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4" r:id="rId3"/>
    <p:sldId id="268" r:id="rId4"/>
    <p:sldId id="262" r:id="rId5"/>
    <p:sldId id="265" r:id="rId6"/>
    <p:sldId id="266" r:id="rId7"/>
    <p:sldId id="256" r:id="rId8"/>
    <p:sldId id="257" r:id="rId9"/>
    <p:sldId id="258" r:id="rId10"/>
    <p:sldId id="259" r:id="rId11"/>
    <p:sldId id="260" r:id="rId12"/>
    <p:sldId id="261" r:id="rId13"/>
    <p:sldId id="263" r:id="rId14"/>
    <p:sldId id="269" r:id="rId1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0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mann\Desktop\EX-6%20PSD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DI%20studies\EX-6%20shielding%20block\EX-6%20presentations\EX-6%20PSD%20damping%20pre-stres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EX-6 Block Random Vibration Analysis</a:t>
            </a:r>
          </a:p>
        </c:rich>
      </c:tx>
    </c:title>
    <c:plotArea>
      <c:layout/>
      <c:scatterChart>
        <c:scatterStyle val="smoothMarker"/>
        <c:ser>
          <c:idx val="0"/>
          <c:order val="0"/>
          <c:tx>
            <c:v>PSD Response</c:v>
          </c:tx>
          <c:marker>
            <c:symbol val="none"/>
          </c:marker>
          <c:xVal>
            <c:numRef>
              <c:f>'EX-6 PSD absolute'!$A$2:$A$519</c:f>
              <c:numCache>
                <c:formatCode>General</c:formatCode>
                <c:ptCount val="518"/>
                <c:pt idx="0">
                  <c:v>1</c:v>
                </c:pt>
                <c:pt idx="1">
                  <c:v>1</c:v>
                </c:pt>
                <c:pt idx="2">
                  <c:v>1.0001</c:v>
                </c:pt>
                <c:pt idx="3">
                  <c:v>1.0001</c:v>
                </c:pt>
                <c:pt idx="4">
                  <c:v>1.0001</c:v>
                </c:pt>
                <c:pt idx="5">
                  <c:v>1.0002</c:v>
                </c:pt>
                <c:pt idx="6">
                  <c:v>1.0002</c:v>
                </c:pt>
                <c:pt idx="7">
                  <c:v>1.0003</c:v>
                </c:pt>
                <c:pt idx="8">
                  <c:v>1.0003</c:v>
                </c:pt>
                <c:pt idx="9">
                  <c:v>1.0004</c:v>
                </c:pt>
                <c:pt idx="10">
                  <c:v>1.0004</c:v>
                </c:pt>
                <c:pt idx="11">
                  <c:v>1.0004999999999993</c:v>
                </c:pt>
                <c:pt idx="12">
                  <c:v>1.0006999999999993</c:v>
                </c:pt>
                <c:pt idx="13">
                  <c:v>1.0007999999999992</c:v>
                </c:pt>
                <c:pt idx="14">
                  <c:v>1.0009999999999992</c:v>
                </c:pt>
                <c:pt idx="15">
                  <c:v>1.0011999999999994</c:v>
                </c:pt>
                <c:pt idx="16">
                  <c:v>1.0013999999999994</c:v>
                </c:pt>
                <c:pt idx="17">
                  <c:v>1.0016999999999994</c:v>
                </c:pt>
                <c:pt idx="18">
                  <c:v>1.002</c:v>
                </c:pt>
                <c:pt idx="19">
                  <c:v>1.0024</c:v>
                </c:pt>
                <c:pt idx="20">
                  <c:v>1.0028999999999992</c:v>
                </c:pt>
                <c:pt idx="21">
                  <c:v>1.0035999999999994</c:v>
                </c:pt>
                <c:pt idx="22">
                  <c:v>1.0043</c:v>
                </c:pt>
                <c:pt idx="23">
                  <c:v>1.0051999999999994</c:v>
                </c:pt>
                <c:pt idx="24">
                  <c:v>1.0063</c:v>
                </c:pt>
                <c:pt idx="25">
                  <c:v>1.0074999999999994</c:v>
                </c:pt>
                <c:pt idx="26">
                  <c:v>1.0090999999999994</c:v>
                </c:pt>
                <c:pt idx="27">
                  <c:v>1.0109999999999992</c:v>
                </c:pt>
                <c:pt idx="28">
                  <c:v>1.0132999999999994</c:v>
                </c:pt>
                <c:pt idx="29">
                  <c:v>1.016</c:v>
                </c:pt>
                <c:pt idx="30">
                  <c:v>1.0192999999999994</c:v>
                </c:pt>
                <c:pt idx="31">
                  <c:v>1.0232999999999994</c:v>
                </c:pt>
                <c:pt idx="32">
                  <c:v>1.0281</c:v>
                </c:pt>
                <c:pt idx="33">
                  <c:v>1.0338999999999994</c:v>
                </c:pt>
                <c:pt idx="34">
                  <c:v>1.0408999999999993</c:v>
                </c:pt>
                <c:pt idx="35">
                  <c:v>1.0493999999999994</c:v>
                </c:pt>
                <c:pt idx="36">
                  <c:v>1.0595999999999994</c:v>
                </c:pt>
                <c:pt idx="37">
                  <c:v>1.0720000000000001</c:v>
                </c:pt>
                <c:pt idx="38">
                  <c:v>1.0869</c:v>
                </c:pt>
                <c:pt idx="39">
                  <c:v>1.1048</c:v>
                </c:pt>
                <c:pt idx="40">
                  <c:v>1.1265000000000001</c:v>
                </c:pt>
                <c:pt idx="41">
                  <c:v>1.1526000000000001</c:v>
                </c:pt>
                <c:pt idx="42">
                  <c:v>1.1841999999999999</c:v>
                </c:pt>
                <c:pt idx="43">
                  <c:v>1.2222999999999993</c:v>
                </c:pt>
                <c:pt idx="44">
                  <c:v>1.2683</c:v>
                </c:pt>
                <c:pt idx="45">
                  <c:v>1.3236999999999994</c:v>
                </c:pt>
                <c:pt idx="46">
                  <c:v>1.3907</c:v>
                </c:pt>
                <c:pt idx="47">
                  <c:v>1.4714999999999994</c:v>
                </c:pt>
                <c:pt idx="48">
                  <c:v>1.569</c:v>
                </c:pt>
                <c:pt idx="49">
                  <c:v>1.6866000000000001</c:v>
                </c:pt>
                <c:pt idx="50">
                  <c:v>1.8286</c:v>
                </c:pt>
                <c:pt idx="51">
                  <c:v>2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17.076000000000001</c:v>
                </c:pt>
                <c:pt idx="69">
                  <c:v>18</c:v>
                </c:pt>
                <c:pt idx="70">
                  <c:v>18.67700000000001</c:v>
                </c:pt>
                <c:pt idx="71">
                  <c:v>19</c:v>
                </c:pt>
                <c:pt idx="72">
                  <c:v>20</c:v>
                </c:pt>
                <c:pt idx="73">
                  <c:v>20.248999999999985</c:v>
                </c:pt>
                <c:pt idx="74">
                  <c:v>21</c:v>
                </c:pt>
                <c:pt idx="75">
                  <c:v>21.766999999999989</c:v>
                </c:pt>
                <c:pt idx="76">
                  <c:v>22</c:v>
                </c:pt>
                <c:pt idx="77">
                  <c:v>23</c:v>
                </c:pt>
                <c:pt idx="78">
                  <c:v>23.21</c:v>
                </c:pt>
                <c:pt idx="79">
                  <c:v>24</c:v>
                </c:pt>
                <c:pt idx="80">
                  <c:v>24.558</c:v>
                </c:pt>
                <c:pt idx="81">
                  <c:v>25</c:v>
                </c:pt>
                <c:pt idx="82">
                  <c:v>25.8</c:v>
                </c:pt>
                <c:pt idx="83">
                  <c:v>26</c:v>
                </c:pt>
                <c:pt idx="84">
                  <c:v>26.581</c:v>
                </c:pt>
                <c:pt idx="85">
                  <c:v>26.928999999999981</c:v>
                </c:pt>
                <c:pt idx="86">
                  <c:v>27</c:v>
                </c:pt>
                <c:pt idx="87">
                  <c:v>27.940999999999985</c:v>
                </c:pt>
                <c:pt idx="88">
                  <c:v>28</c:v>
                </c:pt>
                <c:pt idx="89">
                  <c:v>28.84</c:v>
                </c:pt>
                <c:pt idx="90">
                  <c:v>29</c:v>
                </c:pt>
                <c:pt idx="91">
                  <c:v>29.071999999999999</c:v>
                </c:pt>
                <c:pt idx="92">
                  <c:v>29.63000000000001</c:v>
                </c:pt>
                <c:pt idx="93">
                  <c:v>30</c:v>
                </c:pt>
                <c:pt idx="94">
                  <c:v>30.318000000000001</c:v>
                </c:pt>
                <c:pt idx="95">
                  <c:v>30.913</c:v>
                </c:pt>
                <c:pt idx="96">
                  <c:v>31</c:v>
                </c:pt>
                <c:pt idx="97">
                  <c:v>31.422999999999981</c:v>
                </c:pt>
                <c:pt idx="98">
                  <c:v>31.52</c:v>
                </c:pt>
                <c:pt idx="99">
                  <c:v>31.86</c:v>
                </c:pt>
                <c:pt idx="100">
                  <c:v>32</c:v>
                </c:pt>
                <c:pt idx="101">
                  <c:v>32.231000000000002</c:v>
                </c:pt>
                <c:pt idx="102">
                  <c:v>32.544000000000004</c:v>
                </c:pt>
                <c:pt idx="103">
                  <c:v>32.809000000000005</c:v>
                </c:pt>
                <c:pt idx="104">
                  <c:v>33</c:v>
                </c:pt>
                <c:pt idx="105">
                  <c:v>33.032000000000011</c:v>
                </c:pt>
                <c:pt idx="106">
                  <c:v>33.219000000000001</c:v>
                </c:pt>
                <c:pt idx="107">
                  <c:v>33.375</c:v>
                </c:pt>
                <c:pt idx="108">
                  <c:v>33.506</c:v>
                </c:pt>
                <c:pt idx="109">
                  <c:v>33.615000000000002</c:v>
                </c:pt>
                <c:pt idx="110">
                  <c:v>33.706000000000003</c:v>
                </c:pt>
                <c:pt idx="111">
                  <c:v>33.782000000000011</c:v>
                </c:pt>
                <c:pt idx="112">
                  <c:v>33.844999999999999</c:v>
                </c:pt>
                <c:pt idx="113">
                  <c:v>33.883999999999993</c:v>
                </c:pt>
                <c:pt idx="114">
                  <c:v>33.897000000000006</c:v>
                </c:pt>
                <c:pt idx="115">
                  <c:v>33.940999999999995</c:v>
                </c:pt>
                <c:pt idx="116">
                  <c:v>33.977000000000004</c:v>
                </c:pt>
                <c:pt idx="117">
                  <c:v>34.007000000000005</c:v>
                </c:pt>
                <c:pt idx="118">
                  <c:v>34.032000000000011</c:v>
                </c:pt>
                <c:pt idx="119">
                  <c:v>34.052</c:v>
                </c:pt>
                <c:pt idx="120">
                  <c:v>34.069000000000003</c:v>
                </c:pt>
                <c:pt idx="121">
                  <c:v>34.083999999999996</c:v>
                </c:pt>
                <c:pt idx="122">
                  <c:v>34.095000000000013</c:v>
                </c:pt>
                <c:pt idx="123">
                  <c:v>34.105000000000011</c:v>
                </c:pt>
                <c:pt idx="124">
                  <c:v>34.113</c:v>
                </c:pt>
                <c:pt idx="125">
                  <c:v>34.120000000000012</c:v>
                </c:pt>
                <c:pt idx="126">
                  <c:v>34.126000000000012</c:v>
                </c:pt>
                <c:pt idx="127">
                  <c:v>34.130000000000003</c:v>
                </c:pt>
                <c:pt idx="128">
                  <c:v>34.134</c:v>
                </c:pt>
                <c:pt idx="129">
                  <c:v>34.137</c:v>
                </c:pt>
                <c:pt idx="130">
                  <c:v>34.14</c:v>
                </c:pt>
                <c:pt idx="131">
                  <c:v>34.142000000000003</c:v>
                </c:pt>
                <c:pt idx="132">
                  <c:v>34.144000000000005</c:v>
                </c:pt>
                <c:pt idx="133">
                  <c:v>34.145000000000003</c:v>
                </c:pt>
                <c:pt idx="134">
                  <c:v>34.147000000000006</c:v>
                </c:pt>
                <c:pt idx="135">
                  <c:v>34.148000000000003</c:v>
                </c:pt>
                <c:pt idx="136">
                  <c:v>34.149000000000001</c:v>
                </c:pt>
                <c:pt idx="137">
                  <c:v>34.149000000000001</c:v>
                </c:pt>
                <c:pt idx="138">
                  <c:v>34.156000000000006</c:v>
                </c:pt>
                <c:pt idx="139">
                  <c:v>34.157000000000004</c:v>
                </c:pt>
                <c:pt idx="140">
                  <c:v>34.158000000000001</c:v>
                </c:pt>
                <c:pt idx="141">
                  <c:v>34.159000000000006</c:v>
                </c:pt>
                <c:pt idx="142">
                  <c:v>34.160000000000011</c:v>
                </c:pt>
                <c:pt idx="143">
                  <c:v>34.161000000000001</c:v>
                </c:pt>
                <c:pt idx="144">
                  <c:v>34.163000000000011</c:v>
                </c:pt>
                <c:pt idx="145">
                  <c:v>34.165000000000013</c:v>
                </c:pt>
                <c:pt idx="146">
                  <c:v>34.168000000000013</c:v>
                </c:pt>
                <c:pt idx="147">
                  <c:v>34.171000000000006</c:v>
                </c:pt>
                <c:pt idx="148">
                  <c:v>34.175000000000011</c:v>
                </c:pt>
                <c:pt idx="149">
                  <c:v>34.18</c:v>
                </c:pt>
                <c:pt idx="150">
                  <c:v>34.185000000000002</c:v>
                </c:pt>
                <c:pt idx="151">
                  <c:v>34.192000000000021</c:v>
                </c:pt>
                <c:pt idx="152">
                  <c:v>34.200000000000003</c:v>
                </c:pt>
                <c:pt idx="153">
                  <c:v>34.21</c:v>
                </c:pt>
                <c:pt idx="154">
                  <c:v>34.222000000000023</c:v>
                </c:pt>
                <c:pt idx="155">
                  <c:v>34.236000000000011</c:v>
                </c:pt>
                <c:pt idx="156">
                  <c:v>34.253</c:v>
                </c:pt>
                <c:pt idx="157">
                  <c:v>34.274000000000001</c:v>
                </c:pt>
                <c:pt idx="158">
                  <c:v>34.299000000000028</c:v>
                </c:pt>
                <c:pt idx="159">
                  <c:v>34.33</c:v>
                </c:pt>
                <c:pt idx="160">
                  <c:v>34.366</c:v>
                </c:pt>
                <c:pt idx="161">
                  <c:v>34.410000000000004</c:v>
                </c:pt>
                <c:pt idx="162">
                  <c:v>34.464000000000006</c:v>
                </c:pt>
                <c:pt idx="163">
                  <c:v>34.528000000000013</c:v>
                </c:pt>
                <c:pt idx="164">
                  <c:v>34.605000000000011</c:v>
                </c:pt>
                <c:pt idx="165">
                  <c:v>34.699000000000012</c:v>
                </c:pt>
                <c:pt idx="166">
                  <c:v>34.811999999999998</c:v>
                </c:pt>
                <c:pt idx="167">
                  <c:v>34.948</c:v>
                </c:pt>
                <c:pt idx="168">
                  <c:v>35.113</c:v>
                </c:pt>
                <c:pt idx="169">
                  <c:v>35.311999999999998</c:v>
                </c:pt>
                <c:pt idx="170">
                  <c:v>35.550999999999995</c:v>
                </c:pt>
                <c:pt idx="171">
                  <c:v>35.839999999999996</c:v>
                </c:pt>
                <c:pt idx="172">
                  <c:v>36.072000000000003</c:v>
                </c:pt>
                <c:pt idx="173">
                  <c:v>36.129000000000012</c:v>
                </c:pt>
                <c:pt idx="174">
                  <c:v>36.189</c:v>
                </c:pt>
                <c:pt idx="175">
                  <c:v>36.611000000000004</c:v>
                </c:pt>
                <c:pt idx="176">
                  <c:v>37.119</c:v>
                </c:pt>
                <c:pt idx="177">
                  <c:v>37.732000000000021</c:v>
                </c:pt>
                <c:pt idx="178">
                  <c:v>38.228000000000023</c:v>
                </c:pt>
                <c:pt idx="179">
                  <c:v>38.472000000000001</c:v>
                </c:pt>
                <c:pt idx="180">
                  <c:v>39.366</c:v>
                </c:pt>
                <c:pt idx="181">
                  <c:v>39.451999999999998</c:v>
                </c:pt>
                <c:pt idx="182">
                  <c:v>39.843000000000004</c:v>
                </c:pt>
                <c:pt idx="183">
                  <c:v>40.161000000000001</c:v>
                </c:pt>
                <c:pt idx="184">
                  <c:v>40.443999999999996</c:v>
                </c:pt>
                <c:pt idx="185">
                  <c:v>41.745000000000012</c:v>
                </c:pt>
                <c:pt idx="186">
                  <c:v>41.917999999999999</c:v>
                </c:pt>
                <c:pt idx="187">
                  <c:v>42.774000000000001</c:v>
                </c:pt>
                <c:pt idx="188">
                  <c:v>43.314999999999998</c:v>
                </c:pt>
                <c:pt idx="189">
                  <c:v>43.494</c:v>
                </c:pt>
                <c:pt idx="190">
                  <c:v>43.577000000000005</c:v>
                </c:pt>
                <c:pt idx="191">
                  <c:v>44.893000000000001</c:v>
                </c:pt>
                <c:pt idx="192">
                  <c:v>45.209000000000003</c:v>
                </c:pt>
                <c:pt idx="193">
                  <c:v>45.980999999999995</c:v>
                </c:pt>
                <c:pt idx="194">
                  <c:v>46.123000000000012</c:v>
                </c:pt>
                <c:pt idx="195">
                  <c:v>47.193000000000012</c:v>
                </c:pt>
                <c:pt idx="196">
                  <c:v>47.246000000000002</c:v>
                </c:pt>
                <c:pt idx="197">
                  <c:v>47.496000000000002</c:v>
                </c:pt>
                <c:pt idx="198">
                  <c:v>48.119</c:v>
                </c:pt>
                <c:pt idx="199">
                  <c:v>48.913999999999994</c:v>
                </c:pt>
                <c:pt idx="200">
                  <c:v>49.028000000000013</c:v>
                </c:pt>
                <c:pt idx="201">
                  <c:v>49.594000000000001</c:v>
                </c:pt>
                <c:pt idx="202">
                  <c:v>50</c:v>
                </c:pt>
                <c:pt idx="203">
                  <c:v>50.171000000000006</c:v>
                </c:pt>
                <c:pt idx="204">
                  <c:v>50.255000000000003</c:v>
                </c:pt>
                <c:pt idx="205">
                  <c:v>50.659000000000006</c:v>
                </c:pt>
                <c:pt idx="206">
                  <c:v>50.789000000000001</c:v>
                </c:pt>
                <c:pt idx="207">
                  <c:v>51.071000000000005</c:v>
                </c:pt>
                <c:pt idx="208">
                  <c:v>51.417999999999999</c:v>
                </c:pt>
                <c:pt idx="209">
                  <c:v>51.709000000000003</c:v>
                </c:pt>
                <c:pt idx="210">
                  <c:v>51.876000000000005</c:v>
                </c:pt>
                <c:pt idx="211">
                  <c:v>51.951999999999998</c:v>
                </c:pt>
                <c:pt idx="212">
                  <c:v>52.156000000000006</c:v>
                </c:pt>
                <c:pt idx="213">
                  <c:v>52.326000000000001</c:v>
                </c:pt>
                <c:pt idx="214">
                  <c:v>52.467000000000006</c:v>
                </c:pt>
                <c:pt idx="215">
                  <c:v>52.585000000000001</c:v>
                </c:pt>
                <c:pt idx="216">
                  <c:v>52.683</c:v>
                </c:pt>
                <c:pt idx="217">
                  <c:v>52.765000000000022</c:v>
                </c:pt>
                <c:pt idx="218">
                  <c:v>52.833000000000006</c:v>
                </c:pt>
                <c:pt idx="219">
                  <c:v>52.888999999999996</c:v>
                </c:pt>
                <c:pt idx="220">
                  <c:v>52.936</c:v>
                </c:pt>
                <c:pt idx="221">
                  <c:v>52.974000000000004</c:v>
                </c:pt>
                <c:pt idx="222">
                  <c:v>53.007000000000005</c:v>
                </c:pt>
                <c:pt idx="223">
                  <c:v>53.033000000000001</c:v>
                </c:pt>
                <c:pt idx="224">
                  <c:v>53.055</c:v>
                </c:pt>
                <c:pt idx="225">
                  <c:v>53.074000000000005</c:v>
                </c:pt>
                <c:pt idx="226">
                  <c:v>53.089000000000006</c:v>
                </c:pt>
                <c:pt idx="227">
                  <c:v>53.102000000000011</c:v>
                </c:pt>
                <c:pt idx="228">
                  <c:v>53.112000000000002</c:v>
                </c:pt>
                <c:pt idx="229">
                  <c:v>53.121000000000002</c:v>
                </c:pt>
                <c:pt idx="230">
                  <c:v>53.128000000000021</c:v>
                </c:pt>
                <c:pt idx="231">
                  <c:v>53.134</c:v>
                </c:pt>
                <c:pt idx="232">
                  <c:v>53.139000000000003</c:v>
                </c:pt>
                <c:pt idx="233">
                  <c:v>53.143000000000001</c:v>
                </c:pt>
                <c:pt idx="234">
                  <c:v>53.146000000000001</c:v>
                </c:pt>
                <c:pt idx="235">
                  <c:v>53.149000000000001</c:v>
                </c:pt>
                <c:pt idx="236">
                  <c:v>53.152000000000001</c:v>
                </c:pt>
                <c:pt idx="237">
                  <c:v>53.153000000000006</c:v>
                </c:pt>
                <c:pt idx="238">
                  <c:v>53.155000000000001</c:v>
                </c:pt>
                <c:pt idx="239">
                  <c:v>53.156000000000006</c:v>
                </c:pt>
                <c:pt idx="240">
                  <c:v>53.157000000000004</c:v>
                </c:pt>
                <c:pt idx="241">
                  <c:v>53.168000000000013</c:v>
                </c:pt>
                <c:pt idx="242">
                  <c:v>53.169000000000011</c:v>
                </c:pt>
                <c:pt idx="243">
                  <c:v>53.171000000000006</c:v>
                </c:pt>
                <c:pt idx="244">
                  <c:v>53.172000000000011</c:v>
                </c:pt>
                <c:pt idx="245">
                  <c:v>53.174000000000007</c:v>
                </c:pt>
                <c:pt idx="246">
                  <c:v>53.176000000000002</c:v>
                </c:pt>
                <c:pt idx="247">
                  <c:v>53.179000000000002</c:v>
                </c:pt>
                <c:pt idx="248">
                  <c:v>53.183</c:v>
                </c:pt>
                <c:pt idx="249">
                  <c:v>53.187000000000005</c:v>
                </c:pt>
                <c:pt idx="250">
                  <c:v>53.192000000000021</c:v>
                </c:pt>
                <c:pt idx="251">
                  <c:v>53.198000000000022</c:v>
                </c:pt>
                <c:pt idx="252">
                  <c:v>53.205000000000013</c:v>
                </c:pt>
                <c:pt idx="253">
                  <c:v>53.213000000000001</c:v>
                </c:pt>
                <c:pt idx="254">
                  <c:v>53.224000000000011</c:v>
                </c:pt>
                <c:pt idx="255">
                  <c:v>53.237000000000002</c:v>
                </c:pt>
                <c:pt idx="256">
                  <c:v>53.252000000000002</c:v>
                </c:pt>
                <c:pt idx="257">
                  <c:v>53.27</c:v>
                </c:pt>
                <c:pt idx="258">
                  <c:v>53.293000000000013</c:v>
                </c:pt>
                <c:pt idx="259">
                  <c:v>53.318999999999996</c:v>
                </c:pt>
                <c:pt idx="260">
                  <c:v>53.351999999999997</c:v>
                </c:pt>
                <c:pt idx="261">
                  <c:v>53.391000000000005</c:v>
                </c:pt>
                <c:pt idx="262">
                  <c:v>53.438000000000002</c:v>
                </c:pt>
                <c:pt idx="263">
                  <c:v>53.495000000000012</c:v>
                </c:pt>
                <c:pt idx="264">
                  <c:v>53.564</c:v>
                </c:pt>
                <c:pt idx="265">
                  <c:v>53.585000000000001</c:v>
                </c:pt>
                <c:pt idx="266">
                  <c:v>53.647000000000006</c:v>
                </c:pt>
                <c:pt idx="267">
                  <c:v>53.747</c:v>
                </c:pt>
                <c:pt idx="268">
                  <c:v>53.868000000000002</c:v>
                </c:pt>
                <c:pt idx="269">
                  <c:v>54.013000000000005</c:v>
                </c:pt>
                <c:pt idx="270">
                  <c:v>54.153999999999996</c:v>
                </c:pt>
                <c:pt idx="271">
                  <c:v>54.189</c:v>
                </c:pt>
                <c:pt idx="272">
                  <c:v>54.400999999999996</c:v>
                </c:pt>
                <c:pt idx="273">
                  <c:v>54.5</c:v>
                </c:pt>
                <c:pt idx="274">
                  <c:v>54.658000000000001</c:v>
                </c:pt>
                <c:pt idx="275">
                  <c:v>54.685000000000002</c:v>
                </c:pt>
                <c:pt idx="276">
                  <c:v>54.967000000000006</c:v>
                </c:pt>
                <c:pt idx="277">
                  <c:v>55.339999999999996</c:v>
                </c:pt>
                <c:pt idx="278">
                  <c:v>55.790000000000013</c:v>
                </c:pt>
                <c:pt idx="279">
                  <c:v>56.333000000000006</c:v>
                </c:pt>
                <c:pt idx="280">
                  <c:v>56.883999999999993</c:v>
                </c:pt>
                <c:pt idx="281">
                  <c:v>56.989000000000004</c:v>
                </c:pt>
                <c:pt idx="282">
                  <c:v>57.3</c:v>
                </c:pt>
                <c:pt idx="283">
                  <c:v>57.604000000000006</c:v>
                </c:pt>
                <c:pt idx="284">
                  <c:v>57.78</c:v>
                </c:pt>
                <c:pt idx="285">
                  <c:v>58.735000000000021</c:v>
                </c:pt>
                <c:pt idx="286">
                  <c:v>59.023000000000003</c:v>
                </c:pt>
                <c:pt idx="287">
                  <c:v>59.289000000000001</c:v>
                </c:pt>
                <c:pt idx="288">
                  <c:v>59.886999999999993</c:v>
                </c:pt>
                <c:pt idx="289">
                  <c:v>60.198000000000022</c:v>
                </c:pt>
                <c:pt idx="290">
                  <c:v>60.922000000000011</c:v>
                </c:pt>
                <c:pt idx="291">
                  <c:v>61.278000000000013</c:v>
                </c:pt>
                <c:pt idx="292">
                  <c:v>62.452999999999996</c:v>
                </c:pt>
                <c:pt idx="293">
                  <c:v>62.59</c:v>
                </c:pt>
                <c:pt idx="294">
                  <c:v>62.830999999999996</c:v>
                </c:pt>
                <c:pt idx="295">
                  <c:v>62.955999999999996</c:v>
                </c:pt>
                <c:pt idx="296">
                  <c:v>63.735000000000021</c:v>
                </c:pt>
                <c:pt idx="297">
                  <c:v>64.043999999999997</c:v>
                </c:pt>
                <c:pt idx="298">
                  <c:v>64.980999999999995</c:v>
                </c:pt>
                <c:pt idx="299">
                  <c:v>65.194000000000003</c:v>
                </c:pt>
                <c:pt idx="300">
                  <c:v>65.3</c:v>
                </c:pt>
                <c:pt idx="301">
                  <c:v>66.378999999999962</c:v>
                </c:pt>
                <c:pt idx="302">
                  <c:v>67.290999999999997</c:v>
                </c:pt>
                <c:pt idx="303">
                  <c:v>67.301000000000002</c:v>
                </c:pt>
                <c:pt idx="304">
                  <c:v>67.424999999999997</c:v>
                </c:pt>
                <c:pt idx="305">
                  <c:v>67.958000000000013</c:v>
                </c:pt>
                <c:pt idx="306">
                  <c:v>68.084000000000003</c:v>
                </c:pt>
                <c:pt idx="307">
                  <c:v>68.304999999999993</c:v>
                </c:pt>
                <c:pt idx="308">
                  <c:v>68.747000000000043</c:v>
                </c:pt>
                <c:pt idx="309">
                  <c:v>69.134</c:v>
                </c:pt>
                <c:pt idx="310">
                  <c:v>69.305999999999983</c:v>
                </c:pt>
                <c:pt idx="311">
                  <c:v>69.775999999999982</c:v>
                </c:pt>
                <c:pt idx="312">
                  <c:v>70.170999999999978</c:v>
                </c:pt>
                <c:pt idx="313">
                  <c:v>70.373999999999981</c:v>
                </c:pt>
                <c:pt idx="314">
                  <c:v>70.501000000000005</c:v>
                </c:pt>
                <c:pt idx="315">
                  <c:v>70.739000000000004</c:v>
                </c:pt>
                <c:pt idx="316">
                  <c:v>70.777999999999992</c:v>
                </c:pt>
                <c:pt idx="317">
                  <c:v>71.007999999999996</c:v>
                </c:pt>
                <c:pt idx="318">
                  <c:v>71.2</c:v>
                </c:pt>
                <c:pt idx="319">
                  <c:v>71.36</c:v>
                </c:pt>
                <c:pt idx="320">
                  <c:v>71.492999999999995</c:v>
                </c:pt>
                <c:pt idx="321">
                  <c:v>71.603999999999999</c:v>
                </c:pt>
                <c:pt idx="322">
                  <c:v>71.695999999999998</c:v>
                </c:pt>
                <c:pt idx="323">
                  <c:v>71.771999999999991</c:v>
                </c:pt>
                <c:pt idx="324">
                  <c:v>71.835999999999999</c:v>
                </c:pt>
                <c:pt idx="325">
                  <c:v>71.887999999999991</c:v>
                </c:pt>
                <c:pt idx="326">
                  <c:v>71.906999999999996</c:v>
                </c:pt>
                <c:pt idx="327">
                  <c:v>71.932000000000002</c:v>
                </c:pt>
                <c:pt idx="328">
                  <c:v>71.968000000000004</c:v>
                </c:pt>
                <c:pt idx="329">
                  <c:v>71.998000000000005</c:v>
                </c:pt>
                <c:pt idx="330">
                  <c:v>72.022999999999982</c:v>
                </c:pt>
                <c:pt idx="331">
                  <c:v>72.043999999999997</c:v>
                </c:pt>
                <c:pt idx="332">
                  <c:v>72.061000000000007</c:v>
                </c:pt>
                <c:pt idx="333">
                  <c:v>72.074999999999989</c:v>
                </c:pt>
                <c:pt idx="334">
                  <c:v>72.087000000000003</c:v>
                </c:pt>
                <c:pt idx="335">
                  <c:v>72.096999999999994</c:v>
                </c:pt>
                <c:pt idx="336">
                  <c:v>72.10499999999999</c:v>
                </c:pt>
                <c:pt idx="337">
                  <c:v>72.111999999999995</c:v>
                </c:pt>
                <c:pt idx="338">
                  <c:v>72.117000000000004</c:v>
                </c:pt>
                <c:pt idx="339">
                  <c:v>72.121999999999986</c:v>
                </c:pt>
                <c:pt idx="340">
                  <c:v>72.125999999999962</c:v>
                </c:pt>
                <c:pt idx="341">
                  <c:v>72.126999999999981</c:v>
                </c:pt>
                <c:pt idx="342">
                  <c:v>72.128999999999962</c:v>
                </c:pt>
                <c:pt idx="343">
                  <c:v>72.131</c:v>
                </c:pt>
                <c:pt idx="344">
                  <c:v>72.134</c:v>
                </c:pt>
                <c:pt idx="345">
                  <c:v>72.134999999999991</c:v>
                </c:pt>
                <c:pt idx="346">
                  <c:v>72.137</c:v>
                </c:pt>
                <c:pt idx="347">
                  <c:v>72.150999999999982</c:v>
                </c:pt>
                <c:pt idx="348">
                  <c:v>72.152999999999963</c:v>
                </c:pt>
                <c:pt idx="349">
                  <c:v>72.154999999999987</c:v>
                </c:pt>
                <c:pt idx="350">
                  <c:v>72.156999999999982</c:v>
                </c:pt>
                <c:pt idx="351">
                  <c:v>72.158999999999978</c:v>
                </c:pt>
                <c:pt idx="352">
                  <c:v>72.162999999999982</c:v>
                </c:pt>
                <c:pt idx="353">
                  <c:v>72.165999999999983</c:v>
                </c:pt>
                <c:pt idx="354">
                  <c:v>72.170999999999978</c:v>
                </c:pt>
                <c:pt idx="355">
                  <c:v>72.176999999999978</c:v>
                </c:pt>
                <c:pt idx="356">
                  <c:v>72.182999999999979</c:v>
                </c:pt>
                <c:pt idx="357">
                  <c:v>72.191000000000003</c:v>
                </c:pt>
                <c:pt idx="358">
                  <c:v>72.200999999999993</c:v>
                </c:pt>
                <c:pt idx="359">
                  <c:v>72.212999999999994</c:v>
                </c:pt>
                <c:pt idx="360">
                  <c:v>72.227000000000004</c:v>
                </c:pt>
                <c:pt idx="361">
                  <c:v>72.244000000000042</c:v>
                </c:pt>
                <c:pt idx="362">
                  <c:v>72.265000000000001</c:v>
                </c:pt>
                <c:pt idx="363">
                  <c:v>72.290000000000006</c:v>
                </c:pt>
                <c:pt idx="364">
                  <c:v>72.319999999999993</c:v>
                </c:pt>
                <c:pt idx="365">
                  <c:v>72.356999999999999</c:v>
                </c:pt>
                <c:pt idx="366">
                  <c:v>72.400999999999996</c:v>
                </c:pt>
                <c:pt idx="367">
                  <c:v>72.453999999999994</c:v>
                </c:pt>
                <c:pt idx="368">
                  <c:v>72.518000000000001</c:v>
                </c:pt>
                <c:pt idx="369">
                  <c:v>72.595000000000013</c:v>
                </c:pt>
                <c:pt idx="370">
                  <c:v>72.687999999999988</c:v>
                </c:pt>
                <c:pt idx="371">
                  <c:v>72.801000000000002</c:v>
                </c:pt>
                <c:pt idx="372">
                  <c:v>72.937000000000026</c:v>
                </c:pt>
                <c:pt idx="373">
                  <c:v>73.100999999999999</c:v>
                </c:pt>
                <c:pt idx="374">
                  <c:v>73.298000000000002</c:v>
                </c:pt>
                <c:pt idx="375">
                  <c:v>73.319000000000003</c:v>
                </c:pt>
                <c:pt idx="376">
                  <c:v>73.537000000000006</c:v>
                </c:pt>
                <c:pt idx="377">
                  <c:v>73.824999999999989</c:v>
                </c:pt>
                <c:pt idx="378">
                  <c:v>73.933000000000007</c:v>
                </c:pt>
                <c:pt idx="379">
                  <c:v>74.172999999999988</c:v>
                </c:pt>
                <c:pt idx="380">
                  <c:v>74.337000000000003</c:v>
                </c:pt>
                <c:pt idx="381">
                  <c:v>74.592000000000013</c:v>
                </c:pt>
                <c:pt idx="382">
                  <c:v>75.098000000000013</c:v>
                </c:pt>
                <c:pt idx="383">
                  <c:v>75.202000000000012</c:v>
                </c:pt>
                <c:pt idx="384">
                  <c:v>75.543000000000006</c:v>
                </c:pt>
                <c:pt idx="385">
                  <c:v>75.709000000000003</c:v>
                </c:pt>
                <c:pt idx="386">
                  <c:v>75.935000000000002</c:v>
                </c:pt>
                <c:pt idx="387">
                  <c:v>76.447000000000045</c:v>
                </c:pt>
                <c:pt idx="388">
                  <c:v>76.551999999999992</c:v>
                </c:pt>
                <c:pt idx="389">
                  <c:v>77.071999999999989</c:v>
                </c:pt>
                <c:pt idx="390">
                  <c:v>77.335999999999999</c:v>
                </c:pt>
                <c:pt idx="391">
                  <c:v>77.507999999999996</c:v>
                </c:pt>
                <c:pt idx="392">
                  <c:v>77.872999999999962</c:v>
                </c:pt>
                <c:pt idx="393">
                  <c:v>78.177999999999983</c:v>
                </c:pt>
                <c:pt idx="394">
                  <c:v>78.227999999999994</c:v>
                </c:pt>
                <c:pt idx="395">
                  <c:v>78.410000000000025</c:v>
                </c:pt>
                <c:pt idx="396">
                  <c:v>78.432000000000002</c:v>
                </c:pt>
                <c:pt idx="397">
                  <c:v>78.644000000000005</c:v>
                </c:pt>
                <c:pt idx="398">
                  <c:v>78.820999999999998</c:v>
                </c:pt>
                <c:pt idx="399">
                  <c:v>78.848000000000013</c:v>
                </c:pt>
                <c:pt idx="400">
                  <c:v>78.968000000000004</c:v>
                </c:pt>
                <c:pt idx="401">
                  <c:v>79.09</c:v>
                </c:pt>
                <c:pt idx="402">
                  <c:v>79.191999999999993</c:v>
                </c:pt>
                <c:pt idx="403">
                  <c:v>79.275999999999982</c:v>
                </c:pt>
                <c:pt idx="404">
                  <c:v>79.346000000000004</c:v>
                </c:pt>
                <c:pt idx="405">
                  <c:v>79.405000000000001</c:v>
                </c:pt>
                <c:pt idx="406">
                  <c:v>79.453000000000003</c:v>
                </c:pt>
                <c:pt idx="407">
                  <c:v>79.492999999999995</c:v>
                </c:pt>
                <c:pt idx="408">
                  <c:v>79.525999999999982</c:v>
                </c:pt>
                <c:pt idx="409">
                  <c:v>79.554000000000002</c:v>
                </c:pt>
                <c:pt idx="410">
                  <c:v>79.575999999999979</c:v>
                </c:pt>
                <c:pt idx="411">
                  <c:v>79.595000000000013</c:v>
                </c:pt>
                <c:pt idx="412">
                  <c:v>79.611000000000004</c:v>
                </c:pt>
                <c:pt idx="413">
                  <c:v>79.623999999999981</c:v>
                </c:pt>
                <c:pt idx="414">
                  <c:v>79.634999999999991</c:v>
                </c:pt>
                <c:pt idx="415">
                  <c:v>79.644000000000005</c:v>
                </c:pt>
                <c:pt idx="416">
                  <c:v>79.650999999999982</c:v>
                </c:pt>
                <c:pt idx="417">
                  <c:v>79.656999999999982</c:v>
                </c:pt>
                <c:pt idx="418">
                  <c:v>79.661999999999992</c:v>
                </c:pt>
                <c:pt idx="419">
                  <c:v>79.667000000000002</c:v>
                </c:pt>
                <c:pt idx="420">
                  <c:v>79.669999999999987</c:v>
                </c:pt>
                <c:pt idx="421">
                  <c:v>79.672999999999988</c:v>
                </c:pt>
                <c:pt idx="422">
                  <c:v>79.674999999999983</c:v>
                </c:pt>
                <c:pt idx="423">
                  <c:v>79.676999999999978</c:v>
                </c:pt>
                <c:pt idx="424">
                  <c:v>79.678999999999988</c:v>
                </c:pt>
                <c:pt idx="425">
                  <c:v>79.694999999999993</c:v>
                </c:pt>
                <c:pt idx="426">
                  <c:v>79.697000000000003</c:v>
                </c:pt>
                <c:pt idx="427">
                  <c:v>79.698999999999998</c:v>
                </c:pt>
                <c:pt idx="428">
                  <c:v>79.700999999999993</c:v>
                </c:pt>
                <c:pt idx="429">
                  <c:v>79.703999999999994</c:v>
                </c:pt>
                <c:pt idx="430">
                  <c:v>79.706000000000003</c:v>
                </c:pt>
                <c:pt idx="431">
                  <c:v>79.706999999999994</c:v>
                </c:pt>
                <c:pt idx="432">
                  <c:v>79.712000000000003</c:v>
                </c:pt>
                <c:pt idx="433">
                  <c:v>79.717000000000027</c:v>
                </c:pt>
                <c:pt idx="434">
                  <c:v>79.722999999999999</c:v>
                </c:pt>
                <c:pt idx="435">
                  <c:v>79.73</c:v>
                </c:pt>
                <c:pt idx="436">
                  <c:v>79.739000000000004</c:v>
                </c:pt>
                <c:pt idx="437">
                  <c:v>79.75</c:v>
                </c:pt>
                <c:pt idx="438">
                  <c:v>79.763000000000005</c:v>
                </c:pt>
                <c:pt idx="439">
                  <c:v>79.778999999999982</c:v>
                </c:pt>
                <c:pt idx="440">
                  <c:v>79.798000000000002</c:v>
                </c:pt>
                <c:pt idx="441">
                  <c:v>79.820999999999998</c:v>
                </c:pt>
                <c:pt idx="442">
                  <c:v>79.848000000000013</c:v>
                </c:pt>
                <c:pt idx="443">
                  <c:v>79.881999999999991</c:v>
                </c:pt>
                <c:pt idx="444">
                  <c:v>79.921999999999997</c:v>
                </c:pt>
                <c:pt idx="445">
                  <c:v>79.97</c:v>
                </c:pt>
                <c:pt idx="446">
                  <c:v>80.028999999999982</c:v>
                </c:pt>
                <c:pt idx="447">
                  <c:v>80.099999999999994</c:v>
                </c:pt>
                <c:pt idx="448">
                  <c:v>80.184999999999988</c:v>
                </c:pt>
                <c:pt idx="449">
                  <c:v>80.287999999999997</c:v>
                </c:pt>
                <c:pt idx="450">
                  <c:v>80.412000000000006</c:v>
                </c:pt>
                <c:pt idx="451">
                  <c:v>80.562000000000012</c:v>
                </c:pt>
                <c:pt idx="452">
                  <c:v>80.742999999999995</c:v>
                </c:pt>
                <c:pt idx="453">
                  <c:v>80.962000000000003</c:v>
                </c:pt>
                <c:pt idx="454">
                  <c:v>81.224999999999994</c:v>
                </c:pt>
                <c:pt idx="455">
                  <c:v>81.269000000000005</c:v>
                </c:pt>
                <c:pt idx="456">
                  <c:v>81.543999999999997</c:v>
                </c:pt>
                <c:pt idx="457">
                  <c:v>81.813000000000002</c:v>
                </c:pt>
                <c:pt idx="458">
                  <c:v>81.927999999999997</c:v>
                </c:pt>
                <c:pt idx="459">
                  <c:v>82.391000000000005</c:v>
                </c:pt>
                <c:pt idx="460">
                  <c:v>82.95</c:v>
                </c:pt>
                <c:pt idx="461">
                  <c:v>83.155999999999963</c:v>
                </c:pt>
                <c:pt idx="462">
                  <c:v>83.412000000000006</c:v>
                </c:pt>
                <c:pt idx="463">
                  <c:v>83.624999999999986</c:v>
                </c:pt>
                <c:pt idx="464">
                  <c:v>84.438999999999993</c:v>
                </c:pt>
                <c:pt idx="465">
                  <c:v>84.445000000000007</c:v>
                </c:pt>
                <c:pt idx="466">
                  <c:v>85.421999999999997</c:v>
                </c:pt>
                <c:pt idx="467">
                  <c:v>85.433999999999997</c:v>
                </c:pt>
                <c:pt idx="468">
                  <c:v>86.60799999999999</c:v>
                </c:pt>
                <c:pt idx="469">
                  <c:v>86.757000000000005</c:v>
                </c:pt>
                <c:pt idx="470">
                  <c:v>88.039000000000001</c:v>
                </c:pt>
                <c:pt idx="471">
                  <c:v>88.181999999999988</c:v>
                </c:pt>
                <c:pt idx="472">
                  <c:v>88.771999999999991</c:v>
                </c:pt>
                <c:pt idx="473">
                  <c:v>89.667000000000002</c:v>
                </c:pt>
                <c:pt idx="474">
                  <c:v>89.766000000000005</c:v>
                </c:pt>
                <c:pt idx="475">
                  <c:v>90.513000000000005</c:v>
                </c:pt>
                <c:pt idx="476">
                  <c:v>91.498000000000005</c:v>
                </c:pt>
                <c:pt idx="477">
                  <c:v>91.850999999999999</c:v>
                </c:pt>
                <c:pt idx="478">
                  <c:v>92.009</c:v>
                </c:pt>
                <c:pt idx="479">
                  <c:v>93.286000000000001</c:v>
                </c:pt>
                <c:pt idx="480">
                  <c:v>94.366</c:v>
                </c:pt>
                <c:pt idx="481">
                  <c:v>94.371999999999986</c:v>
                </c:pt>
                <c:pt idx="482">
                  <c:v>95.290999999999997</c:v>
                </c:pt>
                <c:pt idx="483">
                  <c:v>95.5</c:v>
                </c:pt>
                <c:pt idx="484">
                  <c:v>96.066000000000003</c:v>
                </c:pt>
                <c:pt idx="485">
                  <c:v>96.718000000000004</c:v>
                </c:pt>
                <c:pt idx="486">
                  <c:v>97.215999999999994</c:v>
                </c:pt>
                <c:pt idx="487">
                  <c:v>97.265000000000001</c:v>
                </c:pt>
                <c:pt idx="488">
                  <c:v>97.400999999999996</c:v>
                </c:pt>
                <c:pt idx="489">
                  <c:v>97.722999999999999</c:v>
                </c:pt>
                <c:pt idx="490">
                  <c:v>98.10599999999998</c:v>
                </c:pt>
                <c:pt idx="491">
                  <c:v>98.424999999999997</c:v>
                </c:pt>
                <c:pt idx="492">
                  <c:v>98.691999999999993</c:v>
                </c:pt>
                <c:pt idx="493">
                  <c:v>98.912999999999997</c:v>
                </c:pt>
                <c:pt idx="494">
                  <c:v>99.098000000000013</c:v>
                </c:pt>
                <c:pt idx="495">
                  <c:v>99.251000000000005</c:v>
                </c:pt>
                <c:pt idx="496">
                  <c:v>99.378999999999962</c:v>
                </c:pt>
                <c:pt idx="497">
                  <c:v>99.485000000000014</c:v>
                </c:pt>
                <c:pt idx="498">
                  <c:v>99.572999999999979</c:v>
                </c:pt>
                <c:pt idx="499">
                  <c:v>99.646000000000001</c:v>
                </c:pt>
                <c:pt idx="500">
                  <c:v>99.706000000000003</c:v>
                </c:pt>
                <c:pt idx="501">
                  <c:v>99.756</c:v>
                </c:pt>
                <c:pt idx="502">
                  <c:v>99.798000000000002</c:v>
                </c:pt>
                <c:pt idx="503">
                  <c:v>99.832999999999998</c:v>
                </c:pt>
                <c:pt idx="504">
                  <c:v>99.861000000000004</c:v>
                </c:pt>
                <c:pt idx="505">
                  <c:v>99.884999999999991</c:v>
                </c:pt>
                <c:pt idx="506">
                  <c:v>99.905000000000001</c:v>
                </c:pt>
                <c:pt idx="507">
                  <c:v>99.921000000000006</c:v>
                </c:pt>
                <c:pt idx="508">
                  <c:v>99.935000000000002</c:v>
                </c:pt>
                <c:pt idx="509">
                  <c:v>99.946000000000026</c:v>
                </c:pt>
                <c:pt idx="510">
                  <c:v>99.955000000000013</c:v>
                </c:pt>
                <c:pt idx="511">
                  <c:v>99.962999999999994</c:v>
                </c:pt>
                <c:pt idx="512">
                  <c:v>99.968999999999994</c:v>
                </c:pt>
                <c:pt idx="513">
                  <c:v>99.974000000000004</c:v>
                </c:pt>
                <c:pt idx="514">
                  <c:v>99.978999999999999</c:v>
                </c:pt>
                <c:pt idx="515">
                  <c:v>99.982000000000014</c:v>
                </c:pt>
                <c:pt idx="516">
                  <c:v>99.985000000000014</c:v>
                </c:pt>
                <c:pt idx="517">
                  <c:v>99.988</c:v>
                </c:pt>
              </c:numCache>
            </c:numRef>
          </c:xVal>
          <c:yVal>
            <c:numRef>
              <c:f>'EX-6 PSD absolute'!$B$2:$B$519</c:f>
              <c:numCache>
                <c:formatCode>0.00E+00</c:formatCode>
                <c:ptCount val="518"/>
                <c:pt idx="0">
                  <c:v>1.9396000000000024E-7</c:v>
                </c:pt>
                <c:pt idx="1">
                  <c:v>1.9396000000000024E-7</c:v>
                </c:pt>
                <c:pt idx="2">
                  <c:v>1.9396000000000024E-7</c:v>
                </c:pt>
                <c:pt idx="3">
                  <c:v>1.9396000000000024E-7</c:v>
                </c:pt>
                <c:pt idx="4">
                  <c:v>1.9396000000000024E-7</c:v>
                </c:pt>
                <c:pt idx="5">
                  <c:v>1.9396000000000024E-7</c:v>
                </c:pt>
                <c:pt idx="6">
                  <c:v>1.9396000000000024E-7</c:v>
                </c:pt>
                <c:pt idx="7">
                  <c:v>1.9396000000000024E-7</c:v>
                </c:pt>
                <c:pt idx="8">
                  <c:v>1.9396000000000024E-7</c:v>
                </c:pt>
                <c:pt idx="9">
                  <c:v>1.9396000000000024E-7</c:v>
                </c:pt>
                <c:pt idx="10">
                  <c:v>1.9396000000000024E-7</c:v>
                </c:pt>
                <c:pt idx="11">
                  <c:v>1.9396000000000024E-7</c:v>
                </c:pt>
                <c:pt idx="12">
                  <c:v>1.9396000000000024E-7</c:v>
                </c:pt>
                <c:pt idx="13">
                  <c:v>1.9396000000000024E-7</c:v>
                </c:pt>
                <c:pt idx="14">
                  <c:v>1.9396000000000024E-7</c:v>
                </c:pt>
                <c:pt idx="15">
                  <c:v>1.9396000000000024E-7</c:v>
                </c:pt>
                <c:pt idx="16">
                  <c:v>1.9396000000000024E-7</c:v>
                </c:pt>
                <c:pt idx="17">
                  <c:v>1.9396000000000024E-7</c:v>
                </c:pt>
                <c:pt idx="18">
                  <c:v>1.9396000000000024E-7</c:v>
                </c:pt>
                <c:pt idx="19">
                  <c:v>1.9396000000000024E-7</c:v>
                </c:pt>
                <c:pt idx="20">
                  <c:v>1.9396000000000024E-7</c:v>
                </c:pt>
                <c:pt idx="21">
                  <c:v>1.9396000000000024E-7</c:v>
                </c:pt>
                <c:pt idx="22">
                  <c:v>1.9396000000000024E-7</c:v>
                </c:pt>
                <c:pt idx="23">
                  <c:v>1.9396000000000024E-7</c:v>
                </c:pt>
                <c:pt idx="24">
                  <c:v>1.9397000000000022E-7</c:v>
                </c:pt>
                <c:pt idx="25">
                  <c:v>1.9397000000000022E-7</c:v>
                </c:pt>
                <c:pt idx="26">
                  <c:v>1.9397000000000022E-7</c:v>
                </c:pt>
                <c:pt idx="27">
                  <c:v>1.9397000000000022E-7</c:v>
                </c:pt>
                <c:pt idx="28">
                  <c:v>1.9397000000000022E-7</c:v>
                </c:pt>
                <c:pt idx="29">
                  <c:v>1.9397000000000022E-7</c:v>
                </c:pt>
                <c:pt idx="30">
                  <c:v>1.9398000000000021E-7</c:v>
                </c:pt>
                <c:pt idx="31">
                  <c:v>1.9398000000000021E-7</c:v>
                </c:pt>
                <c:pt idx="32">
                  <c:v>1.9398000000000021E-7</c:v>
                </c:pt>
                <c:pt idx="33">
                  <c:v>1.9399000000000022E-7</c:v>
                </c:pt>
                <c:pt idx="34">
                  <c:v>1.9400000000000025E-7</c:v>
                </c:pt>
                <c:pt idx="35">
                  <c:v>1.9400000000000025E-7</c:v>
                </c:pt>
                <c:pt idx="36">
                  <c:v>1.9401000000000029E-7</c:v>
                </c:pt>
                <c:pt idx="37">
                  <c:v>1.9402000000000025E-7</c:v>
                </c:pt>
                <c:pt idx="38">
                  <c:v>1.9404000000000027E-7</c:v>
                </c:pt>
                <c:pt idx="39">
                  <c:v>1.9405000000000023E-7</c:v>
                </c:pt>
                <c:pt idx="40">
                  <c:v>1.9407000000000023E-7</c:v>
                </c:pt>
                <c:pt idx="41">
                  <c:v>1.9410000000000029E-7</c:v>
                </c:pt>
                <c:pt idx="42">
                  <c:v>1.9413000000000024E-7</c:v>
                </c:pt>
                <c:pt idx="43">
                  <c:v>1.9416000000000022E-7</c:v>
                </c:pt>
                <c:pt idx="44">
                  <c:v>1.9421000000000025E-7</c:v>
                </c:pt>
                <c:pt idx="45">
                  <c:v>1.9427000000000027E-7</c:v>
                </c:pt>
                <c:pt idx="46">
                  <c:v>1.943500000000002E-7</c:v>
                </c:pt>
                <c:pt idx="47">
                  <c:v>1.9444000000000025E-7</c:v>
                </c:pt>
                <c:pt idx="48">
                  <c:v>1.9457000000000024E-7</c:v>
                </c:pt>
                <c:pt idx="49">
                  <c:v>1.9472000000000025E-7</c:v>
                </c:pt>
                <c:pt idx="50">
                  <c:v>1.9493000000000025E-7</c:v>
                </c:pt>
                <c:pt idx="51">
                  <c:v>1.9521000000000028E-7</c:v>
                </c:pt>
                <c:pt idx="52">
                  <c:v>1.9521000000000028E-7</c:v>
                </c:pt>
                <c:pt idx="53">
                  <c:v>1.9730000000000029E-7</c:v>
                </c:pt>
                <c:pt idx="54">
                  <c:v>2.0029000000000019E-7</c:v>
                </c:pt>
                <c:pt idx="55">
                  <c:v>8.3648000000000155E-8</c:v>
                </c:pt>
                <c:pt idx="56">
                  <c:v>4.1315000000000056E-8</c:v>
                </c:pt>
                <c:pt idx="57">
                  <c:v>2.2945000000000038E-8</c:v>
                </c:pt>
                <c:pt idx="58">
                  <c:v>1.3904000000000021E-8</c:v>
                </c:pt>
                <c:pt idx="59">
                  <c:v>9.0162000000000103E-9</c:v>
                </c:pt>
                <c:pt idx="60">
                  <c:v>6.1758000000000084E-9</c:v>
                </c:pt>
                <c:pt idx="61">
                  <c:v>4.4268000000000054E-9</c:v>
                </c:pt>
                <c:pt idx="62">
                  <c:v>3.298200000000005E-9</c:v>
                </c:pt>
                <c:pt idx="63">
                  <c:v>2.5415000000000041E-9</c:v>
                </c:pt>
                <c:pt idx="64">
                  <c:v>2.0178000000000023E-9</c:v>
                </c:pt>
                <c:pt idx="65">
                  <c:v>1.6457000000000025E-9</c:v>
                </c:pt>
                <c:pt idx="66">
                  <c:v>1.3761000000000025E-9</c:v>
                </c:pt>
                <c:pt idx="67">
                  <c:v>1.1776000000000016E-9</c:v>
                </c:pt>
                <c:pt idx="68">
                  <c:v>1.1648000000000018E-9</c:v>
                </c:pt>
                <c:pt idx="69">
                  <c:v>1.0303000000000013E-9</c:v>
                </c:pt>
                <c:pt idx="70">
                  <c:v>9.5282000000000085E-10</c:v>
                </c:pt>
                <c:pt idx="71">
                  <c:v>9.2100000000000116E-10</c:v>
                </c:pt>
                <c:pt idx="72">
                  <c:v>8.409100000000016E-10</c:v>
                </c:pt>
                <c:pt idx="73">
                  <c:v>8.248100000000009E-10</c:v>
                </c:pt>
                <c:pt idx="74">
                  <c:v>7.8434000000000124E-10</c:v>
                </c:pt>
                <c:pt idx="75">
                  <c:v>7.5464000000000134E-10</c:v>
                </c:pt>
                <c:pt idx="76">
                  <c:v>7.4781000000000137E-10</c:v>
                </c:pt>
                <c:pt idx="77">
                  <c:v>7.2963000000000134E-10</c:v>
                </c:pt>
                <c:pt idx="78">
                  <c:v>7.2811000000000122E-10</c:v>
                </c:pt>
                <c:pt idx="79">
                  <c:v>7.2982000000000121E-10</c:v>
                </c:pt>
                <c:pt idx="80">
                  <c:v>7.385700000000012E-10</c:v>
                </c:pt>
                <c:pt idx="81">
                  <c:v>7.5042000000000112E-10</c:v>
                </c:pt>
                <c:pt idx="82">
                  <c:v>7.8471000000000111E-10</c:v>
                </c:pt>
                <c:pt idx="83">
                  <c:v>7.9626000000000134E-10</c:v>
                </c:pt>
                <c:pt idx="84">
                  <c:v>8.3801000000000174E-10</c:v>
                </c:pt>
                <c:pt idx="85">
                  <c:v>8.6969000000000116E-10</c:v>
                </c:pt>
                <c:pt idx="86">
                  <c:v>8.7693000000000185E-10</c:v>
                </c:pt>
                <c:pt idx="87">
                  <c:v>1.0011000000000012E-9</c:v>
                </c:pt>
                <c:pt idx="88">
                  <c:v>1.0110000000000005E-9</c:v>
                </c:pt>
                <c:pt idx="89">
                  <c:v>1.1918000000000018E-9</c:v>
                </c:pt>
                <c:pt idx="90">
                  <c:v>1.2366000000000017E-9</c:v>
                </c:pt>
                <c:pt idx="91">
                  <c:v>1.2583000000000017E-9</c:v>
                </c:pt>
                <c:pt idx="92">
                  <c:v>1.4610000000000019E-9</c:v>
                </c:pt>
                <c:pt idx="93">
                  <c:v>1.6412000000000026E-9</c:v>
                </c:pt>
                <c:pt idx="94">
                  <c:v>1.8372000000000025E-9</c:v>
                </c:pt>
                <c:pt idx="95">
                  <c:v>2.3605000000000028E-9</c:v>
                </c:pt>
                <c:pt idx="96">
                  <c:v>2.4616000000000027E-9</c:v>
                </c:pt>
                <c:pt idx="97">
                  <c:v>3.0879000000000058E-9</c:v>
                </c:pt>
                <c:pt idx="98">
                  <c:v>3.2711000000000058E-9</c:v>
                </c:pt>
                <c:pt idx="99">
                  <c:v>4.0989000000000045E-9</c:v>
                </c:pt>
                <c:pt idx="100">
                  <c:v>4.551200000000008E-9</c:v>
                </c:pt>
                <c:pt idx="101">
                  <c:v>5.5029000000000075E-9</c:v>
                </c:pt>
                <c:pt idx="102">
                  <c:v>7.44710000000001E-9</c:v>
                </c:pt>
                <c:pt idx="103">
                  <c:v>1.0124000000000013E-8</c:v>
                </c:pt>
                <c:pt idx="104">
                  <c:v>1.3138000000000015E-8</c:v>
                </c:pt>
                <c:pt idx="105">
                  <c:v>1.3775000000000016E-8</c:v>
                </c:pt>
                <c:pt idx="106">
                  <c:v>1.8677000000000026E-8</c:v>
                </c:pt>
                <c:pt idx="107">
                  <c:v>2.5115000000000033E-8</c:v>
                </c:pt>
                <c:pt idx="108">
                  <c:v>3.3314000000000036E-8</c:v>
                </c:pt>
                <c:pt idx="109">
                  <c:v>4.3340000000000056E-8</c:v>
                </c:pt>
                <c:pt idx="110">
                  <c:v>5.4995000000000096E-8</c:v>
                </c:pt>
                <c:pt idx="111">
                  <c:v>6.7753000000000117E-8</c:v>
                </c:pt>
                <c:pt idx="112">
                  <c:v>8.0820000000000137E-8</c:v>
                </c:pt>
                <c:pt idx="113">
                  <c:v>8.9980000000000108E-8</c:v>
                </c:pt>
                <c:pt idx="114">
                  <c:v>9.3307000000000135E-8</c:v>
                </c:pt>
                <c:pt idx="115">
                  <c:v>1.0446000000000014E-7</c:v>
                </c:pt>
                <c:pt idx="116">
                  <c:v>1.1384000000000019E-7</c:v>
                </c:pt>
                <c:pt idx="117">
                  <c:v>1.2130000000000011E-7</c:v>
                </c:pt>
                <c:pt idx="118">
                  <c:v>1.2700000000000014E-7</c:v>
                </c:pt>
                <c:pt idx="119">
                  <c:v>1.311900000000001E-7</c:v>
                </c:pt>
                <c:pt idx="120">
                  <c:v>1.3419000000000014E-7</c:v>
                </c:pt>
                <c:pt idx="121">
                  <c:v>1.3630000000000018E-7</c:v>
                </c:pt>
                <c:pt idx="122">
                  <c:v>1.3775000000000018E-7</c:v>
                </c:pt>
                <c:pt idx="123">
                  <c:v>1.3872000000000015E-7</c:v>
                </c:pt>
                <c:pt idx="124">
                  <c:v>1.3938000000000013E-7</c:v>
                </c:pt>
                <c:pt idx="125">
                  <c:v>1.3981000000000024E-7</c:v>
                </c:pt>
                <c:pt idx="126">
                  <c:v>1.400800000000001E-7</c:v>
                </c:pt>
                <c:pt idx="127">
                  <c:v>1.4026000000000015E-7</c:v>
                </c:pt>
                <c:pt idx="128">
                  <c:v>1.4036000000000002E-7</c:v>
                </c:pt>
                <c:pt idx="129">
                  <c:v>1.4042000000000014E-7</c:v>
                </c:pt>
                <c:pt idx="130">
                  <c:v>1.4046000000000011E-7</c:v>
                </c:pt>
                <c:pt idx="131">
                  <c:v>1.4047000000000015E-7</c:v>
                </c:pt>
                <c:pt idx="132">
                  <c:v>1.4047000000000015E-7</c:v>
                </c:pt>
                <c:pt idx="133">
                  <c:v>1.4047000000000015E-7</c:v>
                </c:pt>
                <c:pt idx="134">
                  <c:v>1.4046000000000011E-7</c:v>
                </c:pt>
                <c:pt idx="135">
                  <c:v>1.4045000000000012E-7</c:v>
                </c:pt>
                <c:pt idx="136">
                  <c:v>1.4045000000000012E-7</c:v>
                </c:pt>
                <c:pt idx="137">
                  <c:v>1.4044000000000011E-7</c:v>
                </c:pt>
                <c:pt idx="138">
                  <c:v>1.402900000000001E-7</c:v>
                </c:pt>
                <c:pt idx="139">
                  <c:v>1.4027000000000013E-7</c:v>
                </c:pt>
                <c:pt idx="140">
                  <c:v>1.4024000000000012E-7</c:v>
                </c:pt>
                <c:pt idx="141">
                  <c:v>1.4021000000000014E-7</c:v>
                </c:pt>
                <c:pt idx="142">
                  <c:v>1.4016000000000011E-7</c:v>
                </c:pt>
                <c:pt idx="143">
                  <c:v>1.401000000000001E-7</c:v>
                </c:pt>
                <c:pt idx="144">
                  <c:v>1.4002000000000011E-7</c:v>
                </c:pt>
                <c:pt idx="145">
                  <c:v>1.3991000000000015E-7</c:v>
                </c:pt>
                <c:pt idx="146">
                  <c:v>1.3977000000000012E-7</c:v>
                </c:pt>
                <c:pt idx="147">
                  <c:v>1.3957000000000018E-7</c:v>
                </c:pt>
                <c:pt idx="148">
                  <c:v>1.393000000000002E-7</c:v>
                </c:pt>
                <c:pt idx="149">
                  <c:v>1.3893000000000015E-7</c:v>
                </c:pt>
                <c:pt idx="150">
                  <c:v>1.3842000000000018E-7</c:v>
                </c:pt>
                <c:pt idx="151">
                  <c:v>1.3771000000000017E-7</c:v>
                </c:pt>
                <c:pt idx="152">
                  <c:v>1.3673000000000017E-7</c:v>
                </c:pt>
                <c:pt idx="153">
                  <c:v>1.3536000000000012E-7</c:v>
                </c:pt>
                <c:pt idx="154">
                  <c:v>1.3345000000000013E-7</c:v>
                </c:pt>
                <c:pt idx="155">
                  <c:v>1.3082000000000019E-7</c:v>
                </c:pt>
                <c:pt idx="156">
                  <c:v>1.2722000000000018E-7</c:v>
                </c:pt>
                <c:pt idx="157">
                  <c:v>1.2238000000000004E-7</c:v>
                </c:pt>
                <c:pt idx="158">
                  <c:v>1.160000000000002E-7</c:v>
                </c:pt>
                <c:pt idx="159">
                  <c:v>1.0786000000000015E-7</c:v>
                </c:pt>
                <c:pt idx="160">
                  <c:v>9.7882000000000082E-8</c:v>
                </c:pt>
                <c:pt idx="161">
                  <c:v>8.6264000000000117E-8</c:v>
                </c:pt>
                <c:pt idx="162">
                  <c:v>7.3522000000000094E-8</c:v>
                </c:pt>
                <c:pt idx="163">
                  <c:v>6.0447000000000078E-8</c:v>
                </c:pt>
                <c:pt idx="164">
                  <c:v>4.7928000000000057E-8</c:v>
                </c:pt>
                <c:pt idx="165">
                  <c:v>3.6720000000000047E-8</c:v>
                </c:pt>
                <c:pt idx="166">
                  <c:v>2.7283000000000053E-8</c:v>
                </c:pt>
                <c:pt idx="167">
                  <c:v>1.974600000000003E-8</c:v>
                </c:pt>
                <c:pt idx="168">
                  <c:v>1.3981000000000026E-8</c:v>
                </c:pt>
                <c:pt idx="169">
                  <c:v>9.7216000000000124E-9</c:v>
                </c:pt>
                <c:pt idx="170">
                  <c:v>6.6580000000000082E-9</c:v>
                </c:pt>
                <c:pt idx="171">
                  <c:v>4.5002000000000081E-9</c:v>
                </c:pt>
                <c:pt idx="172">
                  <c:v>3.418100000000005E-9</c:v>
                </c:pt>
                <c:pt idx="173">
                  <c:v>3.2099000000000048E-9</c:v>
                </c:pt>
                <c:pt idx="174">
                  <c:v>3.0053000000000045E-9</c:v>
                </c:pt>
                <c:pt idx="175">
                  <c:v>1.983900000000003E-9</c:v>
                </c:pt>
                <c:pt idx="176">
                  <c:v>1.2943000000000022E-9</c:v>
                </c:pt>
                <c:pt idx="177">
                  <c:v>8.3389000000000104E-10</c:v>
                </c:pt>
                <c:pt idx="178">
                  <c:v>6.110500000000008E-10</c:v>
                </c:pt>
                <c:pt idx="179">
                  <c:v>5.3001000000000074E-10</c:v>
                </c:pt>
                <c:pt idx="180">
                  <c:v>3.3185000000000046E-10</c:v>
                </c:pt>
                <c:pt idx="181">
                  <c:v>3.1828000000000048E-10</c:v>
                </c:pt>
                <c:pt idx="182">
                  <c:v>2.652500000000004E-10</c:v>
                </c:pt>
                <c:pt idx="183">
                  <c:v>2.3047000000000039E-10</c:v>
                </c:pt>
                <c:pt idx="184">
                  <c:v>2.0434000000000035E-10</c:v>
                </c:pt>
                <c:pt idx="185">
                  <c:v>1.2352000000000018E-10</c:v>
                </c:pt>
                <c:pt idx="186">
                  <c:v>1.1614000000000019E-10</c:v>
                </c:pt>
                <c:pt idx="187">
                  <c:v>8.6892000000000156E-11</c:v>
                </c:pt>
                <c:pt idx="188">
                  <c:v>7.3166000000000138E-11</c:v>
                </c:pt>
                <c:pt idx="189">
                  <c:v>6.923500000000011E-11</c:v>
                </c:pt>
                <c:pt idx="190">
                  <c:v>6.7506000000000129E-11</c:v>
                </c:pt>
                <c:pt idx="191">
                  <c:v>4.6191000000000077E-11</c:v>
                </c:pt>
                <c:pt idx="192">
                  <c:v>4.239500000000009E-11</c:v>
                </c:pt>
                <c:pt idx="193">
                  <c:v>3.465500000000006E-11</c:v>
                </c:pt>
                <c:pt idx="194">
                  <c:v>3.3438000000000057E-11</c:v>
                </c:pt>
                <c:pt idx="195">
                  <c:v>2.5754000000000039E-11</c:v>
                </c:pt>
                <c:pt idx="196">
                  <c:v>2.5438000000000052E-11</c:v>
                </c:pt>
                <c:pt idx="197">
                  <c:v>2.3995000000000039E-11</c:v>
                </c:pt>
                <c:pt idx="198">
                  <c:v>2.0820000000000034E-11</c:v>
                </c:pt>
                <c:pt idx="199">
                  <c:v>1.749400000000003E-11</c:v>
                </c:pt>
                <c:pt idx="200">
                  <c:v>1.7074000000000027E-11</c:v>
                </c:pt>
                <c:pt idx="201">
                  <c:v>1.5163000000000025E-11</c:v>
                </c:pt>
                <c:pt idx="202">
                  <c:v>1.3952000000000028E-11</c:v>
                </c:pt>
                <c:pt idx="203">
                  <c:v>1.3479000000000017E-11</c:v>
                </c:pt>
                <c:pt idx="204">
                  <c:v>1.3253000000000022E-11</c:v>
                </c:pt>
                <c:pt idx="205">
                  <c:v>1.2232000000000017E-11</c:v>
                </c:pt>
                <c:pt idx="206">
                  <c:v>1.1925000000000028E-11</c:v>
                </c:pt>
                <c:pt idx="207">
                  <c:v>1.1289000000000019E-11</c:v>
                </c:pt>
                <c:pt idx="208">
                  <c:v>1.0565000000000019E-11</c:v>
                </c:pt>
                <c:pt idx="209">
                  <c:v>1.0001000000000019E-11</c:v>
                </c:pt>
                <c:pt idx="210">
                  <c:v>9.693500000000018E-12</c:v>
                </c:pt>
                <c:pt idx="211">
                  <c:v>9.5577000000000202E-12</c:v>
                </c:pt>
                <c:pt idx="212">
                  <c:v>9.2054000000000181E-12</c:v>
                </c:pt>
                <c:pt idx="213">
                  <c:v>8.9236000000000199E-12</c:v>
                </c:pt>
                <c:pt idx="214">
                  <c:v>8.6968000000000152E-12</c:v>
                </c:pt>
                <c:pt idx="215">
                  <c:v>8.5135000000000202E-12</c:v>
                </c:pt>
                <c:pt idx="216">
                  <c:v>8.3648000000000203E-12</c:v>
                </c:pt>
                <c:pt idx="217">
                  <c:v>8.2439000000000126E-12</c:v>
                </c:pt>
                <c:pt idx="218">
                  <c:v>8.145200000000015E-12</c:v>
                </c:pt>
                <c:pt idx="219">
                  <c:v>8.064600000000018E-12</c:v>
                </c:pt>
                <c:pt idx="220">
                  <c:v>7.9986000000000156E-12</c:v>
                </c:pt>
                <c:pt idx="221">
                  <c:v>7.9444000000000153E-12</c:v>
                </c:pt>
                <c:pt idx="222">
                  <c:v>7.8999000000000148E-12</c:v>
                </c:pt>
                <c:pt idx="223">
                  <c:v>7.863200000000016E-12</c:v>
                </c:pt>
                <c:pt idx="224">
                  <c:v>7.8330000000000148E-12</c:v>
                </c:pt>
                <c:pt idx="225">
                  <c:v>7.8080000000000152E-12</c:v>
                </c:pt>
                <c:pt idx="226">
                  <c:v>7.7875000000000138E-12</c:v>
                </c:pt>
                <c:pt idx="227">
                  <c:v>7.7704000000000154E-12</c:v>
                </c:pt>
                <c:pt idx="228">
                  <c:v>7.7564000000000149E-12</c:v>
                </c:pt>
                <c:pt idx="229">
                  <c:v>7.744700000000014E-12</c:v>
                </c:pt>
                <c:pt idx="230">
                  <c:v>7.7351000000000138E-12</c:v>
                </c:pt>
                <c:pt idx="231">
                  <c:v>7.7272000000000158E-12</c:v>
                </c:pt>
                <c:pt idx="232">
                  <c:v>7.7206000000000138E-12</c:v>
                </c:pt>
                <c:pt idx="233">
                  <c:v>7.7151000000000134E-12</c:v>
                </c:pt>
                <c:pt idx="234">
                  <c:v>7.7106000000000168E-12</c:v>
                </c:pt>
                <c:pt idx="235">
                  <c:v>7.706800000000014E-12</c:v>
                </c:pt>
                <c:pt idx="236">
                  <c:v>7.7037000000000161E-12</c:v>
                </c:pt>
                <c:pt idx="237">
                  <c:v>7.7012000000000157E-12</c:v>
                </c:pt>
                <c:pt idx="238">
                  <c:v>7.6990000000000123E-12</c:v>
                </c:pt>
                <c:pt idx="239">
                  <c:v>7.6973000000000133E-12</c:v>
                </c:pt>
                <c:pt idx="240">
                  <c:v>7.6958000000000133E-12</c:v>
                </c:pt>
                <c:pt idx="241">
                  <c:v>7.6817000000000148E-12</c:v>
                </c:pt>
                <c:pt idx="242">
                  <c:v>7.6803000000000144E-12</c:v>
                </c:pt>
                <c:pt idx="243">
                  <c:v>7.6785000000000126E-12</c:v>
                </c:pt>
                <c:pt idx="244">
                  <c:v>7.6764000000000168E-12</c:v>
                </c:pt>
                <c:pt idx="245">
                  <c:v>7.6738000000000152E-12</c:v>
                </c:pt>
                <c:pt idx="246">
                  <c:v>7.6707000000000158E-12</c:v>
                </c:pt>
                <c:pt idx="247">
                  <c:v>7.6670000000000125E-12</c:v>
                </c:pt>
                <c:pt idx="248">
                  <c:v>7.6625000000000126E-12</c:v>
                </c:pt>
                <c:pt idx="249">
                  <c:v>7.6571000000000119E-12</c:v>
                </c:pt>
                <c:pt idx="250">
                  <c:v>7.6506000000000143E-12</c:v>
                </c:pt>
                <c:pt idx="251">
                  <c:v>7.6427000000000131E-12</c:v>
                </c:pt>
                <c:pt idx="252">
                  <c:v>7.6332000000000156E-12</c:v>
                </c:pt>
                <c:pt idx="253">
                  <c:v>7.6218000000000134E-12</c:v>
                </c:pt>
                <c:pt idx="254">
                  <c:v>7.6081000000000132E-12</c:v>
                </c:pt>
                <c:pt idx="255">
                  <c:v>7.5915000000000143E-12</c:v>
                </c:pt>
                <c:pt idx="256">
                  <c:v>7.5715000000000139E-12</c:v>
                </c:pt>
                <c:pt idx="257">
                  <c:v>7.5475000000000132E-12</c:v>
                </c:pt>
                <c:pt idx="258">
                  <c:v>7.518700000000014E-12</c:v>
                </c:pt>
                <c:pt idx="259">
                  <c:v>7.4840000000000146E-12</c:v>
                </c:pt>
                <c:pt idx="260">
                  <c:v>7.4424000000000144E-12</c:v>
                </c:pt>
                <c:pt idx="261">
                  <c:v>7.3925000000000116E-12</c:v>
                </c:pt>
                <c:pt idx="262">
                  <c:v>7.332600000000015E-12</c:v>
                </c:pt>
                <c:pt idx="263">
                  <c:v>7.2610000000000136E-12</c:v>
                </c:pt>
                <c:pt idx="264">
                  <c:v>7.175600000000014E-12</c:v>
                </c:pt>
                <c:pt idx="265">
                  <c:v>7.1494000000000139E-12</c:v>
                </c:pt>
                <c:pt idx="266">
                  <c:v>7.0739000000000133E-12</c:v>
                </c:pt>
                <c:pt idx="267">
                  <c:v>6.9533000000000148E-12</c:v>
                </c:pt>
                <c:pt idx="268">
                  <c:v>6.8109000000000109E-12</c:v>
                </c:pt>
                <c:pt idx="269">
                  <c:v>6.643700000000013E-12</c:v>
                </c:pt>
                <c:pt idx="270">
                  <c:v>6.4870000000000131E-12</c:v>
                </c:pt>
                <c:pt idx="271">
                  <c:v>6.4487000000000139E-12</c:v>
                </c:pt>
                <c:pt idx="272">
                  <c:v>6.2226000000000103E-12</c:v>
                </c:pt>
                <c:pt idx="273">
                  <c:v>6.1210000000000108E-12</c:v>
                </c:pt>
                <c:pt idx="274">
                  <c:v>5.9628000000000101E-12</c:v>
                </c:pt>
                <c:pt idx="275">
                  <c:v>5.9354000000000137E-12</c:v>
                </c:pt>
                <c:pt idx="276">
                  <c:v>5.6669000000000077E-12</c:v>
                </c:pt>
                <c:pt idx="277">
                  <c:v>5.3337000000000115E-12</c:v>
                </c:pt>
                <c:pt idx="278">
                  <c:v>4.9633000000000106E-12</c:v>
                </c:pt>
                <c:pt idx="279">
                  <c:v>4.5577000000000075E-12</c:v>
                </c:pt>
                <c:pt idx="280">
                  <c:v>4.1875000000000041E-12</c:v>
                </c:pt>
                <c:pt idx="281">
                  <c:v>4.1212000000000079E-12</c:v>
                </c:pt>
                <c:pt idx="282">
                  <c:v>3.9321000000000066E-12</c:v>
                </c:pt>
                <c:pt idx="283">
                  <c:v>3.7580000000000072E-12</c:v>
                </c:pt>
                <c:pt idx="284">
                  <c:v>3.6611000000000075E-12</c:v>
                </c:pt>
                <c:pt idx="285">
                  <c:v>3.1871000000000077E-12</c:v>
                </c:pt>
                <c:pt idx="286">
                  <c:v>3.0591000000000058E-12</c:v>
                </c:pt>
                <c:pt idx="287">
                  <c:v>2.9466000000000044E-12</c:v>
                </c:pt>
                <c:pt idx="288">
                  <c:v>2.7117000000000047E-12</c:v>
                </c:pt>
                <c:pt idx="289">
                  <c:v>2.5986000000000043E-12</c:v>
                </c:pt>
                <c:pt idx="290">
                  <c:v>2.357100000000005E-12</c:v>
                </c:pt>
                <c:pt idx="291">
                  <c:v>2.2486000000000048E-12</c:v>
                </c:pt>
                <c:pt idx="292">
                  <c:v>1.9311000000000034E-12</c:v>
                </c:pt>
                <c:pt idx="293">
                  <c:v>1.8978000000000031E-12</c:v>
                </c:pt>
                <c:pt idx="294">
                  <c:v>1.8408000000000036E-12</c:v>
                </c:pt>
                <c:pt idx="295">
                  <c:v>1.8123000000000035E-12</c:v>
                </c:pt>
                <c:pt idx="296">
                  <c:v>1.6452000000000029E-12</c:v>
                </c:pt>
                <c:pt idx="297">
                  <c:v>1.5844000000000032E-12</c:v>
                </c:pt>
                <c:pt idx="298">
                  <c:v>1.4157000000000017E-12</c:v>
                </c:pt>
                <c:pt idx="299">
                  <c:v>1.3804000000000029E-12</c:v>
                </c:pt>
                <c:pt idx="300">
                  <c:v>1.3633000000000025E-12</c:v>
                </c:pt>
                <c:pt idx="301">
                  <c:v>1.2028000000000019E-12</c:v>
                </c:pt>
                <c:pt idx="302">
                  <c:v>1.0846000000000023E-12</c:v>
                </c:pt>
                <c:pt idx="303">
                  <c:v>1.083500000000002E-12</c:v>
                </c:pt>
                <c:pt idx="304">
                  <c:v>1.0686000000000017E-12</c:v>
                </c:pt>
                <c:pt idx="305">
                  <c:v>1.0070000000000019E-12</c:v>
                </c:pt>
                <c:pt idx="306">
                  <c:v>9.9313000000000165E-13</c:v>
                </c:pt>
                <c:pt idx="307">
                  <c:v>9.6920000000000217E-13</c:v>
                </c:pt>
                <c:pt idx="308">
                  <c:v>9.234600000000018E-13</c:v>
                </c:pt>
                <c:pt idx="309">
                  <c:v>8.8535000000000279E-13</c:v>
                </c:pt>
                <c:pt idx="310">
                  <c:v>8.6900000000000175E-13</c:v>
                </c:pt>
                <c:pt idx="311">
                  <c:v>8.2589000000000134E-13</c:v>
                </c:pt>
                <c:pt idx="312">
                  <c:v>7.9143000000000171E-13</c:v>
                </c:pt>
                <c:pt idx="313">
                  <c:v>7.7426000000000159E-13</c:v>
                </c:pt>
                <c:pt idx="314">
                  <c:v>7.6366000000000172E-13</c:v>
                </c:pt>
                <c:pt idx="315">
                  <c:v>7.4424000000000168E-13</c:v>
                </c:pt>
                <c:pt idx="316">
                  <c:v>7.4118000000000169E-13</c:v>
                </c:pt>
                <c:pt idx="317">
                  <c:v>7.229600000000016E-13</c:v>
                </c:pt>
                <c:pt idx="318">
                  <c:v>7.0826000000000157E-13</c:v>
                </c:pt>
                <c:pt idx="319">
                  <c:v>6.9653000000000158E-13</c:v>
                </c:pt>
                <c:pt idx="320">
                  <c:v>6.8729000000000141E-13</c:v>
                </c:pt>
                <c:pt idx="321">
                  <c:v>6.8014000000000148E-13</c:v>
                </c:pt>
                <c:pt idx="322">
                  <c:v>6.7467000000000161E-13</c:v>
                </c:pt>
                <c:pt idx="323">
                  <c:v>6.7053000000000149E-13</c:v>
                </c:pt>
                <c:pt idx="324">
                  <c:v>6.6740000000000138E-13</c:v>
                </c:pt>
                <c:pt idx="325">
                  <c:v>6.6500000000000131E-13</c:v>
                </c:pt>
                <c:pt idx="326">
                  <c:v>6.6422000000000118E-13</c:v>
                </c:pt>
                <c:pt idx="327">
                  <c:v>6.6316000000000159E-13</c:v>
                </c:pt>
                <c:pt idx="328">
                  <c:v>6.6172000000000114E-13</c:v>
                </c:pt>
                <c:pt idx="329">
                  <c:v>6.6058000000000131E-13</c:v>
                </c:pt>
                <c:pt idx="330">
                  <c:v>6.5967000000000157E-13</c:v>
                </c:pt>
                <c:pt idx="331">
                  <c:v>6.5894000000000143E-13</c:v>
                </c:pt>
                <c:pt idx="332">
                  <c:v>6.5834000000000141E-13</c:v>
                </c:pt>
                <c:pt idx="333">
                  <c:v>6.5785000000000138E-13</c:v>
                </c:pt>
                <c:pt idx="334">
                  <c:v>6.574500000000012E-13</c:v>
                </c:pt>
                <c:pt idx="335">
                  <c:v>6.5712000000000165E-13</c:v>
                </c:pt>
                <c:pt idx="336">
                  <c:v>6.5684000000000137E-13</c:v>
                </c:pt>
                <c:pt idx="337">
                  <c:v>6.566200000000014E-13</c:v>
                </c:pt>
                <c:pt idx="338">
                  <c:v>6.5643000000000117E-13</c:v>
                </c:pt>
                <c:pt idx="339">
                  <c:v>6.5628000000000112E-13</c:v>
                </c:pt>
                <c:pt idx="340">
                  <c:v>6.561500000000012E-13</c:v>
                </c:pt>
                <c:pt idx="341">
                  <c:v>6.5610000000000141E-13</c:v>
                </c:pt>
                <c:pt idx="342">
                  <c:v>6.5604000000000131E-13</c:v>
                </c:pt>
                <c:pt idx="343">
                  <c:v>6.5596000000000158E-13</c:v>
                </c:pt>
                <c:pt idx="344">
                  <c:v>6.5588000000000134E-13</c:v>
                </c:pt>
                <c:pt idx="345">
                  <c:v>6.5582000000000144E-13</c:v>
                </c:pt>
                <c:pt idx="346">
                  <c:v>6.5577000000000135E-13</c:v>
                </c:pt>
                <c:pt idx="347">
                  <c:v>6.5529000000000114E-13</c:v>
                </c:pt>
                <c:pt idx="348">
                  <c:v>6.5524000000000136E-13</c:v>
                </c:pt>
                <c:pt idx="349">
                  <c:v>6.5518000000000156E-13</c:v>
                </c:pt>
                <c:pt idx="350">
                  <c:v>6.5511000000000134E-13</c:v>
                </c:pt>
                <c:pt idx="351">
                  <c:v>6.5502000000000138E-13</c:v>
                </c:pt>
                <c:pt idx="352">
                  <c:v>6.549100000000014E-13</c:v>
                </c:pt>
                <c:pt idx="353">
                  <c:v>6.5478000000000138E-13</c:v>
                </c:pt>
                <c:pt idx="354">
                  <c:v>6.5463000000000142E-13</c:v>
                </c:pt>
                <c:pt idx="355">
                  <c:v>6.544400000000012E-13</c:v>
                </c:pt>
                <c:pt idx="356">
                  <c:v>6.5422000000000143E-13</c:v>
                </c:pt>
                <c:pt idx="357">
                  <c:v>6.5394000000000155E-13</c:v>
                </c:pt>
                <c:pt idx="358">
                  <c:v>6.5361000000000139E-13</c:v>
                </c:pt>
                <c:pt idx="359">
                  <c:v>6.5321000000000131E-13</c:v>
                </c:pt>
                <c:pt idx="360">
                  <c:v>6.5272000000000118E-13</c:v>
                </c:pt>
                <c:pt idx="361">
                  <c:v>6.5212000000000157E-13</c:v>
                </c:pt>
                <c:pt idx="362">
                  <c:v>6.5138000000000131E-13</c:v>
                </c:pt>
                <c:pt idx="363">
                  <c:v>6.5047000000000137E-13</c:v>
                </c:pt>
                <c:pt idx="364">
                  <c:v>6.4933000000000143E-13</c:v>
                </c:pt>
                <c:pt idx="365">
                  <c:v>6.4789000000000139E-13</c:v>
                </c:pt>
                <c:pt idx="366">
                  <c:v>6.4606000000000139E-13</c:v>
                </c:pt>
                <c:pt idx="367">
                  <c:v>6.4370000000000139E-13</c:v>
                </c:pt>
                <c:pt idx="368">
                  <c:v>6.406400000000015E-13</c:v>
                </c:pt>
                <c:pt idx="369">
                  <c:v>6.3666000000000135E-13</c:v>
                </c:pt>
                <c:pt idx="370">
                  <c:v>6.315000000000011E-13</c:v>
                </c:pt>
                <c:pt idx="371">
                  <c:v>6.2491000000000142E-13</c:v>
                </c:pt>
                <c:pt idx="372">
                  <c:v>6.1663000000000118E-13</c:v>
                </c:pt>
                <c:pt idx="373">
                  <c:v>6.0648000000000107E-13</c:v>
                </c:pt>
                <c:pt idx="374">
                  <c:v>5.9427000000000136E-13</c:v>
                </c:pt>
                <c:pt idx="375">
                  <c:v>5.9299000000000119E-13</c:v>
                </c:pt>
                <c:pt idx="376">
                  <c:v>5.7985000000000121E-13</c:v>
                </c:pt>
                <c:pt idx="377">
                  <c:v>5.6306000000000124E-13</c:v>
                </c:pt>
                <c:pt idx="378">
                  <c:v>5.5694000000000136E-13</c:v>
                </c:pt>
                <c:pt idx="379">
                  <c:v>5.4370000000000131E-13</c:v>
                </c:pt>
                <c:pt idx="380">
                  <c:v>5.3487000000000113E-13</c:v>
                </c:pt>
                <c:pt idx="381">
                  <c:v>5.2155000000000094E-13</c:v>
                </c:pt>
                <c:pt idx="382">
                  <c:v>4.9638000000000116E-13</c:v>
                </c:pt>
                <c:pt idx="383">
                  <c:v>4.9140000000000092E-13</c:v>
                </c:pt>
                <c:pt idx="384">
                  <c:v>4.7548000000000082E-13</c:v>
                </c:pt>
                <c:pt idx="385">
                  <c:v>4.6795000000000105E-13</c:v>
                </c:pt>
                <c:pt idx="386">
                  <c:v>4.5794000000000118E-13</c:v>
                </c:pt>
                <c:pt idx="387">
                  <c:v>4.360200000000008E-13</c:v>
                </c:pt>
                <c:pt idx="388">
                  <c:v>4.3163000000000091E-13</c:v>
                </c:pt>
                <c:pt idx="389">
                  <c:v>4.1060000000000069E-13</c:v>
                </c:pt>
                <c:pt idx="390">
                  <c:v>4.0022000000000079E-13</c:v>
                </c:pt>
                <c:pt idx="391">
                  <c:v>3.935900000000007E-13</c:v>
                </c:pt>
                <c:pt idx="392">
                  <c:v>3.797000000000008E-13</c:v>
                </c:pt>
                <c:pt idx="393">
                  <c:v>3.683500000000009E-13</c:v>
                </c:pt>
                <c:pt idx="394">
                  <c:v>3.6649000000000079E-13</c:v>
                </c:pt>
                <c:pt idx="395">
                  <c:v>3.5991000000000079E-13</c:v>
                </c:pt>
                <c:pt idx="396">
                  <c:v>3.591200000000007E-13</c:v>
                </c:pt>
                <c:pt idx="397">
                  <c:v>3.517500000000007E-13</c:v>
                </c:pt>
                <c:pt idx="398">
                  <c:v>3.460600000000007E-13</c:v>
                </c:pt>
                <c:pt idx="399">
                  <c:v>3.4525000000000057E-13</c:v>
                </c:pt>
                <c:pt idx="400">
                  <c:v>3.4185000000000071E-13</c:v>
                </c:pt>
                <c:pt idx="401">
                  <c:v>3.3893000000000071E-13</c:v>
                </c:pt>
                <c:pt idx="402">
                  <c:v>3.3705000000000072E-13</c:v>
                </c:pt>
                <c:pt idx="403">
                  <c:v>3.3595000000000065E-13</c:v>
                </c:pt>
                <c:pt idx="404">
                  <c:v>3.353900000000007E-13</c:v>
                </c:pt>
                <c:pt idx="405">
                  <c:v>3.3518000000000055E-13</c:v>
                </c:pt>
                <c:pt idx="406">
                  <c:v>3.3516000000000056E-13</c:v>
                </c:pt>
                <c:pt idx="407">
                  <c:v>3.3525000000000057E-13</c:v>
                </c:pt>
                <c:pt idx="408">
                  <c:v>3.353900000000007E-13</c:v>
                </c:pt>
                <c:pt idx="409">
                  <c:v>3.3554000000000056E-13</c:v>
                </c:pt>
                <c:pt idx="410">
                  <c:v>3.3569000000000056E-13</c:v>
                </c:pt>
                <c:pt idx="411">
                  <c:v>3.3582000000000068E-13</c:v>
                </c:pt>
                <c:pt idx="412">
                  <c:v>3.3594000000000059E-13</c:v>
                </c:pt>
                <c:pt idx="413">
                  <c:v>3.3604000000000066E-13</c:v>
                </c:pt>
                <c:pt idx="414">
                  <c:v>3.3613000000000071E-13</c:v>
                </c:pt>
                <c:pt idx="415">
                  <c:v>3.3620000000000063E-13</c:v>
                </c:pt>
                <c:pt idx="416">
                  <c:v>3.3626000000000068E-13</c:v>
                </c:pt>
                <c:pt idx="417">
                  <c:v>3.3631000000000071E-13</c:v>
                </c:pt>
                <c:pt idx="418">
                  <c:v>3.363600000000007E-13</c:v>
                </c:pt>
                <c:pt idx="419">
                  <c:v>3.363900000000007E-13</c:v>
                </c:pt>
                <c:pt idx="420">
                  <c:v>3.364200000000007E-13</c:v>
                </c:pt>
                <c:pt idx="421">
                  <c:v>3.3644000000000068E-13</c:v>
                </c:pt>
                <c:pt idx="422">
                  <c:v>3.3646000000000067E-13</c:v>
                </c:pt>
                <c:pt idx="423">
                  <c:v>3.3648000000000065E-13</c:v>
                </c:pt>
                <c:pt idx="424">
                  <c:v>3.3649000000000082E-13</c:v>
                </c:pt>
                <c:pt idx="425">
                  <c:v>3.3663000000000071E-13</c:v>
                </c:pt>
                <c:pt idx="426">
                  <c:v>3.3664000000000057E-13</c:v>
                </c:pt>
                <c:pt idx="427">
                  <c:v>3.3666000000000056E-13</c:v>
                </c:pt>
                <c:pt idx="428">
                  <c:v>3.3667000000000062E-13</c:v>
                </c:pt>
                <c:pt idx="429">
                  <c:v>3.3670000000000073E-13</c:v>
                </c:pt>
                <c:pt idx="430">
                  <c:v>3.3671000000000079E-13</c:v>
                </c:pt>
                <c:pt idx="431">
                  <c:v>3.3673000000000083E-13</c:v>
                </c:pt>
                <c:pt idx="432">
                  <c:v>3.3676000000000073E-13</c:v>
                </c:pt>
                <c:pt idx="433">
                  <c:v>3.368000000000007E-13</c:v>
                </c:pt>
                <c:pt idx="434">
                  <c:v>3.3685000000000078E-13</c:v>
                </c:pt>
                <c:pt idx="435">
                  <c:v>3.3691000000000068E-13</c:v>
                </c:pt>
                <c:pt idx="436">
                  <c:v>3.3697000000000068E-13</c:v>
                </c:pt>
                <c:pt idx="437">
                  <c:v>3.3705000000000072E-13</c:v>
                </c:pt>
                <c:pt idx="438">
                  <c:v>3.3714000000000057E-13</c:v>
                </c:pt>
                <c:pt idx="439">
                  <c:v>3.3725000000000061E-13</c:v>
                </c:pt>
                <c:pt idx="440">
                  <c:v>3.3736000000000059E-13</c:v>
                </c:pt>
                <c:pt idx="441">
                  <c:v>3.3747000000000073E-13</c:v>
                </c:pt>
                <c:pt idx="442">
                  <c:v>3.3758000000000057E-13</c:v>
                </c:pt>
                <c:pt idx="443">
                  <c:v>3.3766000000000055E-13</c:v>
                </c:pt>
                <c:pt idx="444">
                  <c:v>3.3766000000000055E-13</c:v>
                </c:pt>
                <c:pt idx="445">
                  <c:v>3.3753000000000058E-13</c:v>
                </c:pt>
                <c:pt idx="446">
                  <c:v>3.3717000000000057E-13</c:v>
                </c:pt>
                <c:pt idx="447">
                  <c:v>3.3644000000000068E-13</c:v>
                </c:pt>
                <c:pt idx="448">
                  <c:v>3.3516000000000056E-13</c:v>
                </c:pt>
                <c:pt idx="449">
                  <c:v>3.3312000000000055E-13</c:v>
                </c:pt>
                <c:pt idx="450">
                  <c:v>3.3013000000000058E-13</c:v>
                </c:pt>
                <c:pt idx="451">
                  <c:v>3.2602000000000072E-13</c:v>
                </c:pt>
                <c:pt idx="452">
                  <c:v>3.2072000000000083E-13</c:v>
                </c:pt>
                <c:pt idx="453">
                  <c:v>3.1420000000000062E-13</c:v>
                </c:pt>
                <c:pt idx="454">
                  <c:v>3.0647000000000071E-13</c:v>
                </c:pt>
                <c:pt idx="455">
                  <c:v>3.0521000000000057E-13</c:v>
                </c:pt>
                <c:pt idx="456">
                  <c:v>2.9754000000000047E-13</c:v>
                </c:pt>
                <c:pt idx="457">
                  <c:v>2.9035000000000068E-13</c:v>
                </c:pt>
                <c:pt idx="458">
                  <c:v>2.8739000000000056E-13</c:v>
                </c:pt>
                <c:pt idx="459">
                  <c:v>2.7596000000000057E-13</c:v>
                </c:pt>
                <c:pt idx="460">
                  <c:v>2.6318000000000045E-13</c:v>
                </c:pt>
                <c:pt idx="461">
                  <c:v>2.5871000000000072E-13</c:v>
                </c:pt>
                <c:pt idx="462">
                  <c:v>2.5334000000000046E-13</c:v>
                </c:pt>
                <c:pt idx="463">
                  <c:v>2.4899000000000054E-13</c:v>
                </c:pt>
                <c:pt idx="464">
                  <c:v>2.3332000000000041E-13</c:v>
                </c:pt>
                <c:pt idx="465">
                  <c:v>2.3322000000000029E-13</c:v>
                </c:pt>
                <c:pt idx="466">
                  <c:v>2.1621000000000042E-13</c:v>
                </c:pt>
                <c:pt idx="467">
                  <c:v>2.1601000000000054E-13</c:v>
                </c:pt>
                <c:pt idx="468">
                  <c:v>1.9773000000000044E-13</c:v>
                </c:pt>
                <c:pt idx="469">
                  <c:v>1.9555000000000039E-13</c:v>
                </c:pt>
                <c:pt idx="470">
                  <c:v>1.7810000000000035E-13</c:v>
                </c:pt>
                <c:pt idx="471">
                  <c:v>1.7628000000000036E-13</c:v>
                </c:pt>
                <c:pt idx="472">
                  <c:v>1.6902000000000042E-13</c:v>
                </c:pt>
                <c:pt idx="473">
                  <c:v>1.5872000000000033E-13</c:v>
                </c:pt>
                <c:pt idx="474">
                  <c:v>1.5762000000000034E-13</c:v>
                </c:pt>
                <c:pt idx="475">
                  <c:v>1.4970000000000029E-13</c:v>
                </c:pt>
                <c:pt idx="476">
                  <c:v>1.4001000000000028E-13</c:v>
                </c:pt>
                <c:pt idx="477">
                  <c:v>1.3674000000000028E-13</c:v>
                </c:pt>
                <c:pt idx="478">
                  <c:v>1.3530000000000027E-13</c:v>
                </c:pt>
                <c:pt idx="479">
                  <c:v>1.2437000000000023E-13</c:v>
                </c:pt>
                <c:pt idx="480">
                  <c:v>1.159900000000002E-13</c:v>
                </c:pt>
                <c:pt idx="481">
                  <c:v>1.1595000000000028E-13</c:v>
                </c:pt>
                <c:pt idx="482">
                  <c:v>1.0937000000000019E-13</c:v>
                </c:pt>
                <c:pt idx="483">
                  <c:v>1.0794000000000019E-13</c:v>
                </c:pt>
                <c:pt idx="484">
                  <c:v>1.0419000000000019E-13</c:v>
                </c:pt>
                <c:pt idx="485">
                  <c:v>1.0007000000000021E-13</c:v>
                </c:pt>
                <c:pt idx="486">
                  <c:v>9.7058000000000277E-14</c:v>
                </c:pt>
                <c:pt idx="487">
                  <c:v>9.6766000000000241E-14</c:v>
                </c:pt>
                <c:pt idx="488">
                  <c:v>9.5965000000000276E-14</c:v>
                </c:pt>
                <c:pt idx="489">
                  <c:v>9.4108000000000236E-14</c:v>
                </c:pt>
                <c:pt idx="490">
                  <c:v>9.195600000000026E-14</c:v>
                </c:pt>
                <c:pt idx="491">
                  <c:v>9.0208000000000248E-14</c:v>
                </c:pt>
                <c:pt idx="492">
                  <c:v>8.8783000000000193E-14</c:v>
                </c:pt>
                <c:pt idx="493">
                  <c:v>8.761800000000018E-14</c:v>
                </c:pt>
                <c:pt idx="494">
                  <c:v>8.6663000000000211E-14</c:v>
                </c:pt>
                <c:pt idx="495">
                  <c:v>8.5879000000000227E-14</c:v>
                </c:pt>
                <c:pt idx="496">
                  <c:v>8.523400000000022E-14</c:v>
                </c:pt>
                <c:pt idx="497">
                  <c:v>8.4704000000000259E-14</c:v>
                </c:pt>
                <c:pt idx="498">
                  <c:v>8.4266000000000219E-14</c:v>
                </c:pt>
                <c:pt idx="499">
                  <c:v>8.3905000000000237E-14</c:v>
                </c:pt>
                <c:pt idx="500">
                  <c:v>8.3607000000000259E-14</c:v>
                </c:pt>
                <c:pt idx="501">
                  <c:v>8.3361000000000222E-14</c:v>
                </c:pt>
                <c:pt idx="502">
                  <c:v>8.3157000000000258E-14</c:v>
                </c:pt>
                <c:pt idx="503">
                  <c:v>8.2989000000000175E-14</c:v>
                </c:pt>
                <c:pt idx="504">
                  <c:v>8.285000000000021E-14</c:v>
                </c:pt>
                <c:pt idx="505">
                  <c:v>8.2734000000000193E-14</c:v>
                </c:pt>
                <c:pt idx="506">
                  <c:v>8.2639000000000207E-14</c:v>
                </c:pt>
                <c:pt idx="507">
                  <c:v>8.2560000000000193E-14</c:v>
                </c:pt>
                <c:pt idx="508">
                  <c:v>8.249500000000017E-14</c:v>
                </c:pt>
                <c:pt idx="509">
                  <c:v>8.2441000000000136E-14</c:v>
                </c:pt>
                <c:pt idx="510">
                  <c:v>8.2396000000000197E-14</c:v>
                </c:pt>
                <c:pt idx="511">
                  <c:v>8.2359000000000157E-14</c:v>
                </c:pt>
                <c:pt idx="512">
                  <c:v>8.2328000000000184E-14</c:v>
                </c:pt>
                <c:pt idx="513">
                  <c:v>8.2302000000000132E-14</c:v>
                </c:pt>
                <c:pt idx="514">
                  <c:v>8.2281000000000114E-14</c:v>
                </c:pt>
                <c:pt idx="515">
                  <c:v>8.2264000000000183E-14</c:v>
                </c:pt>
                <c:pt idx="516">
                  <c:v>8.2249000000000132E-14</c:v>
                </c:pt>
                <c:pt idx="517">
                  <c:v>8.2237000000000185E-14</c:v>
                </c:pt>
              </c:numCache>
            </c:numRef>
          </c:yVal>
          <c:smooth val="1"/>
        </c:ser>
        <c:ser>
          <c:idx val="1"/>
          <c:order val="1"/>
          <c:tx>
            <c:v>PSD Input</c:v>
          </c:tx>
          <c:marker>
            <c:symbol val="none"/>
          </c:marker>
          <c:xVal>
            <c:numRef>
              <c:f>'EX-6 PSD absolute'!$C$2:$C$497</c:f>
              <c:numCache>
                <c:formatCode>General</c:formatCode>
                <c:ptCount val="496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2.8</c:v>
                </c:pt>
                <c:pt idx="10">
                  <c:v>3</c:v>
                </c:pt>
                <c:pt idx="11">
                  <c:v>3.2</c:v>
                </c:pt>
                <c:pt idx="12">
                  <c:v>3.4</c:v>
                </c:pt>
                <c:pt idx="13">
                  <c:v>3.6</c:v>
                </c:pt>
                <c:pt idx="14">
                  <c:v>3.8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4.8</c:v>
                </c:pt>
                <c:pt idx="20">
                  <c:v>5</c:v>
                </c:pt>
                <c:pt idx="21">
                  <c:v>5.2</c:v>
                </c:pt>
                <c:pt idx="22">
                  <c:v>5.4</c:v>
                </c:pt>
                <c:pt idx="23">
                  <c:v>5.6</c:v>
                </c:pt>
                <c:pt idx="24">
                  <c:v>5.8</c:v>
                </c:pt>
                <c:pt idx="25">
                  <c:v>6</c:v>
                </c:pt>
                <c:pt idx="26">
                  <c:v>6.2</c:v>
                </c:pt>
                <c:pt idx="27">
                  <c:v>6.4</c:v>
                </c:pt>
                <c:pt idx="28">
                  <c:v>6.6</c:v>
                </c:pt>
                <c:pt idx="29">
                  <c:v>6.8</c:v>
                </c:pt>
                <c:pt idx="30">
                  <c:v>7</c:v>
                </c:pt>
                <c:pt idx="31">
                  <c:v>7.2</c:v>
                </c:pt>
                <c:pt idx="32">
                  <c:v>7.4</c:v>
                </c:pt>
                <c:pt idx="33">
                  <c:v>7.6</c:v>
                </c:pt>
                <c:pt idx="34">
                  <c:v>7.8</c:v>
                </c:pt>
                <c:pt idx="35">
                  <c:v>8</c:v>
                </c:pt>
                <c:pt idx="36">
                  <c:v>8.2000000000000011</c:v>
                </c:pt>
                <c:pt idx="37">
                  <c:v>8.4</c:v>
                </c:pt>
                <c:pt idx="38">
                  <c:v>8.6</c:v>
                </c:pt>
                <c:pt idx="39">
                  <c:v>8.8000000000000007</c:v>
                </c:pt>
                <c:pt idx="40">
                  <c:v>9</c:v>
                </c:pt>
                <c:pt idx="41">
                  <c:v>9.2000000000000011</c:v>
                </c:pt>
                <c:pt idx="42">
                  <c:v>9.4</c:v>
                </c:pt>
                <c:pt idx="43">
                  <c:v>9.6</c:v>
                </c:pt>
                <c:pt idx="44">
                  <c:v>9.8000000000000007</c:v>
                </c:pt>
                <c:pt idx="45">
                  <c:v>10</c:v>
                </c:pt>
                <c:pt idx="46">
                  <c:v>10.200000000000001</c:v>
                </c:pt>
                <c:pt idx="47">
                  <c:v>10.4</c:v>
                </c:pt>
                <c:pt idx="48">
                  <c:v>10.6</c:v>
                </c:pt>
                <c:pt idx="49">
                  <c:v>10.8</c:v>
                </c:pt>
                <c:pt idx="50">
                  <c:v>11</c:v>
                </c:pt>
                <c:pt idx="51">
                  <c:v>11.2</c:v>
                </c:pt>
                <c:pt idx="52">
                  <c:v>11.4</c:v>
                </c:pt>
                <c:pt idx="53">
                  <c:v>11.6</c:v>
                </c:pt>
                <c:pt idx="54">
                  <c:v>11.8</c:v>
                </c:pt>
                <c:pt idx="55">
                  <c:v>12</c:v>
                </c:pt>
                <c:pt idx="56">
                  <c:v>12.2</c:v>
                </c:pt>
                <c:pt idx="57">
                  <c:v>12.4</c:v>
                </c:pt>
                <c:pt idx="58">
                  <c:v>12.6</c:v>
                </c:pt>
                <c:pt idx="59">
                  <c:v>12.8</c:v>
                </c:pt>
                <c:pt idx="60">
                  <c:v>13</c:v>
                </c:pt>
                <c:pt idx="61">
                  <c:v>13.2</c:v>
                </c:pt>
                <c:pt idx="62">
                  <c:v>13.4</c:v>
                </c:pt>
                <c:pt idx="63">
                  <c:v>13.6</c:v>
                </c:pt>
                <c:pt idx="64">
                  <c:v>13.8</c:v>
                </c:pt>
                <c:pt idx="65">
                  <c:v>14</c:v>
                </c:pt>
                <c:pt idx="66">
                  <c:v>14.2</c:v>
                </c:pt>
                <c:pt idx="67">
                  <c:v>14.4</c:v>
                </c:pt>
                <c:pt idx="68">
                  <c:v>14.6</c:v>
                </c:pt>
                <c:pt idx="69">
                  <c:v>14.8</c:v>
                </c:pt>
                <c:pt idx="70">
                  <c:v>15</c:v>
                </c:pt>
                <c:pt idx="71">
                  <c:v>15.2</c:v>
                </c:pt>
                <c:pt idx="72">
                  <c:v>15.4</c:v>
                </c:pt>
                <c:pt idx="73">
                  <c:v>15.6</c:v>
                </c:pt>
                <c:pt idx="74">
                  <c:v>15.8</c:v>
                </c:pt>
                <c:pt idx="75">
                  <c:v>16</c:v>
                </c:pt>
                <c:pt idx="76">
                  <c:v>16.2</c:v>
                </c:pt>
                <c:pt idx="77">
                  <c:v>16.399999999999999</c:v>
                </c:pt>
                <c:pt idx="78">
                  <c:v>16.600000000000001</c:v>
                </c:pt>
                <c:pt idx="79">
                  <c:v>16.8</c:v>
                </c:pt>
                <c:pt idx="80">
                  <c:v>17</c:v>
                </c:pt>
                <c:pt idx="81">
                  <c:v>17.2</c:v>
                </c:pt>
                <c:pt idx="82">
                  <c:v>17.399999999999999</c:v>
                </c:pt>
                <c:pt idx="83">
                  <c:v>17.600000000000001</c:v>
                </c:pt>
                <c:pt idx="84">
                  <c:v>17.8</c:v>
                </c:pt>
                <c:pt idx="85">
                  <c:v>18</c:v>
                </c:pt>
                <c:pt idx="86">
                  <c:v>18.2</c:v>
                </c:pt>
                <c:pt idx="87">
                  <c:v>18.399999999999999</c:v>
                </c:pt>
                <c:pt idx="88">
                  <c:v>18.600000000000001</c:v>
                </c:pt>
                <c:pt idx="89">
                  <c:v>18.8</c:v>
                </c:pt>
                <c:pt idx="90">
                  <c:v>19</c:v>
                </c:pt>
                <c:pt idx="91">
                  <c:v>19.2</c:v>
                </c:pt>
                <c:pt idx="92">
                  <c:v>19.399999999999999</c:v>
                </c:pt>
                <c:pt idx="93">
                  <c:v>19.600000000000001</c:v>
                </c:pt>
                <c:pt idx="94">
                  <c:v>19.8</c:v>
                </c:pt>
                <c:pt idx="95">
                  <c:v>20</c:v>
                </c:pt>
                <c:pt idx="96">
                  <c:v>20.2</c:v>
                </c:pt>
                <c:pt idx="97">
                  <c:v>20.399999999999999</c:v>
                </c:pt>
                <c:pt idx="98">
                  <c:v>20.6</c:v>
                </c:pt>
                <c:pt idx="99">
                  <c:v>20.8</c:v>
                </c:pt>
                <c:pt idx="100">
                  <c:v>21</c:v>
                </c:pt>
                <c:pt idx="101">
                  <c:v>21.2</c:v>
                </c:pt>
                <c:pt idx="102">
                  <c:v>21.4</c:v>
                </c:pt>
                <c:pt idx="103">
                  <c:v>21.6</c:v>
                </c:pt>
                <c:pt idx="104">
                  <c:v>21.8</c:v>
                </c:pt>
                <c:pt idx="105">
                  <c:v>22</c:v>
                </c:pt>
                <c:pt idx="106">
                  <c:v>22.2</c:v>
                </c:pt>
                <c:pt idx="107">
                  <c:v>22.4</c:v>
                </c:pt>
                <c:pt idx="108">
                  <c:v>22.6</c:v>
                </c:pt>
                <c:pt idx="109">
                  <c:v>22.8</c:v>
                </c:pt>
                <c:pt idx="110">
                  <c:v>23</c:v>
                </c:pt>
                <c:pt idx="111">
                  <c:v>23.2</c:v>
                </c:pt>
                <c:pt idx="112">
                  <c:v>23.4</c:v>
                </c:pt>
                <c:pt idx="113">
                  <c:v>23.6</c:v>
                </c:pt>
                <c:pt idx="114">
                  <c:v>23.8</c:v>
                </c:pt>
                <c:pt idx="115">
                  <c:v>24</c:v>
                </c:pt>
                <c:pt idx="116">
                  <c:v>24.2</c:v>
                </c:pt>
                <c:pt idx="117">
                  <c:v>24.4</c:v>
                </c:pt>
                <c:pt idx="118">
                  <c:v>24.6</c:v>
                </c:pt>
                <c:pt idx="119">
                  <c:v>24.8</c:v>
                </c:pt>
                <c:pt idx="120">
                  <c:v>25</c:v>
                </c:pt>
                <c:pt idx="121">
                  <c:v>25.2</c:v>
                </c:pt>
                <c:pt idx="122">
                  <c:v>25.4</c:v>
                </c:pt>
                <c:pt idx="123">
                  <c:v>25.6</c:v>
                </c:pt>
                <c:pt idx="124">
                  <c:v>25.8</c:v>
                </c:pt>
                <c:pt idx="125">
                  <c:v>26</c:v>
                </c:pt>
                <c:pt idx="126">
                  <c:v>26.2</c:v>
                </c:pt>
                <c:pt idx="127">
                  <c:v>26.4</c:v>
                </c:pt>
                <c:pt idx="128">
                  <c:v>26.6</c:v>
                </c:pt>
                <c:pt idx="129">
                  <c:v>26.8</c:v>
                </c:pt>
                <c:pt idx="130">
                  <c:v>27</c:v>
                </c:pt>
                <c:pt idx="131">
                  <c:v>27.2</c:v>
                </c:pt>
                <c:pt idx="132">
                  <c:v>27.4</c:v>
                </c:pt>
                <c:pt idx="133">
                  <c:v>27.6</c:v>
                </c:pt>
                <c:pt idx="134">
                  <c:v>27.8</c:v>
                </c:pt>
                <c:pt idx="135">
                  <c:v>28</c:v>
                </c:pt>
                <c:pt idx="136">
                  <c:v>28.2</c:v>
                </c:pt>
                <c:pt idx="137">
                  <c:v>28.4</c:v>
                </c:pt>
                <c:pt idx="138">
                  <c:v>28.6</c:v>
                </c:pt>
                <c:pt idx="139">
                  <c:v>28.8</c:v>
                </c:pt>
                <c:pt idx="140">
                  <c:v>29</c:v>
                </c:pt>
                <c:pt idx="141">
                  <c:v>29.2</c:v>
                </c:pt>
                <c:pt idx="142">
                  <c:v>29.4</c:v>
                </c:pt>
                <c:pt idx="143">
                  <c:v>29.6</c:v>
                </c:pt>
                <c:pt idx="144">
                  <c:v>29.8</c:v>
                </c:pt>
                <c:pt idx="145">
                  <c:v>30</c:v>
                </c:pt>
                <c:pt idx="146">
                  <c:v>30.2</c:v>
                </c:pt>
                <c:pt idx="147">
                  <c:v>30.4</c:v>
                </c:pt>
                <c:pt idx="148">
                  <c:v>30.6</c:v>
                </c:pt>
                <c:pt idx="149">
                  <c:v>30.8</c:v>
                </c:pt>
                <c:pt idx="150">
                  <c:v>31</c:v>
                </c:pt>
                <c:pt idx="151">
                  <c:v>31.2</c:v>
                </c:pt>
                <c:pt idx="152">
                  <c:v>31.4</c:v>
                </c:pt>
                <c:pt idx="153">
                  <c:v>31.6</c:v>
                </c:pt>
                <c:pt idx="154">
                  <c:v>31.8</c:v>
                </c:pt>
                <c:pt idx="155">
                  <c:v>32</c:v>
                </c:pt>
                <c:pt idx="156">
                  <c:v>32.200000000000003</c:v>
                </c:pt>
                <c:pt idx="157">
                  <c:v>32.4</c:v>
                </c:pt>
                <c:pt idx="158">
                  <c:v>32.6</c:v>
                </c:pt>
                <c:pt idx="159">
                  <c:v>32.800000000000004</c:v>
                </c:pt>
                <c:pt idx="160">
                  <c:v>33</c:v>
                </c:pt>
                <c:pt idx="161">
                  <c:v>33.200000000000003</c:v>
                </c:pt>
                <c:pt idx="162">
                  <c:v>33.4</c:v>
                </c:pt>
                <c:pt idx="163">
                  <c:v>33.6</c:v>
                </c:pt>
                <c:pt idx="164">
                  <c:v>33.800000000000004</c:v>
                </c:pt>
                <c:pt idx="165">
                  <c:v>34</c:v>
                </c:pt>
                <c:pt idx="166">
                  <c:v>34.200000000000003</c:v>
                </c:pt>
                <c:pt idx="167">
                  <c:v>34.4</c:v>
                </c:pt>
                <c:pt idx="168">
                  <c:v>34.6</c:v>
                </c:pt>
                <c:pt idx="169">
                  <c:v>34.800000000000004</c:v>
                </c:pt>
                <c:pt idx="170">
                  <c:v>35</c:v>
                </c:pt>
                <c:pt idx="171">
                  <c:v>35.200000000000003</c:v>
                </c:pt>
                <c:pt idx="172">
                  <c:v>35.4</c:v>
                </c:pt>
                <c:pt idx="173">
                  <c:v>35.6</c:v>
                </c:pt>
                <c:pt idx="174">
                  <c:v>35.800000000000004</c:v>
                </c:pt>
                <c:pt idx="175">
                  <c:v>36</c:v>
                </c:pt>
                <c:pt idx="176">
                  <c:v>36.200000000000003</c:v>
                </c:pt>
                <c:pt idx="177">
                  <c:v>36.4</c:v>
                </c:pt>
                <c:pt idx="178">
                  <c:v>36.6</c:v>
                </c:pt>
                <c:pt idx="179">
                  <c:v>36.800000000000004</c:v>
                </c:pt>
                <c:pt idx="180">
                  <c:v>37</c:v>
                </c:pt>
                <c:pt idx="181">
                  <c:v>37.200000000000003</c:v>
                </c:pt>
                <c:pt idx="182">
                  <c:v>37.4</c:v>
                </c:pt>
                <c:pt idx="183">
                  <c:v>37.6</c:v>
                </c:pt>
                <c:pt idx="184">
                  <c:v>37.800000000000004</c:v>
                </c:pt>
                <c:pt idx="185">
                  <c:v>38</c:v>
                </c:pt>
                <c:pt idx="186">
                  <c:v>38.200000000000003</c:v>
                </c:pt>
                <c:pt idx="187">
                  <c:v>38.4</c:v>
                </c:pt>
                <c:pt idx="188">
                  <c:v>38.6</c:v>
                </c:pt>
                <c:pt idx="189">
                  <c:v>38.800000000000004</c:v>
                </c:pt>
                <c:pt idx="190">
                  <c:v>39</c:v>
                </c:pt>
                <c:pt idx="191">
                  <c:v>39.200000000000003</c:v>
                </c:pt>
                <c:pt idx="192">
                  <c:v>39.4</c:v>
                </c:pt>
                <c:pt idx="193">
                  <c:v>39.6</c:v>
                </c:pt>
                <c:pt idx="194">
                  <c:v>39.800000000000004</c:v>
                </c:pt>
                <c:pt idx="195">
                  <c:v>40</c:v>
                </c:pt>
                <c:pt idx="196">
                  <c:v>40.200000000000003</c:v>
                </c:pt>
                <c:pt idx="197">
                  <c:v>40.4</c:v>
                </c:pt>
                <c:pt idx="198">
                  <c:v>40.6</c:v>
                </c:pt>
                <c:pt idx="199">
                  <c:v>40.800000000000004</c:v>
                </c:pt>
                <c:pt idx="200">
                  <c:v>41</c:v>
                </c:pt>
                <c:pt idx="201">
                  <c:v>41.2</c:v>
                </c:pt>
                <c:pt idx="202">
                  <c:v>41.4</c:v>
                </c:pt>
                <c:pt idx="203">
                  <c:v>41.6</c:v>
                </c:pt>
                <c:pt idx="204">
                  <c:v>41.8</c:v>
                </c:pt>
                <c:pt idx="205">
                  <c:v>42</c:v>
                </c:pt>
                <c:pt idx="206">
                  <c:v>42.2</c:v>
                </c:pt>
                <c:pt idx="207">
                  <c:v>42.4</c:v>
                </c:pt>
                <c:pt idx="208">
                  <c:v>42.6</c:v>
                </c:pt>
                <c:pt idx="209">
                  <c:v>42.8</c:v>
                </c:pt>
                <c:pt idx="210">
                  <c:v>43</c:v>
                </c:pt>
                <c:pt idx="211">
                  <c:v>43.2</c:v>
                </c:pt>
                <c:pt idx="212">
                  <c:v>43.4</c:v>
                </c:pt>
                <c:pt idx="213">
                  <c:v>43.6</c:v>
                </c:pt>
                <c:pt idx="214">
                  <c:v>43.8</c:v>
                </c:pt>
                <c:pt idx="215">
                  <c:v>44</c:v>
                </c:pt>
                <c:pt idx="216">
                  <c:v>44.2</c:v>
                </c:pt>
                <c:pt idx="217">
                  <c:v>44.4</c:v>
                </c:pt>
                <c:pt idx="218">
                  <c:v>44.6</c:v>
                </c:pt>
                <c:pt idx="219">
                  <c:v>44.8</c:v>
                </c:pt>
                <c:pt idx="220">
                  <c:v>45</c:v>
                </c:pt>
                <c:pt idx="221">
                  <c:v>45.2</c:v>
                </c:pt>
                <c:pt idx="222">
                  <c:v>45.4</c:v>
                </c:pt>
                <c:pt idx="223">
                  <c:v>45.6</c:v>
                </c:pt>
                <c:pt idx="224">
                  <c:v>45.8</c:v>
                </c:pt>
                <c:pt idx="225">
                  <c:v>46</c:v>
                </c:pt>
                <c:pt idx="226">
                  <c:v>46.2</c:v>
                </c:pt>
                <c:pt idx="227">
                  <c:v>46.4</c:v>
                </c:pt>
                <c:pt idx="228">
                  <c:v>46.6</c:v>
                </c:pt>
                <c:pt idx="229">
                  <c:v>46.8</c:v>
                </c:pt>
                <c:pt idx="230">
                  <c:v>47</c:v>
                </c:pt>
                <c:pt idx="231">
                  <c:v>47.2</c:v>
                </c:pt>
                <c:pt idx="232">
                  <c:v>47.4</c:v>
                </c:pt>
                <c:pt idx="233">
                  <c:v>47.6</c:v>
                </c:pt>
                <c:pt idx="234">
                  <c:v>47.8</c:v>
                </c:pt>
                <c:pt idx="235">
                  <c:v>48</c:v>
                </c:pt>
                <c:pt idx="236">
                  <c:v>48.2</c:v>
                </c:pt>
                <c:pt idx="237">
                  <c:v>48.4</c:v>
                </c:pt>
                <c:pt idx="238">
                  <c:v>48.6</c:v>
                </c:pt>
                <c:pt idx="239">
                  <c:v>48.8</c:v>
                </c:pt>
                <c:pt idx="240">
                  <c:v>49</c:v>
                </c:pt>
                <c:pt idx="241">
                  <c:v>49.2</c:v>
                </c:pt>
                <c:pt idx="242">
                  <c:v>49.4</c:v>
                </c:pt>
                <c:pt idx="243">
                  <c:v>49.6</c:v>
                </c:pt>
                <c:pt idx="244">
                  <c:v>49.8</c:v>
                </c:pt>
                <c:pt idx="245">
                  <c:v>50</c:v>
                </c:pt>
                <c:pt idx="246">
                  <c:v>50.2</c:v>
                </c:pt>
                <c:pt idx="247">
                  <c:v>50.4</c:v>
                </c:pt>
                <c:pt idx="248">
                  <c:v>50.6</c:v>
                </c:pt>
                <c:pt idx="249">
                  <c:v>50.8</c:v>
                </c:pt>
                <c:pt idx="250">
                  <c:v>51</c:v>
                </c:pt>
                <c:pt idx="251">
                  <c:v>51.2</c:v>
                </c:pt>
                <c:pt idx="252">
                  <c:v>51.4</c:v>
                </c:pt>
                <c:pt idx="253">
                  <c:v>51.6</c:v>
                </c:pt>
                <c:pt idx="254">
                  <c:v>51.8</c:v>
                </c:pt>
                <c:pt idx="255">
                  <c:v>52</c:v>
                </c:pt>
                <c:pt idx="256">
                  <c:v>52.2</c:v>
                </c:pt>
                <c:pt idx="257">
                  <c:v>52.4</c:v>
                </c:pt>
                <c:pt idx="258">
                  <c:v>52.6</c:v>
                </c:pt>
                <c:pt idx="259">
                  <c:v>52.8</c:v>
                </c:pt>
                <c:pt idx="260">
                  <c:v>53</c:v>
                </c:pt>
                <c:pt idx="261">
                  <c:v>53.2</c:v>
                </c:pt>
                <c:pt idx="262">
                  <c:v>53.4</c:v>
                </c:pt>
                <c:pt idx="263">
                  <c:v>53.6</c:v>
                </c:pt>
                <c:pt idx="264">
                  <c:v>53.8</c:v>
                </c:pt>
                <c:pt idx="265">
                  <c:v>54</c:v>
                </c:pt>
                <c:pt idx="266">
                  <c:v>54.2</c:v>
                </c:pt>
                <c:pt idx="267">
                  <c:v>54.4</c:v>
                </c:pt>
                <c:pt idx="268">
                  <c:v>54.6</c:v>
                </c:pt>
                <c:pt idx="269">
                  <c:v>54.8</c:v>
                </c:pt>
                <c:pt idx="270">
                  <c:v>55</c:v>
                </c:pt>
                <c:pt idx="271">
                  <c:v>55.2</c:v>
                </c:pt>
                <c:pt idx="272">
                  <c:v>55.4</c:v>
                </c:pt>
                <c:pt idx="273">
                  <c:v>55.6</c:v>
                </c:pt>
                <c:pt idx="274">
                  <c:v>55.8</c:v>
                </c:pt>
                <c:pt idx="275">
                  <c:v>56</c:v>
                </c:pt>
                <c:pt idx="276">
                  <c:v>56.2</c:v>
                </c:pt>
                <c:pt idx="277">
                  <c:v>56.4</c:v>
                </c:pt>
                <c:pt idx="278">
                  <c:v>56.6</c:v>
                </c:pt>
                <c:pt idx="279">
                  <c:v>56.8</c:v>
                </c:pt>
                <c:pt idx="280">
                  <c:v>57</c:v>
                </c:pt>
                <c:pt idx="281">
                  <c:v>57.2</c:v>
                </c:pt>
                <c:pt idx="282">
                  <c:v>57.4</c:v>
                </c:pt>
                <c:pt idx="283">
                  <c:v>57.6</c:v>
                </c:pt>
                <c:pt idx="284">
                  <c:v>57.8</c:v>
                </c:pt>
                <c:pt idx="285">
                  <c:v>58</c:v>
                </c:pt>
                <c:pt idx="286">
                  <c:v>58.2</c:v>
                </c:pt>
                <c:pt idx="287">
                  <c:v>58.4</c:v>
                </c:pt>
                <c:pt idx="288">
                  <c:v>58.6</c:v>
                </c:pt>
                <c:pt idx="289">
                  <c:v>58.8</c:v>
                </c:pt>
                <c:pt idx="290">
                  <c:v>59</c:v>
                </c:pt>
                <c:pt idx="291">
                  <c:v>59.2</c:v>
                </c:pt>
                <c:pt idx="292">
                  <c:v>59.4</c:v>
                </c:pt>
                <c:pt idx="293">
                  <c:v>59.6</c:v>
                </c:pt>
                <c:pt idx="294">
                  <c:v>59.8</c:v>
                </c:pt>
                <c:pt idx="295">
                  <c:v>60</c:v>
                </c:pt>
                <c:pt idx="296">
                  <c:v>60.2</c:v>
                </c:pt>
                <c:pt idx="297">
                  <c:v>60.4</c:v>
                </c:pt>
                <c:pt idx="298">
                  <c:v>60.6</c:v>
                </c:pt>
                <c:pt idx="299">
                  <c:v>60.8</c:v>
                </c:pt>
                <c:pt idx="300">
                  <c:v>61</c:v>
                </c:pt>
                <c:pt idx="301">
                  <c:v>61.2</c:v>
                </c:pt>
                <c:pt idx="302">
                  <c:v>61.4</c:v>
                </c:pt>
                <c:pt idx="303">
                  <c:v>61.6</c:v>
                </c:pt>
                <c:pt idx="304">
                  <c:v>61.8</c:v>
                </c:pt>
                <c:pt idx="305">
                  <c:v>62</c:v>
                </c:pt>
                <c:pt idx="306">
                  <c:v>62.2</c:v>
                </c:pt>
                <c:pt idx="307">
                  <c:v>62.4</c:v>
                </c:pt>
                <c:pt idx="308">
                  <c:v>62.6</c:v>
                </c:pt>
                <c:pt idx="309">
                  <c:v>62.8</c:v>
                </c:pt>
                <c:pt idx="310">
                  <c:v>63</c:v>
                </c:pt>
                <c:pt idx="311">
                  <c:v>63.2</c:v>
                </c:pt>
                <c:pt idx="312">
                  <c:v>63.4</c:v>
                </c:pt>
                <c:pt idx="313">
                  <c:v>63.6</c:v>
                </c:pt>
                <c:pt idx="314">
                  <c:v>63.8</c:v>
                </c:pt>
                <c:pt idx="315">
                  <c:v>64</c:v>
                </c:pt>
                <c:pt idx="316">
                  <c:v>64.2</c:v>
                </c:pt>
                <c:pt idx="317">
                  <c:v>64.400000000000006</c:v>
                </c:pt>
                <c:pt idx="318">
                  <c:v>64.599999999999994</c:v>
                </c:pt>
                <c:pt idx="319">
                  <c:v>64.8</c:v>
                </c:pt>
                <c:pt idx="320">
                  <c:v>65</c:v>
                </c:pt>
                <c:pt idx="321">
                  <c:v>65.2</c:v>
                </c:pt>
                <c:pt idx="322">
                  <c:v>65.400000000000006</c:v>
                </c:pt>
                <c:pt idx="323">
                  <c:v>65.599999999999994</c:v>
                </c:pt>
                <c:pt idx="324">
                  <c:v>65.8</c:v>
                </c:pt>
                <c:pt idx="325">
                  <c:v>66</c:v>
                </c:pt>
                <c:pt idx="326">
                  <c:v>66.2</c:v>
                </c:pt>
                <c:pt idx="327">
                  <c:v>66.400000000000006</c:v>
                </c:pt>
                <c:pt idx="328">
                  <c:v>66.599999999999994</c:v>
                </c:pt>
                <c:pt idx="329">
                  <c:v>66.8</c:v>
                </c:pt>
                <c:pt idx="330">
                  <c:v>67</c:v>
                </c:pt>
                <c:pt idx="331">
                  <c:v>67.2</c:v>
                </c:pt>
                <c:pt idx="332">
                  <c:v>67.400000000000006</c:v>
                </c:pt>
                <c:pt idx="333">
                  <c:v>67.599999999999994</c:v>
                </c:pt>
                <c:pt idx="334">
                  <c:v>67.8</c:v>
                </c:pt>
                <c:pt idx="335">
                  <c:v>68</c:v>
                </c:pt>
                <c:pt idx="336">
                  <c:v>68.2</c:v>
                </c:pt>
                <c:pt idx="337">
                  <c:v>68.400000000000006</c:v>
                </c:pt>
                <c:pt idx="338">
                  <c:v>68.599999999999994</c:v>
                </c:pt>
                <c:pt idx="339">
                  <c:v>68.8</c:v>
                </c:pt>
                <c:pt idx="340">
                  <c:v>69</c:v>
                </c:pt>
                <c:pt idx="341">
                  <c:v>69.2</c:v>
                </c:pt>
                <c:pt idx="342">
                  <c:v>69.400000000000006</c:v>
                </c:pt>
                <c:pt idx="343">
                  <c:v>69.599999999999994</c:v>
                </c:pt>
                <c:pt idx="344">
                  <c:v>69.8</c:v>
                </c:pt>
                <c:pt idx="345">
                  <c:v>70</c:v>
                </c:pt>
                <c:pt idx="346">
                  <c:v>70.2</c:v>
                </c:pt>
                <c:pt idx="347">
                  <c:v>70.400000000000006</c:v>
                </c:pt>
                <c:pt idx="348">
                  <c:v>70.599999999999994</c:v>
                </c:pt>
                <c:pt idx="349">
                  <c:v>70.8</c:v>
                </c:pt>
                <c:pt idx="350">
                  <c:v>71</c:v>
                </c:pt>
                <c:pt idx="351">
                  <c:v>71.2</c:v>
                </c:pt>
                <c:pt idx="352">
                  <c:v>71.400000000000006</c:v>
                </c:pt>
                <c:pt idx="353">
                  <c:v>71.599999999999994</c:v>
                </c:pt>
                <c:pt idx="354">
                  <c:v>71.8</c:v>
                </c:pt>
                <c:pt idx="355">
                  <c:v>72</c:v>
                </c:pt>
                <c:pt idx="356">
                  <c:v>72.2</c:v>
                </c:pt>
                <c:pt idx="357">
                  <c:v>72.400000000000006</c:v>
                </c:pt>
                <c:pt idx="358">
                  <c:v>72.599999999999994</c:v>
                </c:pt>
                <c:pt idx="359">
                  <c:v>72.8</c:v>
                </c:pt>
                <c:pt idx="360">
                  <c:v>73</c:v>
                </c:pt>
                <c:pt idx="361">
                  <c:v>73.2</c:v>
                </c:pt>
                <c:pt idx="362">
                  <c:v>73.400000000000006</c:v>
                </c:pt>
                <c:pt idx="363">
                  <c:v>73.599999999999994</c:v>
                </c:pt>
                <c:pt idx="364">
                  <c:v>73.8</c:v>
                </c:pt>
                <c:pt idx="365">
                  <c:v>74</c:v>
                </c:pt>
                <c:pt idx="366">
                  <c:v>74.2</c:v>
                </c:pt>
                <c:pt idx="367">
                  <c:v>74.400000000000006</c:v>
                </c:pt>
                <c:pt idx="368">
                  <c:v>74.599999999999994</c:v>
                </c:pt>
                <c:pt idx="369">
                  <c:v>74.8</c:v>
                </c:pt>
                <c:pt idx="370">
                  <c:v>75</c:v>
                </c:pt>
                <c:pt idx="371">
                  <c:v>75.2</c:v>
                </c:pt>
                <c:pt idx="372">
                  <c:v>75.400000000000006</c:v>
                </c:pt>
                <c:pt idx="373">
                  <c:v>75.599999999999994</c:v>
                </c:pt>
                <c:pt idx="374">
                  <c:v>75.8</c:v>
                </c:pt>
                <c:pt idx="375">
                  <c:v>76</c:v>
                </c:pt>
                <c:pt idx="376">
                  <c:v>76.2</c:v>
                </c:pt>
                <c:pt idx="377">
                  <c:v>76.400000000000006</c:v>
                </c:pt>
                <c:pt idx="378">
                  <c:v>76.599999999999994</c:v>
                </c:pt>
                <c:pt idx="379">
                  <c:v>76.8</c:v>
                </c:pt>
                <c:pt idx="380">
                  <c:v>77</c:v>
                </c:pt>
                <c:pt idx="381">
                  <c:v>77.2</c:v>
                </c:pt>
                <c:pt idx="382">
                  <c:v>77.400000000000006</c:v>
                </c:pt>
                <c:pt idx="383">
                  <c:v>77.599999999999994</c:v>
                </c:pt>
                <c:pt idx="384">
                  <c:v>77.8</c:v>
                </c:pt>
                <c:pt idx="385">
                  <c:v>78</c:v>
                </c:pt>
                <c:pt idx="386">
                  <c:v>78.2</c:v>
                </c:pt>
                <c:pt idx="387">
                  <c:v>78.400000000000006</c:v>
                </c:pt>
                <c:pt idx="388">
                  <c:v>78.599999999999994</c:v>
                </c:pt>
                <c:pt idx="389">
                  <c:v>78.8</c:v>
                </c:pt>
                <c:pt idx="390">
                  <c:v>79</c:v>
                </c:pt>
                <c:pt idx="391">
                  <c:v>79.2</c:v>
                </c:pt>
                <c:pt idx="392">
                  <c:v>79.400000000000006</c:v>
                </c:pt>
                <c:pt idx="393">
                  <c:v>79.599999999999994</c:v>
                </c:pt>
                <c:pt idx="394">
                  <c:v>79.8</c:v>
                </c:pt>
                <c:pt idx="395">
                  <c:v>80</c:v>
                </c:pt>
                <c:pt idx="396">
                  <c:v>80.2</c:v>
                </c:pt>
                <c:pt idx="397">
                  <c:v>80.400000000000006</c:v>
                </c:pt>
                <c:pt idx="398">
                  <c:v>80.599999999999994</c:v>
                </c:pt>
                <c:pt idx="399">
                  <c:v>80.8</c:v>
                </c:pt>
                <c:pt idx="400">
                  <c:v>81</c:v>
                </c:pt>
                <c:pt idx="401">
                  <c:v>81.2</c:v>
                </c:pt>
                <c:pt idx="402">
                  <c:v>81.400000000000006</c:v>
                </c:pt>
                <c:pt idx="403">
                  <c:v>81.599999999999994</c:v>
                </c:pt>
                <c:pt idx="404">
                  <c:v>81.8</c:v>
                </c:pt>
                <c:pt idx="405">
                  <c:v>82</c:v>
                </c:pt>
                <c:pt idx="406">
                  <c:v>82.2</c:v>
                </c:pt>
                <c:pt idx="407">
                  <c:v>82.4</c:v>
                </c:pt>
                <c:pt idx="408">
                  <c:v>82.6</c:v>
                </c:pt>
                <c:pt idx="409">
                  <c:v>82.8</c:v>
                </c:pt>
                <c:pt idx="410">
                  <c:v>83</c:v>
                </c:pt>
                <c:pt idx="411">
                  <c:v>83.2</c:v>
                </c:pt>
                <c:pt idx="412">
                  <c:v>83.4</c:v>
                </c:pt>
                <c:pt idx="413">
                  <c:v>83.6</c:v>
                </c:pt>
                <c:pt idx="414">
                  <c:v>83.8</c:v>
                </c:pt>
                <c:pt idx="415">
                  <c:v>84</c:v>
                </c:pt>
                <c:pt idx="416">
                  <c:v>84.2</c:v>
                </c:pt>
                <c:pt idx="417">
                  <c:v>84.4</c:v>
                </c:pt>
                <c:pt idx="418">
                  <c:v>84.6</c:v>
                </c:pt>
                <c:pt idx="419">
                  <c:v>84.8</c:v>
                </c:pt>
                <c:pt idx="420">
                  <c:v>85</c:v>
                </c:pt>
                <c:pt idx="421">
                  <c:v>85.2</c:v>
                </c:pt>
                <c:pt idx="422">
                  <c:v>85.4</c:v>
                </c:pt>
                <c:pt idx="423">
                  <c:v>85.6</c:v>
                </c:pt>
                <c:pt idx="424">
                  <c:v>85.8</c:v>
                </c:pt>
                <c:pt idx="425">
                  <c:v>86</c:v>
                </c:pt>
                <c:pt idx="426">
                  <c:v>86.2</c:v>
                </c:pt>
                <c:pt idx="427">
                  <c:v>86.4</c:v>
                </c:pt>
                <c:pt idx="428">
                  <c:v>86.6</c:v>
                </c:pt>
                <c:pt idx="429">
                  <c:v>86.8</c:v>
                </c:pt>
                <c:pt idx="430">
                  <c:v>87</c:v>
                </c:pt>
                <c:pt idx="431">
                  <c:v>87.2</c:v>
                </c:pt>
                <c:pt idx="432">
                  <c:v>87.4</c:v>
                </c:pt>
                <c:pt idx="433">
                  <c:v>87.6</c:v>
                </c:pt>
                <c:pt idx="434">
                  <c:v>87.8</c:v>
                </c:pt>
                <c:pt idx="435">
                  <c:v>88</c:v>
                </c:pt>
                <c:pt idx="436">
                  <c:v>88.2</c:v>
                </c:pt>
                <c:pt idx="437">
                  <c:v>88.4</c:v>
                </c:pt>
                <c:pt idx="438">
                  <c:v>88.6</c:v>
                </c:pt>
                <c:pt idx="439">
                  <c:v>88.8</c:v>
                </c:pt>
                <c:pt idx="440">
                  <c:v>89</c:v>
                </c:pt>
                <c:pt idx="441">
                  <c:v>89.2</c:v>
                </c:pt>
                <c:pt idx="442">
                  <c:v>89.4</c:v>
                </c:pt>
                <c:pt idx="443">
                  <c:v>89.6</c:v>
                </c:pt>
                <c:pt idx="444">
                  <c:v>89.8</c:v>
                </c:pt>
                <c:pt idx="445">
                  <c:v>90</c:v>
                </c:pt>
                <c:pt idx="446">
                  <c:v>90.2</c:v>
                </c:pt>
                <c:pt idx="447">
                  <c:v>90.4</c:v>
                </c:pt>
                <c:pt idx="448">
                  <c:v>90.6</c:v>
                </c:pt>
                <c:pt idx="449">
                  <c:v>90.8</c:v>
                </c:pt>
                <c:pt idx="450">
                  <c:v>91</c:v>
                </c:pt>
                <c:pt idx="451">
                  <c:v>91.2</c:v>
                </c:pt>
                <c:pt idx="452">
                  <c:v>91.4</c:v>
                </c:pt>
                <c:pt idx="453">
                  <c:v>91.6</c:v>
                </c:pt>
                <c:pt idx="454">
                  <c:v>91.8</c:v>
                </c:pt>
                <c:pt idx="455">
                  <c:v>92</c:v>
                </c:pt>
                <c:pt idx="456">
                  <c:v>92.2</c:v>
                </c:pt>
                <c:pt idx="457">
                  <c:v>92.4</c:v>
                </c:pt>
                <c:pt idx="458">
                  <c:v>92.6</c:v>
                </c:pt>
                <c:pt idx="459">
                  <c:v>92.8</c:v>
                </c:pt>
                <c:pt idx="460">
                  <c:v>93</c:v>
                </c:pt>
                <c:pt idx="461">
                  <c:v>93.2</c:v>
                </c:pt>
                <c:pt idx="462">
                  <c:v>93.4</c:v>
                </c:pt>
                <c:pt idx="463">
                  <c:v>93.6</c:v>
                </c:pt>
                <c:pt idx="464">
                  <c:v>93.8</c:v>
                </c:pt>
                <c:pt idx="465">
                  <c:v>94</c:v>
                </c:pt>
                <c:pt idx="466">
                  <c:v>94.2</c:v>
                </c:pt>
                <c:pt idx="467">
                  <c:v>94.4</c:v>
                </c:pt>
                <c:pt idx="468">
                  <c:v>94.6</c:v>
                </c:pt>
                <c:pt idx="469">
                  <c:v>94.8</c:v>
                </c:pt>
                <c:pt idx="470">
                  <c:v>95</c:v>
                </c:pt>
                <c:pt idx="471">
                  <c:v>95.2</c:v>
                </c:pt>
                <c:pt idx="472">
                  <c:v>95.4</c:v>
                </c:pt>
                <c:pt idx="473">
                  <c:v>95.6</c:v>
                </c:pt>
                <c:pt idx="474">
                  <c:v>95.8</c:v>
                </c:pt>
                <c:pt idx="475">
                  <c:v>96</c:v>
                </c:pt>
                <c:pt idx="476">
                  <c:v>96.2</c:v>
                </c:pt>
                <c:pt idx="477">
                  <c:v>96.4</c:v>
                </c:pt>
                <c:pt idx="478">
                  <c:v>96.6</c:v>
                </c:pt>
                <c:pt idx="479">
                  <c:v>96.8</c:v>
                </c:pt>
                <c:pt idx="480">
                  <c:v>97</c:v>
                </c:pt>
                <c:pt idx="481">
                  <c:v>97.2</c:v>
                </c:pt>
                <c:pt idx="482">
                  <c:v>97.4</c:v>
                </c:pt>
                <c:pt idx="483">
                  <c:v>97.6</c:v>
                </c:pt>
                <c:pt idx="484">
                  <c:v>97.8</c:v>
                </c:pt>
                <c:pt idx="485">
                  <c:v>98</c:v>
                </c:pt>
                <c:pt idx="486">
                  <c:v>98.2</c:v>
                </c:pt>
                <c:pt idx="487">
                  <c:v>98.4</c:v>
                </c:pt>
                <c:pt idx="488">
                  <c:v>98.6</c:v>
                </c:pt>
                <c:pt idx="489">
                  <c:v>98.8</c:v>
                </c:pt>
                <c:pt idx="490">
                  <c:v>99</c:v>
                </c:pt>
                <c:pt idx="491">
                  <c:v>99.2</c:v>
                </c:pt>
                <c:pt idx="492">
                  <c:v>99.4</c:v>
                </c:pt>
                <c:pt idx="493">
                  <c:v>99.6</c:v>
                </c:pt>
                <c:pt idx="494">
                  <c:v>99.8</c:v>
                </c:pt>
                <c:pt idx="495">
                  <c:v>100</c:v>
                </c:pt>
              </c:numCache>
            </c:numRef>
          </c:xVal>
          <c:yVal>
            <c:numRef>
              <c:f>'EX-6 PSD absolute'!$D$2:$D$497</c:f>
              <c:numCache>
                <c:formatCode>0.00E+00</c:formatCode>
                <c:ptCount val="496"/>
                <c:pt idx="0">
                  <c:v>1.9355000000000022E-7</c:v>
                </c:pt>
                <c:pt idx="1">
                  <c:v>1.9355000000000022E-7</c:v>
                </c:pt>
                <c:pt idx="2">
                  <c:v>1.9355000000000022E-7</c:v>
                </c:pt>
                <c:pt idx="3">
                  <c:v>1.9355000000000022E-7</c:v>
                </c:pt>
                <c:pt idx="4">
                  <c:v>1.9355000000000022E-7</c:v>
                </c:pt>
                <c:pt idx="5">
                  <c:v>1.9355000000000022E-7</c:v>
                </c:pt>
                <c:pt idx="6">
                  <c:v>1.9355000000000022E-7</c:v>
                </c:pt>
                <c:pt idx="7">
                  <c:v>1.9355000000000022E-7</c:v>
                </c:pt>
                <c:pt idx="8">
                  <c:v>1.9355000000000022E-7</c:v>
                </c:pt>
                <c:pt idx="9">
                  <c:v>1.9355000000000022E-7</c:v>
                </c:pt>
                <c:pt idx="10">
                  <c:v>1.9355000000000022E-7</c:v>
                </c:pt>
                <c:pt idx="11">
                  <c:v>1.9355000000000022E-7</c:v>
                </c:pt>
                <c:pt idx="12">
                  <c:v>1.9355000000000022E-7</c:v>
                </c:pt>
                <c:pt idx="13">
                  <c:v>1.9355000000000022E-7</c:v>
                </c:pt>
                <c:pt idx="14">
                  <c:v>1.9355000000000022E-7</c:v>
                </c:pt>
                <c:pt idx="15">
                  <c:v>1.9355000000000022E-7</c:v>
                </c:pt>
                <c:pt idx="16">
                  <c:v>1.5923000000000024E-7</c:v>
                </c:pt>
                <c:pt idx="17">
                  <c:v>1.3220000000000019E-7</c:v>
                </c:pt>
                <c:pt idx="18">
                  <c:v>1.1066000000000015E-7</c:v>
                </c:pt>
                <c:pt idx="19">
                  <c:v>9.3339000000000132E-8</c:v>
                </c:pt>
                <c:pt idx="20">
                  <c:v>7.9277000000000095E-8</c:v>
                </c:pt>
                <c:pt idx="21">
                  <c:v>6.7766000000000119E-8</c:v>
                </c:pt>
                <c:pt idx="22">
                  <c:v>5.8271000000000046E-8</c:v>
                </c:pt>
                <c:pt idx="23">
                  <c:v>5.0382000000000087E-8</c:v>
                </c:pt>
                <c:pt idx="24">
                  <c:v>4.3784000000000056E-8</c:v>
                </c:pt>
                <c:pt idx="25">
                  <c:v>3.8232000000000047E-8</c:v>
                </c:pt>
                <c:pt idx="26">
                  <c:v>3.3532000000000032E-8</c:v>
                </c:pt>
                <c:pt idx="27">
                  <c:v>2.9533000000000047E-8</c:v>
                </c:pt>
                <c:pt idx="28">
                  <c:v>2.6113000000000037E-8</c:v>
                </c:pt>
                <c:pt idx="29">
                  <c:v>2.3174000000000023E-8</c:v>
                </c:pt>
                <c:pt idx="30">
                  <c:v>2.0637000000000035E-8</c:v>
                </c:pt>
                <c:pt idx="31">
                  <c:v>1.8437000000000025E-8</c:v>
                </c:pt>
                <c:pt idx="32">
                  <c:v>1.6524000000000029E-8</c:v>
                </c:pt>
                <c:pt idx="33">
                  <c:v>1.4852000000000018E-8</c:v>
                </c:pt>
                <c:pt idx="34">
                  <c:v>1.338600000000002E-8</c:v>
                </c:pt>
                <c:pt idx="35">
                  <c:v>1.2097000000000011E-8</c:v>
                </c:pt>
                <c:pt idx="36">
                  <c:v>1.0959000000000011E-8</c:v>
                </c:pt>
                <c:pt idx="37">
                  <c:v>9.9520000000000202E-9</c:v>
                </c:pt>
                <c:pt idx="38">
                  <c:v>9.0580000000000107E-9</c:v>
                </c:pt>
                <c:pt idx="39">
                  <c:v>8.2622000000000106E-9</c:v>
                </c:pt>
                <c:pt idx="40">
                  <c:v>7.5519000000000099E-9</c:v>
                </c:pt>
                <c:pt idx="41">
                  <c:v>6.9164000000000114E-9</c:v>
                </c:pt>
                <c:pt idx="42">
                  <c:v>6.3463000000000106E-9</c:v>
                </c:pt>
                <c:pt idx="43">
                  <c:v>5.8337000000000089E-9</c:v>
                </c:pt>
                <c:pt idx="44">
                  <c:v>5.3719000000000079E-9</c:v>
                </c:pt>
                <c:pt idx="45">
                  <c:v>4.9548000000000053E-9</c:v>
                </c:pt>
                <c:pt idx="46">
                  <c:v>4.5775000000000066E-9</c:v>
                </c:pt>
                <c:pt idx="47">
                  <c:v>4.2354000000000055E-9</c:v>
                </c:pt>
                <c:pt idx="48">
                  <c:v>3.9247000000000049E-9</c:v>
                </c:pt>
                <c:pt idx="49">
                  <c:v>3.6419000000000058E-9</c:v>
                </c:pt>
                <c:pt idx="50">
                  <c:v>3.3842000000000045E-9</c:v>
                </c:pt>
                <c:pt idx="51">
                  <c:v>3.1489000000000051E-9</c:v>
                </c:pt>
                <c:pt idx="52">
                  <c:v>2.933700000000004E-9</c:v>
                </c:pt>
                <c:pt idx="53">
                  <c:v>2.7365000000000039E-9</c:v>
                </c:pt>
                <c:pt idx="54">
                  <c:v>2.5556000000000026E-9</c:v>
                </c:pt>
                <c:pt idx="55">
                  <c:v>2.3895000000000038E-9</c:v>
                </c:pt>
                <c:pt idx="56">
                  <c:v>2.236600000000002E-9</c:v>
                </c:pt>
                <c:pt idx="57">
                  <c:v>2.0958000000000014E-9</c:v>
                </c:pt>
                <c:pt idx="58">
                  <c:v>1.9658000000000029E-9</c:v>
                </c:pt>
                <c:pt idx="59">
                  <c:v>1.8458000000000025E-9</c:v>
                </c:pt>
                <c:pt idx="60">
                  <c:v>1.7348000000000025E-9</c:v>
                </c:pt>
                <c:pt idx="61">
                  <c:v>1.6320000000000026E-9</c:v>
                </c:pt>
                <c:pt idx="62">
                  <c:v>1.5368000000000018E-9</c:v>
                </c:pt>
                <c:pt idx="63">
                  <c:v>1.4483000000000019E-9</c:v>
                </c:pt>
                <c:pt idx="64">
                  <c:v>1.366200000000002E-9</c:v>
                </c:pt>
                <c:pt idx="65">
                  <c:v>1.2898000000000013E-9</c:v>
                </c:pt>
                <c:pt idx="66">
                  <c:v>1.2186000000000011E-9</c:v>
                </c:pt>
                <c:pt idx="67">
                  <c:v>1.1523000000000019E-9</c:v>
                </c:pt>
                <c:pt idx="68">
                  <c:v>1.0905000000000011E-9</c:v>
                </c:pt>
                <c:pt idx="69">
                  <c:v>1.0327000000000016E-9</c:v>
                </c:pt>
                <c:pt idx="70">
                  <c:v>9.7873000000000164E-10</c:v>
                </c:pt>
                <c:pt idx="71">
                  <c:v>9.2823000000000135E-10</c:v>
                </c:pt>
                <c:pt idx="72">
                  <c:v>8.8094000000000192E-10</c:v>
                </c:pt>
                <c:pt idx="73">
                  <c:v>8.3662000000000202E-10</c:v>
                </c:pt>
                <c:pt idx="74">
                  <c:v>7.950600000000016E-10</c:v>
                </c:pt>
                <c:pt idx="75">
                  <c:v>7.5605000000000113E-10</c:v>
                </c:pt>
                <c:pt idx="76">
                  <c:v>7.1940000000000085E-10</c:v>
                </c:pt>
                <c:pt idx="77">
                  <c:v>6.8494000000000115E-10</c:v>
                </c:pt>
                <c:pt idx="78">
                  <c:v>6.5252000000000107E-10</c:v>
                </c:pt>
                <c:pt idx="79">
                  <c:v>6.2200000000000085E-10</c:v>
                </c:pt>
                <c:pt idx="80">
                  <c:v>5.9324000000000094E-10</c:v>
                </c:pt>
                <c:pt idx="81">
                  <c:v>5.6613000000000092E-10</c:v>
                </c:pt>
                <c:pt idx="82">
                  <c:v>5.4054000000000091E-10</c:v>
                </c:pt>
                <c:pt idx="83">
                  <c:v>5.1639000000000043E-10</c:v>
                </c:pt>
                <c:pt idx="84">
                  <c:v>4.9357000000000091E-10</c:v>
                </c:pt>
                <c:pt idx="85">
                  <c:v>4.7200000000000064E-10</c:v>
                </c:pt>
                <c:pt idx="86">
                  <c:v>4.5159000000000056E-10</c:v>
                </c:pt>
                <c:pt idx="87">
                  <c:v>4.3227000000000051E-10</c:v>
                </c:pt>
                <c:pt idx="88">
                  <c:v>4.1398000000000078E-10</c:v>
                </c:pt>
                <c:pt idx="89">
                  <c:v>3.9664000000000056E-10</c:v>
                </c:pt>
                <c:pt idx="90">
                  <c:v>3.8020000000000056E-10</c:v>
                </c:pt>
                <c:pt idx="91">
                  <c:v>3.6461000000000067E-10</c:v>
                </c:pt>
                <c:pt idx="92">
                  <c:v>3.4980000000000054E-10</c:v>
                </c:pt>
                <c:pt idx="93">
                  <c:v>3.3574000000000054E-10</c:v>
                </c:pt>
                <c:pt idx="94">
                  <c:v>3.223800000000006E-10</c:v>
                </c:pt>
                <c:pt idx="95">
                  <c:v>3.0968000000000037E-10</c:v>
                </c:pt>
                <c:pt idx="96">
                  <c:v>2.9759000000000042E-10</c:v>
                </c:pt>
                <c:pt idx="97">
                  <c:v>2.860900000000004E-10</c:v>
                </c:pt>
                <c:pt idx="98">
                  <c:v>2.7514000000000041E-10</c:v>
                </c:pt>
                <c:pt idx="99">
                  <c:v>2.6471000000000058E-10</c:v>
                </c:pt>
                <c:pt idx="100">
                  <c:v>2.5477000000000051E-10</c:v>
                </c:pt>
                <c:pt idx="101">
                  <c:v>2.4529000000000025E-10</c:v>
                </c:pt>
                <c:pt idx="102">
                  <c:v>2.362500000000003E-10</c:v>
                </c:pt>
                <c:pt idx="103">
                  <c:v>2.2762000000000027E-10</c:v>
                </c:pt>
                <c:pt idx="104">
                  <c:v>2.1938000000000038E-10</c:v>
                </c:pt>
                <c:pt idx="105">
                  <c:v>2.1151000000000034E-10</c:v>
                </c:pt>
                <c:pt idx="106">
                  <c:v>2.0399000000000027E-10</c:v>
                </c:pt>
                <c:pt idx="107">
                  <c:v>1.9681000000000033E-10</c:v>
                </c:pt>
                <c:pt idx="108">
                  <c:v>1.8993000000000032E-10</c:v>
                </c:pt>
                <c:pt idx="109">
                  <c:v>1.8335000000000025E-10</c:v>
                </c:pt>
                <c:pt idx="110">
                  <c:v>1.7706000000000032E-10</c:v>
                </c:pt>
                <c:pt idx="111">
                  <c:v>1.7103000000000031E-10</c:v>
                </c:pt>
                <c:pt idx="112">
                  <c:v>1.6526000000000029E-10</c:v>
                </c:pt>
                <c:pt idx="113">
                  <c:v>1.5973000000000028E-10</c:v>
                </c:pt>
                <c:pt idx="114">
                  <c:v>1.5443000000000029E-10</c:v>
                </c:pt>
                <c:pt idx="115">
                  <c:v>1.4934000000000023E-10</c:v>
                </c:pt>
                <c:pt idx="116">
                  <c:v>1.444700000000002E-10</c:v>
                </c:pt>
                <c:pt idx="117">
                  <c:v>1.397900000000002E-10</c:v>
                </c:pt>
                <c:pt idx="118">
                  <c:v>1.3530000000000019E-10</c:v>
                </c:pt>
                <c:pt idx="119">
                  <c:v>1.3098000000000018E-10</c:v>
                </c:pt>
                <c:pt idx="120">
                  <c:v>1.2684000000000023E-10</c:v>
                </c:pt>
                <c:pt idx="121">
                  <c:v>1.2286000000000016E-10</c:v>
                </c:pt>
                <c:pt idx="122">
                  <c:v>1.1904000000000027E-10</c:v>
                </c:pt>
                <c:pt idx="123">
                  <c:v>1.1536000000000017E-10</c:v>
                </c:pt>
                <c:pt idx="124">
                  <c:v>1.118300000000002E-10</c:v>
                </c:pt>
                <c:pt idx="125">
                  <c:v>1.0843000000000018E-10</c:v>
                </c:pt>
                <c:pt idx="126">
                  <c:v>1.0515000000000011E-10</c:v>
                </c:pt>
                <c:pt idx="127">
                  <c:v>1.0200000000000019E-10</c:v>
                </c:pt>
                <c:pt idx="128">
                  <c:v>9.8969000000000181E-11</c:v>
                </c:pt>
                <c:pt idx="129">
                  <c:v>9.6048000000000158E-11</c:v>
                </c:pt>
                <c:pt idx="130">
                  <c:v>9.3234000000000213E-11</c:v>
                </c:pt>
                <c:pt idx="131">
                  <c:v>9.0522000000000199E-11</c:v>
                </c:pt>
                <c:pt idx="132">
                  <c:v>8.7908000000000135E-11</c:v>
                </c:pt>
                <c:pt idx="133">
                  <c:v>8.5387000000000131E-11</c:v>
                </c:pt>
                <c:pt idx="134">
                  <c:v>8.2957000000000159E-11</c:v>
                </c:pt>
                <c:pt idx="135">
                  <c:v>8.0611000000000131E-11</c:v>
                </c:pt>
                <c:pt idx="136">
                  <c:v>7.8349000000000114E-11</c:v>
                </c:pt>
                <c:pt idx="137">
                  <c:v>7.6165000000000119E-11</c:v>
                </c:pt>
                <c:pt idx="138">
                  <c:v>7.4057000000000143E-11</c:v>
                </c:pt>
                <c:pt idx="139">
                  <c:v>7.2021000000000112E-11</c:v>
                </c:pt>
                <c:pt idx="140">
                  <c:v>7.0055000000000114E-11</c:v>
                </c:pt>
                <c:pt idx="141">
                  <c:v>6.81550000000001E-11</c:v>
                </c:pt>
                <c:pt idx="142">
                  <c:v>6.6319000000000118E-11</c:v>
                </c:pt>
                <c:pt idx="143">
                  <c:v>6.4545000000000099E-11</c:v>
                </c:pt>
                <c:pt idx="144">
                  <c:v>6.2829000000000099E-11</c:v>
                </c:pt>
                <c:pt idx="145">
                  <c:v>6.117100000000008E-11</c:v>
                </c:pt>
                <c:pt idx="146">
                  <c:v>5.9566000000000128E-11</c:v>
                </c:pt>
                <c:pt idx="147">
                  <c:v>5.8014000000000114E-11</c:v>
                </c:pt>
                <c:pt idx="148">
                  <c:v>5.6512000000000095E-11</c:v>
                </c:pt>
                <c:pt idx="149">
                  <c:v>5.505900000000009E-11</c:v>
                </c:pt>
                <c:pt idx="150">
                  <c:v>5.3652000000000092E-11</c:v>
                </c:pt>
                <c:pt idx="151">
                  <c:v>5.2289000000000077E-11</c:v>
                </c:pt>
                <c:pt idx="152">
                  <c:v>5.0969000000000088E-11</c:v>
                </c:pt>
                <c:pt idx="153">
                  <c:v>4.9691000000000091E-11</c:v>
                </c:pt>
                <c:pt idx="154">
                  <c:v>4.8453000000000088E-11</c:v>
                </c:pt>
                <c:pt idx="155">
                  <c:v>4.7253000000000069E-11</c:v>
                </c:pt>
                <c:pt idx="156">
                  <c:v>4.6090000000000083E-11</c:v>
                </c:pt>
                <c:pt idx="157">
                  <c:v>4.49620000000001E-11</c:v>
                </c:pt>
                <c:pt idx="158">
                  <c:v>4.3869000000000068E-11</c:v>
                </c:pt>
                <c:pt idx="159">
                  <c:v>4.2809000000000068E-11</c:v>
                </c:pt>
                <c:pt idx="160">
                  <c:v>4.1780000000000068E-11</c:v>
                </c:pt>
                <c:pt idx="161">
                  <c:v>4.0783000000000091E-11</c:v>
                </c:pt>
                <c:pt idx="162">
                  <c:v>3.9815000000000071E-11</c:v>
                </c:pt>
                <c:pt idx="163">
                  <c:v>3.8875000000000085E-11</c:v>
                </c:pt>
                <c:pt idx="164">
                  <c:v>3.7963000000000068E-11</c:v>
                </c:pt>
                <c:pt idx="165">
                  <c:v>3.707800000000007E-11</c:v>
                </c:pt>
                <c:pt idx="166">
                  <c:v>3.6218000000000066E-11</c:v>
                </c:pt>
                <c:pt idx="167">
                  <c:v>3.5383000000000063E-11</c:v>
                </c:pt>
                <c:pt idx="168">
                  <c:v>3.4572000000000059E-11</c:v>
                </c:pt>
                <c:pt idx="169">
                  <c:v>3.3784000000000059E-11</c:v>
                </c:pt>
                <c:pt idx="170">
                  <c:v>3.3018000000000047E-11</c:v>
                </c:pt>
                <c:pt idx="171">
                  <c:v>3.2274000000000069E-11</c:v>
                </c:pt>
                <c:pt idx="172">
                  <c:v>3.1551000000000051E-11</c:v>
                </c:pt>
                <c:pt idx="173">
                  <c:v>3.0848000000000056E-11</c:v>
                </c:pt>
                <c:pt idx="174">
                  <c:v>3.0165000000000045E-11</c:v>
                </c:pt>
                <c:pt idx="175">
                  <c:v>2.9500000000000047E-11</c:v>
                </c:pt>
                <c:pt idx="176">
                  <c:v>2.8853000000000044E-11</c:v>
                </c:pt>
                <c:pt idx="177">
                  <c:v>2.8224000000000035E-11</c:v>
                </c:pt>
                <c:pt idx="178">
                  <c:v>2.7612000000000052E-11</c:v>
                </c:pt>
                <c:pt idx="179">
                  <c:v>2.7017000000000053E-11</c:v>
                </c:pt>
                <c:pt idx="180">
                  <c:v>2.6438000000000052E-11</c:v>
                </c:pt>
                <c:pt idx="181">
                  <c:v>2.5874000000000051E-11</c:v>
                </c:pt>
                <c:pt idx="182">
                  <c:v>2.5325000000000039E-11</c:v>
                </c:pt>
                <c:pt idx="183">
                  <c:v>2.4790000000000035E-11</c:v>
                </c:pt>
                <c:pt idx="184">
                  <c:v>2.4270000000000049E-11</c:v>
                </c:pt>
                <c:pt idx="185">
                  <c:v>2.3763000000000033E-11</c:v>
                </c:pt>
                <c:pt idx="186">
                  <c:v>2.3269000000000034E-11</c:v>
                </c:pt>
                <c:pt idx="187">
                  <c:v>2.2788000000000044E-11</c:v>
                </c:pt>
                <c:pt idx="188">
                  <c:v>2.2319000000000043E-11</c:v>
                </c:pt>
                <c:pt idx="189">
                  <c:v>2.1863000000000041E-11</c:v>
                </c:pt>
                <c:pt idx="190">
                  <c:v>2.1418000000000043E-11</c:v>
                </c:pt>
                <c:pt idx="191">
                  <c:v>2.0984000000000033E-11</c:v>
                </c:pt>
                <c:pt idx="192">
                  <c:v>2.0561000000000032E-11</c:v>
                </c:pt>
                <c:pt idx="193">
                  <c:v>2.0149000000000033E-11</c:v>
                </c:pt>
                <c:pt idx="194">
                  <c:v>1.9747000000000039E-11</c:v>
                </c:pt>
                <c:pt idx="195">
                  <c:v>1.935500000000003E-11</c:v>
                </c:pt>
                <c:pt idx="196">
                  <c:v>1.8972000000000037E-11</c:v>
                </c:pt>
                <c:pt idx="197">
                  <c:v>1.8600000000000035E-11</c:v>
                </c:pt>
                <c:pt idx="198">
                  <c:v>1.823600000000003E-11</c:v>
                </c:pt>
                <c:pt idx="199">
                  <c:v>1.7881000000000032E-11</c:v>
                </c:pt>
                <c:pt idx="200">
                  <c:v>1.7534000000000031E-11</c:v>
                </c:pt>
                <c:pt idx="201">
                  <c:v>1.7196000000000026E-11</c:v>
                </c:pt>
                <c:pt idx="202">
                  <c:v>1.6867000000000031E-11</c:v>
                </c:pt>
                <c:pt idx="203">
                  <c:v>1.6545000000000032E-11</c:v>
                </c:pt>
                <c:pt idx="204">
                  <c:v>1.6230000000000031E-11</c:v>
                </c:pt>
                <c:pt idx="205">
                  <c:v>1.5923000000000031E-11</c:v>
                </c:pt>
                <c:pt idx="206">
                  <c:v>1.5624000000000028E-11</c:v>
                </c:pt>
                <c:pt idx="207">
                  <c:v>1.5331000000000025E-11</c:v>
                </c:pt>
                <c:pt idx="208">
                  <c:v>1.5045000000000027E-11</c:v>
                </c:pt>
                <c:pt idx="209">
                  <c:v>1.4766000000000025E-11</c:v>
                </c:pt>
                <c:pt idx="210">
                  <c:v>1.4493000000000022E-11</c:v>
                </c:pt>
                <c:pt idx="211">
                  <c:v>1.4226000000000023E-11</c:v>
                </c:pt>
                <c:pt idx="212">
                  <c:v>1.3966000000000025E-11</c:v>
                </c:pt>
                <c:pt idx="213">
                  <c:v>1.3711000000000023E-11</c:v>
                </c:pt>
                <c:pt idx="214">
                  <c:v>1.3463000000000027E-11</c:v>
                </c:pt>
                <c:pt idx="215">
                  <c:v>1.3220000000000028E-11</c:v>
                </c:pt>
                <c:pt idx="216">
                  <c:v>1.2982000000000025E-11</c:v>
                </c:pt>
                <c:pt idx="217">
                  <c:v>1.2750000000000024E-11</c:v>
                </c:pt>
                <c:pt idx="218">
                  <c:v>1.2522000000000024E-11</c:v>
                </c:pt>
                <c:pt idx="219">
                  <c:v>1.230000000000002E-11</c:v>
                </c:pt>
                <c:pt idx="220">
                  <c:v>1.2083000000000019E-11</c:v>
                </c:pt>
                <c:pt idx="221">
                  <c:v>1.1871000000000023E-11</c:v>
                </c:pt>
                <c:pt idx="222">
                  <c:v>1.1663000000000027E-11</c:v>
                </c:pt>
                <c:pt idx="223">
                  <c:v>1.1460000000000028E-11</c:v>
                </c:pt>
                <c:pt idx="224">
                  <c:v>1.1261000000000025E-11</c:v>
                </c:pt>
                <c:pt idx="225">
                  <c:v>1.1066000000000023E-11</c:v>
                </c:pt>
                <c:pt idx="226">
                  <c:v>1.0876000000000016E-11</c:v>
                </c:pt>
                <c:pt idx="227">
                  <c:v>1.068900000000002E-11</c:v>
                </c:pt>
                <c:pt idx="228">
                  <c:v>1.0507000000000019E-11</c:v>
                </c:pt>
                <c:pt idx="229">
                  <c:v>1.0329000000000017E-11</c:v>
                </c:pt>
                <c:pt idx="230">
                  <c:v>1.0154000000000013E-11</c:v>
                </c:pt>
                <c:pt idx="231">
                  <c:v>9.98300000000002E-12</c:v>
                </c:pt>
                <c:pt idx="232">
                  <c:v>9.8156000000000253E-12</c:v>
                </c:pt>
                <c:pt idx="233">
                  <c:v>9.651700000000022E-12</c:v>
                </c:pt>
                <c:pt idx="234">
                  <c:v>9.4911000000000172E-12</c:v>
                </c:pt>
                <c:pt idx="235">
                  <c:v>9.3339000000000202E-12</c:v>
                </c:pt>
                <c:pt idx="236">
                  <c:v>9.180000000000017E-12</c:v>
                </c:pt>
                <c:pt idx="237">
                  <c:v>9.0291000000000153E-12</c:v>
                </c:pt>
                <c:pt idx="238">
                  <c:v>8.8815000000000219E-12</c:v>
                </c:pt>
                <c:pt idx="239">
                  <c:v>8.7368000000000126E-12</c:v>
                </c:pt>
                <c:pt idx="240">
                  <c:v>8.5950000000000198E-12</c:v>
                </c:pt>
                <c:pt idx="241">
                  <c:v>8.4560000000000181E-12</c:v>
                </c:pt>
                <c:pt idx="242">
                  <c:v>8.3200000000000179E-12</c:v>
                </c:pt>
                <c:pt idx="243">
                  <c:v>8.1866000000000193E-12</c:v>
                </c:pt>
                <c:pt idx="244">
                  <c:v>8.0559000000000235E-12</c:v>
                </c:pt>
                <c:pt idx="245">
                  <c:v>7.9277000000000152E-12</c:v>
                </c:pt>
                <c:pt idx="246">
                  <c:v>7.8021000000000134E-12</c:v>
                </c:pt>
                <c:pt idx="247">
                  <c:v>7.6790000000000169E-12</c:v>
                </c:pt>
                <c:pt idx="248">
                  <c:v>7.5584000000000143E-12</c:v>
                </c:pt>
                <c:pt idx="249">
                  <c:v>7.4400000000000168E-12</c:v>
                </c:pt>
                <c:pt idx="250">
                  <c:v>7.3240000000000104E-12</c:v>
                </c:pt>
                <c:pt idx="251">
                  <c:v>7.2102000000000155E-12</c:v>
                </c:pt>
                <c:pt idx="252">
                  <c:v>7.0986000000000134E-12</c:v>
                </c:pt>
                <c:pt idx="253">
                  <c:v>6.9892000000000171E-12</c:v>
                </c:pt>
                <c:pt idx="254">
                  <c:v>6.8819000000000125E-12</c:v>
                </c:pt>
                <c:pt idx="255">
                  <c:v>6.7766000000000162E-12</c:v>
                </c:pt>
                <c:pt idx="256">
                  <c:v>6.6734000000000131E-12</c:v>
                </c:pt>
                <c:pt idx="257">
                  <c:v>6.5721000000000115E-12</c:v>
                </c:pt>
                <c:pt idx="258">
                  <c:v>6.4727000000000146E-12</c:v>
                </c:pt>
                <c:pt idx="259">
                  <c:v>6.3752000000000127E-12</c:v>
                </c:pt>
                <c:pt idx="260">
                  <c:v>6.2795000000000142E-12</c:v>
                </c:pt>
                <c:pt idx="261">
                  <c:v>6.1856000000000103E-12</c:v>
                </c:pt>
                <c:pt idx="262">
                  <c:v>6.0935000000000115E-12</c:v>
                </c:pt>
                <c:pt idx="263">
                  <c:v>6.0030000000000115E-12</c:v>
                </c:pt>
                <c:pt idx="264">
                  <c:v>5.9142000000000121E-12</c:v>
                </c:pt>
                <c:pt idx="265">
                  <c:v>5.8271000000000078E-12</c:v>
                </c:pt>
                <c:pt idx="266">
                  <c:v>5.7416000000000134E-12</c:v>
                </c:pt>
                <c:pt idx="267">
                  <c:v>5.6576000000000085E-12</c:v>
                </c:pt>
                <c:pt idx="268">
                  <c:v>5.5752000000000112E-12</c:v>
                </c:pt>
                <c:pt idx="269">
                  <c:v>5.4942000000000094E-12</c:v>
                </c:pt>
                <c:pt idx="270">
                  <c:v>5.41470000000001E-12</c:v>
                </c:pt>
                <c:pt idx="271">
                  <c:v>5.3367000000000114E-12</c:v>
                </c:pt>
                <c:pt idx="272">
                  <c:v>5.2600000000000087E-12</c:v>
                </c:pt>
                <c:pt idx="273">
                  <c:v>5.1848000000000076E-12</c:v>
                </c:pt>
                <c:pt idx="274">
                  <c:v>5.1108000000000077E-12</c:v>
                </c:pt>
                <c:pt idx="275">
                  <c:v>5.0382000000000114E-12</c:v>
                </c:pt>
                <c:pt idx="276">
                  <c:v>4.9669000000000087E-12</c:v>
                </c:pt>
                <c:pt idx="277">
                  <c:v>4.8968000000000088E-12</c:v>
                </c:pt>
                <c:pt idx="278">
                  <c:v>4.8280000000000065E-12</c:v>
                </c:pt>
                <c:pt idx="279">
                  <c:v>4.7603000000000099E-12</c:v>
                </c:pt>
                <c:pt idx="280">
                  <c:v>4.6938000000000081E-12</c:v>
                </c:pt>
                <c:pt idx="281">
                  <c:v>4.6285000000000052E-12</c:v>
                </c:pt>
                <c:pt idx="282">
                  <c:v>4.5644000000000059E-12</c:v>
                </c:pt>
                <c:pt idx="283">
                  <c:v>4.5013000000000103E-12</c:v>
                </c:pt>
                <c:pt idx="284">
                  <c:v>4.4393000000000116E-12</c:v>
                </c:pt>
                <c:pt idx="285">
                  <c:v>4.3784000000000089E-12</c:v>
                </c:pt>
                <c:pt idx="286">
                  <c:v>4.3185000000000067E-12</c:v>
                </c:pt>
                <c:pt idx="287">
                  <c:v>4.2597000000000094E-12</c:v>
                </c:pt>
                <c:pt idx="288">
                  <c:v>4.201800000000009E-12</c:v>
                </c:pt>
                <c:pt idx="289">
                  <c:v>4.1450000000000047E-12</c:v>
                </c:pt>
                <c:pt idx="290">
                  <c:v>4.0890000000000089E-12</c:v>
                </c:pt>
                <c:pt idx="291">
                  <c:v>4.034100000000006E-12</c:v>
                </c:pt>
                <c:pt idx="292">
                  <c:v>3.9800000000000077E-12</c:v>
                </c:pt>
                <c:pt idx="293">
                  <c:v>3.9268000000000062E-12</c:v>
                </c:pt>
                <c:pt idx="294">
                  <c:v>3.8746000000000061E-12</c:v>
                </c:pt>
                <c:pt idx="295">
                  <c:v>3.8232000000000074E-12</c:v>
                </c:pt>
                <c:pt idx="296">
                  <c:v>3.7726000000000068E-12</c:v>
                </c:pt>
                <c:pt idx="297">
                  <c:v>3.7229000000000071E-12</c:v>
                </c:pt>
                <c:pt idx="298">
                  <c:v>3.6740000000000072E-12</c:v>
                </c:pt>
                <c:pt idx="299">
                  <c:v>3.6259000000000074E-12</c:v>
                </c:pt>
                <c:pt idx="300">
                  <c:v>3.5786000000000062E-12</c:v>
                </c:pt>
                <c:pt idx="301">
                  <c:v>3.5320000000000051E-12</c:v>
                </c:pt>
                <c:pt idx="302">
                  <c:v>3.4862000000000067E-12</c:v>
                </c:pt>
                <c:pt idx="303">
                  <c:v>3.441200000000006E-12</c:v>
                </c:pt>
                <c:pt idx="304">
                  <c:v>3.3968000000000047E-12</c:v>
                </c:pt>
                <c:pt idx="305">
                  <c:v>3.3532000000000055E-12</c:v>
                </c:pt>
                <c:pt idx="306">
                  <c:v>3.3103000000000058E-12</c:v>
                </c:pt>
                <c:pt idx="307">
                  <c:v>3.2681000000000079E-12</c:v>
                </c:pt>
                <c:pt idx="308">
                  <c:v>3.2265000000000069E-12</c:v>
                </c:pt>
                <c:pt idx="309">
                  <c:v>3.1856000000000061E-12</c:v>
                </c:pt>
                <c:pt idx="310">
                  <c:v>3.1453000000000064E-12</c:v>
                </c:pt>
                <c:pt idx="311">
                  <c:v>3.1057000000000064E-12</c:v>
                </c:pt>
                <c:pt idx="312">
                  <c:v>3.0667000000000055E-12</c:v>
                </c:pt>
                <c:pt idx="313">
                  <c:v>3.028300000000006E-12</c:v>
                </c:pt>
                <c:pt idx="314">
                  <c:v>2.9905000000000047E-12</c:v>
                </c:pt>
                <c:pt idx="315">
                  <c:v>2.9533000000000048E-12</c:v>
                </c:pt>
                <c:pt idx="316">
                  <c:v>2.9167000000000039E-12</c:v>
                </c:pt>
                <c:pt idx="317">
                  <c:v>2.8806000000000053E-12</c:v>
                </c:pt>
                <c:pt idx="318">
                  <c:v>2.8451000000000057E-12</c:v>
                </c:pt>
                <c:pt idx="319">
                  <c:v>2.8101000000000048E-12</c:v>
                </c:pt>
                <c:pt idx="320">
                  <c:v>2.7757000000000056E-12</c:v>
                </c:pt>
                <c:pt idx="321">
                  <c:v>2.7418000000000051E-12</c:v>
                </c:pt>
                <c:pt idx="322">
                  <c:v>2.7084000000000057E-12</c:v>
                </c:pt>
                <c:pt idx="323">
                  <c:v>2.6755000000000057E-12</c:v>
                </c:pt>
                <c:pt idx="324">
                  <c:v>2.6432000000000059E-12</c:v>
                </c:pt>
                <c:pt idx="325">
                  <c:v>2.6113000000000044E-12</c:v>
                </c:pt>
                <c:pt idx="326">
                  <c:v>2.579900000000004E-12</c:v>
                </c:pt>
                <c:pt idx="327">
                  <c:v>2.5489000000000058E-12</c:v>
                </c:pt>
                <c:pt idx="328">
                  <c:v>2.5184000000000043E-12</c:v>
                </c:pt>
                <c:pt idx="329">
                  <c:v>2.488400000000005E-12</c:v>
                </c:pt>
                <c:pt idx="330">
                  <c:v>2.4588000000000032E-12</c:v>
                </c:pt>
                <c:pt idx="331">
                  <c:v>2.4297000000000049E-12</c:v>
                </c:pt>
                <c:pt idx="332">
                  <c:v>2.4010000000000044E-12</c:v>
                </c:pt>
                <c:pt idx="333">
                  <c:v>2.372700000000003E-12</c:v>
                </c:pt>
                <c:pt idx="334">
                  <c:v>2.3448000000000043E-12</c:v>
                </c:pt>
                <c:pt idx="335">
                  <c:v>2.3174000000000038E-12</c:v>
                </c:pt>
                <c:pt idx="336">
                  <c:v>2.2903000000000057E-12</c:v>
                </c:pt>
                <c:pt idx="337">
                  <c:v>2.263600000000005E-12</c:v>
                </c:pt>
                <c:pt idx="338">
                  <c:v>2.237300000000005E-12</c:v>
                </c:pt>
                <c:pt idx="339">
                  <c:v>2.2114000000000037E-12</c:v>
                </c:pt>
                <c:pt idx="340">
                  <c:v>2.1859000000000042E-12</c:v>
                </c:pt>
                <c:pt idx="341">
                  <c:v>2.1608000000000043E-12</c:v>
                </c:pt>
                <c:pt idx="342">
                  <c:v>2.1360000000000026E-12</c:v>
                </c:pt>
                <c:pt idx="343">
                  <c:v>2.1115000000000041E-12</c:v>
                </c:pt>
                <c:pt idx="344">
                  <c:v>2.0874000000000046E-12</c:v>
                </c:pt>
                <c:pt idx="345">
                  <c:v>2.063700000000005E-12</c:v>
                </c:pt>
                <c:pt idx="346">
                  <c:v>2.0402000000000038E-12</c:v>
                </c:pt>
                <c:pt idx="347">
                  <c:v>2.0172000000000028E-12</c:v>
                </c:pt>
                <c:pt idx="348">
                  <c:v>1.9944000000000045E-12</c:v>
                </c:pt>
                <c:pt idx="349">
                  <c:v>1.9720000000000045E-12</c:v>
                </c:pt>
                <c:pt idx="350">
                  <c:v>1.9498000000000033E-12</c:v>
                </c:pt>
                <c:pt idx="351">
                  <c:v>1.9280000000000039E-12</c:v>
                </c:pt>
                <c:pt idx="352">
                  <c:v>1.906500000000004E-12</c:v>
                </c:pt>
                <c:pt idx="353">
                  <c:v>1.8853000000000037E-12</c:v>
                </c:pt>
                <c:pt idx="354">
                  <c:v>1.8644000000000036E-12</c:v>
                </c:pt>
                <c:pt idx="355">
                  <c:v>1.8437000000000031E-12</c:v>
                </c:pt>
                <c:pt idx="356">
                  <c:v>1.8234000000000033E-12</c:v>
                </c:pt>
                <c:pt idx="357">
                  <c:v>1.8033000000000032E-12</c:v>
                </c:pt>
                <c:pt idx="358">
                  <c:v>1.7835000000000033E-12</c:v>
                </c:pt>
                <c:pt idx="359">
                  <c:v>1.764000000000004E-12</c:v>
                </c:pt>
                <c:pt idx="360">
                  <c:v>1.7448000000000034E-12</c:v>
                </c:pt>
                <c:pt idx="361">
                  <c:v>1.725800000000003E-12</c:v>
                </c:pt>
                <c:pt idx="362">
                  <c:v>1.7070000000000031E-12</c:v>
                </c:pt>
                <c:pt idx="363">
                  <c:v>1.6886000000000035E-12</c:v>
                </c:pt>
                <c:pt idx="364">
                  <c:v>1.6703000000000035E-12</c:v>
                </c:pt>
                <c:pt idx="365">
                  <c:v>1.6524000000000031E-12</c:v>
                </c:pt>
                <c:pt idx="366">
                  <c:v>1.634600000000003E-12</c:v>
                </c:pt>
                <c:pt idx="367">
                  <c:v>1.6171000000000031E-12</c:v>
                </c:pt>
                <c:pt idx="368">
                  <c:v>1.5998000000000023E-12</c:v>
                </c:pt>
                <c:pt idx="369">
                  <c:v>1.5828000000000029E-12</c:v>
                </c:pt>
                <c:pt idx="370">
                  <c:v>1.5660000000000032E-12</c:v>
                </c:pt>
                <c:pt idx="371">
                  <c:v>1.5494000000000029E-12</c:v>
                </c:pt>
                <c:pt idx="372">
                  <c:v>1.5330000000000029E-12</c:v>
                </c:pt>
                <c:pt idx="373">
                  <c:v>1.5168000000000028E-12</c:v>
                </c:pt>
                <c:pt idx="374">
                  <c:v>1.5009000000000028E-12</c:v>
                </c:pt>
                <c:pt idx="375">
                  <c:v>1.4852000000000028E-12</c:v>
                </c:pt>
                <c:pt idx="376">
                  <c:v>1.4696000000000017E-12</c:v>
                </c:pt>
                <c:pt idx="377">
                  <c:v>1.4543000000000028E-12</c:v>
                </c:pt>
                <c:pt idx="378">
                  <c:v>1.4392000000000024E-12</c:v>
                </c:pt>
                <c:pt idx="379">
                  <c:v>1.4242000000000024E-12</c:v>
                </c:pt>
                <c:pt idx="380">
                  <c:v>1.4095000000000022E-12</c:v>
                </c:pt>
                <c:pt idx="381">
                  <c:v>1.3950000000000028E-12</c:v>
                </c:pt>
                <c:pt idx="382">
                  <c:v>1.3806000000000028E-12</c:v>
                </c:pt>
                <c:pt idx="383">
                  <c:v>1.3664000000000025E-12</c:v>
                </c:pt>
                <c:pt idx="384">
                  <c:v>1.3524000000000028E-12</c:v>
                </c:pt>
                <c:pt idx="385">
                  <c:v>1.3386000000000028E-12</c:v>
                </c:pt>
                <c:pt idx="386">
                  <c:v>1.3250000000000023E-12</c:v>
                </c:pt>
                <c:pt idx="387">
                  <c:v>1.3115000000000024E-12</c:v>
                </c:pt>
                <c:pt idx="388">
                  <c:v>1.2982000000000025E-12</c:v>
                </c:pt>
                <c:pt idx="389">
                  <c:v>1.2851000000000025E-12</c:v>
                </c:pt>
                <c:pt idx="390">
                  <c:v>1.2721000000000028E-12</c:v>
                </c:pt>
                <c:pt idx="391">
                  <c:v>1.2593000000000019E-12</c:v>
                </c:pt>
                <c:pt idx="392">
                  <c:v>1.2467000000000017E-12</c:v>
                </c:pt>
                <c:pt idx="393">
                  <c:v>1.2342000000000017E-12</c:v>
                </c:pt>
                <c:pt idx="394">
                  <c:v>1.2218000000000011E-12</c:v>
                </c:pt>
                <c:pt idx="395">
                  <c:v>1.2097000000000018E-12</c:v>
                </c:pt>
                <c:pt idx="396">
                  <c:v>1.1977000000000025E-12</c:v>
                </c:pt>
                <c:pt idx="397">
                  <c:v>1.1858000000000023E-12</c:v>
                </c:pt>
                <c:pt idx="398">
                  <c:v>1.1741000000000028E-12</c:v>
                </c:pt>
                <c:pt idx="399">
                  <c:v>1.1625000000000024E-12</c:v>
                </c:pt>
                <c:pt idx="400">
                  <c:v>1.1510000000000025E-12</c:v>
                </c:pt>
                <c:pt idx="401">
                  <c:v>1.1397000000000019E-12</c:v>
                </c:pt>
                <c:pt idx="402">
                  <c:v>1.1286000000000025E-12</c:v>
                </c:pt>
                <c:pt idx="403">
                  <c:v>1.1176000000000022E-12</c:v>
                </c:pt>
                <c:pt idx="404">
                  <c:v>1.1067000000000017E-12</c:v>
                </c:pt>
                <c:pt idx="405">
                  <c:v>1.0959000000000018E-12</c:v>
                </c:pt>
                <c:pt idx="406">
                  <c:v>1.0853000000000018E-12</c:v>
                </c:pt>
                <c:pt idx="407">
                  <c:v>1.0748000000000022E-12</c:v>
                </c:pt>
                <c:pt idx="408">
                  <c:v>1.0644000000000024E-12</c:v>
                </c:pt>
                <c:pt idx="409">
                  <c:v>1.0542000000000019E-12</c:v>
                </c:pt>
                <c:pt idx="410">
                  <c:v>1.0440000000000024E-12</c:v>
                </c:pt>
                <c:pt idx="411">
                  <c:v>1.0340000000000023E-12</c:v>
                </c:pt>
                <c:pt idx="412">
                  <c:v>1.0242000000000022E-12</c:v>
                </c:pt>
                <c:pt idx="413">
                  <c:v>1.0144000000000018E-12</c:v>
                </c:pt>
                <c:pt idx="414">
                  <c:v>1.0047000000000016E-12</c:v>
                </c:pt>
                <c:pt idx="415">
                  <c:v>9.9520000000000287E-13</c:v>
                </c:pt>
                <c:pt idx="416">
                  <c:v>9.8578000000000229E-13</c:v>
                </c:pt>
                <c:pt idx="417">
                  <c:v>9.764700000000024E-13</c:v>
                </c:pt>
                <c:pt idx="418">
                  <c:v>9.672700000000026E-13</c:v>
                </c:pt>
                <c:pt idx="419">
                  <c:v>9.5818000000000168E-13</c:v>
                </c:pt>
                <c:pt idx="420">
                  <c:v>9.4919000000000194E-13</c:v>
                </c:pt>
                <c:pt idx="421">
                  <c:v>9.4031000000000188E-13</c:v>
                </c:pt>
                <c:pt idx="422">
                  <c:v>9.3153000000000239E-13</c:v>
                </c:pt>
                <c:pt idx="423">
                  <c:v>9.2286000000000178E-13</c:v>
                </c:pt>
                <c:pt idx="424">
                  <c:v>9.1428000000000184E-13</c:v>
                </c:pt>
                <c:pt idx="425">
                  <c:v>9.0580000000000186E-13</c:v>
                </c:pt>
                <c:pt idx="426">
                  <c:v>8.9743000000000176E-13</c:v>
                </c:pt>
                <c:pt idx="427">
                  <c:v>8.8915000000000202E-13</c:v>
                </c:pt>
                <c:pt idx="428">
                  <c:v>8.8096000000000234E-13</c:v>
                </c:pt>
                <c:pt idx="429">
                  <c:v>8.7287000000000131E-13</c:v>
                </c:pt>
                <c:pt idx="430">
                  <c:v>8.6487000000000104E-13</c:v>
                </c:pt>
                <c:pt idx="431">
                  <c:v>8.5697000000000205E-13</c:v>
                </c:pt>
                <c:pt idx="432">
                  <c:v>8.4915000000000219E-13</c:v>
                </c:pt>
                <c:pt idx="433">
                  <c:v>8.4142000000000158E-13</c:v>
                </c:pt>
                <c:pt idx="434">
                  <c:v>8.3378000000000172E-13</c:v>
                </c:pt>
                <c:pt idx="435">
                  <c:v>8.2622000000000231E-13</c:v>
                </c:pt>
                <c:pt idx="436">
                  <c:v>8.1875000000000174E-13</c:v>
                </c:pt>
                <c:pt idx="437">
                  <c:v>8.1137000000000172E-13</c:v>
                </c:pt>
                <c:pt idx="438">
                  <c:v>8.0407000000000154E-13</c:v>
                </c:pt>
                <c:pt idx="439">
                  <c:v>7.968500000000017E-13</c:v>
                </c:pt>
                <c:pt idx="440">
                  <c:v>7.8971000000000139E-13</c:v>
                </c:pt>
                <c:pt idx="441">
                  <c:v>7.8265000000000142E-13</c:v>
                </c:pt>
                <c:pt idx="442">
                  <c:v>7.756800000000017E-13</c:v>
                </c:pt>
                <c:pt idx="443">
                  <c:v>7.6877000000000148E-13</c:v>
                </c:pt>
                <c:pt idx="444">
                  <c:v>7.6195000000000141E-13</c:v>
                </c:pt>
                <c:pt idx="445">
                  <c:v>7.5519000000000155E-13</c:v>
                </c:pt>
                <c:pt idx="446">
                  <c:v>7.4852000000000174E-13</c:v>
                </c:pt>
                <c:pt idx="447">
                  <c:v>7.4191000000000163E-13</c:v>
                </c:pt>
                <c:pt idx="448">
                  <c:v>7.3539000000000137E-13</c:v>
                </c:pt>
                <c:pt idx="449">
                  <c:v>7.2893000000000172E-13</c:v>
                </c:pt>
                <c:pt idx="450">
                  <c:v>7.2254000000000138E-13</c:v>
                </c:pt>
                <c:pt idx="451">
                  <c:v>7.1622000000000126E-13</c:v>
                </c:pt>
                <c:pt idx="452">
                  <c:v>7.0998000000000159E-13</c:v>
                </c:pt>
                <c:pt idx="453">
                  <c:v>7.0380000000000161E-13</c:v>
                </c:pt>
                <c:pt idx="454">
                  <c:v>6.9768000000000173E-13</c:v>
                </c:pt>
                <c:pt idx="455">
                  <c:v>6.9164000000000169E-13</c:v>
                </c:pt>
                <c:pt idx="456">
                  <c:v>6.8566000000000144E-13</c:v>
                </c:pt>
                <c:pt idx="457">
                  <c:v>6.7973000000000139E-13</c:v>
                </c:pt>
                <c:pt idx="458">
                  <c:v>6.7388000000000167E-13</c:v>
                </c:pt>
                <c:pt idx="459">
                  <c:v>6.6810000000000136E-13</c:v>
                </c:pt>
                <c:pt idx="460">
                  <c:v>6.6237000000000114E-13</c:v>
                </c:pt>
                <c:pt idx="461">
                  <c:v>6.5670000000000113E-13</c:v>
                </c:pt>
                <c:pt idx="462">
                  <c:v>6.5109000000000122E-13</c:v>
                </c:pt>
                <c:pt idx="463">
                  <c:v>6.4554000000000141E-13</c:v>
                </c:pt>
                <c:pt idx="464">
                  <c:v>6.400500000000014E-13</c:v>
                </c:pt>
                <c:pt idx="465">
                  <c:v>6.3463000000000141E-13</c:v>
                </c:pt>
                <c:pt idx="466">
                  <c:v>6.2925000000000118E-13</c:v>
                </c:pt>
                <c:pt idx="467">
                  <c:v>6.2394000000000168E-13</c:v>
                </c:pt>
                <c:pt idx="468">
                  <c:v>6.1868000000000146E-13</c:v>
                </c:pt>
                <c:pt idx="469">
                  <c:v>6.1347000000000112E-13</c:v>
                </c:pt>
                <c:pt idx="470">
                  <c:v>6.0832000000000139E-13</c:v>
                </c:pt>
                <c:pt idx="471">
                  <c:v>6.0323000000000146E-13</c:v>
                </c:pt>
                <c:pt idx="472">
                  <c:v>5.981800000000014E-13</c:v>
                </c:pt>
                <c:pt idx="473">
                  <c:v>5.9319000000000143E-13</c:v>
                </c:pt>
                <c:pt idx="474">
                  <c:v>5.8826000000000117E-13</c:v>
                </c:pt>
                <c:pt idx="475">
                  <c:v>5.8337000000000138E-13</c:v>
                </c:pt>
                <c:pt idx="476">
                  <c:v>5.7853000000000137E-13</c:v>
                </c:pt>
                <c:pt idx="477">
                  <c:v>5.7375000000000117E-13</c:v>
                </c:pt>
                <c:pt idx="478">
                  <c:v>5.6901000000000092E-13</c:v>
                </c:pt>
                <c:pt idx="479">
                  <c:v>5.6432000000000117E-13</c:v>
                </c:pt>
                <c:pt idx="480">
                  <c:v>5.5968000000000121E-13</c:v>
                </c:pt>
                <c:pt idx="481">
                  <c:v>5.5509000000000092E-13</c:v>
                </c:pt>
                <c:pt idx="482">
                  <c:v>5.5054000000000111E-13</c:v>
                </c:pt>
                <c:pt idx="483">
                  <c:v>5.4605000000000099E-13</c:v>
                </c:pt>
                <c:pt idx="484">
                  <c:v>5.4159000000000093E-13</c:v>
                </c:pt>
                <c:pt idx="485">
                  <c:v>5.3719000000000117E-13</c:v>
                </c:pt>
                <c:pt idx="486">
                  <c:v>5.3282000000000126E-13</c:v>
                </c:pt>
                <c:pt idx="487">
                  <c:v>5.2850000000000113E-13</c:v>
                </c:pt>
                <c:pt idx="488">
                  <c:v>5.2423000000000119E-13</c:v>
                </c:pt>
                <c:pt idx="489">
                  <c:v>5.2000000000000112E-13</c:v>
                </c:pt>
                <c:pt idx="490">
                  <c:v>5.1581000000000091E-13</c:v>
                </c:pt>
                <c:pt idx="491">
                  <c:v>5.1166000000000107E-13</c:v>
                </c:pt>
                <c:pt idx="492">
                  <c:v>5.0756000000000122E-13</c:v>
                </c:pt>
                <c:pt idx="493">
                  <c:v>5.0349000000000092E-13</c:v>
                </c:pt>
                <c:pt idx="494">
                  <c:v>4.994700000000011E-13</c:v>
                </c:pt>
                <c:pt idx="495">
                  <c:v>4.9548000000000093E-13</c:v>
                </c:pt>
              </c:numCache>
            </c:numRef>
          </c:yVal>
          <c:smooth val="1"/>
        </c:ser>
        <c:axId val="61876480"/>
        <c:axId val="62013824"/>
      </c:scatterChart>
      <c:valAx>
        <c:axId val="61876480"/>
        <c:scaling>
          <c:orientation val="minMax"/>
          <c:max val="1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Frequency (Hz)</a:t>
                </a:r>
              </a:p>
            </c:rich>
          </c:tx>
        </c:title>
        <c:numFmt formatCode="General" sourceLinked="1"/>
        <c:majorTickMark val="none"/>
        <c:tickLblPos val="nextTo"/>
        <c:crossAx val="62013824"/>
        <c:crosses val="autoZero"/>
        <c:crossBetween val="midCat"/>
      </c:valAx>
      <c:valAx>
        <c:axId val="62013824"/>
        <c:scaling>
          <c:logBase val="10"/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PSD (mm</a:t>
                </a:r>
                <a:r>
                  <a:rPr lang="en-US" baseline="30000"/>
                  <a:t>2</a:t>
                </a:r>
                <a:r>
                  <a:rPr lang="en-US"/>
                  <a:t>/Hz)</a:t>
                </a:r>
              </a:p>
            </c:rich>
          </c:tx>
        </c:title>
        <c:numFmt formatCode="0.00E+00" sourceLinked="1"/>
        <c:majorTickMark val="none"/>
        <c:tickLblPos val="nextTo"/>
        <c:crossAx val="61876480"/>
        <c:crosses val="autoZero"/>
        <c:crossBetween val="midCat"/>
      </c:valAx>
    </c:plotArea>
    <c:legend>
      <c:legendPos val="r"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smoothMarker"/>
        <c:ser>
          <c:idx val="0"/>
          <c:order val="0"/>
          <c:tx>
            <c:v>HERA Input PSD</c:v>
          </c:tx>
          <c:marker>
            <c:symbol val="none"/>
          </c:marker>
          <c:xVal>
            <c:numRef>
              <c:f>'EX-6 PSD input'!$A$2:$A$497</c:f>
              <c:numCache>
                <c:formatCode>General</c:formatCode>
                <c:ptCount val="496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2.8</c:v>
                </c:pt>
                <c:pt idx="10">
                  <c:v>3</c:v>
                </c:pt>
                <c:pt idx="11">
                  <c:v>3.2</c:v>
                </c:pt>
                <c:pt idx="12">
                  <c:v>3.4</c:v>
                </c:pt>
                <c:pt idx="13">
                  <c:v>3.6</c:v>
                </c:pt>
                <c:pt idx="14">
                  <c:v>3.8</c:v>
                </c:pt>
                <c:pt idx="15">
                  <c:v>4</c:v>
                </c:pt>
                <c:pt idx="16">
                  <c:v>4.2</c:v>
                </c:pt>
                <c:pt idx="17">
                  <c:v>4.4000000000000004</c:v>
                </c:pt>
                <c:pt idx="18">
                  <c:v>4.5999999999999996</c:v>
                </c:pt>
                <c:pt idx="19">
                  <c:v>4.8</c:v>
                </c:pt>
                <c:pt idx="20">
                  <c:v>5</c:v>
                </c:pt>
                <c:pt idx="21">
                  <c:v>5.2</c:v>
                </c:pt>
                <c:pt idx="22">
                  <c:v>5.4</c:v>
                </c:pt>
                <c:pt idx="23">
                  <c:v>5.6</c:v>
                </c:pt>
                <c:pt idx="24">
                  <c:v>5.8</c:v>
                </c:pt>
                <c:pt idx="25">
                  <c:v>6</c:v>
                </c:pt>
                <c:pt idx="26">
                  <c:v>6.2</c:v>
                </c:pt>
                <c:pt idx="27">
                  <c:v>6.4</c:v>
                </c:pt>
                <c:pt idx="28">
                  <c:v>6.6</c:v>
                </c:pt>
                <c:pt idx="29">
                  <c:v>6.8</c:v>
                </c:pt>
                <c:pt idx="30">
                  <c:v>7</c:v>
                </c:pt>
                <c:pt idx="31">
                  <c:v>7.2</c:v>
                </c:pt>
                <c:pt idx="32">
                  <c:v>7.4</c:v>
                </c:pt>
                <c:pt idx="33">
                  <c:v>7.6</c:v>
                </c:pt>
                <c:pt idx="34">
                  <c:v>7.8</c:v>
                </c:pt>
                <c:pt idx="35">
                  <c:v>8</c:v>
                </c:pt>
                <c:pt idx="36">
                  <c:v>8.2000000000000011</c:v>
                </c:pt>
                <c:pt idx="37">
                  <c:v>8.4</c:v>
                </c:pt>
                <c:pt idx="38">
                  <c:v>8.6</c:v>
                </c:pt>
                <c:pt idx="39">
                  <c:v>8.8000000000000007</c:v>
                </c:pt>
                <c:pt idx="40">
                  <c:v>9</c:v>
                </c:pt>
                <c:pt idx="41">
                  <c:v>9.2000000000000011</c:v>
                </c:pt>
                <c:pt idx="42">
                  <c:v>9.4</c:v>
                </c:pt>
                <c:pt idx="43">
                  <c:v>9.6</c:v>
                </c:pt>
                <c:pt idx="44">
                  <c:v>9.8000000000000007</c:v>
                </c:pt>
                <c:pt idx="45">
                  <c:v>10</c:v>
                </c:pt>
                <c:pt idx="46">
                  <c:v>10.200000000000001</c:v>
                </c:pt>
                <c:pt idx="47">
                  <c:v>10.4</c:v>
                </c:pt>
                <c:pt idx="48">
                  <c:v>10.6</c:v>
                </c:pt>
                <c:pt idx="49">
                  <c:v>10.8</c:v>
                </c:pt>
                <c:pt idx="50">
                  <c:v>11</c:v>
                </c:pt>
                <c:pt idx="51">
                  <c:v>11.2</c:v>
                </c:pt>
                <c:pt idx="52">
                  <c:v>11.4</c:v>
                </c:pt>
                <c:pt idx="53">
                  <c:v>11.6</c:v>
                </c:pt>
                <c:pt idx="54">
                  <c:v>11.8</c:v>
                </c:pt>
                <c:pt idx="55">
                  <c:v>12</c:v>
                </c:pt>
                <c:pt idx="56">
                  <c:v>12.2</c:v>
                </c:pt>
                <c:pt idx="57">
                  <c:v>12.4</c:v>
                </c:pt>
                <c:pt idx="58">
                  <c:v>12.6</c:v>
                </c:pt>
                <c:pt idx="59">
                  <c:v>12.8</c:v>
                </c:pt>
                <c:pt idx="60">
                  <c:v>13</c:v>
                </c:pt>
                <c:pt idx="61">
                  <c:v>13.2</c:v>
                </c:pt>
                <c:pt idx="62">
                  <c:v>13.4</c:v>
                </c:pt>
                <c:pt idx="63">
                  <c:v>13.6</c:v>
                </c:pt>
                <c:pt idx="64">
                  <c:v>13.8</c:v>
                </c:pt>
                <c:pt idx="65">
                  <c:v>14</c:v>
                </c:pt>
                <c:pt idx="66">
                  <c:v>14.2</c:v>
                </c:pt>
                <c:pt idx="67">
                  <c:v>14.4</c:v>
                </c:pt>
                <c:pt idx="68">
                  <c:v>14.6</c:v>
                </c:pt>
                <c:pt idx="69">
                  <c:v>14.8</c:v>
                </c:pt>
                <c:pt idx="70">
                  <c:v>15</c:v>
                </c:pt>
                <c:pt idx="71">
                  <c:v>15.2</c:v>
                </c:pt>
                <c:pt idx="72">
                  <c:v>15.4</c:v>
                </c:pt>
                <c:pt idx="73">
                  <c:v>15.6</c:v>
                </c:pt>
                <c:pt idx="74">
                  <c:v>15.8</c:v>
                </c:pt>
                <c:pt idx="75">
                  <c:v>16</c:v>
                </c:pt>
                <c:pt idx="76">
                  <c:v>16.2</c:v>
                </c:pt>
                <c:pt idx="77">
                  <c:v>16.399999999999999</c:v>
                </c:pt>
                <c:pt idx="78">
                  <c:v>16.600000000000001</c:v>
                </c:pt>
                <c:pt idx="79">
                  <c:v>16.8</c:v>
                </c:pt>
                <c:pt idx="80">
                  <c:v>17</c:v>
                </c:pt>
                <c:pt idx="81">
                  <c:v>17.2</c:v>
                </c:pt>
                <c:pt idx="82">
                  <c:v>17.399999999999999</c:v>
                </c:pt>
                <c:pt idx="83">
                  <c:v>17.600000000000001</c:v>
                </c:pt>
                <c:pt idx="84">
                  <c:v>17.8</c:v>
                </c:pt>
                <c:pt idx="85">
                  <c:v>18</c:v>
                </c:pt>
                <c:pt idx="86">
                  <c:v>18.2</c:v>
                </c:pt>
                <c:pt idx="87">
                  <c:v>18.399999999999999</c:v>
                </c:pt>
                <c:pt idx="88">
                  <c:v>18.600000000000001</c:v>
                </c:pt>
                <c:pt idx="89">
                  <c:v>18.8</c:v>
                </c:pt>
                <c:pt idx="90">
                  <c:v>19</c:v>
                </c:pt>
                <c:pt idx="91">
                  <c:v>19.2</c:v>
                </c:pt>
                <c:pt idx="92">
                  <c:v>19.399999999999999</c:v>
                </c:pt>
                <c:pt idx="93">
                  <c:v>19.600000000000001</c:v>
                </c:pt>
                <c:pt idx="94">
                  <c:v>19.8</c:v>
                </c:pt>
                <c:pt idx="95">
                  <c:v>20</c:v>
                </c:pt>
                <c:pt idx="96">
                  <c:v>20.2</c:v>
                </c:pt>
                <c:pt idx="97">
                  <c:v>20.399999999999999</c:v>
                </c:pt>
                <c:pt idx="98">
                  <c:v>20.6</c:v>
                </c:pt>
                <c:pt idx="99">
                  <c:v>20.8</c:v>
                </c:pt>
                <c:pt idx="100">
                  <c:v>21</c:v>
                </c:pt>
                <c:pt idx="101">
                  <c:v>21.2</c:v>
                </c:pt>
                <c:pt idx="102">
                  <c:v>21.4</c:v>
                </c:pt>
                <c:pt idx="103">
                  <c:v>21.6</c:v>
                </c:pt>
                <c:pt idx="104">
                  <c:v>21.8</c:v>
                </c:pt>
                <c:pt idx="105">
                  <c:v>22</c:v>
                </c:pt>
                <c:pt idx="106">
                  <c:v>22.2</c:v>
                </c:pt>
                <c:pt idx="107">
                  <c:v>22.4</c:v>
                </c:pt>
                <c:pt idx="108">
                  <c:v>22.6</c:v>
                </c:pt>
                <c:pt idx="109">
                  <c:v>22.8</c:v>
                </c:pt>
                <c:pt idx="110">
                  <c:v>23</c:v>
                </c:pt>
                <c:pt idx="111">
                  <c:v>23.2</c:v>
                </c:pt>
                <c:pt idx="112">
                  <c:v>23.4</c:v>
                </c:pt>
                <c:pt idx="113">
                  <c:v>23.6</c:v>
                </c:pt>
                <c:pt idx="114">
                  <c:v>23.8</c:v>
                </c:pt>
                <c:pt idx="115">
                  <c:v>24</c:v>
                </c:pt>
                <c:pt idx="116">
                  <c:v>24.2</c:v>
                </c:pt>
                <c:pt idx="117">
                  <c:v>24.4</c:v>
                </c:pt>
                <c:pt idx="118">
                  <c:v>24.6</c:v>
                </c:pt>
                <c:pt idx="119">
                  <c:v>24.8</c:v>
                </c:pt>
                <c:pt idx="120">
                  <c:v>25</c:v>
                </c:pt>
                <c:pt idx="121">
                  <c:v>25.2</c:v>
                </c:pt>
                <c:pt idx="122">
                  <c:v>25.4</c:v>
                </c:pt>
                <c:pt idx="123">
                  <c:v>25.6</c:v>
                </c:pt>
                <c:pt idx="124">
                  <c:v>25.8</c:v>
                </c:pt>
                <c:pt idx="125">
                  <c:v>26</c:v>
                </c:pt>
                <c:pt idx="126">
                  <c:v>26.2</c:v>
                </c:pt>
                <c:pt idx="127">
                  <c:v>26.4</c:v>
                </c:pt>
                <c:pt idx="128">
                  <c:v>26.6</c:v>
                </c:pt>
                <c:pt idx="129">
                  <c:v>26.8</c:v>
                </c:pt>
                <c:pt idx="130">
                  <c:v>27</c:v>
                </c:pt>
                <c:pt idx="131">
                  <c:v>27.2</c:v>
                </c:pt>
                <c:pt idx="132">
                  <c:v>27.4</c:v>
                </c:pt>
                <c:pt idx="133">
                  <c:v>27.6</c:v>
                </c:pt>
                <c:pt idx="134">
                  <c:v>27.8</c:v>
                </c:pt>
                <c:pt idx="135">
                  <c:v>28</c:v>
                </c:pt>
                <c:pt idx="136">
                  <c:v>28.2</c:v>
                </c:pt>
                <c:pt idx="137">
                  <c:v>28.4</c:v>
                </c:pt>
                <c:pt idx="138">
                  <c:v>28.6</c:v>
                </c:pt>
                <c:pt idx="139">
                  <c:v>28.8</c:v>
                </c:pt>
                <c:pt idx="140">
                  <c:v>29</c:v>
                </c:pt>
                <c:pt idx="141">
                  <c:v>29.2</c:v>
                </c:pt>
                <c:pt idx="142">
                  <c:v>29.4</c:v>
                </c:pt>
                <c:pt idx="143">
                  <c:v>29.6</c:v>
                </c:pt>
                <c:pt idx="144">
                  <c:v>29.8</c:v>
                </c:pt>
                <c:pt idx="145">
                  <c:v>30</c:v>
                </c:pt>
                <c:pt idx="146">
                  <c:v>30.2</c:v>
                </c:pt>
                <c:pt idx="147">
                  <c:v>30.4</c:v>
                </c:pt>
                <c:pt idx="148">
                  <c:v>30.6</c:v>
                </c:pt>
                <c:pt idx="149">
                  <c:v>30.8</c:v>
                </c:pt>
                <c:pt idx="150">
                  <c:v>31</c:v>
                </c:pt>
                <c:pt idx="151">
                  <c:v>31.2</c:v>
                </c:pt>
                <c:pt idx="152">
                  <c:v>31.4</c:v>
                </c:pt>
                <c:pt idx="153">
                  <c:v>31.6</c:v>
                </c:pt>
                <c:pt idx="154">
                  <c:v>31.8</c:v>
                </c:pt>
                <c:pt idx="155">
                  <c:v>32</c:v>
                </c:pt>
                <c:pt idx="156">
                  <c:v>32.200000000000003</c:v>
                </c:pt>
                <c:pt idx="157">
                  <c:v>32.4</c:v>
                </c:pt>
                <c:pt idx="158">
                  <c:v>32.6</c:v>
                </c:pt>
                <c:pt idx="159">
                  <c:v>32.800000000000011</c:v>
                </c:pt>
                <c:pt idx="160">
                  <c:v>33</c:v>
                </c:pt>
                <c:pt idx="161">
                  <c:v>33.200000000000003</c:v>
                </c:pt>
                <c:pt idx="162">
                  <c:v>33.4</c:v>
                </c:pt>
                <c:pt idx="163">
                  <c:v>33.6</c:v>
                </c:pt>
                <c:pt idx="164">
                  <c:v>33.800000000000011</c:v>
                </c:pt>
                <c:pt idx="165">
                  <c:v>34</c:v>
                </c:pt>
                <c:pt idx="166">
                  <c:v>34.200000000000003</c:v>
                </c:pt>
                <c:pt idx="167">
                  <c:v>34.4</c:v>
                </c:pt>
                <c:pt idx="168">
                  <c:v>34.6</c:v>
                </c:pt>
                <c:pt idx="169">
                  <c:v>34.800000000000011</c:v>
                </c:pt>
                <c:pt idx="170">
                  <c:v>35</c:v>
                </c:pt>
                <c:pt idx="171">
                  <c:v>35.200000000000003</c:v>
                </c:pt>
                <c:pt idx="172">
                  <c:v>35.4</c:v>
                </c:pt>
                <c:pt idx="173">
                  <c:v>35.6</c:v>
                </c:pt>
                <c:pt idx="174">
                  <c:v>35.800000000000011</c:v>
                </c:pt>
                <c:pt idx="175">
                  <c:v>36</c:v>
                </c:pt>
                <c:pt idx="176">
                  <c:v>36.200000000000003</c:v>
                </c:pt>
                <c:pt idx="177">
                  <c:v>36.4</c:v>
                </c:pt>
                <c:pt idx="178">
                  <c:v>36.6</c:v>
                </c:pt>
                <c:pt idx="179">
                  <c:v>36.800000000000011</c:v>
                </c:pt>
                <c:pt idx="180">
                  <c:v>37</c:v>
                </c:pt>
                <c:pt idx="181">
                  <c:v>37.200000000000003</c:v>
                </c:pt>
                <c:pt idx="182">
                  <c:v>37.4</c:v>
                </c:pt>
                <c:pt idx="183">
                  <c:v>37.6</c:v>
                </c:pt>
                <c:pt idx="184">
                  <c:v>37.800000000000011</c:v>
                </c:pt>
                <c:pt idx="185">
                  <c:v>38</c:v>
                </c:pt>
                <c:pt idx="186">
                  <c:v>38.200000000000003</c:v>
                </c:pt>
                <c:pt idx="187">
                  <c:v>38.4</c:v>
                </c:pt>
                <c:pt idx="188">
                  <c:v>38.6</c:v>
                </c:pt>
                <c:pt idx="189">
                  <c:v>38.800000000000011</c:v>
                </c:pt>
                <c:pt idx="190">
                  <c:v>39</c:v>
                </c:pt>
                <c:pt idx="191">
                  <c:v>39.200000000000003</c:v>
                </c:pt>
                <c:pt idx="192">
                  <c:v>39.4</c:v>
                </c:pt>
                <c:pt idx="193">
                  <c:v>39.6</c:v>
                </c:pt>
                <c:pt idx="194">
                  <c:v>39.800000000000011</c:v>
                </c:pt>
                <c:pt idx="195">
                  <c:v>40</c:v>
                </c:pt>
                <c:pt idx="196">
                  <c:v>40.200000000000003</c:v>
                </c:pt>
                <c:pt idx="197">
                  <c:v>40.4</c:v>
                </c:pt>
                <c:pt idx="198">
                  <c:v>40.6</c:v>
                </c:pt>
                <c:pt idx="199">
                  <c:v>40.800000000000011</c:v>
                </c:pt>
                <c:pt idx="200">
                  <c:v>41</c:v>
                </c:pt>
                <c:pt idx="201">
                  <c:v>41.2</c:v>
                </c:pt>
                <c:pt idx="202">
                  <c:v>41.4</c:v>
                </c:pt>
                <c:pt idx="203">
                  <c:v>41.6</c:v>
                </c:pt>
                <c:pt idx="204">
                  <c:v>41.8</c:v>
                </c:pt>
                <c:pt idx="205">
                  <c:v>42</c:v>
                </c:pt>
                <c:pt idx="206">
                  <c:v>42.2</c:v>
                </c:pt>
                <c:pt idx="207">
                  <c:v>42.4</c:v>
                </c:pt>
                <c:pt idx="208">
                  <c:v>42.6</c:v>
                </c:pt>
                <c:pt idx="209">
                  <c:v>42.8</c:v>
                </c:pt>
                <c:pt idx="210">
                  <c:v>43</c:v>
                </c:pt>
                <c:pt idx="211">
                  <c:v>43.2</c:v>
                </c:pt>
                <c:pt idx="212">
                  <c:v>43.4</c:v>
                </c:pt>
                <c:pt idx="213">
                  <c:v>43.6</c:v>
                </c:pt>
                <c:pt idx="214">
                  <c:v>43.8</c:v>
                </c:pt>
                <c:pt idx="215">
                  <c:v>44</c:v>
                </c:pt>
                <c:pt idx="216">
                  <c:v>44.2</c:v>
                </c:pt>
                <c:pt idx="217">
                  <c:v>44.4</c:v>
                </c:pt>
                <c:pt idx="218">
                  <c:v>44.6</c:v>
                </c:pt>
                <c:pt idx="219">
                  <c:v>44.8</c:v>
                </c:pt>
                <c:pt idx="220">
                  <c:v>45</c:v>
                </c:pt>
                <c:pt idx="221">
                  <c:v>45.2</c:v>
                </c:pt>
                <c:pt idx="222">
                  <c:v>45.4</c:v>
                </c:pt>
                <c:pt idx="223">
                  <c:v>45.6</c:v>
                </c:pt>
                <c:pt idx="224">
                  <c:v>45.8</c:v>
                </c:pt>
                <c:pt idx="225">
                  <c:v>46</c:v>
                </c:pt>
                <c:pt idx="226">
                  <c:v>46.2</c:v>
                </c:pt>
                <c:pt idx="227">
                  <c:v>46.4</c:v>
                </c:pt>
                <c:pt idx="228">
                  <c:v>46.6</c:v>
                </c:pt>
                <c:pt idx="229">
                  <c:v>46.8</c:v>
                </c:pt>
                <c:pt idx="230">
                  <c:v>47</c:v>
                </c:pt>
                <c:pt idx="231">
                  <c:v>47.2</c:v>
                </c:pt>
                <c:pt idx="232">
                  <c:v>47.4</c:v>
                </c:pt>
                <c:pt idx="233">
                  <c:v>47.6</c:v>
                </c:pt>
                <c:pt idx="234">
                  <c:v>47.8</c:v>
                </c:pt>
                <c:pt idx="235">
                  <c:v>48</c:v>
                </c:pt>
                <c:pt idx="236">
                  <c:v>48.2</c:v>
                </c:pt>
                <c:pt idx="237">
                  <c:v>48.4</c:v>
                </c:pt>
                <c:pt idx="238">
                  <c:v>48.6</c:v>
                </c:pt>
                <c:pt idx="239">
                  <c:v>48.8</c:v>
                </c:pt>
                <c:pt idx="240">
                  <c:v>49</c:v>
                </c:pt>
                <c:pt idx="241">
                  <c:v>49.2</c:v>
                </c:pt>
                <c:pt idx="242">
                  <c:v>49.4</c:v>
                </c:pt>
                <c:pt idx="243">
                  <c:v>49.6</c:v>
                </c:pt>
                <c:pt idx="244">
                  <c:v>49.8</c:v>
                </c:pt>
                <c:pt idx="245">
                  <c:v>50</c:v>
                </c:pt>
                <c:pt idx="246">
                  <c:v>50.2</c:v>
                </c:pt>
                <c:pt idx="247">
                  <c:v>50.4</c:v>
                </c:pt>
                <c:pt idx="248">
                  <c:v>50.6</c:v>
                </c:pt>
                <c:pt idx="249">
                  <c:v>50.8</c:v>
                </c:pt>
                <c:pt idx="250">
                  <c:v>51</c:v>
                </c:pt>
                <c:pt idx="251">
                  <c:v>51.2</c:v>
                </c:pt>
                <c:pt idx="252">
                  <c:v>51.4</c:v>
                </c:pt>
                <c:pt idx="253">
                  <c:v>51.6</c:v>
                </c:pt>
                <c:pt idx="254">
                  <c:v>51.8</c:v>
                </c:pt>
                <c:pt idx="255">
                  <c:v>52</c:v>
                </c:pt>
                <c:pt idx="256">
                  <c:v>52.2</c:v>
                </c:pt>
                <c:pt idx="257">
                  <c:v>52.4</c:v>
                </c:pt>
                <c:pt idx="258">
                  <c:v>52.6</c:v>
                </c:pt>
                <c:pt idx="259">
                  <c:v>52.8</c:v>
                </c:pt>
                <c:pt idx="260">
                  <c:v>53</c:v>
                </c:pt>
                <c:pt idx="261">
                  <c:v>53.2</c:v>
                </c:pt>
                <c:pt idx="262">
                  <c:v>53.4</c:v>
                </c:pt>
                <c:pt idx="263">
                  <c:v>53.6</c:v>
                </c:pt>
                <c:pt idx="264">
                  <c:v>53.8</c:v>
                </c:pt>
                <c:pt idx="265">
                  <c:v>54</c:v>
                </c:pt>
                <c:pt idx="266">
                  <c:v>54.2</c:v>
                </c:pt>
                <c:pt idx="267">
                  <c:v>54.4</c:v>
                </c:pt>
                <c:pt idx="268">
                  <c:v>54.6</c:v>
                </c:pt>
                <c:pt idx="269">
                  <c:v>54.8</c:v>
                </c:pt>
                <c:pt idx="270">
                  <c:v>55</c:v>
                </c:pt>
                <c:pt idx="271">
                  <c:v>55.2</c:v>
                </c:pt>
                <c:pt idx="272">
                  <c:v>55.4</c:v>
                </c:pt>
                <c:pt idx="273">
                  <c:v>55.6</c:v>
                </c:pt>
                <c:pt idx="274">
                  <c:v>55.8</c:v>
                </c:pt>
                <c:pt idx="275">
                  <c:v>56</c:v>
                </c:pt>
                <c:pt idx="276">
                  <c:v>56.2</c:v>
                </c:pt>
                <c:pt idx="277">
                  <c:v>56.4</c:v>
                </c:pt>
                <c:pt idx="278">
                  <c:v>56.6</c:v>
                </c:pt>
                <c:pt idx="279">
                  <c:v>56.8</c:v>
                </c:pt>
                <c:pt idx="280">
                  <c:v>57</c:v>
                </c:pt>
                <c:pt idx="281">
                  <c:v>57.2</c:v>
                </c:pt>
                <c:pt idx="282">
                  <c:v>57.4</c:v>
                </c:pt>
                <c:pt idx="283">
                  <c:v>57.6</c:v>
                </c:pt>
                <c:pt idx="284">
                  <c:v>57.8</c:v>
                </c:pt>
                <c:pt idx="285">
                  <c:v>58</c:v>
                </c:pt>
                <c:pt idx="286">
                  <c:v>58.2</c:v>
                </c:pt>
                <c:pt idx="287">
                  <c:v>58.4</c:v>
                </c:pt>
                <c:pt idx="288">
                  <c:v>58.6</c:v>
                </c:pt>
                <c:pt idx="289">
                  <c:v>58.8</c:v>
                </c:pt>
                <c:pt idx="290">
                  <c:v>59</c:v>
                </c:pt>
                <c:pt idx="291">
                  <c:v>59.2</c:v>
                </c:pt>
                <c:pt idx="292">
                  <c:v>59.4</c:v>
                </c:pt>
                <c:pt idx="293">
                  <c:v>59.6</c:v>
                </c:pt>
                <c:pt idx="294">
                  <c:v>59.8</c:v>
                </c:pt>
                <c:pt idx="295">
                  <c:v>60</c:v>
                </c:pt>
                <c:pt idx="296">
                  <c:v>60.2</c:v>
                </c:pt>
                <c:pt idx="297">
                  <c:v>60.4</c:v>
                </c:pt>
                <c:pt idx="298">
                  <c:v>60.6</c:v>
                </c:pt>
                <c:pt idx="299">
                  <c:v>60.8</c:v>
                </c:pt>
                <c:pt idx="300">
                  <c:v>61</c:v>
                </c:pt>
                <c:pt idx="301">
                  <c:v>61.2</c:v>
                </c:pt>
                <c:pt idx="302">
                  <c:v>61.4</c:v>
                </c:pt>
                <c:pt idx="303">
                  <c:v>61.6</c:v>
                </c:pt>
                <c:pt idx="304">
                  <c:v>61.8</c:v>
                </c:pt>
                <c:pt idx="305">
                  <c:v>62</c:v>
                </c:pt>
                <c:pt idx="306">
                  <c:v>62.2</c:v>
                </c:pt>
                <c:pt idx="307">
                  <c:v>62.4</c:v>
                </c:pt>
                <c:pt idx="308">
                  <c:v>62.6</c:v>
                </c:pt>
                <c:pt idx="309">
                  <c:v>62.8</c:v>
                </c:pt>
                <c:pt idx="310">
                  <c:v>63</c:v>
                </c:pt>
                <c:pt idx="311">
                  <c:v>63.2</c:v>
                </c:pt>
                <c:pt idx="312">
                  <c:v>63.4</c:v>
                </c:pt>
                <c:pt idx="313">
                  <c:v>63.6</c:v>
                </c:pt>
                <c:pt idx="314">
                  <c:v>63.8</c:v>
                </c:pt>
                <c:pt idx="315">
                  <c:v>64</c:v>
                </c:pt>
                <c:pt idx="316">
                  <c:v>64.2</c:v>
                </c:pt>
                <c:pt idx="317">
                  <c:v>64.400000000000006</c:v>
                </c:pt>
                <c:pt idx="318">
                  <c:v>64.599999999999994</c:v>
                </c:pt>
                <c:pt idx="319">
                  <c:v>64.8</c:v>
                </c:pt>
                <c:pt idx="320">
                  <c:v>65</c:v>
                </c:pt>
                <c:pt idx="321">
                  <c:v>65.2</c:v>
                </c:pt>
                <c:pt idx="322">
                  <c:v>65.400000000000006</c:v>
                </c:pt>
                <c:pt idx="323">
                  <c:v>65.599999999999994</c:v>
                </c:pt>
                <c:pt idx="324">
                  <c:v>65.8</c:v>
                </c:pt>
                <c:pt idx="325">
                  <c:v>66</c:v>
                </c:pt>
                <c:pt idx="326">
                  <c:v>66.2</c:v>
                </c:pt>
                <c:pt idx="327">
                  <c:v>66.400000000000006</c:v>
                </c:pt>
                <c:pt idx="328">
                  <c:v>66.599999999999994</c:v>
                </c:pt>
                <c:pt idx="329">
                  <c:v>66.8</c:v>
                </c:pt>
                <c:pt idx="330">
                  <c:v>67</c:v>
                </c:pt>
                <c:pt idx="331">
                  <c:v>67.2</c:v>
                </c:pt>
                <c:pt idx="332">
                  <c:v>67.400000000000006</c:v>
                </c:pt>
                <c:pt idx="333">
                  <c:v>67.599999999999994</c:v>
                </c:pt>
                <c:pt idx="334">
                  <c:v>67.8</c:v>
                </c:pt>
                <c:pt idx="335">
                  <c:v>68</c:v>
                </c:pt>
                <c:pt idx="336">
                  <c:v>68.2</c:v>
                </c:pt>
                <c:pt idx="337">
                  <c:v>68.400000000000006</c:v>
                </c:pt>
                <c:pt idx="338">
                  <c:v>68.599999999999994</c:v>
                </c:pt>
                <c:pt idx="339">
                  <c:v>68.8</c:v>
                </c:pt>
                <c:pt idx="340">
                  <c:v>69</c:v>
                </c:pt>
                <c:pt idx="341">
                  <c:v>69.2</c:v>
                </c:pt>
                <c:pt idx="342">
                  <c:v>69.400000000000006</c:v>
                </c:pt>
                <c:pt idx="343">
                  <c:v>69.599999999999994</c:v>
                </c:pt>
                <c:pt idx="344">
                  <c:v>69.8</c:v>
                </c:pt>
                <c:pt idx="345">
                  <c:v>70</c:v>
                </c:pt>
                <c:pt idx="346">
                  <c:v>70.2</c:v>
                </c:pt>
                <c:pt idx="347">
                  <c:v>70.400000000000006</c:v>
                </c:pt>
                <c:pt idx="348">
                  <c:v>70.599999999999994</c:v>
                </c:pt>
                <c:pt idx="349">
                  <c:v>70.8</c:v>
                </c:pt>
                <c:pt idx="350">
                  <c:v>71</c:v>
                </c:pt>
                <c:pt idx="351">
                  <c:v>71.2</c:v>
                </c:pt>
                <c:pt idx="352">
                  <c:v>71.400000000000006</c:v>
                </c:pt>
                <c:pt idx="353">
                  <c:v>71.599999999999994</c:v>
                </c:pt>
                <c:pt idx="354">
                  <c:v>71.8</c:v>
                </c:pt>
                <c:pt idx="355">
                  <c:v>72</c:v>
                </c:pt>
                <c:pt idx="356">
                  <c:v>72.2</c:v>
                </c:pt>
                <c:pt idx="357">
                  <c:v>72.400000000000006</c:v>
                </c:pt>
                <c:pt idx="358">
                  <c:v>72.599999999999994</c:v>
                </c:pt>
                <c:pt idx="359">
                  <c:v>72.8</c:v>
                </c:pt>
                <c:pt idx="360">
                  <c:v>73</c:v>
                </c:pt>
                <c:pt idx="361">
                  <c:v>73.2</c:v>
                </c:pt>
                <c:pt idx="362">
                  <c:v>73.400000000000006</c:v>
                </c:pt>
                <c:pt idx="363">
                  <c:v>73.599999999999994</c:v>
                </c:pt>
                <c:pt idx="364">
                  <c:v>73.8</c:v>
                </c:pt>
                <c:pt idx="365">
                  <c:v>74</c:v>
                </c:pt>
                <c:pt idx="366">
                  <c:v>74.2</c:v>
                </c:pt>
                <c:pt idx="367">
                  <c:v>74.400000000000006</c:v>
                </c:pt>
                <c:pt idx="368">
                  <c:v>74.599999999999994</c:v>
                </c:pt>
                <c:pt idx="369">
                  <c:v>74.8</c:v>
                </c:pt>
                <c:pt idx="370">
                  <c:v>75</c:v>
                </c:pt>
                <c:pt idx="371">
                  <c:v>75.2</c:v>
                </c:pt>
                <c:pt idx="372">
                  <c:v>75.400000000000006</c:v>
                </c:pt>
                <c:pt idx="373">
                  <c:v>75.599999999999994</c:v>
                </c:pt>
                <c:pt idx="374">
                  <c:v>75.8</c:v>
                </c:pt>
                <c:pt idx="375">
                  <c:v>76</c:v>
                </c:pt>
                <c:pt idx="376">
                  <c:v>76.2</c:v>
                </c:pt>
                <c:pt idx="377">
                  <c:v>76.400000000000006</c:v>
                </c:pt>
                <c:pt idx="378">
                  <c:v>76.599999999999994</c:v>
                </c:pt>
                <c:pt idx="379">
                  <c:v>76.8</c:v>
                </c:pt>
                <c:pt idx="380">
                  <c:v>77</c:v>
                </c:pt>
                <c:pt idx="381">
                  <c:v>77.2</c:v>
                </c:pt>
                <c:pt idx="382">
                  <c:v>77.400000000000006</c:v>
                </c:pt>
                <c:pt idx="383">
                  <c:v>77.599999999999994</c:v>
                </c:pt>
                <c:pt idx="384">
                  <c:v>77.8</c:v>
                </c:pt>
                <c:pt idx="385">
                  <c:v>78</c:v>
                </c:pt>
                <c:pt idx="386">
                  <c:v>78.2</c:v>
                </c:pt>
                <c:pt idx="387">
                  <c:v>78.400000000000006</c:v>
                </c:pt>
                <c:pt idx="388">
                  <c:v>78.599999999999994</c:v>
                </c:pt>
                <c:pt idx="389">
                  <c:v>78.8</c:v>
                </c:pt>
                <c:pt idx="390">
                  <c:v>79</c:v>
                </c:pt>
                <c:pt idx="391">
                  <c:v>79.2</c:v>
                </c:pt>
                <c:pt idx="392">
                  <c:v>79.400000000000006</c:v>
                </c:pt>
                <c:pt idx="393">
                  <c:v>79.599999999999994</c:v>
                </c:pt>
                <c:pt idx="394">
                  <c:v>79.8</c:v>
                </c:pt>
                <c:pt idx="395">
                  <c:v>80</c:v>
                </c:pt>
                <c:pt idx="396">
                  <c:v>80.2</c:v>
                </c:pt>
                <c:pt idx="397">
                  <c:v>80.400000000000006</c:v>
                </c:pt>
                <c:pt idx="398">
                  <c:v>80.599999999999994</c:v>
                </c:pt>
                <c:pt idx="399">
                  <c:v>80.8</c:v>
                </c:pt>
                <c:pt idx="400">
                  <c:v>81</c:v>
                </c:pt>
                <c:pt idx="401">
                  <c:v>81.2</c:v>
                </c:pt>
                <c:pt idx="402">
                  <c:v>81.400000000000006</c:v>
                </c:pt>
                <c:pt idx="403">
                  <c:v>81.599999999999994</c:v>
                </c:pt>
                <c:pt idx="404">
                  <c:v>81.8</c:v>
                </c:pt>
                <c:pt idx="405">
                  <c:v>82</c:v>
                </c:pt>
                <c:pt idx="406">
                  <c:v>82.2</c:v>
                </c:pt>
                <c:pt idx="407">
                  <c:v>82.4</c:v>
                </c:pt>
                <c:pt idx="408">
                  <c:v>82.6</c:v>
                </c:pt>
                <c:pt idx="409">
                  <c:v>82.8</c:v>
                </c:pt>
                <c:pt idx="410">
                  <c:v>83</c:v>
                </c:pt>
                <c:pt idx="411">
                  <c:v>83.2</c:v>
                </c:pt>
                <c:pt idx="412">
                  <c:v>83.4</c:v>
                </c:pt>
                <c:pt idx="413">
                  <c:v>83.6</c:v>
                </c:pt>
                <c:pt idx="414">
                  <c:v>83.8</c:v>
                </c:pt>
                <c:pt idx="415">
                  <c:v>84</c:v>
                </c:pt>
                <c:pt idx="416">
                  <c:v>84.2</c:v>
                </c:pt>
                <c:pt idx="417">
                  <c:v>84.4</c:v>
                </c:pt>
                <c:pt idx="418">
                  <c:v>84.6</c:v>
                </c:pt>
                <c:pt idx="419">
                  <c:v>84.8</c:v>
                </c:pt>
                <c:pt idx="420">
                  <c:v>85</c:v>
                </c:pt>
                <c:pt idx="421">
                  <c:v>85.2</c:v>
                </c:pt>
                <c:pt idx="422">
                  <c:v>85.4</c:v>
                </c:pt>
                <c:pt idx="423">
                  <c:v>85.6</c:v>
                </c:pt>
                <c:pt idx="424">
                  <c:v>85.8</c:v>
                </c:pt>
                <c:pt idx="425">
                  <c:v>86</c:v>
                </c:pt>
                <c:pt idx="426">
                  <c:v>86.2</c:v>
                </c:pt>
                <c:pt idx="427">
                  <c:v>86.4</c:v>
                </c:pt>
                <c:pt idx="428">
                  <c:v>86.6</c:v>
                </c:pt>
                <c:pt idx="429">
                  <c:v>86.8</c:v>
                </c:pt>
                <c:pt idx="430">
                  <c:v>87</c:v>
                </c:pt>
                <c:pt idx="431">
                  <c:v>87.2</c:v>
                </c:pt>
                <c:pt idx="432">
                  <c:v>87.4</c:v>
                </c:pt>
                <c:pt idx="433">
                  <c:v>87.6</c:v>
                </c:pt>
                <c:pt idx="434">
                  <c:v>87.8</c:v>
                </c:pt>
                <c:pt idx="435">
                  <c:v>88</c:v>
                </c:pt>
                <c:pt idx="436">
                  <c:v>88.2</c:v>
                </c:pt>
                <c:pt idx="437">
                  <c:v>88.4</c:v>
                </c:pt>
                <c:pt idx="438">
                  <c:v>88.6</c:v>
                </c:pt>
                <c:pt idx="439">
                  <c:v>88.8</c:v>
                </c:pt>
                <c:pt idx="440">
                  <c:v>89</c:v>
                </c:pt>
                <c:pt idx="441">
                  <c:v>89.2</c:v>
                </c:pt>
                <c:pt idx="442">
                  <c:v>89.4</c:v>
                </c:pt>
                <c:pt idx="443">
                  <c:v>89.6</c:v>
                </c:pt>
                <c:pt idx="444">
                  <c:v>89.8</c:v>
                </c:pt>
                <c:pt idx="445">
                  <c:v>90</c:v>
                </c:pt>
                <c:pt idx="446">
                  <c:v>90.2</c:v>
                </c:pt>
                <c:pt idx="447">
                  <c:v>90.4</c:v>
                </c:pt>
                <c:pt idx="448">
                  <c:v>90.6</c:v>
                </c:pt>
                <c:pt idx="449">
                  <c:v>90.8</c:v>
                </c:pt>
                <c:pt idx="450">
                  <c:v>91</c:v>
                </c:pt>
                <c:pt idx="451">
                  <c:v>91.2</c:v>
                </c:pt>
                <c:pt idx="452">
                  <c:v>91.4</c:v>
                </c:pt>
                <c:pt idx="453">
                  <c:v>91.6</c:v>
                </c:pt>
                <c:pt idx="454">
                  <c:v>91.8</c:v>
                </c:pt>
                <c:pt idx="455">
                  <c:v>92</c:v>
                </c:pt>
                <c:pt idx="456">
                  <c:v>92.2</c:v>
                </c:pt>
                <c:pt idx="457">
                  <c:v>92.4</c:v>
                </c:pt>
                <c:pt idx="458">
                  <c:v>92.6</c:v>
                </c:pt>
                <c:pt idx="459">
                  <c:v>92.8</c:v>
                </c:pt>
                <c:pt idx="460">
                  <c:v>93</c:v>
                </c:pt>
                <c:pt idx="461">
                  <c:v>93.2</c:v>
                </c:pt>
                <c:pt idx="462">
                  <c:v>93.4</c:v>
                </c:pt>
                <c:pt idx="463">
                  <c:v>93.6</c:v>
                </c:pt>
                <c:pt idx="464">
                  <c:v>93.8</c:v>
                </c:pt>
                <c:pt idx="465">
                  <c:v>94</c:v>
                </c:pt>
                <c:pt idx="466">
                  <c:v>94.2</c:v>
                </c:pt>
                <c:pt idx="467">
                  <c:v>94.4</c:v>
                </c:pt>
                <c:pt idx="468">
                  <c:v>94.6</c:v>
                </c:pt>
                <c:pt idx="469">
                  <c:v>94.8</c:v>
                </c:pt>
                <c:pt idx="470">
                  <c:v>95</c:v>
                </c:pt>
                <c:pt idx="471">
                  <c:v>95.2</c:v>
                </c:pt>
                <c:pt idx="472">
                  <c:v>95.4</c:v>
                </c:pt>
                <c:pt idx="473">
                  <c:v>95.6</c:v>
                </c:pt>
                <c:pt idx="474">
                  <c:v>95.8</c:v>
                </c:pt>
                <c:pt idx="475">
                  <c:v>96</c:v>
                </c:pt>
                <c:pt idx="476">
                  <c:v>96.2</c:v>
                </c:pt>
                <c:pt idx="477">
                  <c:v>96.4</c:v>
                </c:pt>
                <c:pt idx="478">
                  <c:v>96.6</c:v>
                </c:pt>
                <c:pt idx="479">
                  <c:v>96.8</c:v>
                </c:pt>
                <c:pt idx="480">
                  <c:v>97</c:v>
                </c:pt>
                <c:pt idx="481">
                  <c:v>97.2</c:v>
                </c:pt>
                <c:pt idx="482">
                  <c:v>97.4</c:v>
                </c:pt>
                <c:pt idx="483">
                  <c:v>97.6</c:v>
                </c:pt>
                <c:pt idx="484">
                  <c:v>97.8</c:v>
                </c:pt>
                <c:pt idx="485">
                  <c:v>98</c:v>
                </c:pt>
                <c:pt idx="486">
                  <c:v>98.2</c:v>
                </c:pt>
                <c:pt idx="487">
                  <c:v>98.4</c:v>
                </c:pt>
                <c:pt idx="488">
                  <c:v>98.6</c:v>
                </c:pt>
                <c:pt idx="489">
                  <c:v>98.8</c:v>
                </c:pt>
                <c:pt idx="490">
                  <c:v>99</c:v>
                </c:pt>
                <c:pt idx="491">
                  <c:v>99.2</c:v>
                </c:pt>
                <c:pt idx="492">
                  <c:v>99.4</c:v>
                </c:pt>
                <c:pt idx="493">
                  <c:v>99.6</c:v>
                </c:pt>
                <c:pt idx="494">
                  <c:v>99.8</c:v>
                </c:pt>
                <c:pt idx="495">
                  <c:v>100</c:v>
                </c:pt>
              </c:numCache>
            </c:numRef>
          </c:xVal>
          <c:yVal>
            <c:numRef>
              <c:f>'EX-6 PSD input'!$B$2:$B$497</c:f>
              <c:numCache>
                <c:formatCode>General</c:formatCode>
                <c:ptCount val="496"/>
                <c:pt idx="0">
                  <c:v>3.0000000000000015E-10</c:v>
                </c:pt>
                <c:pt idx="1">
                  <c:v>3.0000000000000015E-10</c:v>
                </c:pt>
                <c:pt idx="2">
                  <c:v>3.0000000000000015E-10</c:v>
                </c:pt>
                <c:pt idx="3">
                  <c:v>3.0000000000000015E-10</c:v>
                </c:pt>
                <c:pt idx="4">
                  <c:v>3.0000000000000015E-10</c:v>
                </c:pt>
                <c:pt idx="5">
                  <c:v>3.0000000000000015E-10</c:v>
                </c:pt>
                <c:pt idx="6">
                  <c:v>3.0000000000000015E-10</c:v>
                </c:pt>
                <c:pt idx="7">
                  <c:v>3.0000000000000015E-10</c:v>
                </c:pt>
                <c:pt idx="8">
                  <c:v>3.0000000000000015E-10</c:v>
                </c:pt>
                <c:pt idx="9">
                  <c:v>3.0000000000000015E-10</c:v>
                </c:pt>
                <c:pt idx="10">
                  <c:v>3.0000000000000015E-10</c:v>
                </c:pt>
                <c:pt idx="11">
                  <c:v>3.0000000000000015E-10</c:v>
                </c:pt>
                <c:pt idx="12">
                  <c:v>3.0000000000000015E-10</c:v>
                </c:pt>
                <c:pt idx="13">
                  <c:v>3.0000000000000015E-10</c:v>
                </c:pt>
                <c:pt idx="14">
                  <c:v>3.0000000000000015E-10</c:v>
                </c:pt>
                <c:pt idx="15">
                  <c:v>3.0000000000000015E-10</c:v>
                </c:pt>
                <c:pt idx="16">
                  <c:v>2.4681074243756472E-10</c:v>
                </c:pt>
                <c:pt idx="17">
                  <c:v>2.0490403660952123E-10</c:v>
                </c:pt>
                <c:pt idx="18">
                  <c:v>1.7152597367791008E-10</c:v>
                </c:pt>
                <c:pt idx="19">
                  <c:v>1.44675925925926E-10</c:v>
                </c:pt>
                <c:pt idx="20">
                  <c:v>1.2288000000000005E-10</c:v>
                </c:pt>
                <c:pt idx="21">
                  <c:v>1.0503833899373277E-10</c:v>
                </c:pt>
                <c:pt idx="22">
                  <c:v>9.032046831162824E-11</c:v>
                </c:pt>
                <c:pt idx="23">
                  <c:v>7.8092461474385746E-11</c:v>
                </c:pt>
                <c:pt idx="24">
                  <c:v>6.7865530107552762E-11</c:v>
                </c:pt>
                <c:pt idx="25">
                  <c:v>5.925925925925928E-11</c:v>
                </c:pt>
                <c:pt idx="26">
                  <c:v>5.197499569582069E-11</c:v>
                </c:pt>
                <c:pt idx="27">
                  <c:v>4.5776367187500001E-11</c:v>
                </c:pt>
                <c:pt idx="28">
                  <c:v>4.0474871429041269E-11</c:v>
                </c:pt>
                <c:pt idx="29">
                  <c:v>3.5919110163910905E-11</c:v>
                </c:pt>
                <c:pt idx="30">
                  <c:v>3.1986672219908391E-11</c:v>
                </c:pt>
                <c:pt idx="31">
                  <c:v>2.8577960676726128E-11</c:v>
                </c:pt>
                <c:pt idx="32">
                  <c:v>2.5611460274757623E-11</c:v>
                </c:pt>
                <c:pt idx="33">
                  <c:v>2.3020081184152987E-11</c:v>
                </c:pt>
                <c:pt idx="34">
                  <c:v>2.0748313875305245E-11</c:v>
                </c:pt>
                <c:pt idx="35">
                  <c:v>1.8750000000000013E-11</c:v>
                </c:pt>
                <c:pt idx="36">
                  <c:v>1.698657458999542E-11</c:v>
                </c:pt>
                <c:pt idx="37">
                  <c:v>1.5425671402347798E-11</c:v>
                </c:pt>
                <c:pt idx="38">
                  <c:v>1.4040009933307038E-11</c:v>
                </c:pt>
                <c:pt idx="39">
                  <c:v>1.2806502288095082E-11</c:v>
                </c:pt>
                <c:pt idx="40">
                  <c:v>1.1705532693187028E-11</c:v>
                </c:pt>
                <c:pt idx="41">
                  <c:v>1.0720373354869383E-11</c:v>
                </c:pt>
                <c:pt idx="42">
                  <c:v>9.8367085881228739E-12</c:v>
                </c:pt>
                <c:pt idx="43">
                  <c:v>9.042245370370375E-12</c:v>
                </c:pt>
                <c:pt idx="44">
                  <c:v>8.3263932267566601E-12</c:v>
                </c:pt>
                <c:pt idx="45">
                  <c:v>7.6800000000000044E-12</c:v>
                </c:pt>
                <c:pt idx="46">
                  <c:v>7.0951328718836357E-12</c:v>
                </c:pt>
                <c:pt idx="47">
                  <c:v>6.5648961871082967E-12</c:v>
                </c:pt>
                <c:pt idx="48">
                  <c:v>6.0832793336680033E-12</c:v>
                </c:pt>
                <c:pt idx="49">
                  <c:v>5.6450292694767626E-12</c:v>
                </c:pt>
                <c:pt idx="50">
                  <c:v>5.2455433372037459E-12</c:v>
                </c:pt>
                <c:pt idx="51">
                  <c:v>4.8807788421491099E-12</c:v>
                </c:pt>
                <c:pt idx="52">
                  <c:v>4.547176530203059E-12</c:v>
                </c:pt>
                <c:pt idx="53">
                  <c:v>4.2415956317220484E-12</c:v>
                </c:pt>
                <c:pt idx="54">
                  <c:v>3.9612585611669096E-12</c:v>
                </c:pt>
                <c:pt idx="55">
                  <c:v>3.7037037037037058E-12</c:v>
                </c:pt>
                <c:pt idx="56">
                  <c:v>3.466744995843881E-12</c:v>
                </c:pt>
                <c:pt idx="57">
                  <c:v>3.2484372309887935E-12</c:v>
                </c:pt>
                <c:pt idx="58">
                  <c:v>3.0470462029328996E-12</c:v>
                </c:pt>
                <c:pt idx="59">
                  <c:v>2.8610229492187501E-12</c:v>
                </c:pt>
                <c:pt idx="60">
                  <c:v>2.6889814782395601E-12</c:v>
                </c:pt>
                <c:pt idx="61">
                  <c:v>2.5296794643150789E-12</c:v>
                </c:pt>
                <c:pt idx="62">
                  <c:v>2.3820014777341678E-12</c:v>
                </c:pt>
                <c:pt idx="63">
                  <c:v>2.244944385244432E-12</c:v>
                </c:pt>
                <c:pt idx="64">
                  <c:v>2.1176046133075311E-12</c:v>
                </c:pt>
                <c:pt idx="65">
                  <c:v>1.9991670137442749E-12</c:v>
                </c:pt>
                <c:pt idx="66">
                  <c:v>1.8888951108744057E-12</c:v>
                </c:pt>
                <c:pt idx="67">
                  <c:v>1.7861225422953826E-12</c:v>
                </c:pt>
                <c:pt idx="68">
                  <c:v>1.6902455331652424E-12</c:v>
                </c:pt>
                <c:pt idx="69">
                  <c:v>1.6007162671723514E-12</c:v>
                </c:pt>
                <c:pt idx="70">
                  <c:v>1.517037037037038E-12</c:v>
                </c:pt>
                <c:pt idx="71">
                  <c:v>1.4387550740095621E-12</c:v>
                </c:pt>
                <c:pt idx="72">
                  <c:v>1.3654579699093467E-12</c:v>
                </c:pt>
                <c:pt idx="73">
                  <c:v>1.2967696172065774E-12</c:v>
                </c:pt>
                <c:pt idx="74">
                  <c:v>1.232346602822213E-12</c:v>
                </c:pt>
                <c:pt idx="75">
                  <c:v>1.1718750000000008E-12</c:v>
                </c:pt>
                <c:pt idx="76">
                  <c:v>1.115067510020102E-12</c:v>
                </c:pt>
                <c:pt idx="77">
                  <c:v>1.0616609118747135E-12</c:v>
                </c:pt>
                <c:pt idx="78">
                  <c:v>1.0114137834753996E-12</c:v>
                </c:pt>
                <c:pt idx="79">
                  <c:v>9.6410446264673737E-13</c:v>
                </c:pt>
                <c:pt idx="80">
                  <c:v>9.1952922019611888E-13</c:v>
                </c:pt>
                <c:pt idx="81">
                  <c:v>8.7750062083168998E-13</c:v>
                </c:pt>
                <c:pt idx="82">
                  <c:v>8.3784605071052871E-13</c:v>
                </c:pt>
                <c:pt idx="83">
                  <c:v>8.0040639300594241E-13</c:v>
                </c:pt>
                <c:pt idx="84">
                  <c:v>7.6503483514399846E-13</c:v>
                </c:pt>
                <c:pt idx="85">
                  <c:v>7.3159579332418892E-13</c:v>
                </c:pt>
                <c:pt idx="86">
                  <c:v>6.9996394164919836E-13</c:v>
                </c:pt>
                <c:pt idx="87">
                  <c:v>6.7002333467933644E-13</c:v>
                </c:pt>
                <c:pt idx="88">
                  <c:v>6.4166661352865068E-13</c:v>
                </c:pt>
                <c:pt idx="89">
                  <c:v>6.1479428675767941E-13</c:v>
                </c:pt>
                <c:pt idx="90">
                  <c:v>5.8931407831431679E-13</c:v>
                </c:pt>
                <c:pt idx="91">
                  <c:v>5.6514033564814844E-13</c:v>
                </c:pt>
                <c:pt idx="92">
                  <c:v>5.421934918911184E-13</c:v>
                </c:pt>
                <c:pt idx="93">
                  <c:v>5.2039957667229115E-13</c:v>
                </c:pt>
                <c:pt idx="94">
                  <c:v>4.9968977072890444E-13</c:v>
                </c:pt>
                <c:pt idx="95">
                  <c:v>4.8000000000000038E-13</c:v>
                </c:pt>
                <c:pt idx="96">
                  <c:v>4.6127056535175205E-13</c:v>
                </c:pt>
                <c:pt idx="97">
                  <c:v>4.4344580449272723E-13</c:v>
                </c:pt>
                <c:pt idx="98">
                  <c:v>4.2647378299953068E-13</c:v>
                </c:pt>
                <c:pt idx="99">
                  <c:v>4.1030601169426865E-13</c:v>
                </c:pt>
                <c:pt idx="100">
                  <c:v>3.9489718790010369E-13</c:v>
                </c:pt>
                <c:pt idx="101">
                  <c:v>3.8020495835425011E-13</c:v>
                </c:pt>
                <c:pt idx="102">
                  <c:v>3.6618970178281258E-13</c:v>
                </c:pt>
                <c:pt idx="103">
                  <c:v>3.5281432934229776E-13</c:v>
                </c:pt>
                <c:pt idx="104">
                  <c:v>3.4004410131129461E-13</c:v>
                </c:pt>
                <c:pt idx="105">
                  <c:v>3.2784645857523417E-13</c:v>
                </c:pt>
                <c:pt idx="106">
                  <c:v>3.1619086758960039E-13</c:v>
                </c:pt>
                <c:pt idx="107">
                  <c:v>3.0504867763431932E-13</c:v>
                </c:pt>
                <c:pt idx="108">
                  <c:v>2.9439298928610097E-13</c:v>
                </c:pt>
                <c:pt idx="109">
                  <c:v>2.8419853313769124E-13</c:v>
                </c:pt>
                <c:pt idx="110">
                  <c:v>2.7444155788465619E-13</c:v>
                </c:pt>
                <c:pt idx="111">
                  <c:v>2.6509972698262808E-13</c:v>
                </c:pt>
                <c:pt idx="112">
                  <c:v>2.5615202315191663E-13</c:v>
                </c:pt>
                <c:pt idx="113">
                  <c:v>2.475786600729319E-13</c:v>
                </c:pt>
                <c:pt idx="114">
                  <c:v>2.3936100067579103E-13</c:v>
                </c:pt>
                <c:pt idx="115">
                  <c:v>2.3148148148148156E-13</c:v>
                </c:pt>
                <c:pt idx="116">
                  <c:v>2.2392354250067214E-13</c:v>
                </c:pt>
                <c:pt idx="117">
                  <c:v>2.1667156224024261E-13</c:v>
                </c:pt>
                <c:pt idx="118">
                  <c:v>2.0971079740735076E-13</c:v>
                </c:pt>
                <c:pt idx="119">
                  <c:v>2.0302732693679962E-13</c:v>
                </c:pt>
                <c:pt idx="120">
                  <c:v>1.9660800000000014E-13</c:v>
                </c:pt>
                <c:pt idx="121">
                  <c:v>1.904403876833062E-13</c:v>
                </c:pt>
                <c:pt idx="122">
                  <c:v>1.845127380502143E-13</c:v>
                </c:pt>
                <c:pt idx="123">
                  <c:v>1.7881393432617193E-13</c:v>
                </c:pt>
                <c:pt idx="124">
                  <c:v>1.7333345596675355E-13</c:v>
                </c:pt>
                <c:pt idx="125">
                  <c:v>1.6806134238997248E-13</c:v>
                </c:pt>
                <c:pt idx="126">
                  <c:v>1.6298815917169653E-13</c:v>
                </c:pt>
                <c:pt idx="127">
                  <c:v>1.5810496651969243E-13</c:v>
                </c:pt>
                <c:pt idx="128">
                  <c:v>1.5340328985691288E-13</c:v>
                </c:pt>
                <c:pt idx="129">
                  <c:v>1.4887509235838554E-13</c:v>
                </c:pt>
                <c:pt idx="130">
                  <c:v>1.4451274929860522E-13</c:v>
                </c:pt>
                <c:pt idx="131">
                  <c:v>1.4030902407777692E-13</c:v>
                </c:pt>
                <c:pt idx="132">
                  <c:v>1.3625704580571005E-13</c:v>
                </c:pt>
                <c:pt idx="133">
                  <c:v>1.3235028833172072E-13</c:v>
                </c:pt>
                <c:pt idx="134">
                  <c:v>1.2858255061763952E-13</c:v>
                </c:pt>
                <c:pt idx="135">
                  <c:v>1.2494793835901715E-13</c:v>
                </c:pt>
                <c:pt idx="136">
                  <c:v>1.2144084676694907E-13</c:v>
                </c:pt>
                <c:pt idx="137">
                  <c:v>1.1805594442965041E-13</c:v>
                </c:pt>
                <c:pt idx="138">
                  <c:v>1.1478815817906731E-13</c:v>
                </c:pt>
                <c:pt idx="139">
                  <c:v>1.1163265889346143E-13</c:v>
                </c:pt>
                <c:pt idx="140">
                  <c:v>1.0858484817208445E-13</c:v>
                </c:pt>
                <c:pt idx="141">
                  <c:v>1.0564034582282763E-13</c:v>
                </c:pt>
                <c:pt idx="142">
                  <c:v>1.0279497810810697E-13</c:v>
                </c:pt>
                <c:pt idx="143">
                  <c:v>1.00044766698272E-13</c:v>
                </c:pt>
                <c:pt idx="144">
                  <c:v>9.7385918285533296E-14</c:v>
                </c:pt>
                <c:pt idx="145">
                  <c:v>9.4814814814814889E-14</c:v>
                </c:pt>
                <c:pt idx="146">
                  <c:v>9.232800429108257E-14</c:v>
                </c:pt>
                <c:pt idx="147">
                  <c:v>8.9922192125597643E-14</c:v>
                </c:pt>
                <c:pt idx="148">
                  <c:v>8.7594232986217701E-14</c:v>
                </c:pt>
                <c:pt idx="149">
                  <c:v>8.5341123119334143E-14</c:v>
                </c:pt>
                <c:pt idx="150">
                  <c:v>8.3159993113313158E-14</c:v>
                </c:pt>
                <c:pt idx="151">
                  <c:v>8.1048101075411102E-14</c:v>
                </c:pt>
                <c:pt idx="152">
                  <c:v>7.9002826196081766E-14</c:v>
                </c:pt>
                <c:pt idx="153">
                  <c:v>7.7021662676388323E-14</c:v>
                </c:pt>
                <c:pt idx="154">
                  <c:v>7.5102213995901276E-14</c:v>
                </c:pt>
                <c:pt idx="155">
                  <c:v>7.324218750000005E-14</c:v>
                </c:pt>
                <c:pt idx="156">
                  <c:v>7.1439389286926318E-14</c:v>
                </c:pt>
                <c:pt idx="157">
                  <c:v>6.9691719376256376E-14</c:v>
                </c:pt>
                <c:pt idx="158">
                  <c:v>6.799716714168761E-14</c:v>
                </c:pt>
                <c:pt idx="159">
                  <c:v>6.6353806992169608E-14</c:v>
                </c:pt>
                <c:pt idx="160">
                  <c:v>6.4759794286466008E-14</c:v>
                </c:pt>
                <c:pt idx="161">
                  <c:v>6.3213361467212473E-14</c:v>
                </c:pt>
                <c:pt idx="162">
                  <c:v>6.1712814401445415E-14</c:v>
                </c:pt>
                <c:pt idx="163">
                  <c:v>6.0256528915421111E-14</c:v>
                </c:pt>
                <c:pt idx="164">
                  <c:v>5.8842947512332377E-14</c:v>
                </c:pt>
                <c:pt idx="165">
                  <c:v>5.7470576262257418E-14</c:v>
                </c:pt>
                <c:pt idx="166">
                  <c:v>5.6137981854358775E-14</c:v>
                </c:pt>
                <c:pt idx="167">
                  <c:v>5.4843788801980624E-14</c:v>
                </c:pt>
                <c:pt idx="168">
                  <c:v>5.3586676791884162E-14</c:v>
                </c:pt>
                <c:pt idx="169">
                  <c:v>5.2365378169408019E-14</c:v>
                </c:pt>
                <c:pt idx="170">
                  <c:v>5.1178675551853428E-14</c:v>
                </c:pt>
                <c:pt idx="171">
                  <c:v>5.0025399562871407E-14</c:v>
                </c:pt>
                <c:pt idx="172">
                  <c:v>4.890442668107298E-14</c:v>
                </c:pt>
                <c:pt idx="173">
                  <c:v>4.7814677196499916E-14</c:v>
                </c:pt>
                <c:pt idx="174">
                  <c:v>4.6755113268981283E-14</c:v>
                </c:pt>
                <c:pt idx="175">
                  <c:v>4.572473708276182E-14</c:v>
                </c:pt>
                <c:pt idx="176">
                  <c:v>4.4722589092128319E-14</c:v>
                </c:pt>
                <c:pt idx="177">
                  <c:v>4.3747746353074885E-14</c:v>
                </c:pt>
                <c:pt idx="178">
                  <c:v>4.2799320936344214E-14</c:v>
                </c:pt>
                <c:pt idx="179">
                  <c:v>4.1876458417458521E-14</c:v>
                </c:pt>
                <c:pt idx="180">
                  <c:v>4.0978336439612204E-14</c:v>
                </c:pt>
                <c:pt idx="181">
                  <c:v>4.0104163345540661E-14</c:v>
                </c:pt>
                <c:pt idx="182">
                  <c:v>3.9253176874706269E-14</c:v>
                </c:pt>
                <c:pt idx="183">
                  <c:v>3.8424642922354982E-14</c:v>
                </c:pt>
                <c:pt idx="184">
                  <c:v>3.761785435719629E-14</c:v>
                </c:pt>
                <c:pt idx="185">
                  <c:v>3.6832129894644793E-14</c:v>
                </c:pt>
                <c:pt idx="186">
                  <c:v>3.6066813022738263E-14</c:v>
                </c:pt>
                <c:pt idx="187">
                  <c:v>3.532127097800929E-14</c:v>
                </c:pt>
                <c:pt idx="188">
                  <c:v>3.4594893768742608E-14</c:v>
                </c:pt>
                <c:pt idx="189">
                  <c:v>3.38870932431949E-14</c:v>
                </c:pt>
                <c:pt idx="190">
                  <c:v>3.3197302200488387E-14</c:v>
                </c:pt>
                <c:pt idx="191">
                  <c:v>3.2524973542018203E-14</c:v>
                </c:pt>
                <c:pt idx="192">
                  <c:v>3.1869579461332447E-14</c:v>
                </c:pt>
                <c:pt idx="193">
                  <c:v>3.1230610670556534E-14</c:v>
                </c:pt>
                <c:pt idx="194">
                  <c:v>3.0607575661539698E-14</c:v>
                </c:pt>
                <c:pt idx="195">
                  <c:v>3.0000000000000017E-14</c:v>
                </c:pt>
                <c:pt idx="196">
                  <c:v>2.9407425651039112E-14</c:v>
                </c:pt>
                <c:pt idx="197">
                  <c:v>2.8829410334484503E-14</c:v>
                </c:pt>
                <c:pt idx="198">
                  <c:v>2.8265526908601726E-14</c:v>
                </c:pt>
                <c:pt idx="199">
                  <c:v>2.7715362780795462E-14</c:v>
                </c:pt>
                <c:pt idx="200">
                  <c:v>2.7178519343992658E-14</c:v>
                </c:pt>
                <c:pt idx="201">
                  <c:v>2.665461143747068E-14</c:v>
                </c:pt>
                <c:pt idx="202">
                  <c:v>2.6143266830957191E-14</c:v>
                </c:pt>
                <c:pt idx="203">
                  <c:v>2.564412573089179E-14</c:v>
                </c:pt>
                <c:pt idx="204">
                  <c:v>2.5156840307796459E-14</c:v>
                </c:pt>
                <c:pt idx="205">
                  <c:v>2.4681074243756475E-14</c:v>
                </c:pt>
                <c:pt idx="206">
                  <c:v>2.4216502299066054E-14</c:v>
                </c:pt>
                <c:pt idx="207">
                  <c:v>2.3762809897140629E-14</c:v>
                </c:pt>
                <c:pt idx="208">
                  <c:v>2.3319692726844511E-14</c:v>
                </c:pt>
                <c:pt idx="209">
                  <c:v>2.2886856361425792E-14</c:v>
                </c:pt>
                <c:pt idx="210">
                  <c:v>2.2464015893291261E-14</c:v>
                </c:pt>
                <c:pt idx="211">
                  <c:v>2.205089558389362E-14</c:v>
                </c:pt>
                <c:pt idx="212">
                  <c:v>2.1647228528038614E-14</c:v>
                </c:pt>
                <c:pt idx="213">
                  <c:v>2.1252756331955907E-14</c:v>
                </c:pt>
                <c:pt idx="214">
                  <c:v>2.0867228804509167E-14</c:v>
                </c:pt>
                <c:pt idx="215">
                  <c:v>2.0490403660952136E-14</c:v>
                </c:pt>
                <c:pt idx="216">
                  <c:v>2.0122046238667205E-14</c:v>
                </c:pt>
                <c:pt idx="217">
                  <c:v>1.976192922435003E-14</c:v>
                </c:pt>
                <c:pt idx="218">
                  <c:v>1.9409832392130423E-14</c:v>
                </c:pt>
                <c:pt idx="219">
                  <c:v>1.9065542352144958E-14</c:v>
                </c:pt>
                <c:pt idx="220">
                  <c:v>1.8728852309099234E-14</c:v>
                </c:pt>
                <c:pt idx="221">
                  <c:v>1.8399561830381308E-14</c:v>
                </c:pt>
                <c:pt idx="222">
                  <c:v>1.8077476623307899E-14</c:v>
                </c:pt>
                <c:pt idx="223">
                  <c:v>1.7762408321105705E-14</c:v>
                </c:pt>
                <c:pt idx="224">
                  <c:v>1.7454174277248778E-14</c:v>
                </c:pt>
                <c:pt idx="225">
                  <c:v>1.7152597367791009E-14</c:v>
                </c:pt>
                <c:pt idx="226">
                  <c:v>1.6857505801349963E-14</c:v>
                </c:pt>
                <c:pt idx="227">
                  <c:v>1.6568732936414252E-14</c:v>
                </c:pt>
                <c:pt idx="228">
                  <c:v>1.6286117105662321E-14</c:v>
                </c:pt>
                <c:pt idx="229">
                  <c:v>1.6009501446994789E-14</c:v>
                </c:pt>
                <c:pt idx="230">
                  <c:v>1.5738733740996604E-14</c:v>
                </c:pt>
                <c:pt idx="231">
                  <c:v>1.5473666254558241E-14</c:v>
                </c:pt>
                <c:pt idx="232">
                  <c:v>1.52141555903977E-14</c:v>
                </c:pt>
                <c:pt idx="233">
                  <c:v>1.4960062542236936E-14</c:v>
                </c:pt>
                <c:pt idx="234">
                  <c:v>1.4711251955397788E-14</c:v>
                </c:pt>
                <c:pt idx="235">
                  <c:v>1.4467592592592601E-14</c:v>
                </c:pt>
                <c:pt idx="236">
                  <c:v>1.4228957004695891E-14</c:v>
                </c:pt>
                <c:pt idx="237">
                  <c:v>1.3995221406292014E-14</c:v>
                </c:pt>
                <c:pt idx="238">
                  <c:v>1.376626555580373E-14</c:v>
                </c:pt>
                <c:pt idx="239">
                  <c:v>1.354197264001517E-14</c:v>
                </c:pt>
                <c:pt idx="240">
                  <c:v>1.3322229162810662E-14</c:v>
                </c:pt>
                <c:pt idx="241">
                  <c:v>1.3106924837959422E-14</c:v>
                </c:pt>
                <c:pt idx="242">
                  <c:v>1.2895952485782988E-14</c:v>
                </c:pt>
                <c:pt idx="243">
                  <c:v>1.268920793354997E-14</c:v>
                </c:pt>
                <c:pt idx="244">
                  <c:v>1.248658991944939E-14</c:v>
                </c:pt>
                <c:pt idx="245">
                  <c:v>1.2288000000000006E-14</c:v>
                </c:pt>
                <c:pt idx="246">
                  <c:v>1.2093342460760044E-14</c:v>
                </c:pt>
                <c:pt idx="247">
                  <c:v>1.1902524230206642E-14</c:v>
                </c:pt>
                <c:pt idx="248">
                  <c:v>1.1715454796660754E-14</c:v>
                </c:pt>
                <c:pt idx="249">
                  <c:v>1.1532046128138394E-14</c:v>
                </c:pt>
                <c:pt idx="250">
                  <c:v>1.1352212595013813E-14</c:v>
                </c:pt>
                <c:pt idx="251">
                  <c:v>1.117587089538575E-14</c:v>
                </c:pt>
                <c:pt idx="252">
                  <c:v>1.1002939983041967E-14</c:v>
                </c:pt>
                <c:pt idx="253">
                  <c:v>1.0833340997922099E-14</c:v>
                </c:pt>
                <c:pt idx="254">
                  <c:v>1.0666997198982771E-14</c:v>
                </c:pt>
                <c:pt idx="255">
                  <c:v>1.050383389937328E-14</c:v>
                </c:pt>
                <c:pt idx="256">
                  <c:v>1.0343778403833681E-14</c:v>
                </c:pt>
                <c:pt idx="257">
                  <c:v>1.0186759948231031E-14</c:v>
                </c:pt>
                <c:pt idx="258">
                  <c:v>1.003270964115291E-14</c:v>
                </c:pt>
                <c:pt idx="259">
                  <c:v>9.8815604074807769E-15</c:v>
                </c:pt>
                <c:pt idx="260">
                  <c:v>9.7332469338688065E-15</c:v>
                </c:pt>
                <c:pt idx="261">
                  <c:v>9.5877056160570568E-15</c:v>
                </c:pt>
                <c:pt idx="262">
                  <c:v>9.4448745079506009E-15</c:v>
                </c:pt>
                <c:pt idx="263">
                  <c:v>9.3046932723990975E-15</c:v>
                </c:pt>
                <c:pt idx="264">
                  <c:v>9.1671031336139623E-15</c:v>
                </c:pt>
                <c:pt idx="265">
                  <c:v>9.032046831162831E-15</c:v>
                </c:pt>
                <c:pt idx="266">
                  <c:v>8.8994685754833813E-15</c:v>
                </c:pt>
                <c:pt idx="267">
                  <c:v>8.7693140048610609E-15</c:v>
                </c:pt>
                <c:pt idx="268">
                  <c:v>8.6415301438172575E-15</c:v>
                </c:pt>
                <c:pt idx="269">
                  <c:v>8.5160653628568767E-15</c:v>
                </c:pt>
                <c:pt idx="270">
                  <c:v>8.3928693395259991E-15</c:v>
                </c:pt>
                <c:pt idx="271">
                  <c:v>8.2718930207325432E-15</c:v>
                </c:pt>
                <c:pt idx="272">
                  <c:v>8.1530885862845625E-15</c:v>
                </c:pt>
                <c:pt idx="273">
                  <c:v>8.036409413602473E-15</c:v>
                </c:pt>
                <c:pt idx="274">
                  <c:v>7.9218100435635892E-15</c:v>
                </c:pt>
                <c:pt idx="275">
                  <c:v>7.8092461474385737E-15</c:v>
                </c:pt>
                <c:pt idx="276">
                  <c:v>7.6986744948812E-15</c:v>
                </c:pt>
                <c:pt idx="277">
                  <c:v>7.5900529229343202E-15</c:v>
                </c:pt>
                <c:pt idx="278">
                  <c:v>7.4833403060162207E-15</c:v>
                </c:pt>
                <c:pt idx="279">
                  <c:v>7.3784965268531488E-15</c:v>
                </c:pt>
                <c:pt idx="280">
                  <c:v>7.2754824483248973E-15</c:v>
                </c:pt>
                <c:pt idx="281">
                  <c:v>7.1742598861917069E-15</c:v>
                </c:pt>
                <c:pt idx="282">
                  <c:v>7.0747915826719788E-15</c:v>
                </c:pt>
                <c:pt idx="283">
                  <c:v>6.9770411808413415E-15</c:v>
                </c:pt>
                <c:pt idx="284">
                  <c:v>6.8809731998248891E-15</c:v>
                </c:pt>
                <c:pt idx="285">
                  <c:v>6.7865530107552784E-15</c:v>
                </c:pt>
                <c:pt idx="286">
                  <c:v>6.6937468134705953E-15</c:v>
                </c:pt>
                <c:pt idx="287">
                  <c:v>6.6025216139267267E-15</c:v>
                </c:pt>
                <c:pt idx="288">
                  <c:v>6.5128452022999873E-15</c:v>
                </c:pt>
                <c:pt idx="289">
                  <c:v>6.4246861317566857E-15</c:v>
                </c:pt>
                <c:pt idx="290">
                  <c:v>6.3380136978670565E-15</c:v>
                </c:pt>
                <c:pt idx="291">
                  <c:v>6.2527979186419978E-15</c:v>
                </c:pt>
                <c:pt idx="292">
                  <c:v>6.1690095151716614E-15</c:v>
                </c:pt>
                <c:pt idx="293">
                  <c:v>6.0866198928458334E-15</c:v>
                </c:pt>
                <c:pt idx="294">
                  <c:v>6.0056011231367999E-15</c:v>
                </c:pt>
                <c:pt idx="295">
                  <c:v>5.9259259259259306E-15</c:v>
                </c:pt>
                <c:pt idx="296">
                  <c:v>5.8475676523561162E-15</c:v>
                </c:pt>
                <c:pt idx="297">
                  <c:v>5.7705002681926606E-15</c:v>
                </c:pt>
                <c:pt idx="298">
                  <c:v>5.6946983376759514E-15</c:v>
                </c:pt>
                <c:pt idx="299">
                  <c:v>5.6201370078498511E-15</c:v>
                </c:pt>
                <c:pt idx="300">
                  <c:v>5.5467919933502118E-15</c:v>
                </c:pt>
                <c:pt idx="301">
                  <c:v>5.4746395616386055E-15</c:v>
                </c:pt>
                <c:pt idx="302">
                  <c:v>5.4036565186668619E-15</c:v>
                </c:pt>
                <c:pt idx="303">
                  <c:v>5.3338201949583863E-15</c:v>
                </c:pt>
                <c:pt idx="304">
                  <c:v>5.2651084320929761E-15</c:v>
                </c:pt>
                <c:pt idx="305">
                  <c:v>5.1974995695820708E-15</c:v>
                </c:pt>
                <c:pt idx="306">
                  <c:v>5.13097243212201E-15</c:v>
                </c:pt>
                <c:pt idx="307">
                  <c:v>5.0655063172131939E-15</c:v>
                </c:pt>
                <c:pt idx="308">
                  <c:v>5.0010809831335624E-15</c:v>
                </c:pt>
                <c:pt idx="309">
                  <c:v>4.9376766372551104E-15</c:v>
                </c:pt>
                <c:pt idx="310">
                  <c:v>4.8752739246926394E-15</c:v>
                </c:pt>
                <c:pt idx="311">
                  <c:v>4.8138539172742702E-15</c:v>
                </c:pt>
                <c:pt idx="312">
                  <c:v>4.7533981028236162E-15</c:v>
                </c:pt>
                <c:pt idx="313">
                  <c:v>4.6938883747438306E-15</c:v>
                </c:pt>
                <c:pt idx="314">
                  <c:v>4.6353070218941873E-15</c:v>
                </c:pt>
                <c:pt idx="315">
                  <c:v>4.5776367187500039E-15</c:v>
                </c:pt>
                <c:pt idx="316">
                  <c:v>4.5208605158371902E-15</c:v>
                </c:pt>
                <c:pt idx="317">
                  <c:v>4.4649618304328941E-15</c:v>
                </c:pt>
                <c:pt idx="318">
                  <c:v>4.4099244375240745E-15</c:v>
                </c:pt>
                <c:pt idx="319">
                  <c:v>4.3557324610160235E-15</c:v>
                </c:pt>
                <c:pt idx="320">
                  <c:v>4.3023703651832947E-15</c:v>
                </c:pt>
                <c:pt idx="321">
                  <c:v>4.2498229463554748E-15</c:v>
                </c:pt>
                <c:pt idx="322">
                  <c:v>4.1980753248307955E-15</c:v>
                </c:pt>
                <c:pt idx="323">
                  <c:v>4.1471129370105989E-15</c:v>
                </c:pt>
                <c:pt idx="324">
                  <c:v>4.0969215277479718E-15</c:v>
                </c:pt>
                <c:pt idx="325">
                  <c:v>4.0474871429041263E-15</c:v>
                </c:pt>
                <c:pt idx="326">
                  <c:v>3.9987961221062485E-15</c:v>
                </c:pt>
                <c:pt idx="327">
                  <c:v>3.9508350917007804E-15</c:v>
                </c:pt>
                <c:pt idx="328">
                  <c:v>3.9035909578963026E-15</c:v>
                </c:pt>
                <c:pt idx="329">
                  <c:v>3.8570509000903377E-15</c:v>
                </c:pt>
                <c:pt idx="330">
                  <c:v>3.8112023643746688E-15</c:v>
                </c:pt>
                <c:pt idx="331">
                  <c:v>3.7660330572138186E-15</c:v>
                </c:pt>
                <c:pt idx="332">
                  <c:v>3.7215309392915905E-15</c:v>
                </c:pt>
                <c:pt idx="333">
                  <c:v>3.6776842195207744E-15</c:v>
                </c:pt>
                <c:pt idx="334">
                  <c:v>3.6344813492111245E-15</c:v>
                </c:pt>
                <c:pt idx="335">
                  <c:v>3.5919110163910902E-15</c:v>
                </c:pt>
                <c:pt idx="336">
                  <c:v>3.5499621402787166E-15</c:v>
                </c:pt>
                <c:pt idx="337">
                  <c:v>3.5086238658974235E-15</c:v>
                </c:pt>
                <c:pt idx="338">
                  <c:v>3.4678855588324315E-15</c:v>
                </c:pt>
                <c:pt idx="339">
                  <c:v>3.427736800123789E-15</c:v>
                </c:pt>
                <c:pt idx="340">
                  <c:v>3.3881673812920517E-15</c:v>
                </c:pt>
                <c:pt idx="341">
                  <c:v>3.3491672994927609E-15</c:v>
                </c:pt>
                <c:pt idx="342">
                  <c:v>3.3107267527960858E-15</c:v>
                </c:pt>
                <c:pt idx="343">
                  <c:v>3.272836135588002E-15</c:v>
                </c:pt>
                <c:pt idx="344">
                  <c:v>3.2354860340895492E-15</c:v>
                </c:pt>
                <c:pt idx="345">
                  <c:v>3.1986672219908405E-15</c:v>
                </c:pt>
                <c:pt idx="346">
                  <c:v>3.1623706561965017E-15</c:v>
                </c:pt>
                <c:pt idx="347">
                  <c:v>3.1265874726794637E-15</c:v>
                </c:pt>
                <c:pt idx="348">
                  <c:v>3.0913089824400015E-15</c:v>
                </c:pt>
                <c:pt idx="349">
                  <c:v>3.0565266675670624E-15</c:v>
                </c:pt>
                <c:pt idx="350">
                  <c:v>3.0222321773990497E-15</c:v>
                </c:pt>
                <c:pt idx="351">
                  <c:v>2.9884173247812444E-15</c:v>
                </c:pt>
                <c:pt idx="352">
                  <c:v>2.9550740824171729E-15</c:v>
                </c:pt>
                <c:pt idx="353">
                  <c:v>2.922194579311331E-15</c:v>
                </c:pt>
                <c:pt idx="354">
                  <c:v>2.8897710973006949E-15</c:v>
                </c:pt>
                <c:pt idx="355">
                  <c:v>2.8577960676726137E-15</c:v>
                </c:pt>
                <c:pt idx="356">
                  <c:v>2.8262620678666364E-15</c:v>
                </c:pt>
                <c:pt idx="357">
                  <c:v>2.7951618182580199E-15</c:v>
                </c:pt>
                <c:pt idx="358">
                  <c:v>2.764488179020645E-15</c:v>
                </c:pt>
                <c:pt idx="359">
                  <c:v>2.7342341470671819E-15</c:v>
                </c:pt>
                <c:pt idx="360">
                  <c:v>2.7043928530643874E-15</c:v>
                </c:pt>
                <c:pt idx="361">
                  <c:v>2.6749575585215134E-15</c:v>
                </c:pt>
                <c:pt idx="362">
                  <c:v>2.645921652949797E-15</c:v>
                </c:pt>
                <c:pt idx="363">
                  <c:v>2.6172786510911584E-15</c:v>
                </c:pt>
                <c:pt idx="364">
                  <c:v>2.5890221902142077E-15</c:v>
                </c:pt>
                <c:pt idx="365">
                  <c:v>2.5611460274757628E-15</c:v>
                </c:pt>
                <c:pt idx="366">
                  <c:v>2.5336440373461062E-15</c:v>
                </c:pt>
                <c:pt idx="367">
                  <c:v>2.5065102090962913E-15</c:v>
                </c:pt>
                <c:pt idx="368">
                  <c:v>2.4797386443458278E-15</c:v>
                </c:pt>
                <c:pt idx="369">
                  <c:v>2.4533235546691422E-15</c:v>
                </c:pt>
                <c:pt idx="370">
                  <c:v>2.4272592592592612E-15</c:v>
                </c:pt>
                <c:pt idx="371">
                  <c:v>2.4015401826471864E-15</c:v>
                </c:pt>
                <c:pt idx="372">
                  <c:v>2.3761608524755005E-15</c:v>
                </c:pt>
                <c:pt idx="373">
                  <c:v>2.3511158973247681E-15</c:v>
                </c:pt>
                <c:pt idx="374">
                  <c:v>2.3264000445913532E-15</c:v>
                </c:pt>
                <c:pt idx="375">
                  <c:v>2.3020081184152988E-15</c:v>
                </c:pt>
                <c:pt idx="376">
                  <c:v>2.2779350376569666E-15</c:v>
                </c:pt>
                <c:pt idx="377">
                  <c:v>2.2541758139211418E-15</c:v>
                </c:pt>
                <c:pt idx="378">
                  <c:v>2.230725549627415E-15</c:v>
                </c:pt>
                <c:pt idx="379">
                  <c:v>2.207579436125581E-15</c:v>
                </c:pt>
                <c:pt idx="380">
                  <c:v>2.1847327518549565E-15</c:v>
                </c:pt>
                <c:pt idx="381">
                  <c:v>2.1621808605464138E-15</c:v>
                </c:pt>
                <c:pt idx="382">
                  <c:v>2.1399192094660926E-15</c:v>
                </c:pt>
                <c:pt idx="383">
                  <c:v>2.1179433276996816E-15</c:v>
                </c:pt>
                <c:pt idx="384">
                  <c:v>2.0962488244762306E-15</c:v>
                </c:pt>
                <c:pt idx="385">
                  <c:v>2.0748313875305246E-15</c:v>
                </c:pt>
                <c:pt idx="386">
                  <c:v>2.0536867815029767E-15</c:v>
                </c:pt>
                <c:pt idx="387">
                  <c:v>2.0328108463761381E-15</c:v>
                </c:pt>
                <c:pt idx="388">
                  <c:v>2.0121994959468705E-15</c:v>
                </c:pt>
                <c:pt idx="389">
                  <c:v>1.9918487163332779E-15</c:v>
                </c:pt>
                <c:pt idx="390">
                  <c:v>1.9717545645155417E-15</c:v>
                </c:pt>
                <c:pt idx="391">
                  <c:v>1.9519131669097834E-15</c:v>
                </c:pt>
                <c:pt idx="392">
                  <c:v>1.932320717974137E-15</c:v>
                </c:pt>
                <c:pt idx="393">
                  <c:v>1.9129734788462311E-15</c:v>
                </c:pt>
                <c:pt idx="394">
                  <c:v>1.8938677760112705E-15</c:v>
                </c:pt>
                <c:pt idx="395">
                  <c:v>1.8750000000000015E-15</c:v>
                </c:pt>
                <c:pt idx="396">
                  <c:v>1.8563666041157619E-15</c:v>
                </c:pt>
                <c:pt idx="397">
                  <c:v>1.8379641031899441E-15</c:v>
                </c:pt>
                <c:pt idx="398">
                  <c:v>1.8197890723651384E-15</c:v>
                </c:pt>
                <c:pt idx="399">
                  <c:v>1.8018381459052822E-15</c:v>
                </c:pt>
                <c:pt idx="400">
                  <c:v>1.7841080160321634E-15</c:v>
                </c:pt>
                <c:pt idx="401">
                  <c:v>1.7665954317876083E-15</c:v>
                </c:pt>
                <c:pt idx="402">
                  <c:v>1.7492971979207446E-15</c:v>
                </c:pt>
                <c:pt idx="403">
                  <c:v>1.7322101737997163E-15</c:v>
                </c:pt>
                <c:pt idx="404">
                  <c:v>1.7153312723472536E-15</c:v>
                </c:pt>
                <c:pt idx="405">
                  <c:v>1.6986574589995419E-15</c:v>
                </c:pt>
                <c:pt idx="406">
                  <c:v>1.6821857506877784E-15</c:v>
                </c:pt>
                <c:pt idx="407">
                  <c:v>1.6659132148419173E-15</c:v>
                </c:pt>
                <c:pt idx="408">
                  <c:v>1.6498369684160398E-15</c:v>
                </c:pt>
                <c:pt idx="409">
                  <c:v>1.6339541769348244E-15</c:v>
                </c:pt>
                <c:pt idx="410">
                  <c:v>1.6182620535606405E-15</c:v>
                </c:pt>
                <c:pt idx="411">
                  <c:v>1.6027578581807373E-15</c:v>
                </c:pt>
                <c:pt idx="412">
                  <c:v>1.5874388965140679E-15</c:v>
                </c:pt>
                <c:pt idx="413">
                  <c:v>1.5723025192372793E-15</c:v>
                </c:pt>
                <c:pt idx="414">
                  <c:v>1.5573461211293945E-15</c:v>
                </c:pt>
                <c:pt idx="415">
                  <c:v>1.5425671402347801E-15</c:v>
                </c:pt>
                <c:pt idx="416">
                  <c:v>1.5279630570439228E-15</c:v>
                </c:pt>
                <c:pt idx="417">
                  <c:v>1.5135313936916287E-15</c:v>
                </c:pt>
                <c:pt idx="418">
                  <c:v>1.4992697131722113E-15</c:v>
                </c:pt>
                <c:pt idx="419">
                  <c:v>1.4851756185712899E-15</c:v>
                </c:pt>
                <c:pt idx="420">
                  <c:v>1.4712467523137906E-15</c:v>
                </c:pt>
                <c:pt idx="421">
                  <c:v>1.4574807954277821E-15</c:v>
                </c:pt>
                <c:pt idx="422">
                  <c:v>1.4438754668237738E-15</c:v>
                </c:pt>
                <c:pt idx="423">
                  <c:v>1.4304285225891114E-15</c:v>
                </c:pt>
                <c:pt idx="424">
                  <c:v>1.4171377552971274E-15</c:v>
                </c:pt>
                <c:pt idx="425">
                  <c:v>1.404000993330704E-15</c:v>
                </c:pt>
                <c:pt idx="426">
                  <c:v>1.3910161002199019E-15</c:v>
                </c:pt>
                <c:pt idx="427">
                  <c:v>1.3781809739933512E-15</c:v>
                </c:pt>
                <c:pt idx="428">
                  <c:v>1.3654935465430709E-15</c:v>
                </c:pt>
                <c:pt idx="429">
                  <c:v>1.3529517830024132E-15</c:v>
                </c:pt>
                <c:pt idx="430">
                  <c:v>1.3405536811368452E-15</c:v>
                </c:pt>
                <c:pt idx="431">
                  <c:v>1.3282972707472449E-15</c:v>
                </c:pt>
                <c:pt idx="432">
                  <c:v>1.3161806130854588E-15</c:v>
                </c:pt>
                <c:pt idx="433">
                  <c:v>1.3042018002818232E-15</c:v>
                </c:pt>
                <c:pt idx="434">
                  <c:v>1.2923589547843755E-15</c:v>
                </c:pt>
                <c:pt idx="435">
                  <c:v>1.2806502288095087E-15</c:v>
                </c:pt>
                <c:pt idx="436">
                  <c:v>1.2690738038037893E-15</c:v>
                </c:pt>
                <c:pt idx="437">
                  <c:v>1.2576278899167007E-15</c:v>
                </c:pt>
                <c:pt idx="438">
                  <c:v>1.2463107254840614E-15</c:v>
                </c:pt>
                <c:pt idx="439">
                  <c:v>1.2351205765218769E-15</c:v>
                </c:pt>
                <c:pt idx="440">
                  <c:v>1.2240557362303982E-15</c:v>
                </c:pt>
                <c:pt idx="441">
                  <c:v>1.2131145245081514E-15</c:v>
                </c:pt>
                <c:pt idx="442">
                  <c:v>1.2022952874757197E-15</c:v>
                </c:pt>
                <c:pt idx="443">
                  <c:v>1.1915963970090596E-15</c:v>
                </c:pt>
                <c:pt idx="444">
                  <c:v>1.1810162502821405E-15</c:v>
                </c:pt>
                <c:pt idx="445">
                  <c:v>1.1705532693187027E-15</c:v>
                </c:pt>
                <c:pt idx="446">
                  <c:v>1.1602059005529277E-15</c:v>
                </c:pt>
                <c:pt idx="447">
                  <c:v>1.1499726143988317E-15</c:v>
                </c:pt>
                <c:pt idx="448">
                  <c:v>1.1398519048281804E-15</c:v>
                </c:pt>
                <c:pt idx="449">
                  <c:v>1.1298422889567439E-15</c:v>
                </c:pt>
                <c:pt idx="450">
                  <c:v>1.1199423066387171E-15</c:v>
                </c:pt>
                <c:pt idx="451">
                  <c:v>1.110150520069107E-15</c:v>
                </c:pt>
                <c:pt idx="452">
                  <c:v>1.10046551339393E-15</c:v>
                </c:pt>
                <c:pt idx="453">
                  <c:v>1.0908858923280488E-15</c:v>
                </c:pt>
                <c:pt idx="454">
                  <c:v>1.0814102837804653E-15</c:v>
                </c:pt>
                <c:pt idx="455">
                  <c:v>1.0720373354869384E-15</c:v>
                </c:pt>
                <c:pt idx="456">
                  <c:v>1.0627657156497312E-15</c:v>
                </c:pt>
                <c:pt idx="457">
                  <c:v>1.0535941125843725E-15</c:v>
                </c:pt>
                <c:pt idx="458">
                  <c:v>1.0445212343732471E-15</c:v>
                </c:pt>
                <c:pt idx="459">
                  <c:v>1.0355458085258907E-15</c:v>
                </c:pt>
                <c:pt idx="460">
                  <c:v>1.0266665816458411E-15</c:v>
                </c:pt>
                <c:pt idx="461">
                  <c:v>1.0178823191038951E-15</c:v>
                </c:pt>
                <c:pt idx="462">
                  <c:v>1.0091918047176474E-15</c:v>
                </c:pt>
                <c:pt idx="463">
                  <c:v>1.0005938404371743E-15</c:v>
                </c:pt>
                <c:pt idx="464">
                  <c:v>9.92087246036722E-16</c:v>
                </c:pt>
                <c:pt idx="465">
                  <c:v>9.8367085881228817E-16</c:v>
                </c:pt>
                <c:pt idx="466">
                  <c:v>9.7534353328495974E-16</c:v>
                </c:pt>
                <c:pt idx="467">
                  <c:v>9.6710414090989004E-16</c:v>
                </c:pt>
                <c:pt idx="468">
                  <c:v>9.589515697907965E-16</c:v>
                </c:pt>
                <c:pt idx="469">
                  <c:v>9.5088472439985604E-16</c:v>
                </c:pt>
                <c:pt idx="470">
                  <c:v>9.4290252530290695E-16</c:v>
                </c:pt>
                <c:pt idx="471">
                  <c:v>9.3500390888980892E-16</c:v>
                </c:pt>
                <c:pt idx="472">
                  <c:v>9.2718782710989209E-16</c:v>
                </c:pt>
                <c:pt idx="473">
                  <c:v>9.1945324721236237E-16</c:v>
                </c:pt>
                <c:pt idx="474">
                  <c:v>9.1179915149156765E-16</c:v>
                </c:pt>
                <c:pt idx="475">
                  <c:v>9.0422453703703755E-16</c:v>
                </c:pt>
                <c:pt idx="476">
                  <c:v>8.9672841548817037E-16</c:v>
                </c:pt>
                <c:pt idx="477">
                  <c:v>8.8930981279349361E-16</c:v>
                </c:pt>
                <c:pt idx="478">
                  <c:v>8.8196776897439929E-16</c:v>
                </c:pt>
                <c:pt idx="479">
                  <c:v>8.7470133789325066E-16</c:v>
                </c:pt>
                <c:pt idx="480">
                  <c:v>8.6750958702578933E-16</c:v>
                </c:pt>
                <c:pt idx="481">
                  <c:v>8.6039159723773301E-16</c:v>
                </c:pt>
                <c:pt idx="482">
                  <c:v>8.5334646256549794E-16</c:v>
                </c:pt>
                <c:pt idx="483">
                  <c:v>8.463732900009481E-16</c:v>
                </c:pt>
                <c:pt idx="484">
                  <c:v>8.3947119928009401E-16</c:v>
                </c:pt>
                <c:pt idx="485">
                  <c:v>8.3263932267566629E-16</c:v>
                </c:pt>
                <c:pt idx="486">
                  <c:v>8.258768047934707E-16</c:v>
                </c:pt>
                <c:pt idx="487">
                  <c:v>8.1918280237246399E-16</c:v>
                </c:pt>
                <c:pt idx="488">
                  <c:v>8.1255648408846637E-16</c:v>
                </c:pt>
                <c:pt idx="489">
                  <c:v>8.0599703036143686E-16</c:v>
                </c:pt>
                <c:pt idx="490">
                  <c:v>7.9950363316624708E-16</c:v>
                </c:pt>
                <c:pt idx="491">
                  <c:v>7.9307549584687352E-16</c:v>
                </c:pt>
                <c:pt idx="492">
                  <c:v>7.8671183293394645E-16</c:v>
                </c:pt>
                <c:pt idx="493">
                  <c:v>7.8041186996558688E-16</c:v>
                </c:pt>
                <c:pt idx="494">
                  <c:v>7.7417484331146141E-16</c:v>
                </c:pt>
                <c:pt idx="495">
                  <c:v>7.6800000000000065E-16</c:v>
                </c:pt>
              </c:numCache>
            </c:numRef>
          </c:yVal>
          <c:smooth val="1"/>
        </c:ser>
        <c:ser>
          <c:idx val="1"/>
          <c:order val="1"/>
          <c:tx>
            <c:v>Response PSD Vertical</c:v>
          </c:tx>
          <c:marker>
            <c:symbol val="none"/>
          </c:marker>
          <c:xVal>
            <c:numRef>
              <c:f>'EX-6 PSD input'!$C$2:$C$518</c:f>
              <c:numCache>
                <c:formatCode>0.00E+00</c:formatCode>
                <c:ptCount val="517"/>
                <c:pt idx="0" formatCode="General">
                  <c:v>1</c:v>
                </c:pt>
                <c:pt idx="1">
                  <c:v>1</c:v>
                </c:pt>
                <c:pt idx="2">
                  <c:v>1.0004</c:v>
                </c:pt>
                <c:pt idx="3">
                  <c:v>1.0004999999999997</c:v>
                </c:pt>
                <c:pt idx="4">
                  <c:v>1.0005999999999997</c:v>
                </c:pt>
                <c:pt idx="5">
                  <c:v>1.0005999999999997</c:v>
                </c:pt>
                <c:pt idx="6">
                  <c:v>1.0007999999999997</c:v>
                </c:pt>
                <c:pt idx="7">
                  <c:v>1.0008999999999997</c:v>
                </c:pt>
                <c:pt idx="8">
                  <c:v>1.0009999999999997</c:v>
                </c:pt>
                <c:pt idx="9">
                  <c:v>1.0011999999999999</c:v>
                </c:pt>
                <c:pt idx="10">
                  <c:v>1.0013999999999998</c:v>
                </c:pt>
                <c:pt idx="11">
                  <c:v>1.0016999999999998</c:v>
                </c:pt>
                <c:pt idx="12">
                  <c:v>1.002</c:v>
                </c:pt>
                <c:pt idx="13">
                  <c:v>1.0023</c:v>
                </c:pt>
                <c:pt idx="14">
                  <c:v>1.0026999999999997</c:v>
                </c:pt>
                <c:pt idx="15">
                  <c:v>1.0031999999999999</c:v>
                </c:pt>
                <c:pt idx="16">
                  <c:v>1.0036999999999998</c:v>
                </c:pt>
                <c:pt idx="17">
                  <c:v>1.0044</c:v>
                </c:pt>
                <c:pt idx="18">
                  <c:v>1.0050999999999999</c:v>
                </c:pt>
                <c:pt idx="19">
                  <c:v>1.006</c:v>
                </c:pt>
                <c:pt idx="20">
                  <c:v>1.0070999999999999</c:v>
                </c:pt>
                <c:pt idx="21">
                  <c:v>1.0083</c:v>
                </c:pt>
                <c:pt idx="22">
                  <c:v>1.0096999999999998</c:v>
                </c:pt>
                <c:pt idx="23">
                  <c:v>1.0113999999999999</c:v>
                </c:pt>
                <c:pt idx="24">
                  <c:v>1.0133999999999999</c:v>
                </c:pt>
                <c:pt idx="25">
                  <c:v>1.0156999999999998</c:v>
                </c:pt>
                <c:pt idx="26">
                  <c:v>1.0185</c:v>
                </c:pt>
                <c:pt idx="27">
                  <c:v>1.0216999999999998</c:v>
                </c:pt>
                <c:pt idx="28">
                  <c:v>1.0253999999999999</c:v>
                </c:pt>
                <c:pt idx="29">
                  <c:v>1.0297999999999998</c:v>
                </c:pt>
                <c:pt idx="30">
                  <c:v>1.0349999999999997</c:v>
                </c:pt>
                <c:pt idx="31">
                  <c:v>1.0409999999999997</c:v>
                </c:pt>
                <c:pt idx="32">
                  <c:v>1.0481</c:v>
                </c:pt>
                <c:pt idx="33">
                  <c:v>1.0565</c:v>
                </c:pt>
                <c:pt idx="34">
                  <c:v>1.0662</c:v>
                </c:pt>
                <c:pt idx="35">
                  <c:v>1.0776999999999999</c:v>
                </c:pt>
                <c:pt idx="36">
                  <c:v>1.0911999999999997</c:v>
                </c:pt>
                <c:pt idx="37">
                  <c:v>1.1069</c:v>
                </c:pt>
                <c:pt idx="38">
                  <c:v>1.1254999999999997</c:v>
                </c:pt>
                <c:pt idx="39">
                  <c:v>1.1472</c:v>
                </c:pt>
                <c:pt idx="40">
                  <c:v>1.1727000000000001</c:v>
                </c:pt>
                <c:pt idx="41">
                  <c:v>1.2025999999999997</c:v>
                </c:pt>
                <c:pt idx="42">
                  <c:v>1.2375999999999998</c:v>
                </c:pt>
                <c:pt idx="43">
                  <c:v>1.2787999999999997</c:v>
                </c:pt>
                <c:pt idx="44">
                  <c:v>1.327</c:v>
                </c:pt>
                <c:pt idx="45">
                  <c:v>1.3835999999999997</c:v>
                </c:pt>
                <c:pt idx="46">
                  <c:v>1.4500999999999997</c:v>
                </c:pt>
                <c:pt idx="47">
                  <c:v>1.528</c:v>
                </c:pt>
                <c:pt idx="48">
                  <c:v>1.6194</c:v>
                </c:pt>
                <c:pt idx="49">
                  <c:v>1.7265999999999997</c:v>
                </c:pt>
                <c:pt idx="50">
                  <c:v>1.8524</c:v>
                </c:pt>
                <c:pt idx="51">
                  <c:v>2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17.074000000000005</c:v>
                </c:pt>
                <c:pt idx="69">
                  <c:v>18</c:v>
                </c:pt>
                <c:pt idx="70">
                  <c:v>18.434999999999999</c:v>
                </c:pt>
                <c:pt idx="71">
                  <c:v>19</c:v>
                </c:pt>
                <c:pt idx="72">
                  <c:v>19.777999999999999</c:v>
                </c:pt>
                <c:pt idx="73">
                  <c:v>20</c:v>
                </c:pt>
                <c:pt idx="74">
                  <c:v>21</c:v>
                </c:pt>
                <c:pt idx="75">
                  <c:v>21.087</c:v>
                </c:pt>
                <c:pt idx="76">
                  <c:v>22</c:v>
                </c:pt>
                <c:pt idx="77">
                  <c:v>22.349</c:v>
                </c:pt>
                <c:pt idx="78">
                  <c:v>23</c:v>
                </c:pt>
                <c:pt idx="79">
                  <c:v>23.55</c:v>
                </c:pt>
                <c:pt idx="80">
                  <c:v>24</c:v>
                </c:pt>
                <c:pt idx="81">
                  <c:v>24.68</c:v>
                </c:pt>
                <c:pt idx="82">
                  <c:v>25</c:v>
                </c:pt>
                <c:pt idx="83">
                  <c:v>25.733000000000001</c:v>
                </c:pt>
                <c:pt idx="84">
                  <c:v>26</c:v>
                </c:pt>
                <c:pt idx="85">
                  <c:v>26.58</c:v>
                </c:pt>
                <c:pt idx="86">
                  <c:v>26.704999999999995</c:v>
                </c:pt>
                <c:pt idx="87">
                  <c:v>27</c:v>
                </c:pt>
                <c:pt idx="88">
                  <c:v>27.591999999999999</c:v>
                </c:pt>
                <c:pt idx="89">
                  <c:v>28</c:v>
                </c:pt>
                <c:pt idx="90">
                  <c:v>28.396999999999995</c:v>
                </c:pt>
                <c:pt idx="91">
                  <c:v>28.698</c:v>
                </c:pt>
                <c:pt idx="92">
                  <c:v>29</c:v>
                </c:pt>
                <c:pt idx="93">
                  <c:v>29.120999999999999</c:v>
                </c:pt>
                <c:pt idx="94">
                  <c:v>29.767999999999997</c:v>
                </c:pt>
                <c:pt idx="95">
                  <c:v>30</c:v>
                </c:pt>
                <c:pt idx="96">
                  <c:v>30.341999999999999</c:v>
                </c:pt>
                <c:pt idx="97">
                  <c:v>30.788999999999998</c:v>
                </c:pt>
                <c:pt idx="98">
                  <c:v>30.85</c:v>
                </c:pt>
                <c:pt idx="99">
                  <c:v>31</c:v>
                </c:pt>
                <c:pt idx="100">
                  <c:v>31.295999999999996</c:v>
                </c:pt>
                <c:pt idx="101">
                  <c:v>31.686</c:v>
                </c:pt>
                <c:pt idx="102">
                  <c:v>32</c:v>
                </c:pt>
                <c:pt idx="103">
                  <c:v>32.027000000000001</c:v>
                </c:pt>
                <c:pt idx="104">
                  <c:v>32.324000000000005</c:v>
                </c:pt>
                <c:pt idx="105">
                  <c:v>32.580999999999996</c:v>
                </c:pt>
                <c:pt idx="106">
                  <c:v>32.803000000000004</c:v>
                </c:pt>
                <c:pt idx="107">
                  <c:v>32.828000000000003</c:v>
                </c:pt>
                <c:pt idx="108">
                  <c:v>32.995000000000005</c:v>
                </c:pt>
                <c:pt idx="109">
                  <c:v>33</c:v>
                </c:pt>
                <c:pt idx="110">
                  <c:v>33.160000000000004</c:v>
                </c:pt>
                <c:pt idx="111">
                  <c:v>33.302</c:v>
                </c:pt>
                <c:pt idx="112">
                  <c:v>33.425000000000004</c:v>
                </c:pt>
                <c:pt idx="113">
                  <c:v>33.53</c:v>
                </c:pt>
                <c:pt idx="114">
                  <c:v>33.620000000000005</c:v>
                </c:pt>
                <c:pt idx="115">
                  <c:v>33.697000000000003</c:v>
                </c:pt>
                <c:pt idx="116">
                  <c:v>33.763000000000012</c:v>
                </c:pt>
                <c:pt idx="117">
                  <c:v>33.818999999999996</c:v>
                </c:pt>
                <c:pt idx="118">
                  <c:v>33.867000000000004</c:v>
                </c:pt>
                <c:pt idx="119">
                  <c:v>33.909000000000006</c:v>
                </c:pt>
                <c:pt idx="120">
                  <c:v>33.943999999999996</c:v>
                </c:pt>
                <c:pt idx="121">
                  <c:v>33.974000000000004</c:v>
                </c:pt>
                <c:pt idx="122">
                  <c:v>34</c:v>
                </c:pt>
                <c:pt idx="123">
                  <c:v>34.022000000000006</c:v>
                </c:pt>
                <c:pt idx="124">
                  <c:v>34.04</c:v>
                </c:pt>
                <c:pt idx="125">
                  <c:v>34.056000000000004</c:v>
                </c:pt>
                <c:pt idx="126">
                  <c:v>34.07</c:v>
                </c:pt>
                <c:pt idx="127">
                  <c:v>34.080999999999996</c:v>
                </c:pt>
                <c:pt idx="128">
                  <c:v>34.091000000000001</c:v>
                </c:pt>
                <c:pt idx="129">
                  <c:v>34.1</c:v>
                </c:pt>
                <c:pt idx="130">
                  <c:v>34.107000000000006</c:v>
                </c:pt>
                <c:pt idx="131">
                  <c:v>34.113</c:v>
                </c:pt>
                <c:pt idx="132">
                  <c:v>34.118000000000002</c:v>
                </c:pt>
                <c:pt idx="133">
                  <c:v>34.123000000000012</c:v>
                </c:pt>
                <c:pt idx="134">
                  <c:v>34.127000000000002</c:v>
                </c:pt>
                <c:pt idx="135">
                  <c:v>34.130000000000003</c:v>
                </c:pt>
                <c:pt idx="136">
                  <c:v>34.133000000000003</c:v>
                </c:pt>
                <c:pt idx="137">
                  <c:v>34.135000000000005</c:v>
                </c:pt>
                <c:pt idx="138">
                  <c:v>34.162000000000006</c:v>
                </c:pt>
                <c:pt idx="139">
                  <c:v>34.165000000000006</c:v>
                </c:pt>
                <c:pt idx="140">
                  <c:v>34.168000000000006</c:v>
                </c:pt>
                <c:pt idx="141">
                  <c:v>34.171000000000006</c:v>
                </c:pt>
                <c:pt idx="142">
                  <c:v>34.175000000000004</c:v>
                </c:pt>
                <c:pt idx="143">
                  <c:v>34.179000000000002</c:v>
                </c:pt>
                <c:pt idx="144">
                  <c:v>34.184000000000005</c:v>
                </c:pt>
                <c:pt idx="145">
                  <c:v>34.191000000000003</c:v>
                </c:pt>
                <c:pt idx="146">
                  <c:v>34.198000000000008</c:v>
                </c:pt>
                <c:pt idx="147">
                  <c:v>34.206000000000003</c:v>
                </c:pt>
                <c:pt idx="148">
                  <c:v>34.216000000000001</c:v>
                </c:pt>
                <c:pt idx="149">
                  <c:v>34.228000000000009</c:v>
                </c:pt>
                <c:pt idx="150">
                  <c:v>34.242000000000004</c:v>
                </c:pt>
                <c:pt idx="151">
                  <c:v>34.258000000000003</c:v>
                </c:pt>
                <c:pt idx="152">
                  <c:v>34.277000000000001</c:v>
                </c:pt>
                <c:pt idx="153">
                  <c:v>34.299000000000014</c:v>
                </c:pt>
                <c:pt idx="154">
                  <c:v>34.325000000000003</c:v>
                </c:pt>
                <c:pt idx="155">
                  <c:v>34.354999999999997</c:v>
                </c:pt>
                <c:pt idx="156">
                  <c:v>34.391000000000005</c:v>
                </c:pt>
                <c:pt idx="157">
                  <c:v>34.433</c:v>
                </c:pt>
                <c:pt idx="158">
                  <c:v>34.481999999999999</c:v>
                </c:pt>
                <c:pt idx="159">
                  <c:v>34.539000000000001</c:v>
                </c:pt>
                <c:pt idx="160">
                  <c:v>34.607000000000006</c:v>
                </c:pt>
                <c:pt idx="161">
                  <c:v>34.686</c:v>
                </c:pt>
                <c:pt idx="162">
                  <c:v>34.779000000000003</c:v>
                </c:pt>
                <c:pt idx="163">
                  <c:v>34.791000000000011</c:v>
                </c:pt>
                <c:pt idx="164">
                  <c:v>34.888999999999996</c:v>
                </c:pt>
                <c:pt idx="165">
                  <c:v>35.016999999999996</c:v>
                </c:pt>
                <c:pt idx="166">
                  <c:v>35.167000000000002</c:v>
                </c:pt>
                <c:pt idx="167">
                  <c:v>35.343000000000004</c:v>
                </c:pt>
                <c:pt idx="168">
                  <c:v>35.550000000000004</c:v>
                </c:pt>
                <c:pt idx="169">
                  <c:v>35.792000000000009</c:v>
                </c:pt>
                <c:pt idx="170">
                  <c:v>36.069000000000003</c:v>
                </c:pt>
                <c:pt idx="171">
                  <c:v>36.077000000000005</c:v>
                </c:pt>
                <c:pt idx="172">
                  <c:v>36.410999999999994</c:v>
                </c:pt>
                <c:pt idx="173">
                  <c:v>36.661000000000001</c:v>
                </c:pt>
                <c:pt idx="174">
                  <c:v>36.802</c:v>
                </c:pt>
                <c:pt idx="175">
                  <c:v>37.262000000000008</c:v>
                </c:pt>
                <c:pt idx="176">
                  <c:v>37.800999999999995</c:v>
                </c:pt>
                <c:pt idx="177">
                  <c:v>38.421000000000006</c:v>
                </c:pt>
                <c:pt idx="178">
                  <c:v>38.433</c:v>
                </c:pt>
                <c:pt idx="179">
                  <c:v>38.942</c:v>
                </c:pt>
                <c:pt idx="180">
                  <c:v>39.175000000000004</c:v>
                </c:pt>
                <c:pt idx="181">
                  <c:v>39.843000000000004</c:v>
                </c:pt>
                <c:pt idx="182">
                  <c:v>40.045000000000002</c:v>
                </c:pt>
                <c:pt idx="183">
                  <c:v>40.06</c:v>
                </c:pt>
                <c:pt idx="184">
                  <c:v>41.066000000000003</c:v>
                </c:pt>
                <c:pt idx="185">
                  <c:v>41.572000000000003</c:v>
                </c:pt>
                <c:pt idx="186">
                  <c:v>41.78</c:v>
                </c:pt>
                <c:pt idx="187">
                  <c:v>42.263000000000012</c:v>
                </c:pt>
                <c:pt idx="188">
                  <c:v>42.953999999999994</c:v>
                </c:pt>
                <c:pt idx="189">
                  <c:v>43.016999999999996</c:v>
                </c:pt>
                <c:pt idx="190">
                  <c:v>43.668000000000006</c:v>
                </c:pt>
                <c:pt idx="191">
                  <c:v>44.206000000000003</c:v>
                </c:pt>
                <c:pt idx="192">
                  <c:v>44.546000000000006</c:v>
                </c:pt>
                <c:pt idx="193">
                  <c:v>45.315999999999995</c:v>
                </c:pt>
                <c:pt idx="194">
                  <c:v>45.333000000000006</c:v>
                </c:pt>
                <c:pt idx="195">
                  <c:v>46.150999999999996</c:v>
                </c:pt>
                <c:pt idx="196">
                  <c:v>46.339999999999996</c:v>
                </c:pt>
                <c:pt idx="197">
                  <c:v>47.211000000000006</c:v>
                </c:pt>
                <c:pt idx="198">
                  <c:v>47.235000000000007</c:v>
                </c:pt>
                <c:pt idx="199">
                  <c:v>47.25</c:v>
                </c:pt>
                <c:pt idx="200">
                  <c:v>48.025000000000006</c:v>
                </c:pt>
                <c:pt idx="201">
                  <c:v>48.719000000000001</c:v>
                </c:pt>
                <c:pt idx="202">
                  <c:v>49.207000000000001</c:v>
                </c:pt>
                <c:pt idx="203">
                  <c:v>49.327000000000005</c:v>
                </c:pt>
                <c:pt idx="204">
                  <c:v>49.518000000000001</c:v>
                </c:pt>
                <c:pt idx="205">
                  <c:v>49.748000000000005</c:v>
                </c:pt>
                <c:pt idx="206">
                  <c:v>49.857999999999997</c:v>
                </c:pt>
                <c:pt idx="207">
                  <c:v>50</c:v>
                </c:pt>
                <c:pt idx="208">
                  <c:v>50.318999999999996</c:v>
                </c:pt>
                <c:pt idx="209">
                  <c:v>50.719000000000001</c:v>
                </c:pt>
                <c:pt idx="210">
                  <c:v>51.065000000000005</c:v>
                </c:pt>
                <c:pt idx="211">
                  <c:v>51.364000000000004</c:v>
                </c:pt>
                <c:pt idx="212">
                  <c:v>51.622000000000007</c:v>
                </c:pt>
                <c:pt idx="213">
                  <c:v>51.843000000000004</c:v>
                </c:pt>
                <c:pt idx="214">
                  <c:v>52.033000000000001</c:v>
                </c:pt>
                <c:pt idx="215">
                  <c:v>52.136000000000003</c:v>
                </c:pt>
                <c:pt idx="216">
                  <c:v>52.150999999999996</c:v>
                </c:pt>
                <c:pt idx="217">
                  <c:v>52.179000000000002</c:v>
                </c:pt>
                <c:pt idx="218">
                  <c:v>52.197000000000003</c:v>
                </c:pt>
                <c:pt idx="219">
                  <c:v>52.336999999999996</c:v>
                </c:pt>
                <c:pt idx="220">
                  <c:v>52.456999999999994</c:v>
                </c:pt>
                <c:pt idx="221">
                  <c:v>52.559000000000005</c:v>
                </c:pt>
                <c:pt idx="222">
                  <c:v>52.647000000000006</c:v>
                </c:pt>
                <c:pt idx="223">
                  <c:v>52.722000000000008</c:v>
                </c:pt>
                <c:pt idx="224">
                  <c:v>52.787000000000006</c:v>
                </c:pt>
                <c:pt idx="225">
                  <c:v>52.840999999999994</c:v>
                </c:pt>
                <c:pt idx="226">
                  <c:v>52.887999999999998</c:v>
                </c:pt>
                <c:pt idx="227">
                  <c:v>52.928000000000004</c:v>
                </c:pt>
                <c:pt idx="228">
                  <c:v>52.962000000000003</c:v>
                </c:pt>
                <c:pt idx="229">
                  <c:v>52.992000000000004</c:v>
                </c:pt>
                <c:pt idx="230">
                  <c:v>53.016000000000005</c:v>
                </c:pt>
                <c:pt idx="231">
                  <c:v>53.038000000000004</c:v>
                </c:pt>
                <c:pt idx="232">
                  <c:v>53.056000000000004</c:v>
                </c:pt>
                <c:pt idx="233">
                  <c:v>53.071000000000005</c:v>
                </c:pt>
                <c:pt idx="234">
                  <c:v>53.083999999999996</c:v>
                </c:pt>
                <c:pt idx="235">
                  <c:v>53.096000000000011</c:v>
                </c:pt>
                <c:pt idx="236">
                  <c:v>53.105000000000004</c:v>
                </c:pt>
                <c:pt idx="237">
                  <c:v>53.113</c:v>
                </c:pt>
                <c:pt idx="238">
                  <c:v>53.120000000000005</c:v>
                </c:pt>
                <c:pt idx="239">
                  <c:v>53.126000000000012</c:v>
                </c:pt>
                <c:pt idx="240">
                  <c:v>53.131</c:v>
                </c:pt>
                <c:pt idx="241">
                  <c:v>53.136000000000003</c:v>
                </c:pt>
                <c:pt idx="242">
                  <c:v>53.139000000000003</c:v>
                </c:pt>
                <c:pt idx="243">
                  <c:v>53.182000000000002</c:v>
                </c:pt>
                <c:pt idx="244">
                  <c:v>53.185000000000002</c:v>
                </c:pt>
                <c:pt idx="245">
                  <c:v>53.190000000000005</c:v>
                </c:pt>
                <c:pt idx="246">
                  <c:v>53.195000000000007</c:v>
                </c:pt>
                <c:pt idx="247">
                  <c:v>53.201000000000001</c:v>
                </c:pt>
                <c:pt idx="248">
                  <c:v>53.208000000000006</c:v>
                </c:pt>
                <c:pt idx="249">
                  <c:v>53.216000000000001</c:v>
                </c:pt>
                <c:pt idx="250">
                  <c:v>53.226000000000013</c:v>
                </c:pt>
                <c:pt idx="251">
                  <c:v>53.237000000000002</c:v>
                </c:pt>
                <c:pt idx="252">
                  <c:v>53.25</c:v>
                </c:pt>
                <c:pt idx="253">
                  <c:v>53.266000000000012</c:v>
                </c:pt>
                <c:pt idx="254">
                  <c:v>53.284000000000006</c:v>
                </c:pt>
                <c:pt idx="255">
                  <c:v>53.305</c:v>
                </c:pt>
                <c:pt idx="256">
                  <c:v>53.33</c:v>
                </c:pt>
                <c:pt idx="257">
                  <c:v>53.358999999999995</c:v>
                </c:pt>
                <c:pt idx="258">
                  <c:v>53.394000000000005</c:v>
                </c:pt>
                <c:pt idx="259">
                  <c:v>53.434000000000005</c:v>
                </c:pt>
                <c:pt idx="260">
                  <c:v>53.481999999999999</c:v>
                </c:pt>
                <c:pt idx="261">
                  <c:v>53.537000000000006</c:v>
                </c:pt>
                <c:pt idx="262">
                  <c:v>53.602000000000004</c:v>
                </c:pt>
                <c:pt idx="263">
                  <c:v>53.679000000000002</c:v>
                </c:pt>
                <c:pt idx="264">
                  <c:v>53.769000000000013</c:v>
                </c:pt>
                <c:pt idx="265">
                  <c:v>53.873999999999995</c:v>
                </c:pt>
                <c:pt idx="266">
                  <c:v>53.983000000000004</c:v>
                </c:pt>
                <c:pt idx="267">
                  <c:v>53.997</c:v>
                </c:pt>
                <c:pt idx="268">
                  <c:v>54.142000000000003</c:v>
                </c:pt>
                <c:pt idx="269">
                  <c:v>54.311999999999998</c:v>
                </c:pt>
                <c:pt idx="270">
                  <c:v>54.36</c:v>
                </c:pt>
                <c:pt idx="271">
                  <c:v>54.510999999999996</c:v>
                </c:pt>
                <c:pt idx="272">
                  <c:v>54.745000000000005</c:v>
                </c:pt>
                <c:pt idx="273">
                  <c:v>54.952999999999996</c:v>
                </c:pt>
                <c:pt idx="274">
                  <c:v>55.02</c:v>
                </c:pt>
                <c:pt idx="275">
                  <c:v>55.3</c:v>
                </c:pt>
                <c:pt idx="276">
                  <c:v>55.341999999999999</c:v>
                </c:pt>
                <c:pt idx="277">
                  <c:v>55.719000000000001</c:v>
                </c:pt>
                <c:pt idx="278">
                  <c:v>56.162000000000006</c:v>
                </c:pt>
                <c:pt idx="279">
                  <c:v>56.411999999999999</c:v>
                </c:pt>
                <c:pt idx="280">
                  <c:v>56.682000000000002</c:v>
                </c:pt>
                <c:pt idx="281">
                  <c:v>57.292000000000009</c:v>
                </c:pt>
                <c:pt idx="282">
                  <c:v>57.591000000000001</c:v>
                </c:pt>
                <c:pt idx="283">
                  <c:v>57.916999999999994</c:v>
                </c:pt>
                <c:pt idx="284">
                  <c:v>58.007000000000005</c:v>
                </c:pt>
                <c:pt idx="285">
                  <c:v>58.287000000000006</c:v>
                </c:pt>
                <c:pt idx="286">
                  <c:v>58.846000000000004</c:v>
                </c:pt>
                <c:pt idx="287">
                  <c:v>58.962000000000003</c:v>
                </c:pt>
                <c:pt idx="288">
                  <c:v>59.83</c:v>
                </c:pt>
                <c:pt idx="289">
                  <c:v>59.986999999999995</c:v>
                </c:pt>
                <c:pt idx="290">
                  <c:v>60.048000000000002</c:v>
                </c:pt>
                <c:pt idx="291">
                  <c:v>60.984999999999999</c:v>
                </c:pt>
                <c:pt idx="292">
                  <c:v>61.516000000000005</c:v>
                </c:pt>
                <c:pt idx="293">
                  <c:v>61.752000000000002</c:v>
                </c:pt>
                <c:pt idx="294">
                  <c:v>62.314999999999998</c:v>
                </c:pt>
                <c:pt idx="295">
                  <c:v>62.339000000000006</c:v>
                </c:pt>
                <c:pt idx="296">
                  <c:v>62.881999999999998</c:v>
                </c:pt>
                <c:pt idx="297">
                  <c:v>63.258000000000003</c:v>
                </c:pt>
                <c:pt idx="298">
                  <c:v>63.928000000000004</c:v>
                </c:pt>
                <c:pt idx="299">
                  <c:v>64.096000000000004</c:v>
                </c:pt>
                <c:pt idx="300">
                  <c:v>64.385999999999981</c:v>
                </c:pt>
                <c:pt idx="301">
                  <c:v>65.167999999999992</c:v>
                </c:pt>
                <c:pt idx="302">
                  <c:v>65.446000000000012</c:v>
                </c:pt>
                <c:pt idx="303">
                  <c:v>65.793000000000006</c:v>
                </c:pt>
                <c:pt idx="304">
                  <c:v>66.111000000000004</c:v>
                </c:pt>
                <c:pt idx="305">
                  <c:v>66.263999999999996</c:v>
                </c:pt>
                <c:pt idx="306">
                  <c:v>66.936000000000007</c:v>
                </c:pt>
                <c:pt idx="307">
                  <c:v>67.655999999999992</c:v>
                </c:pt>
                <c:pt idx="308">
                  <c:v>67.953000000000003</c:v>
                </c:pt>
                <c:pt idx="309">
                  <c:v>67.98</c:v>
                </c:pt>
                <c:pt idx="310">
                  <c:v>68.281999999999996</c:v>
                </c:pt>
                <c:pt idx="311">
                  <c:v>68.298000000000002</c:v>
                </c:pt>
                <c:pt idx="312">
                  <c:v>68.824999999999989</c:v>
                </c:pt>
                <c:pt idx="313">
                  <c:v>68.962999999999994</c:v>
                </c:pt>
                <c:pt idx="314">
                  <c:v>69.293999999999997</c:v>
                </c:pt>
                <c:pt idx="315">
                  <c:v>69.462000000000003</c:v>
                </c:pt>
                <c:pt idx="316">
                  <c:v>69.7</c:v>
                </c:pt>
                <c:pt idx="317">
                  <c:v>70.049000000000007</c:v>
                </c:pt>
                <c:pt idx="318">
                  <c:v>70.349999999999994</c:v>
                </c:pt>
                <c:pt idx="319">
                  <c:v>70.545000000000002</c:v>
                </c:pt>
                <c:pt idx="320">
                  <c:v>70.60799999999999</c:v>
                </c:pt>
                <c:pt idx="321">
                  <c:v>70.802999999999983</c:v>
                </c:pt>
                <c:pt idx="322">
                  <c:v>70.83</c:v>
                </c:pt>
                <c:pt idx="323">
                  <c:v>71.02</c:v>
                </c:pt>
                <c:pt idx="324">
                  <c:v>71.181999999999988</c:v>
                </c:pt>
                <c:pt idx="325">
                  <c:v>71.321999999999989</c:v>
                </c:pt>
                <c:pt idx="326">
                  <c:v>71.441000000000017</c:v>
                </c:pt>
                <c:pt idx="327">
                  <c:v>71.543000000000006</c:v>
                </c:pt>
                <c:pt idx="328">
                  <c:v>71.63</c:v>
                </c:pt>
                <c:pt idx="329">
                  <c:v>71.703999999999994</c:v>
                </c:pt>
                <c:pt idx="330">
                  <c:v>71.768000000000001</c:v>
                </c:pt>
                <c:pt idx="331">
                  <c:v>71.821999999999989</c:v>
                </c:pt>
                <c:pt idx="332">
                  <c:v>71.869</c:v>
                </c:pt>
                <c:pt idx="333">
                  <c:v>71.908000000000001</c:v>
                </c:pt>
                <c:pt idx="334">
                  <c:v>71.942000000000007</c:v>
                </c:pt>
                <c:pt idx="335">
                  <c:v>71.971000000000004</c:v>
                </c:pt>
                <c:pt idx="336">
                  <c:v>71.986999999999995</c:v>
                </c:pt>
                <c:pt idx="337">
                  <c:v>71.995000000000005</c:v>
                </c:pt>
                <c:pt idx="338">
                  <c:v>72.016000000000005</c:v>
                </c:pt>
                <c:pt idx="339">
                  <c:v>72.034000000000006</c:v>
                </c:pt>
                <c:pt idx="340">
                  <c:v>72.049000000000007</c:v>
                </c:pt>
                <c:pt idx="341">
                  <c:v>72.062000000000012</c:v>
                </c:pt>
                <c:pt idx="342">
                  <c:v>72.072999999999979</c:v>
                </c:pt>
                <c:pt idx="343">
                  <c:v>72.082999999999998</c:v>
                </c:pt>
                <c:pt idx="344">
                  <c:v>72.090999999999994</c:v>
                </c:pt>
                <c:pt idx="345">
                  <c:v>72.098000000000013</c:v>
                </c:pt>
                <c:pt idx="346">
                  <c:v>72.103999999999999</c:v>
                </c:pt>
                <c:pt idx="347">
                  <c:v>72.10899999999998</c:v>
                </c:pt>
                <c:pt idx="348">
                  <c:v>72.165999999999983</c:v>
                </c:pt>
                <c:pt idx="349">
                  <c:v>72.170999999999992</c:v>
                </c:pt>
                <c:pt idx="350">
                  <c:v>72.176999999999992</c:v>
                </c:pt>
                <c:pt idx="351">
                  <c:v>72.183999999999983</c:v>
                </c:pt>
                <c:pt idx="352">
                  <c:v>72.191999999999993</c:v>
                </c:pt>
                <c:pt idx="353">
                  <c:v>72.202000000000012</c:v>
                </c:pt>
                <c:pt idx="354">
                  <c:v>72.212999999999994</c:v>
                </c:pt>
                <c:pt idx="355">
                  <c:v>72.225999999999999</c:v>
                </c:pt>
                <c:pt idx="356">
                  <c:v>72.241000000000014</c:v>
                </c:pt>
                <c:pt idx="357">
                  <c:v>72.259</c:v>
                </c:pt>
                <c:pt idx="358">
                  <c:v>72.272999999999982</c:v>
                </c:pt>
                <c:pt idx="359">
                  <c:v>72.28</c:v>
                </c:pt>
                <c:pt idx="360">
                  <c:v>72.304999999999993</c:v>
                </c:pt>
                <c:pt idx="361">
                  <c:v>72.332999999999998</c:v>
                </c:pt>
                <c:pt idx="362">
                  <c:v>72.367000000000004</c:v>
                </c:pt>
                <c:pt idx="363">
                  <c:v>72.406999999999996</c:v>
                </c:pt>
                <c:pt idx="364">
                  <c:v>72.453999999999994</c:v>
                </c:pt>
                <c:pt idx="365">
                  <c:v>72.509</c:v>
                </c:pt>
                <c:pt idx="366">
                  <c:v>72.572999999999979</c:v>
                </c:pt>
                <c:pt idx="367">
                  <c:v>72.647999999999996</c:v>
                </c:pt>
                <c:pt idx="368">
                  <c:v>72.736999999999995</c:v>
                </c:pt>
                <c:pt idx="369">
                  <c:v>72.840999999999994</c:v>
                </c:pt>
                <c:pt idx="370">
                  <c:v>72.962000000000003</c:v>
                </c:pt>
                <c:pt idx="371">
                  <c:v>73.027999999999992</c:v>
                </c:pt>
                <c:pt idx="372">
                  <c:v>73.10499999999999</c:v>
                </c:pt>
                <c:pt idx="373">
                  <c:v>73.272999999999982</c:v>
                </c:pt>
                <c:pt idx="374">
                  <c:v>73.468999999999994</c:v>
                </c:pt>
                <c:pt idx="375">
                  <c:v>73.554999999999993</c:v>
                </c:pt>
                <c:pt idx="376">
                  <c:v>73.7</c:v>
                </c:pt>
                <c:pt idx="377">
                  <c:v>73.940000000000012</c:v>
                </c:pt>
                <c:pt idx="378">
                  <c:v>73.971000000000004</c:v>
                </c:pt>
                <c:pt idx="379">
                  <c:v>74.287999999999997</c:v>
                </c:pt>
                <c:pt idx="380">
                  <c:v>74.66</c:v>
                </c:pt>
                <c:pt idx="381">
                  <c:v>74.735000000000014</c:v>
                </c:pt>
                <c:pt idx="382">
                  <c:v>75.096999999999994</c:v>
                </c:pt>
                <c:pt idx="383">
                  <c:v>75.356999999999999</c:v>
                </c:pt>
                <c:pt idx="384">
                  <c:v>75.427000000000007</c:v>
                </c:pt>
                <c:pt idx="385">
                  <c:v>75.61</c:v>
                </c:pt>
                <c:pt idx="386">
                  <c:v>76.027000000000001</c:v>
                </c:pt>
                <c:pt idx="387">
                  <c:v>76.211000000000013</c:v>
                </c:pt>
                <c:pt idx="388">
                  <c:v>76.545000000000002</c:v>
                </c:pt>
                <c:pt idx="389">
                  <c:v>76.915999999999997</c:v>
                </c:pt>
                <c:pt idx="390">
                  <c:v>76.992999999999995</c:v>
                </c:pt>
                <c:pt idx="391">
                  <c:v>77.085999999999999</c:v>
                </c:pt>
                <c:pt idx="392">
                  <c:v>77.378999999999991</c:v>
                </c:pt>
                <c:pt idx="393">
                  <c:v>77.711000000000013</c:v>
                </c:pt>
                <c:pt idx="394">
                  <c:v>77.742999999999995</c:v>
                </c:pt>
                <c:pt idx="395">
                  <c:v>77.995999999999995</c:v>
                </c:pt>
                <c:pt idx="396">
                  <c:v>78.200999999999993</c:v>
                </c:pt>
                <c:pt idx="397">
                  <c:v>78.241000000000014</c:v>
                </c:pt>
                <c:pt idx="398">
                  <c:v>78.450999999999993</c:v>
                </c:pt>
                <c:pt idx="399">
                  <c:v>78.631</c:v>
                </c:pt>
                <c:pt idx="400">
                  <c:v>78.714000000000013</c:v>
                </c:pt>
                <c:pt idx="401">
                  <c:v>78.784999999999997</c:v>
                </c:pt>
                <c:pt idx="402">
                  <c:v>78.915999999999997</c:v>
                </c:pt>
                <c:pt idx="403">
                  <c:v>79.028999999999982</c:v>
                </c:pt>
                <c:pt idx="404">
                  <c:v>79.124999999999986</c:v>
                </c:pt>
                <c:pt idx="405">
                  <c:v>79.208000000000013</c:v>
                </c:pt>
                <c:pt idx="406">
                  <c:v>79.277999999999992</c:v>
                </c:pt>
                <c:pt idx="407">
                  <c:v>79.337999999999994</c:v>
                </c:pt>
                <c:pt idx="408">
                  <c:v>79.388999999999982</c:v>
                </c:pt>
                <c:pt idx="409">
                  <c:v>79.433000000000007</c:v>
                </c:pt>
                <c:pt idx="410">
                  <c:v>79.47</c:v>
                </c:pt>
                <c:pt idx="411">
                  <c:v>79.501999999999995</c:v>
                </c:pt>
                <c:pt idx="412">
                  <c:v>79.528999999999982</c:v>
                </c:pt>
                <c:pt idx="413">
                  <c:v>79.551999999999992</c:v>
                </c:pt>
                <c:pt idx="414">
                  <c:v>79.571999999999989</c:v>
                </c:pt>
                <c:pt idx="415">
                  <c:v>79.587999999999994</c:v>
                </c:pt>
                <c:pt idx="416">
                  <c:v>79.60299999999998</c:v>
                </c:pt>
                <c:pt idx="417">
                  <c:v>79.614999999999995</c:v>
                </c:pt>
                <c:pt idx="418">
                  <c:v>79.624999999999986</c:v>
                </c:pt>
                <c:pt idx="419">
                  <c:v>79.634</c:v>
                </c:pt>
                <c:pt idx="420">
                  <c:v>79.641999999999996</c:v>
                </c:pt>
                <c:pt idx="421">
                  <c:v>79.647999999999996</c:v>
                </c:pt>
                <c:pt idx="422">
                  <c:v>79.653999999999982</c:v>
                </c:pt>
                <c:pt idx="423">
                  <c:v>79.718000000000004</c:v>
                </c:pt>
                <c:pt idx="424">
                  <c:v>79.722999999999999</c:v>
                </c:pt>
                <c:pt idx="425">
                  <c:v>79.73</c:v>
                </c:pt>
                <c:pt idx="426">
                  <c:v>79.736999999999995</c:v>
                </c:pt>
                <c:pt idx="427">
                  <c:v>79.745999999999995</c:v>
                </c:pt>
                <c:pt idx="428">
                  <c:v>79.757000000000005</c:v>
                </c:pt>
                <c:pt idx="429">
                  <c:v>79.769000000000005</c:v>
                </c:pt>
                <c:pt idx="430">
                  <c:v>79.783000000000001</c:v>
                </c:pt>
                <c:pt idx="431">
                  <c:v>79.8</c:v>
                </c:pt>
                <c:pt idx="432">
                  <c:v>79.819999999999993</c:v>
                </c:pt>
                <c:pt idx="433">
                  <c:v>79.843000000000004</c:v>
                </c:pt>
                <c:pt idx="434">
                  <c:v>79.85199999999999</c:v>
                </c:pt>
                <c:pt idx="435">
                  <c:v>79.86999999999999</c:v>
                </c:pt>
                <c:pt idx="436">
                  <c:v>79.902000000000001</c:v>
                </c:pt>
                <c:pt idx="437">
                  <c:v>79.940000000000012</c:v>
                </c:pt>
                <c:pt idx="438">
                  <c:v>79.983999999999995</c:v>
                </c:pt>
                <c:pt idx="439">
                  <c:v>80.034999999999997</c:v>
                </c:pt>
                <c:pt idx="440">
                  <c:v>80.096000000000004</c:v>
                </c:pt>
                <c:pt idx="441">
                  <c:v>80.167000000000002</c:v>
                </c:pt>
                <c:pt idx="442">
                  <c:v>80.25</c:v>
                </c:pt>
                <c:pt idx="443">
                  <c:v>80.348000000000013</c:v>
                </c:pt>
                <c:pt idx="444">
                  <c:v>80.462999999999994</c:v>
                </c:pt>
                <c:pt idx="445">
                  <c:v>80.596999999999994</c:v>
                </c:pt>
                <c:pt idx="446">
                  <c:v>80.754999999999995</c:v>
                </c:pt>
                <c:pt idx="447">
                  <c:v>80.8</c:v>
                </c:pt>
                <c:pt idx="448">
                  <c:v>80.940000000000012</c:v>
                </c:pt>
                <c:pt idx="449">
                  <c:v>81.156999999999982</c:v>
                </c:pt>
                <c:pt idx="450">
                  <c:v>81.187999999999988</c:v>
                </c:pt>
                <c:pt idx="451">
                  <c:v>81.227999999999994</c:v>
                </c:pt>
                <c:pt idx="452">
                  <c:v>81.412000000000006</c:v>
                </c:pt>
                <c:pt idx="453">
                  <c:v>81.711000000000013</c:v>
                </c:pt>
                <c:pt idx="454">
                  <c:v>82.061000000000007</c:v>
                </c:pt>
                <c:pt idx="455">
                  <c:v>82.472999999999999</c:v>
                </c:pt>
                <c:pt idx="456">
                  <c:v>82.754999999999995</c:v>
                </c:pt>
                <c:pt idx="457">
                  <c:v>82.955000000000013</c:v>
                </c:pt>
                <c:pt idx="458">
                  <c:v>83.155999999999992</c:v>
                </c:pt>
                <c:pt idx="459">
                  <c:v>83.521000000000001</c:v>
                </c:pt>
                <c:pt idx="460">
                  <c:v>84.184999999999988</c:v>
                </c:pt>
                <c:pt idx="461">
                  <c:v>84.593000000000004</c:v>
                </c:pt>
                <c:pt idx="462">
                  <c:v>84.964000000000013</c:v>
                </c:pt>
                <c:pt idx="463">
                  <c:v>85.275999999999982</c:v>
                </c:pt>
                <c:pt idx="464">
                  <c:v>85.877999999999986</c:v>
                </c:pt>
                <c:pt idx="465">
                  <c:v>86.087999999999994</c:v>
                </c:pt>
                <c:pt idx="466">
                  <c:v>86.748999999999995</c:v>
                </c:pt>
                <c:pt idx="467">
                  <c:v>86.95</c:v>
                </c:pt>
                <c:pt idx="468">
                  <c:v>87.169999999999987</c:v>
                </c:pt>
                <c:pt idx="469">
                  <c:v>88.208000000000013</c:v>
                </c:pt>
                <c:pt idx="470">
                  <c:v>88.85299999999998</c:v>
                </c:pt>
                <c:pt idx="471">
                  <c:v>89.278999999999982</c:v>
                </c:pt>
                <c:pt idx="472">
                  <c:v>89.682999999999993</c:v>
                </c:pt>
                <c:pt idx="473">
                  <c:v>90.338999999999999</c:v>
                </c:pt>
                <c:pt idx="474">
                  <c:v>91.414000000000016</c:v>
                </c:pt>
                <c:pt idx="475">
                  <c:v>91.644999999999996</c:v>
                </c:pt>
                <c:pt idx="476">
                  <c:v>91.787999999999997</c:v>
                </c:pt>
                <c:pt idx="477">
                  <c:v>92.247000000000014</c:v>
                </c:pt>
                <c:pt idx="478">
                  <c:v>92.789000000000001</c:v>
                </c:pt>
                <c:pt idx="479">
                  <c:v>93.445000000000007</c:v>
                </c:pt>
                <c:pt idx="480">
                  <c:v>93.787000000000006</c:v>
                </c:pt>
                <c:pt idx="481">
                  <c:v>94.654999999999987</c:v>
                </c:pt>
                <c:pt idx="482">
                  <c:v>95.408000000000001</c:v>
                </c:pt>
                <c:pt idx="483">
                  <c:v>95.727999999999994</c:v>
                </c:pt>
                <c:pt idx="484">
                  <c:v>95.826999999999998</c:v>
                </c:pt>
                <c:pt idx="485">
                  <c:v>96.058999999999983</c:v>
                </c:pt>
                <c:pt idx="486">
                  <c:v>96.620999999999981</c:v>
                </c:pt>
                <c:pt idx="487">
                  <c:v>97.10499999999999</c:v>
                </c:pt>
                <c:pt idx="488">
                  <c:v>97.521999999999991</c:v>
                </c:pt>
                <c:pt idx="489">
                  <c:v>97.88</c:v>
                </c:pt>
                <c:pt idx="490">
                  <c:v>98.186999999999998</c:v>
                </c:pt>
                <c:pt idx="491">
                  <c:v>98.45</c:v>
                </c:pt>
                <c:pt idx="492">
                  <c:v>98.475999999999999</c:v>
                </c:pt>
                <c:pt idx="493">
                  <c:v>98.620999999999981</c:v>
                </c:pt>
                <c:pt idx="494">
                  <c:v>98.675999999999988</c:v>
                </c:pt>
                <c:pt idx="495">
                  <c:v>98.869</c:v>
                </c:pt>
                <c:pt idx="496">
                  <c:v>99.034000000000006</c:v>
                </c:pt>
                <c:pt idx="497" formatCode="General">
                  <c:v>99.175999999999988</c:v>
                </c:pt>
                <c:pt idx="498" formatCode="General">
                  <c:v>99.296999999999997</c:v>
                </c:pt>
                <c:pt idx="499" formatCode="General">
                  <c:v>99.4</c:v>
                </c:pt>
                <c:pt idx="500" formatCode="General">
                  <c:v>99.488</c:v>
                </c:pt>
                <c:pt idx="501" formatCode="General">
                  <c:v>99.563000000000002</c:v>
                </c:pt>
                <c:pt idx="502" formatCode="General">
                  <c:v>99.626999999999981</c:v>
                </c:pt>
                <c:pt idx="503" formatCode="General">
                  <c:v>99.681999999999988</c:v>
                </c:pt>
                <c:pt idx="504" formatCode="General">
                  <c:v>99.728999999999999</c:v>
                </c:pt>
                <c:pt idx="505" formatCode="General">
                  <c:v>99.769000000000005</c:v>
                </c:pt>
                <c:pt idx="506" formatCode="General">
                  <c:v>99.802999999999983</c:v>
                </c:pt>
                <c:pt idx="507" formatCode="General">
                  <c:v>99.812000000000012</c:v>
                </c:pt>
                <c:pt idx="508" formatCode="General">
                  <c:v>99.831999999999994</c:v>
                </c:pt>
                <c:pt idx="509" formatCode="General">
                  <c:v>99.856999999999999</c:v>
                </c:pt>
                <c:pt idx="510" formatCode="General">
                  <c:v>99.877999999999986</c:v>
                </c:pt>
                <c:pt idx="511" formatCode="General">
                  <c:v>99.896000000000001</c:v>
                </c:pt>
                <c:pt idx="512" formatCode="General">
                  <c:v>99.911000000000016</c:v>
                </c:pt>
                <c:pt idx="513" formatCode="General">
                  <c:v>99.924000000000007</c:v>
                </c:pt>
                <c:pt idx="514" formatCode="General">
                  <c:v>99.935000000000002</c:v>
                </c:pt>
                <c:pt idx="515" formatCode="General">
                  <c:v>99.945000000000007</c:v>
                </c:pt>
                <c:pt idx="516" formatCode="General">
                  <c:v>99.953000000000003</c:v>
                </c:pt>
              </c:numCache>
            </c:numRef>
          </c:xVal>
          <c:yVal>
            <c:numRef>
              <c:f>'EX-6 PSD input'!$D$2:$D$518</c:f>
              <c:numCache>
                <c:formatCode>0.00E+00</c:formatCode>
                <c:ptCount val="517"/>
                <c:pt idx="0">
                  <c:v>3.0065000000000009E-10</c:v>
                </c:pt>
                <c:pt idx="1">
                  <c:v>3.0065000000000009E-10</c:v>
                </c:pt>
                <c:pt idx="2">
                  <c:v>3.0065000000000009E-10</c:v>
                </c:pt>
                <c:pt idx="3">
                  <c:v>3.0065000000000009E-10</c:v>
                </c:pt>
                <c:pt idx="4">
                  <c:v>3.0065000000000009E-10</c:v>
                </c:pt>
                <c:pt idx="5">
                  <c:v>3.0065000000000009E-10</c:v>
                </c:pt>
                <c:pt idx="6">
                  <c:v>3.0065000000000009E-10</c:v>
                </c:pt>
                <c:pt idx="7">
                  <c:v>3.0065000000000009E-10</c:v>
                </c:pt>
                <c:pt idx="8">
                  <c:v>3.0065000000000009E-10</c:v>
                </c:pt>
                <c:pt idx="9">
                  <c:v>3.0065000000000009E-10</c:v>
                </c:pt>
                <c:pt idx="10">
                  <c:v>3.0065000000000009E-10</c:v>
                </c:pt>
                <c:pt idx="11">
                  <c:v>3.0065000000000009E-10</c:v>
                </c:pt>
                <c:pt idx="12">
                  <c:v>3.0065000000000009E-10</c:v>
                </c:pt>
                <c:pt idx="13">
                  <c:v>3.0065000000000009E-10</c:v>
                </c:pt>
                <c:pt idx="14">
                  <c:v>3.0065000000000009E-10</c:v>
                </c:pt>
                <c:pt idx="15">
                  <c:v>3.0065000000000009E-10</c:v>
                </c:pt>
                <c:pt idx="16">
                  <c:v>3.0065000000000009E-10</c:v>
                </c:pt>
                <c:pt idx="17">
                  <c:v>3.0065000000000009E-10</c:v>
                </c:pt>
                <c:pt idx="18">
                  <c:v>3.0066000000000013E-10</c:v>
                </c:pt>
                <c:pt idx="19">
                  <c:v>3.0066000000000013E-10</c:v>
                </c:pt>
                <c:pt idx="20">
                  <c:v>3.0066000000000013E-10</c:v>
                </c:pt>
                <c:pt idx="21">
                  <c:v>3.0066000000000013E-10</c:v>
                </c:pt>
                <c:pt idx="22">
                  <c:v>3.0066000000000013E-10</c:v>
                </c:pt>
                <c:pt idx="23">
                  <c:v>3.0066000000000013E-10</c:v>
                </c:pt>
                <c:pt idx="24">
                  <c:v>3.0067000000000016E-10</c:v>
                </c:pt>
                <c:pt idx="25">
                  <c:v>3.0067000000000016E-10</c:v>
                </c:pt>
                <c:pt idx="26">
                  <c:v>3.0067000000000016E-10</c:v>
                </c:pt>
                <c:pt idx="27">
                  <c:v>3.0068000000000014E-10</c:v>
                </c:pt>
                <c:pt idx="28">
                  <c:v>3.0068000000000014E-10</c:v>
                </c:pt>
                <c:pt idx="29">
                  <c:v>3.0069000000000018E-10</c:v>
                </c:pt>
                <c:pt idx="30">
                  <c:v>3.0070000000000016E-10</c:v>
                </c:pt>
                <c:pt idx="31">
                  <c:v>3.0070000000000016E-10</c:v>
                </c:pt>
                <c:pt idx="32">
                  <c:v>3.0071000000000014E-10</c:v>
                </c:pt>
                <c:pt idx="33">
                  <c:v>3.0072000000000018E-10</c:v>
                </c:pt>
                <c:pt idx="34">
                  <c:v>3.0074000000000019E-10</c:v>
                </c:pt>
                <c:pt idx="35">
                  <c:v>3.0075000000000018E-10</c:v>
                </c:pt>
                <c:pt idx="36">
                  <c:v>3.0077000000000014E-10</c:v>
                </c:pt>
                <c:pt idx="37">
                  <c:v>3.0080000000000019E-10</c:v>
                </c:pt>
                <c:pt idx="38">
                  <c:v>3.0082000000000016E-10</c:v>
                </c:pt>
                <c:pt idx="39">
                  <c:v>3.0085000000000021E-10</c:v>
                </c:pt>
                <c:pt idx="40">
                  <c:v>3.0089000000000014E-10</c:v>
                </c:pt>
                <c:pt idx="41">
                  <c:v>3.0094000000000015E-10</c:v>
                </c:pt>
                <c:pt idx="42">
                  <c:v>3.0100000000000015E-10</c:v>
                </c:pt>
                <c:pt idx="43">
                  <c:v>3.0106000000000015E-10</c:v>
                </c:pt>
                <c:pt idx="44">
                  <c:v>3.0114000000000011E-10</c:v>
                </c:pt>
                <c:pt idx="45">
                  <c:v>3.0124000000000014E-10</c:v>
                </c:pt>
                <c:pt idx="46">
                  <c:v>3.0137000000000017E-10</c:v>
                </c:pt>
                <c:pt idx="47">
                  <c:v>3.0152000000000011E-10</c:v>
                </c:pt>
                <c:pt idx="48">
                  <c:v>3.0171000000000014E-10</c:v>
                </c:pt>
                <c:pt idx="49">
                  <c:v>3.0194000000000015E-10</c:v>
                </c:pt>
                <c:pt idx="50">
                  <c:v>3.0224000000000014E-10</c:v>
                </c:pt>
                <c:pt idx="51">
                  <c:v>3.0261000000000016E-10</c:v>
                </c:pt>
                <c:pt idx="52">
                  <c:v>3.0261000000000016E-10</c:v>
                </c:pt>
                <c:pt idx="53">
                  <c:v>3.0591000000000014E-10</c:v>
                </c:pt>
                <c:pt idx="54">
                  <c:v>3.1061000000000013E-10</c:v>
                </c:pt>
                <c:pt idx="55">
                  <c:v>1.2976000000000005E-10</c:v>
                </c:pt>
                <c:pt idx="56">
                  <c:v>6.4111000000000046E-11</c:v>
                </c:pt>
                <c:pt idx="57">
                  <c:v>3.5620000000000021E-11</c:v>
                </c:pt>
                <c:pt idx="58">
                  <c:v>2.1594000000000012E-11</c:v>
                </c:pt>
                <c:pt idx="59">
                  <c:v>1.4011000000000007E-11</c:v>
                </c:pt>
                <c:pt idx="60">
                  <c:v>9.6022000000000077E-12</c:v>
                </c:pt>
                <c:pt idx="61">
                  <c:v>6.8872000000000048E-12</c:v>
                </c:pt>
                <c:pt idx="62">
                  <c:v>5.1349000000000023E-12</c:v>
                </c:pt>
                <c:pt idx="63">
                  <c:v>3.9597000000000022E-12</c:v>
                </c:pt>
                <c:pt idx="64">
                  <c:v>3.1461000000000021E-12</c:v>
                </c:pt>
                <c:pt idx="65">
                  <c:v>2.5682000000000019E-12</c:v>
                </c:pt>
                <c:pt idx="66">
                  <c:v>2.1492000000000014E-12</c:v>
                </c:pt>
                <c:pt idx="67">
                  <c:v>1.8408000000000012E-12</c:v>
                </c:pt>
                <c:pt idx="68">
                  <c:v>1.8214000000000007E-12</c:v>
                </c:pt>
                <c:pt idx="69">
                  <c:v>1.6121000000000012E-12</c:v>
                </c:pt>
                <c:pt idx="70">
                  <c:v>1.5320000000000005E-12</c:v>
                </c:pt>
                <c:pt idx="71">
                  <c:v>1.4424000000000008E-12</c:v>
                </c:pt>
                <c:pt idx="72">
                  <c:v>1.342400000000001E-12</c:v>
                </c:pt>
                <c:pt idx="73">
                  <c:v>1.318200000000001E-12</c:v>
                </c:pt>
                <c:pt idx="74">
                  <c:v>1.2307000000000008E-12</c:v>
                </c:pt>
                <c:pt idx="75">
                  <c:v>1.2246000000000007E-12</c:v>
                </c:pt>
                <c:pt idx="76">
                  <c:v>1.1744000000000007E-12</c:v>
                </c:pt>
                <c:pt idx="77">
                  <c:v>1.1616000000000008E-12</c:v>
                </c:pt>
                <c:pt idx="78">
                  <c:v>1.1469000000000007E-12</c:v>
                </c:pt>
                <c:pt idx="79">
                  <c:v>1.1439000000000006E-12</c:v>
                </c:pt>
                <c:pt idx="80">
                  <c:v>1.1481000000000007E-12</c:v>
                </c:pt>
                <c:pt idx="81">
                  <c:v>1.1669000000000008E-12</c:v>
                </c:pt>
                <c:pt idx="82">
                  <c:v>1.1813000000000008E-12</c:v>
                </c:pt>
                <c:pt idx="83">
                  <c:v>1.2301000000000008E-12</c:v>
                </c:pt>
                <c:pt idx="84">
                  <c:v>1.2540000000000003E-12</c:v>
                </c:pt>
                <c:pt idx="85">
                  <c:v>1.3197000000000005E-12</c:v>
                </c:pt>
                <c:pt idx="86">
                  <c:v>1.3365000000000008E-12</c:v>
                </c:pt>
                <c:pt idx="87">
                  <c:v>1.3811000000000009E-12</c:v>
                </c:pt>
                <c:pt idx="88">
                  <c:v>1.4927000000000009E-12</c:v>
                </c:pt>
                <c:pt idx="89">
                  <c:v>1.5912000000000007E-12</c:v>
                </c:pt>
                <c:pt idx="90">
                  <c:v>1.7088000000000008E-12</c:v>
                </c:pt>
                <c:pt idx="91">
                  <c:v>1.815900000000001E-12</c:v>
                </c:pt>
                <c:pt idx="92">
                  <c:v>1.9425000000000011E-12</c:v>
                </c:pt>
                <c:pt idx="93">
                  <c:v>1.9994000000000014E-12</c:v>
                </c:pt>
                <c:pt idx="94">
                  <c:v>2.3844000000000014E-12</c:v>
                </c:pt>
                <c:pt idx="95">
                  <c:v>2.5656000000000015E-12</c:v>
                </c:pt>
                <c:pt idx="96">
                  <c:v>2.890100000000002E-12</c:v>
                </c:pt>
                <c:pt idx="97">
                  <c:v>3.4570000000000015E-12</c:v>
                </c:pt>
                <c:pt idx="98">
                  <c:v>3.5507000000000018E-12</c:v>
                </c:pt>
                <c:pt idx="99">
                  <c:v>3.8037000000000025E-12</c:v>
                </c:pt>
                <c:pt idx="100">
                  <c:v>4.4089000000000032E-12</c:v>
                </c:pt>
                <c:pt idx="101">
                  <c:v>5.5171000000000028E-12</c:v>
                </c:pt>
                <c:pt idx="102">
                  <c:v>6.8015000000000041E-12</c:v>
                </c:pt>
                <c:pt idx="103">
                  <c:v>6.9365000000000054E-12</c:v>
                </c:pt>
                <c:pt idx="104">
                  <c:v>8.733400000000008E-12</c:v>
                </c:pt>
                <c:pt idx="105">
                  <c:v>1.0973000000000007E-11</c:v>
                </c:pt>
                <c:pt idx="106">
                  <c:v>1.3706000000000008E-11</c:v>
                </c:pt>
                <c:pt idx="107">
                  <c:v>1.4070000000000006E-11</c:v>
                </c:pt>
                <c:pt idx="108">
                  <c:v>1.6955000000000011E-11</c:v>
                </c:pt>
                <c:pt idx="109">
                  <c:v>1.7057000000000007E-11</c:v>
                </c:pt>
                <c:pt idx="110">
                  <c:v>2.0689000000000016E-11</c:v>
                </c:pt>
                <c:pt idx="111">
                  <c:v>2.4817000000000014E-11</c:v>
                </c:pt>
                <c:pt idx="112">
                  <c:v>2.9180000000000022E-11</c:v>
                </c:pt>
                <c:pt idx="113">
                  <c:v>3.3574000000000015E-11</c:v>
                </c:pt>
                <c:pt idx="114">
                  <c:v>3.7783000000000023E-11</c:v>
                </c:pt>
                <c:pt idx="115">
                  <c:v>4.1620000000000014E-11</c:v>
                </c:pt>
                <c:pt idx="116">
                  <c:v>4.4960000000000025E-11</c:v>
                </c:pt>
                <c:pt idx="117">
                  <c:v>4.7748000000000031E-11</c:v>
                </c:pt>
                <c:pt idx="118">
                  <c:v>4.9990000000000039E-11</c:v>
                </c:pt>
                <c:pt idx="119">
                  <c:v>5.1737000000000033E-11</c:v>
                </c:pt>
                <c:pt idx="120">
                  <c:v>5.306100000000003E-11</c:v>
                </c:pt>
                <c:pt idx="121">
                  <c:v>5.4043000000000034E-11</c:v>
                </c:pt>
                <c:pt idx="122">
                  <c:v>5.4755000000000035E-11</c:v>
                </c:pt>
                <c:pt idx="123">
                  <c:v>5.5263000000000031E-11</c:v>
                </c:pt>
                <c:pt idx="124">
                  <c:v>5.5617000000000037E-11</c:v>
                </c:pt>
                <c:pt idx="125">
                  <c:v>5.5858000000000036E-11</c:v>
                </c:pt>
                <c:pt idx="126">
                  <c:v>5.602000000000003E-11</c:v>
                </c:pt>
                <c:pt idx="127">
                  <c:v>5.6123000000000028E-11</c:v>
                </c:pt>
                <c:pt idx="128">
                  <c:v>5.6187000000000028E-11</c:v>
                </c:pt>
                <c:pt idx="129">
                  <c:v>5.6222000000000018E-11</c:v>
                </c:pt>
                <c:pt idx="130">
                  <c:v>5.6240000000000024E-11</c:v>
                </c:pt>
                <c:pt idx="131">
                  <c:v>5.6244000000000019E-11</c:v>
                </c:pt>
                <c:pt idx="132">
                  <c:v>5.6241000000000019E-11</c:v>
                </c:pt>
                <c:pt idx="133">
                  <c:v>5.6233000000000028E-11</c:v>
                </c:pt>
                <c:pt idx="134">
                  <c:v>5.6223000000000026E-11</c:v>
                </c:pt>
                <c:pt idx="135">
                  <c:v>5.6211000000000027E-11</c:v>
                </c:pt>
                <c:pt idx="136">
                  <c:v>5.6199000000000027E-11</c:v>
                </c:pt>
                <c:pt idx="137">
                  <c:v>5.6187000000000028E-11</c:v>
                </c:pt>
                <c:pt idx="138">
                  <c:v>5.5955000000000028E-11</c:v>
                </c:pt>
                <c:pt idx="139">
                  <c:v>5.5927000000000033E-11</c:v>
                </c:pt>
                <c:pt idx="140">
                  <c:v>5.589200000000003E-11</c:v>
                </c:pt>
                <c:pt idx="141">
                  <c:v>5.5848000000000028E-11</c:v>
                </c:pt>
                <c:pt idx="142">
                  <c:v>5.5794000000000043E-11</c:v>
                </c:pt>
                <c:pt idx="143">
                  <c:v>5.5727000000000037E-11</c:v>
                </c:pt>
                <c:pt idx="144">
                  <c:v>5.5641000000000023E-11</c:v>
                </c:pt>
                <c:pt idx="145">
                  <c:v>5.5533000000000033E-11</c:v>
                </c:pt>
                <c:pt idx="146">
                  <c:v>5.5394000000000036E-11</c:v>
                </c:pt>
                <c:pt idx="147">
                  <c:v>5.5217000000000037E-11</c:v>
                </c:pt>
                <c:pt idx="148">
                  <c:v>5.4989000000000032E-11</c:v>
                </c:pt>
                <c:pt idx="149">
                  <c:v>5.4694000000000035E-11</c:v>
                </c:pt>
                <c:pt idx="150">
                  <c:v>5.4312000000000047E-11</c:v>
                </c:pt>
                <c:pt idx="151">
                  <c:v>5.3815000000000029E-11</c:v>
                </c:pt>
                <c:pt idx="152">
                  <c:v>5.3169000000000026E-11</c:v>
                </c:pt>
                <c:pt idx="153">
                  <c:v>5.2330000000000041E-11</c:v>
                </c:pt>
                <c:pt idx="154">
                  <c:v>5.1247000000000023E-11</c:v>
                </c:pt>
                <c:pt idx="155">
                  <c:v>4.9857000000000035E-11</c:v>
                </c:pt>
                <c:pt idx="156">
                  <c:v>4.8093000000000031E-11</c:v>
                </c:pt>
                <c:pt idx="157">
                  <c:v>4.5887000000000029E-11</c:v>
                </c:pt>
                <c:pt idx="158">
                  <c:v>4.3187000000000021E-11</c:v>
                </c:pt>
                <c:pt idx="159">
                  <c:v>3.9970000000000018E-11</c:v>
                </c:pt>
                <c:pt idx="160">
                  <c:v>3.6259000000000017E-11</c:v>
                </c:pt>
                <c:pt idx="161">
                  <c:v>3.2145000000000022E-11</c:v>
                </c:pt>
                <c:pt idx="162">
                  <c:v>2.7783000000000019E-11</c:v>
                </c:pt>
                <c:pt idx="163">
                  <c:v>2.7259000000000015E-11</c:v>
                </c:pt>
                <c:pt idx="164">
                  <c:v>2.3377000000000014E-11</c:v>
                </c:pt>
                <c:pt idx="165">
                  <c:v>1.9142000000000012E-11</c:v>
                </c:pt>
                <c:pt idx="166">
                  <c:v>1.526600000000001E-11</c:v>
                </c:pt>
                <c:pt idx="167">
                  <c:v>1.1880000000000008E-11</c:v>
                </c:pt>
                <c:pt idx="168">
                  <c:v>9.0418000000000037E-12</c:v>
                </c:pt>
                <c:pt idx="169">
                  <c:v>6.7469000000000047E-12</c:v>
                </c:pt>
                <c:pt idx="170">
                  <c:v>4.9901000000000031E-12</c:v>
                </c:pt>
                <c:pt idx="171">
                  <c:v>4.9476000000000029E-12</c:v>
                </c:pt>
                <c:pt idx="172">
                  <c:v>3.572600000000002E-12</c:v>
                </c:pt>
                <c:pt idx="173">
                  <c:v>2.8628000000000015E-12</c:v>
                </c:pt>
                <c:pt idx="174">
                  <c:v>2.5440000000000017E-12</c:v>
                </c:pt>
                <c:pt idx="175">
                  <c:v>1.7883000000000012E-12</c:v>
                </c:pt>
                <c:pt idx="176">
                  <c:v>1.2416000000000007E-12</c:v>
                </c:pt>
                <c:pt idx="177">
                  <c:v>8.5740000000000077E-13</c:v>
                </c:pt>
                <c:pt idx="178">
                  <c:v>8.5148000000000053E-13</c:v>
                </c:pt>
                <c:pt idx="179">
                  <c:v>6.4824000000000048E-13</c:v>
                </c:pt>
                <c:pt idx="180">
                  <c:v>5.7669000000000034E-13</c:v>
                </c:pt>
                <c:pt idx="181">
                  <c:v>4.2146000000000031E-13</c:v>
                </c:pt>
                <c:pt idx="182">
                  <c:v>3.8554000000000024E-13</c:v>
                </c:pt>
                <c:pt idx="183">
                  <c:v>3.8303000000000024E-13</c:v>
                </c:pt>
                <c:pt idx="184">
                  <c:v>2.5424000000000014E-13</c:v>
                </c:pt>
                <c:pt idx="185">
                  <c:v>2.1051000000000018E-13</c:v>
                </c:pt>
                <c:pt idx="186">
                  <c:v>1.9540000000000016E-13</c:v>
                </c:pt>
                <c:pt idx="187">
                  <c:v>1.6524000000000014E-13</c:v>
                </c:pt>
                <c:pt idx="188">
                  <c:v>1.3178000000000007E-13</c:v>
                </c:pt>
                <c:pt idx="189">
                  <c:v>1.2916000000000008E-13</c:v>
                </c:pt>
                <c:pt idx="190">
                  <c:v>1.0576000000000006E-13</c:v>
                </c:pt>
                <c:pt idx="191">
                  <c:v>9.0353000000000067E-14</c:v>
                </c:pt>
                <c:pt idx="192">
                  <c:v>8.2079000000000056E-14</c:v>
                </c:pt>
                <c:pt idx="193">
                  <c:v>6.6599000000000055E-14</c:v>
                </c:pt>
                <c:pt idx="194">
                  <c:v>6.6302000000000049E-14</c:v>
                </c:pt>
                <c:pt idx="195">
                  <c:v>5.3751000000000039E-14</c:v>
                </c:pt>
                <c:pt idx="196">
                  <c:v>5.128900000000003E-14</c:v>
                </c:pt>
                <c:pt idx="197">
                  <c:v>4.1613000000000033E-14</c:v>
                </c:pt>
                <c:pt idx="198">
                  <c:v>4.138500000000003E-14</c:v>
                </c:pt>
                <c:pt idx="199">
                  <c:v>4.1239000000000025E-14</c:v>
                </c:pt>
                <c:pt idx="200">
                  <c:v>3.4558000000000019E-14</c:v>
                </c:pt>
                <c:pt idx="201">
                  <c:v>2.9685000000000027E-14</c:v>
                </c:pt>
                <c:pt idx="202">
                  <c:v>2.6767000000000019E-14</c:v>
                </c:pt>
                <c:pt idx="203">
                  <c:v>2.6105000000000022E-14</c:v>
                </c:pt>
                <c:pt idx="204">
                  <c:v>2.5096000000000018E-14</c:v>
                </c:pt>
                <c:pt idx="205">
                  <c:v>2.3942000000000016E-14</c:v>
                </c:pt>
                <c:pt idx="206">
                  <c:v>2.3413000000000017E-14</c:v>
                </c:pt>
                <c:pt idx="207">
                  <c:v>2.275100000000002E-14</c:v>
                </c:pt>
                <c:pt idx="208">
                  <c:v>2.1347000000000012E-14</c:v>
                </c:pt>
                <c:pt idx="209">
                  <c:v>1.9737000000000016E-14</c:v>
                </c:pt>
                <c:pt idx="210">
                  <c:v>1.8465000000000016E-14</c:v>
                </c:pt>
                <c:pt idx="211">
                  <c:v>1.7448000000000014E-14</c:v>
                </c:pt>
                <c:pt idx="212">
                  <c:v>1.6626000000000017E-14</c:v>
                </c:pt>
                <c:pt idx="213">
                  <c:v>1.5958000000000009E-14</c:v>
                </c:pt>
                <c:pt idx="214">
                  <c:v>1.541000000000001E-14</c:v>
                </c:pt>
                <c:pt idx="215">
                  <c:v>1.5125000000000008E-14</c:v>
                </c:pt>
                <c:pt idx="216">
                  <c:v>1.5083000000000013E-14</c:v>
                </c:pt>
                <c:pt idx="217">
                  <c:v>1.500800000000001E-14</c:v>
                </c:pt>
                <c:pt idx="218">
                  <c:v>1.495900000000001E-14</c:v>
                </c:pt>
                <c:pt idx="219">
                  <c:v>1.4585000000000008E-14</c:v>
                </c:pt>
                <c:pt idx="220">
                  <c:v>1.4273000000000008E-14</c:v>
                </c:pt>
                <c:pt idx="221">
                  <c:v>1.4013000000000009E-14</c:v>
                </c:pt>
                <c:pt idx="222">
                  <c:v>1.3796000000000007E-14</c:v>
                </c:pt>
                <c:pt idx="223">
                  <c:v>1.3613000000000007E-14</c:v>
                </c:pt>
                <c:pt idx="224">
                  <c:v>1.345900000000001E-14</c:v>
                </c:pt>
                <c:pt idx="225">
                  <c:v>1.333000000000001E-14</c:v>
                </c:pt>
                <c:pt idx="226">
                  <c:v>1.3220000000000006E-14</c:v>
                </c:pt>
                <c:pt idx="227">
                  <c:v>1.312800000000001E-14</c:v>
                </c:pt>
                <c:pt idx="228">
                  <c:v>1.304900000000001E-14</c:v>
                </c:pt>
                <c:pt idx="229">
                  <c:v>1.2983000000000011E-14</c:v>
                </c:pt>
                <c:pt idx="230">
                  <c:v>1.292600000000001E-14</c:v>
                </c:pt>
                <c:pt idx="231">
                  <c:v>1.2879000000000008E-14</c:v>
                </c:pt>
                <c:pt idx="232">
                  <c:v>1.2838000000000009E-14</c:v>
                </c:pt>
                <c:pt idx="233">
                  <c:v>1.280300000000001E-14</c:v>
                </c:pt>
                <c:pt idx="234">
                  <c:v>1.2774000000000009E-14</c:v>
                </c:pt>
                <c:pt idx="235">
                  <c:v>1.2749000000000007E-14</c:v>
                </c:pt>
                <c:pt idx="236">
                  <c:v>1.272800000000001E-14</c:v>
                </c:pt>
                <c:pt idx="237">
                  <c:v>1.271000000000001E-14</c:v>
                </c:pt>
                <c:pt idx="238">
                  <c:v>1.2694000000000008E-14</c:v>
                </c:pt>
                <c:pt idx="239">
                  <c:v>1.268100000000001E-14</c:v>
                </c:pt>
                <c:pt idx="240">
                  <c:v>1.2670000000000009E-14</c:v>
                </c:pt>
                <c:pt idx="241">
                  <c:v>1.2660000000000009E-14</c:v>
                </c:pt>
                <c:pt idx="242">
                  <c:v>1.2652000000000009E-14</c:v>
                </c:pt>
                <c:pt idx="243">
                  <c:v>1.2559000000000007E-14</c:v>
                </c:pt>
                <c:pt idx="244">
                  <c:v>1.2551000000000009E-14</c:v>
                </c:pt>
                <c:pt idx="245">
                  <c:v>1.254200000000001E-14</c:v>
                </c:pt>
                <c:pt idx="246">
                  <c:v>1.2531000000000009E-14</c:v>
                </c:pt>
                <c:pt idx="247">
                  <c:v>1.2518000000000008E-14</c:v>
                </c:pt>
                <c:pt idx="248">
                  <c:v>1.2503000000000009E-14</c:v>
                </c:pt>
                <c:pt idx="249">
                  <c:v>1.2485000000000009E-14</c:v>
                </c:pt>
                <c:pt idx="250">
                  <c:v>1.2464000000000008E-14</c:v>
                </c:pt>
                <c:pt idx="251">
                  <c:v>1.244000000000001E-14</c:v>
                </c:pt>
                <c:pt idx="252">
                  <c:v>1.2411000000000009E-14</c:v>
                </c:pt>
                <c:pt idx="253">
                  <c:v>1.2378000000000008E-14</c:v>
                </c:pt>
                <c:pt idx="254">
                  <c:v>1.2339000000000007E-14</c:v>
                </c:pt>
                <c:pt idx="255">
                  <c:v>1.2294000000000008E-14</c:v>
                </c:pt>
                <c:pt idx="256">
                  <c:v>1.2241000000000009E-14</c:v>
                </c:pt>
                <c:pt idx="257">
                  <c:v>1.2179000000000006E-14</c:v>
                </c:pt>
                <c:pt idx="258">
                  <c:v>1.2107000000000008E-14</c:v>
                </c:pt>
                <c:pt idx="259">
                  <c:v>1.2023000000000008E-14</c:v>
                </c:pt>
                <c:pt idx="260">
                  <c:v>1.192600000000001E-14</c:v>
                </c:pt>
                <c:pt idx="261">
                  <c:v>1.181300000000001E-14</c:v>
                </c:pt>
                <c:pt idx="262">
                  <c:v>1.168200000000001E-14</c:v>
                </c:pt>
                <c:pt idx="263">
                  <c:v>1.1531000000000008E-14</c:v>
                </c:pt>
                <c:pt idx="264">
                  <c:v>1.1356000000000009E-14</c:v>
                </c:pt>
                <c:pt idx="265">
                  <c:v>1.1155000000000006E-14</c:v>
                </c:pt>
                <c:pt idx="266">
                  <c:v>1.0951000000000008E-14</c:v>
                </c:pt>
                <c:pt idx="267">
                  <c:v>1.0926000000000009E-14</c:v>
                </c:pt>
                <c:pt idx="268">
                  <c:v>1.0663000000000008E-14</c:v>
                </c:pt>
                <c:pt idx="269">
                  <c:v>1.0366000000000008E-14</c:v>
                </c:pt>
                <c:pt idx="270">
                  <c:v>1.0283000000000006E-14</c:v>
                </c:pt>
                <c:pt idx="271">
                  <c:v>1.0029000000000004E-14</c:v>
                </c:pt>
                <c:pt idx="272">
                  <c:v>9.6520000000000109E-15</c:v>
                </c:pt>
                <c:pt idx="273">
                  <c:v>9.3309000000000081E-15</c:v>
                </c:pt>
                <c:pt idx="274">
                  <c:v>9.2313000000000094E-15</c:v>
                </c:pt>
                <c:pt idx="275">
                  <c:v>8.8247000000000079E-15</c:v>
                </c:pt>
                <c:pt idx="276">
                  <c:v>8.7663000000000068E-15</c:v>
                </c:pt>
                <c:pt idx="277">
                  <c:v>8.2573000000000074E-15</c:v>
                </c:pt>
                <c:pt idx="278">
                  <c:v>7.7060000000000065E-15</c:v>
                </c:pt>
                <c:pt idx="279">
                  <c:v>7.4153000000000067E-15</c:v>
                </c:pt>
                <c:pt idx="280">
                  <c:v>7.1161000000000069E-15</c:v>
                </c:pt>
                <c:pt idx="281">
                  <c:v>6.4936000000000052E-15</c:v>
                </c:pt>
                <c:pt idx="282">
                  <c:v>6.2123000000000051E-15</c:v>
                </c:pt>
                <c:pt idx="283">
                  <c:v>5.9241000000000041E-15</c:v>
                </c:pt>
                <c:pt idx="284">
                  <c:v>5.8470000000000045E-15</c:v>
                </c:pt>
                <c:pt idx="285">
                  <c:v>5.6155000000000038E-15</c:v>
                </c:pt>
                <c:pt idx="286">
                  <c:v>5.1869000000000039E-15</c:v>
                </c:pt>
                <c:pt idx="287">
                  <c:v>5.1029000000000033E-15</c:v>
                </c:pt>
                <c:pt idx="288">
                  <c:v>4.5259000000000028E-15</c:v>
                </c:pt>
                <c:pt idx="289">
                  <c:v>4.4305000000000037E-15</c:v>
                </c:pt>
                <c:pt idx="290">
                  <c:v>4.3937000000000035E-15</c:v>
                </c:pt>
                <c:pt idx="291">
                  <c:v>3.8782000000000029E-15</c:v>
                </c:pt>
                <c:pt idx="292">
                  <c:v>3.6189000000000029E-15</c:v>
                </c:pt>
                <c:pt idx="293">
                  <c:v>3.5107000000000028E-15</c:v>
                </c:pt>
                <c:pt idx="294">
                  <c:v>3.2681000000000031E-15</c:v>
                </c:pt>
                <c:pt idx="295">
                  <c:v>3.2580000000000028E-15</c:v>
                </c:pt>
                <c:pt idx="296">
                  <c:v>3.0443000000000029E-15</c:v>
                </c:pt>
                <c:pt idx="297">
                  <c:v>2.9065000000000022E-15</c:v>
                </c:pt>
                <c:pt idx="298">
                  <c:v>2.6793000000000023E-15</c:v>
                </c:pt>
                <c:pt idx="299">
                  <c:v>2.626000000000002E-15</c:v>
                </c:pt>
                <c:pt idx="300">
                  <c:v>2.536700000000002E-15</c:v>
                </c:pt>
                <c:pt idx="301">
                  <c:v>2.3143000000000017E-15</c:v>
                </c:pt>
                <c:pt idx="302">
                  <c:v>2.241100000000002E-15</c:v>
                </c:pt>
                <c:pt idx="303">
                  <c:v>2.1537000000000014E-15</c:v>
                </c:pt>
                <c:pt idx="304">
                  <c:v>2.077300000000002E-15</c:v>
                </c:pt>
                <c:pt idx="305">
                  <c:v>2.0417000000000016E-15</c:v>
                </c:pt>
                <c:pt idx="306">
                  <c:v>1.8941000000000017E-15</c:v>
                </c:pt>
                <c:pt idx="307">
                  <c:v>1.7504000000000014E-15</c:v>
                </c:pt>
                <c:pt idx="308">
                  <c:v>1.6951000000000015E-15</c:v>
                </c:pt>
                <c:pt idx="309">
                  <c:v>1.6902000000000013E-15</c:v>
                </c:pt>
                <c:pt idx="310">
                  <c:v>1.6363000000000014E-15</c:v>
                </c:pt>
                <c:pt idx="311">
                  <c:v>1.6336000000000013E-15</c:v>
                </c:pt>
                <c:pt idx="312">
                  <c:v>1.5448000000000012E-15</c:v>
                </c:pt>
                <c:pt idx="313">
                  <c:v>1.5225000000000012E-15</c:v>
                </c:pt>
                <c:pt idx="314">
                  <c:v>1.4706000000000011E-15</c:v>
                </c:pt>
                <c:pt idx="315">
                  <c:v>1.4452000000000011E-15</c:v>
                </c:pt>
                <c:pt idx="316">
                  <c:v>1.4102000000000009E-15</c:v>
                </c:pt>
                <c:pt idx="317">
                  <c:v>1.3605000000000009E-15</c:v>
                </c:pt>
                <c:pt idx="318">
                  <c:v>1.319600000000001E-15</c:v>
                </c:pt>
                <c:pt idx="319">
                  <c:v>1.2937000000000009E-15</c:v>
                </c:pt>
                <c:pt idx="320">
                  <c:v>1.285600000000001E-15</c:v>
                </c:pt>
                <c:pt idx="321">
                  <c:v>1.260600000000001E-15</c:v>
                </c:pt>
                <c:pt idx="322">
                  <c:v>1.2573000000000007E-15</c:v>
                </c:pt>
                <c:pt idx="323">
                  <c:v>1.2336000000000008E-15</c:v>
                </c:pt>
                <c:pt idx="324">
                  <c:v>1.2138000000000005E-15</c:v>
                </c:pt>
                <c:pt idx="325">
                  <c:v>1.1971000000000011E-15</c:v>
                </c:pt>
                <c:pt idx="326">
                  <c:v>1.183100000000001E-15</c:v>
                </c:pt>
                <c:pt idx="327">
                  <c:v>1.1713000000000007E-15</c:v>
                </c:pt>
                <c:pt idx="328">
                  <c:v>1.1613000000000009E-15</c:v>
                </c:pt>
                <c:pt idx="329">
                  <c:v>1.1528000000000007E-15</c:v>
                </c:pt>
                <c:pt idx="330">
                  <c:v>1.1457000000000008E-15</c:v>
                </c:pt>
                <c:pt idx="331">
                  <c:v>1.1396000000000008E-15</c:v>
                </c:pt>
                <c:pt idx="332">
                  <c:v>1.134400000000001E-15</c:v>
                </c:pt>
                <c:pt idx="333">
                  <c:v>1.1301000000000009E-15</c:v>
                </c:pt>
                <c:pt idx="334">
                  <c:v>1.126300000000001E-15</c:v>
                </c:pt>
                <c:pt idx="335">
                  <c:v>1.123200000000001E-15</c:v>
                </c:pt>
                <c:pt idx="336">
                  <c:v>1.1214000000000008E-15</c:v>
                </c:pt>
                <c:pt idx="337">
                  <c:v>1.120500000000001E-15</c:v>
                </c:pt>
                <c:pt idx="338">
                  <c:v>1.1182000000000007E-15</c:v>
                </c:pt>
                <c:pt idx="339">
                  <c:v>1.116300000000001E-15</c:v>
                </c:pt>
                <c:pt idx="340">
                  <c:v>1.114600000000001E-15</c:v>
                </c:pt>
                <c:pt idx="341">
                  <c:v>1.1132000000000008E-15</c:v>
                </c:pt>
                <c:pt idx="342">
                  <c:v>1.1120000000000005E-15</c:v>
                </c:pt>
                <c:pt idx="343">
                  <c:v>1.1110000000000007E-15</c:v>
                </c:pt>
                <c:pt idx="344">
                  <c:v>1.110100000000001E-15</c:v>
                </c:pt>
                <c:pt idx="345">
                  <c:v>1.1094000000000008E-15</c:v>
                </c:pt>
                <c:pt idx="346">
                  <c:v>1.108800000000001E-15</c:v>
                </c:pt>
                <c:pt idx="347">
                  <c:v>1.1082000000000007E-15</c:v>
                </c:pt>
                <c:pt idx="348">
                  <c:v>1.1020000000000009E-15</c:v>
                </c:pt>
                <c:pt idx="349">
                  <c:v>1.1015000000000008E-15</c:v>
                </c:pt>
                <c:pt idx="350">
                  <c:v>1.100900000000001E-15</c:v>
                </c:pt>
                <c:pt idx="351">
                  <c:v>1.1001000000000011E-15</c:v>
                </c:pt>
                <c:pt idx="352">
                  <c:v>1.0993000000000007E-15</c:v>
                </c:pt>
                <c:pt idx="353">
                  <c:v>1.0983000000000007E-15</c:v>
                </c:pt>
                <c:pt idx="354">
                  <c:v>1.0971000000000008E-15</c:v>
                </c:pt>
                <c:pt idx="355">
                  <c:v>1.0957000000000008E-15</c:v>
                </c:pt>
                <c:pt idx="356">
                  <c:v>1.094100000000001E-15</c:v>
                </c:pt>
                <c:pt idx="357">
                  <c:v>1.0922000000000011E-15</c:v>
                </c:pt>
                <c:pt idx="358">
                  <c:v>1.0907000000000009E-15</c:v>
                </c:pt>
                <c:pt idx="359">
                  <c:v>1.0900000000000009E-15</c:v>
                </c:pt>
                <c:pt idx="360">
                  <c:v>1.0874000000000009E-15</c:v>
                </c:pt>
                <c:pt idx="361">
                  <c:v>1.0843000000000009E-15</c:v>
                </c:pt>
                <c:pt idx="362">
                  <c:v>1.0808000000000007E-15</c:v>
                </c:pt>
                <c:pt idx="363">
                  <c:v>1.0767000000000007E-15</c:v>
                </c:pt>
                <c:pt idx="364">
                  <c:v>1.0718000000000008E-15</c:v>
                </c:pt>
                <c:pt idx="365">
                  <c:v>1.0662000000000008E-15</c:v>
                </c:pt>
                <c:pt idx="366">
                  <c:v>1.0596000000000005E-15</c:v>
                </c:pt>
                <c:pt idx="367">
                  <c:v>1.0520000000000005E-15</c:v>
                </c:pt>
                <c:pt idx="368">
                  <c:v>1.0431000000000005E-15</c:v>
                </c:pt>
                <c:pt idx="369">
                  <c:v>1.0328000000000005E-15</c:v>
                </c:pt>
                <c:pt idx="370">
                  <c:v>1.0209000000000007E-15</c:v>
                </c:pt>
                <c:pt idx="371">
                  <c:v>1.0145000000000008E-15</c:v>
                </c:pt>
                <c:pt idx="372">
                  <c:v>1.0071000000000005E-15</c:v>
                </c:pt>
                <c:pt idx="373">
                  <c:v>9.9124000000000109E-16</c:v>
                </c:pt>
                <c:pt idx="374">
                  <c:v>9.7303000000000075E-16</c:v>
                </c:pt>
                <c:pt idx="375">
                  <c:v>9.6522000000000112E-16</c:v>
                </c:pt>
                <c:pt idx="376">
                  <c:v>9.5219000000000079E-16</c:v>
                </c:pt>
                <c:pt idx="377">
                  <c:v>9.3110000000000087E-16</c:v>
                </c:pt>
                <c:pt idx="378">
                  <c:v>9.2845000000000092E-16</c:v>
                </c:pt>
                <c:pt idx="379">
                  <c:v>9.0153000000000087E-16</c:v>
                </c:pt>
                <c:pt idx="380">
                  <c:v>8.7118000000000097E-16</c:v>
                </c:pt>
                <c:pt idx="381">
                  <c:v>8.6522000000000117E-16</c:v>
                </c:pt>
                <c:pt idx="382">
                  <c:v>8.3717000000000094E-16</c:v>
                </c:pt>
                <c:pt idx="383">
                  <c:v>8.1776000000000069E-16</c:v>
                </c:pt>
                <c:pt idx="384">
                  <c:v>8.1260000000000062E-16</c:v>
                </c:pt>
                <c:pt idx="385">
                  <c:v>7.993700000000008E-16</c:v>
                </c:pt>
                <c:pt idx="386">
                  <c:v>7.7016000000000067E-16</c:v>
                </c:pt>
                <c:pt idx="387">
                  <c:v>7.5769000000000068E-16</c:v>
                </c:pt>
                <c:pt idx="388">
                  <c:v>7.3567000000000067E-16</c:v>
                </c:pt>
                <c:pt idx="389">
                  <c:v>7.1220000000000051E-16</c:v>
                </c:pt>
                <c:pt idx="390">
                  <c:v>7.0742000000000056E-16</c:v>
                </c:pt>
                <c:pt idx="391">
                  <c:v>7.0173000000000056E-16</c:v>
                </c:pt>
                <c:pt idx="392">
                  <c:v>6.8417000000000062E-16</c:v>
                </c:pt>
                <c:pt idx="393">
                  <c:v>6.6491000000000058E-16</c:v>
                </c:pt>
                <c:pt idx="394">
                  <c:v>6.6308000000000061E-16</c:v>
                </c:pt>
                <c:pt idx="395">
                  <c:v>6.4890000000000055E-16</c:v>
                </c:pt>
                <c:pt idx="396">
                  <c:v>6.377300000000006E-16</c:v>
                </c:pt>
                <c:pt idx="397">
                  <c:v>6.3554000000000056E-16</c:v>
                </c:pt>
                <c:pt idx="398">
                  <c:v>6.2435000000000057E-16</c:v>
                </c:pt>
                <c:pt idx="399">
                  <c:v>6.1496000000000063E-16</c:v>
                </c:pt>
                <c:pt idx="400">
                  <c:v>6.1069000000000046E-16</c:v>
                </c:pt>
                <c:pt idx="401">
                  <c:v>6.0705000000000057E-16</c:v>
                </c:pt>
                <c:pt idx="402">
                  <c:v>6.003800000000005E-16</c:v>
                </c:pt>
                <c:pt idx="403">
                  <c:v>5.9475000000000054E-16</c:v>
                </c:pt>
                <c:pt idx="404">
                  <c:v>5.8998000000000057E-16</c:v>
                </c:pt>
                <c:pt idx="405">
                  <c:v>5.8595000000000048E-16</c:v>
                </c:pt>
                <c:pt idx="406">
                  <c:v>5.8253000000000051E-16</c:v>
                </c:pt>
                <c:pt idx="407">
                  <c:v>5.7963000000000061E-16</c:v>
                </c:pt>
                <c:pt idx="408">
                  <c:v>5.7717000000000056E-16</c:v>
                </c:pt>
                <c:pt idx="409">
                  <c:v>5.7508000000000046E-16</c:v>
                </c:pt>
                <c:pt idx="410">
                  <c:v>5.7330000000000046E-16</c:v>
                </c:pt>
                <c:pt idx="411">
                  <c:v>5.7179000000000046E-16</c:v>
                </c:pt>
                <c:pt idx="412">
                  <c:v>5.7050000000000049E-16</c:v>
                </c:pt>
                <c:pt idx="413">
                  <c:v>5.6941000000000041E-16</c:v>
                </c:pt>
                <c:pt idx="414">
                  <c:v>5.6848000000000041E-16</c:v>
                </c:pt>
                <c:pt idx="415">
                  <c:v>5.6769000000000045E-16</c:v>
                </c:pt>
                <c:pt idx="416">
                  <c:v>5.6701000000000051E-16</c:v>
                </c:pt>
                <c:pt idx="417">
                  <c:v>5.6644000000000038E-16</c:v>
                </c:pt>
                <c:pt idx="418">
                  <c:v>5.6595000000000045E-16</c:v>
                </c:pt>
                <c:pt idx="419">
                  <c:v>5.6553000000000044E-16</c:v>
                </c:pt>
                <c:pt idx="420">
                  <c:v>5.6518000000000044E-16</c:v>
                </c:pt>
                <c:pt idx="421">
                  <c:v>5.6488000000000041E-16</c:v>
                </c:pt>
                <c:pt idx="422">
                  <c:v>5.6462000000000049E-16</c:v>
                </c:pt>
                <c:pt idx="423">
                  <c:v>5.6165000000000046E-16</c:v>
                </c:pt>
                <c:pt idx="424">
                  <c:v>5.6140000000000041E-16</c:v>
                </c:pt>
                <c:pt idx="425">
                  <c:v>5.6110000000000038E-16</c:v>
                </c:pt>
                <c:pt idx="426">
                  <c:v>5.6074000000000041E-16</c:v>
                </c:pt>
                <c:pt idx="427">
                  <c:v>5.6033000000000047E-16</c:v>
                </c:pt>
                <c:pt idx="428">
                  <c:v>5.5985000000000041E-16</c:v>
                </c:pt>
                <c:pt idx="429">
                  <c:v>5.5928000000000048E-16</c:v>
                </c:pt>
                <c:pt idx="430">
                  <c:v>5.5862000000000049E-16</c:v>
                </c:pt>
                <c:pt idx="431">
                  <c:v>5.578400000000005E-16</c:v>
                </c:pt>
                <c:pt idx="432">
                  <c:v>5.5693000000000055E-16</c:v>
                </c:pt>
                <c:pt idx="433">
                  <c:v>5.5587000000000049E-16</c:v>
                </c:pt>
                <c:pt idx="434">
                  <c:v>5.5546000000000035E-16</c:v>
                </c:pt>
                <c:pt idx="435">
                  <c:v>5.5462000000000052E-16</c:v>
                </c:pt>
                <c:pt idx="436">
                  <c:v>5.5316000000000059E-16</c:v>
                </c:pt>
                <c:pt idx="437">
                  <c:v>5.5146000000000039E-16</c:v>
                </c:pt>
                <c:pt idx="438">
                  <c:v>5.4947000000000053E-16</c:v>
                </c:pt>
                <c:pt idx="439">
                  <c:v>5.4715000000000052E-16</c:v>
                </c:pt>
                <c:pt idx="440">
                  <c:v>5.4444000000000052E-16</c:v>
                </c:pt>
                <c:pt idx="441">
                  <c:v>5.4129000000000046E-16</c:v>
                </c:pt>
                <c:pt idx="442">
                  <c:v>5.3762000000000064E-16</c:v>
                </c:pt>
                <c:pt idx="443">
                  <c:v>5.3335000000000047E-16</c:v>
                </c:pt>
                <c:pt idx="444">
                  <c:v>5.2840000000000046E-16</c:v>
                </c:pt>
                <c:pt idx="445">
                  <c:v>5.2268000000000044E-16</c:v>
                </c:pt>
                <c:pt idx="446">
                  <c:v>5.1606000000000054E-16</c:v>
                </c:pt>
                <c:pt idx="447">
                  <c:v>5.1419000000000047E-16</c:v>
                </c:pt>
                <c:pt idx="448">
                  <c:v>5.0843000000000045E-16</c:v>
                </c:pt>
                <c:pt idx="449">
                  <c:v>4.9967000000000049E-16</c:v>
                </c:pt>
                <c:pt idx="450">
                  <c:v>4.9845000000000044E-16</c:v>
                </c:pt>
                <c:pt idx="451">
                  <c:v>4.9685000000000037E-16</c:v>
                </c:pt>
                <c:pt idx="452">
                  <c:v>4.896400000000004E-16</c:v>
                </c:pt>
                <c:pt idx="453">
                  <c:v>4.781800000000005E-16</c:v>
                </c:pt>
                <c:pt idx="454">
                  <c:v>4.6518000000000039E-16</c:v>
                </c:pt>
                <c:pt idx="455">
                  <c:v>4.5048000000000037E-16</c:v>
                </c:pt>
                <c:pt idx="456">
                  <c:v>4.4073000000000041E-16</c:v>
                </c:pt>
                <c:pt idx="457">
                  <c:v>4.3397000000000042E-16</c:v>
                </c:pt>
                <c:pt idx="458">
                  <c:v>4.2731000000000043E-16</c:v>
                </c:pt>
                <c:pt idx="459">
                  <c:v>4.1555000000000026E-16</c:v>
                </c:pt>
                <c:pt idx="460">
                  <c:v>3.9517000000000032E-16</c:v>
                </c:pt>
                <c:pt idx="461">
                  <c:v>3.8328000000000028E-16</c:v>
                </c:pt>
                <c:pt idx="462">
                  <c:v>3.7283000000000033E-16</c:v>
                </c:pt>
                <c:pt idx="463">
                  <c:v>3.6433000000000039E-16</c:v>
                </c:pt>
                <c:pt idx="464">
                  <c:v>3.4860000000000028E-16</c:v>
                </c:pt>
                <c:pt idx="465">
                  <c:v>3.433300000000003E-16</c:v>
                </c:pt>
                <c:pt idx="466">
                  <c:v>3.2731000000000028E-16</c:v>
                </c:pt>
                <c:pt idx="467">
                  <c:v>3.2263000000000027E-16</c:v>
                </c:pt>
                <c:pt idx="468">
                  <c:v>3.1761000000000029E-16</c:v>
                </c:pt>
                <c:pt idx="469">
                  <c:v>2.9518000000000019E-16</c:v>
                </c:pt>
                <c:pt idx="470">
                  <c:v>2.8225000000000025E-16</c:v>
                </c:pt>
                <c:pt idx="471">
                  <c:v>2.7408000000000025E-16</c:v>
                </c:pt>
                <c:pt idx="472">
                  <c:v>2.6661000000000025E-16</c:v>
                </c:pt>
                <c:pt idx="473">
                  <c:v>2.5503000000000022E-16</c:v>
                </c:pt>
                <c:pt idx="474">
                  <c:v>2.373700000000002E-16</c:v>
                </c:pt>
                <c:pt idx="475">
                  <c:v>2.337700000000002E-16</c:v>
                </c:pt>
                <c:pt idx="476">
                  <c:v>2.3159000000000013E-16</c:v>
                </c:pt>
                <c:pt idx="477">
                  <c:v>2.2474000000000023E-16</c:v>
                </c:pt>
                <c:pt idx="478">
                  <c:v>2.169600000000002E-16</c:v>
                </c:pt>
                <c:pt idx="479">
                  <c:v>2.0801000000000022E-16</c:v>
                </c:pt>
                <c:pt idx="480">
                  <c:v>2.0351000000000018E-16</c:v>
                </c:pt>
                <c:pt idx="481">
                  <c:v>1.9267000000000018E-16</c:v>
                </c:pt>
                <c:pt idx="482">
                  <c:v>1.8384000000000017E-16</c:v>
                </c:pt>
                <c:pt idx="483">
                  <c:v>1.8024000000000017E-16</c:v>
                </c:pt>
                <c:pt idx="484">
                  <c:v>1.7915000000000014E-16</c:v>
                </c:pt>
                <c:pt idx="485">
                  <c:v>1.7661000000000015E-16</c:v>
                </c:pt>
                <c:pt idx="486">
                  <c:v>1.7066000000000014E-16</c:v>
                </c:pt>
                <c:pt idx="487">
                  <c:v>1.6573000000000016E-16</c:v>
                </c:pt>
                <c:pt idx="488">
                  <c:v>1.6164000000000015E-16</c:v>
                </c:pt>
                <c:pt idx="489">
                  <c:v>1.5822000000000013E-16</c:v>
                </c:pt>
                <c:pt idx="490">
                  <c:v>1.5535000000000012E-16</c:v>
                </c:pt>
                <c:pt idx="491">
                  <c:v>1.5295000000000012E-16</c:v>
                </c:pt>
                <c:pt idx="492">
                  <c:v>1.5272000000000009E-16</c:v>
                </c:pt>
                <c:pt idx="493">
                  <c:v>1.5142000000000013E-16</c:v>
                </c:pt>
                <c:pt idx="494">
                  <c:v>1.5093000000000009E-16</c:v>
                </c:pt>
                <c:pt idx="495">
                  <c:v>1.4923000000000013E-16</c:v>
                </c:pt>
                <c:pt idx="496">
                  <c:v>1.477900000000001E-16</c:v>
                </c:pt>
                <c:pt idx="497">
                  <c:v>1.4657000000000011E-16</c:v>
                </c:pt>
                <c:pt idx="498">
                  <c:v>1.4554000000000009E-16</c:v>
                </c:pt>
                <c:pt idx="499">
                  <c:v>1.4467000000000009E-16</c:v>
                </c:pt>
                <c:pt idx="500">
                  <c:v>1.439300000000001E-16</c:v>
                </c:pt>
                <c:pt idx="501">
                  <c:v>1.433100000000001E-16</c:v>
                </c:pt>
                <c:pt idx="502">
                  <c:v>1.427700000000001E-16</c:v>
                </c:pt>
                <c:pt idx="503">
                  <c:v>1.4232000000000009E-16</c:v>
                </c:pt>
                <c:pt idx="504">
                  <c:v>1.4193000000000009E-16</c:v>
                </c:pt>
                <c:pt idx="505">
                  <c:v>1.4161000000000012E-16</c:v>
                </c:pt>
                <c:pt idx="506">
                  <c:v>1.4133000000000009E-16</c:v>
                </c:pt>
                <c:pt idx="507">
                  <c:v>1.412500000000001E-16</c:v>
                </c:pt>
                <c:pt idx="508">
                  <c:v>1.4109000000000009E-16</c:v>
                </c:pt>
                <c:pt idx="509">
                  <c:v>1.4089000000000011E-16</c:v>
                </c:pt>
                <c:pt idx="510">
                  <c:v>1.407200000000001E-16</c:v>
                </c:pt>
                <c:pt idx="511">
                  <c:v>1.4057000000000011E-16</c:v>
                </c:pt>
                <c:pt idx="512">
                  <c:v>1.4045000000000009E-16</c:v>
                </c:pt>
                <c:pt idx="513">
                  <c:v>1.403400000000001E-16</c:v>
                </c:pt>
                <c:pt idx="514">
                  <c:v>1.4025000000000011E-16</c:v>
                </c:pt>
                <c:pt idx="515">
                  <c:v>1.4017000000000007E-16</c:v>
                </c:pt>
                <c:pt idx="516">
                  <c:v>1.401100000000001E-16</c:v>
                </c:pt>
              </c:numCache>
            </c:numRef>
          </c:yVal>
          <c:smooth val="1"/>
        </c:ser>
        <c:ser>
          <c:idx val="2"/>
          <c:order val="2"/>
          <c:tx>
            <c:v>Response PSD Transverse</c:v>
          </c:tx>
          <c:marker>
            <c:symbol val="none"/>
          </c:marker>
          <c:xVal>
            <c:numRef>
              <c:f>'EX-6 PSD input'!$E$2:$E$518</c:f>
              <c:numCache>
                <c:formatCode>General</c:formatCode>
                <c:ptCount val="517"/>
                <c:pt idx="0">
                  <c:v>1</c:v>
                </c:pt>
                <c:pt idx="1">
                  <c:v>1</c:v>
                </c:pt>
                <c:pt idx="2">
                  <c:v>1.0004</c:v>
                </c:pt>
                <c:pt idx="3">
                  <c:v>1.0004999999999997</c:v>
                </c:pt>
                <c:pt idx="4">
                  <c:v>1.0005999999999997</c:v>
                </c:pt>
                <c:pt idx="5">
                  <c:v>1.0005999999999997</c:v>
                </c:pt>
                <c:pt idx="6">
                  <c:v>1.0007999999999997</c:v>
                </c:pt>
                <c:pt idx="7">
                  <c:v>1.0008999999999997</c:v>
                </c:pt>
                <c:pt idx="8">
                  <c:v>1.0009999999999997</c:v>
                </c:pt>
                <c:pt idx="9">
                  <c:v>1.0011999999999999</c:v>
                </c:pt>
                <c:pt idx="10">
                  <c:v>1.0013999999999998</c:v>
                </c:pt>
                <c:pt idx="11">
                  <c:v>1.0016999999999998</c:v>
                </c:pt>
                <c:pt idx="12">
                  <c:v>1.002</c:v>
                </c:pt>
                <c:pt idx="13">
                  <c:v>1.0023</c:v>
                </c:pt>
                <c:pt idx="14">
                  <c:v>1.0026999999999997</c:v>
                </c:pt>
                <c:pt idx="15">
                  <c:v>1.0031999999999999</c:v>
                </c:pt>
                <c:pt idx="16">
                  <c:v>1.0036999999999998</c:v>
                </c:pt>
                <c:pt idx="17">
                  <c:v>1.0044</c:v>
                </c:pt>
                <c:pt idx="18">
                  <c:v>1.0050999999999999</c:v>
                </c:pt>
                <c:pt idx="19">
                  <c:v>1.006</c:v>
                </c:pt>
                <c:pt idx="20">
                  <c:v>1.0070999999999999</c:v>
                </c:pt>
                <c:pt idx="21">
                  <c:v>1.0083</c:v>
                </c:pt>
                <c:pt idx="22">
                  <c:v>1.0096999999999998</c:v>
                </c:pt>
                <c:pt idx="23">
                  <c:v>1.0113999999999999</c:v>
                </c:pt>
                <c:pt idx="24">
                  <c:v>1.0133999999999999</c:v>
                </c:pt>
                <c:pt idx="25">
                  <c:v>1.0156999999999998</c:v>
                </c:pt>
                <c:pt idx="26">
                  <c:v>1.0185</c:v>
                </c:pt>
                <c:pt idx="27">
                  <c:v>1.0216999999999998</c:v>
                </c:pt>
                <c:pt idx="28">
                  <c:v>1.0253999999999999</c:v>
                </c:pt>
                <c:pt idx="29">
                  <c:v>1.0297999999999998</c:v>
                </c:pt>
                <c:pt idx="30">
                  <c:v>1.0349999999999997</c:v>
                </c:pt>
                <c:pt idx="31">
                  <c:v>1.0409999999999997</c:v>
                </c:pt>
                <c:pt idx="32">
                  <c:v>1.0481</c:v>
                </c:pt>
                <c:pt idx="33">
                  <c:v>1.0565</c:v>
                </c:pt>
                <c:pt idx="34">
                  <c:v>1.0662</c:v>
                </c:pt>
                <c:pt idx="35">
                  <c:v>1.0776999999999999</c:v>
                </c:pt>
                <c:pt idx="36">
                  <c:v>1.0911999999999997</c:v>
                </c:pt>
                <c:pt idx="37">
                  <c:v>1.1069</c:v>
                </c:pt>
                <c:pt idx="38">
                  <c:v>1.1254999999999997</c:v>
                </c:pt>
                <c:pt idx="39">
                  <c:v>1.1472</c:v>
                </c:pt>
                <c:pt idx="40">
                  <c:v>1.1727000000000001</c:v>
                </c:pt>
                <c:pt idx="41">
                  <c:v>1.2025999999999997</c:v>
                </c:pt>
                <c:pt idx="42">
                  <c:v>1.2375999999999998</c:v>
                </c:pt>
                <c:pt idx="43">
                  <c:v>1.2787999999999997</c:v>
                </c:pt>
                <c:pt idx="44">
                  <c:v>1.327</c:v>
                </c:pt>
                <c:pt idx="45">
                  <c:v>1.3835999999999997</c:v>
                </c:pt>
                <c:pt idx="46">
                  <c:v>1.4500999999999997</c:v>
                </c:pt>
                <c:pt idx="47">
                  <c:v>1.528</c:v>
                </c:pt>
                <c:pt idx="48">
                  <c:v>1.6194</c:v>
                </c:pt>
                <c:pt idx="49">
                  <c:v>1.7265999999999997</c:v>
                </c:pt>
                <c:pt idx="50">
                  <c:v>1.8524</c:v>
                </c:pt>
                <c:pt idx="51">
                  <c:v>2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17.074000000000005</c:v>
                </c:pt>
                <c:pt idx="69">
                  <c:v>18</c:v>
                </c:pt>
                <c:pt idx="70">
                  <c:v>18.434999999999999</c:v>
                </c:pt>
                <c:pt idx="71">
                  <c:v>19</c:v>
                </c:pt>
                <c:pt idx="72">
                  <c:v>19.777999999999999</c:v>
                </c:pt>
                <c:pt idx="73">
                  <c:v>20</c:v>
                </c:pt>
                <c:pt idx="74">
                  <c:v>21</c:v>
                </c:pt>
                <c:pt idx="75">
                  <c:v>21.087</c:v>
                </c:pt>
                <c:pt idx="76">
                  <c:v>22</c:v>
                </c:pt>
                <c:pt idx="77">
                  <c:v>22.349</c:v>
                </c:pt>
                <c:pt idx="78">
                  <c:v>23</c:v>
                </c:pt>
                <c:pt idx="79">
                  <c:v>23.55</c:v>
                </c:pt>
                <c:pt idx="80">
                  <c:v>24</c:v>
                </c:pt>
                <c:pt idx="81">
                  <c:v>24.68</c:v>
                </c:pt>
                <c:pt idx="82">
                  <c:v>25</c:v>
                </c:pt>
                <c:pt idx="83">
                  <c:v>25.733000000000001</c:v>
                </c:pt>
                <c:pt idx="84">
                  <c:v>26</c:v>
                </c:pt>
                <c:pt idx="85">
                  <c:v>26.58</c:v>
                </c:pt>
                <c:pt idx="86">
                  <c:v>26.704999999999995</c:v>
                </c:pt>
                <c:pt idx="87">
                  <c:v>27</c:v>
                </c:pt>
                <c:pt idx="88">
                  <c:v>27.591999999999999</c:v>
                </c:pt>
                <c:pt idx="89">
                  <c:v>28</c:v>
                </c:pt>
                <c:pt idx="90">
                  <c:v>28.396999999999995</c:v>
                </c:pt>
                <c:pt idx="91">
                  <c:v>28.698</c:v>
                </c:pt>
                <c:pt idx="92">
                  <c:v>29</c:v>
                </c:pt>
                <c:pt idx="93">
                  <c:v>29.120999999999999</c:v>
                </c:pt>
                <c:pt idx="94">
                  <c:v>29.767999999999997</c:v>
                </c:pt>
                <c:pt idx="95">
                  <c:v>30</c:v>
                </c:pt>
                <c:pt idx="96">
                  <c:v>30.341999999999999</c:v>
                </c:pt>
                <c:pt idx="97">
                  <c:v>30.788999999999998</c:v>
                </c:pt>
                <c:pt idx="98">
                  <c:v>30.85</c:v>
                </c:pt>
                <c:pt idx="99">
                  <c:v>31</c:v>
                </c:pt>
                <c:pt idx="100">
                  <c:v>31.295999999999996</c:v>
                </c:pt>
                <c:pt idx="101">
                  <c:v>31.686</c:v>
                </c:pt>
                <c:pt idx="102">
                  <c:v>32</c:v>
                </c:pt>
                <c:pt idx="103">
                  <c:v>32.027000000000001</c:v>
                </c:pt>
                <c:pt idx="104">
                  <c:v>32.324000000000005</c:v>
                </c:pt>
                <c:pt idx="105">
                  <c:v>32.580999999999996</c:v>
                </c:pt>
                <c:pt idx="106">
                  <c:v>32.803000000000004</c:v>
                </c:pt>
                <c:pt idx="107">
                  <c:v>32.828000000000003</c:v>
                </c:pt>
                <c:pt idx="108">
                  <c:v>32.995000000000005</c:v>
                </c:pt>
                <c:pt idx="109">
                  <c:v>33</c:v>
                </c:pt>
                <c:pt idx="110">
                  <c:v>33.160000000000004</c:v>
                </c:pt>
                <c:pt idx="111">
                  <c:v>33.302</c:v>
                </c:pt>
                <c:pt idx="112">
                  <c:v>33.425000000000004</c:v>
                </c:pt>
                <c:pt idx="113">
                  <c:v>33.53</c:v>
                </c:pt>
                <c:pt idx="114">
                  <c:v>33.620000000000005</c:v>
                </c:pt>
                <c:pt idx="115">
                  <c:v>33.697000000000003</c:v>
                </c:pt>
                <c:pt idx="116">
                  <c:v>33.763000000000012</c:v>
                </c:pt>
                <c:pt idx="117">
                  <c:v>33.818999999999996</c:v>
                </c:pt>
                <c:pt idx="118">
                  <c:v>33.867000000000004</c:v>
                </c:pt>
                <c:pt idx="119">
                  <c:v>33.909000000000006</c:v>
                </c:pt>
                <c:pt idx="120">
                  <c:v>33.943999999999996</c:v>
                </c:pt>
                <c:pt idx="121">
                  <c:v>33.974000000000004</c:v>
                </c:pt>
                <c:pt idx="122">
                  <c:v>34</c:v>
                </c:pt>
                <c:pt idx="123">
                  <c:v>34.022000000000006</c:v>
                </c:pt>
                <c:pt idx="124">
                  <c:v>34.04</c:v>
                </c:pt>
                <c:pt idx="125">
                  <c:v>34.056000000000004</c:v>
                </c:pt>
                <c:pt idx="126">
                  <c:v>34.07</c:v>
                </c:pt>
                <c:pt idx="127">
                  <c:v>34.080999999999996</c:v>
                </c:pt>
                <c:pt idx="128">
                  <c:v>34.091000000000001</c:v>
                </c:pt>
                <c:pt idx="129">
                  <c:v>34.1</c:v>
                </c:pt>
                <c:pt idx="130">
                  <c:v>34.107000000000006</c:v>
                </c:pt>
                <c:pt idx="131">
                  <c:v>34.113</c:v>
                </c:pt>
                <c:pt idx="132">
                  <c:v>34.118000000000002</c:v>
                </c:pt>
                <c:pt idx="133">
                  <c:v>34.123000000000012</c:v>
                </c:pt>
                <c:pt idx="134">
                  <c:v>34.127000000000002</c:v>
                </c:pt>
                <c:pt idx="135">
                  <c:v>34.130000000000003</c:v>
                </c:pt>
                <c:pt idx="136">
                  <c:v>34.133000000000003</c:v>
                </c:pt>
                <c:pt idx="137">
                  <c:v>34.135000000000005</c:v>
                </c:pt>
                <c:pt idx="138">
                  <c:v>34.162000000000006</c:v>
                </c:pt>
                <c:pt idx="139">
                  <c:v>34.165000000000006</c:v>
                </c:pt>
                <c:pt idx="140">
                  <c:v>34.168000000000006</c:v>
                </c:pt>
                <c:pt idx="141">
                  <c:v>34.171000000000006</c:v>
                </c:pt>
                <c:pt idx="142">
                  <c:v>34.175000000000004</c:v>
                </c:pt>
                <c:pt idx="143">
                  <c:v>34.179000000000002</c:v>
                </c:pt>
                <c:pt idx="144">
                  <c:v>34.184000000000005</c:v>
                </c:pt>
                <c:pt idx="145">
                  <c:v>34.191000000000003</c:v>
                </c:pt>
                <c:pt idx="146">
                  <c:v>34.198000000000008</c:v>
                </c:pt>
                <c:pt idx="147">
                  <c:v>34.206000000000003</c:v>
                </c:pt>
                <c:pt idx="148">
                  <c:v>34.216000000000001</c:v>
                </c:pt>
                <c:pt idx="149">
                  <c:v>34.228000000000009</c:v>
                </c:pt>
                <c:pt idx="150">
                  <c:v>34.242000000000004</c:v>
                </c:pt>
                <c:pt idx="151">
                  <c:v>34.258000000000003</c:v>
                </c:pt>
                <c:pt idx="152">
                  <c:v>34.277000000000001</c:v>
                </c:pt>
                <c:pt idx="153">
                  <c:v>34.299000000000014</c:v>
                </c:pt>
                <c:pt idx="154">
                  <c:v>34.325000000000003</c:v>
                </c:pt>
                <c:pt idx="155">
                  <c:v>34.354999999999997</c:v>
                </c:pt>
                <c:pt idx="156">
                  <c:v>34.391000000000005</c:v>
                </c:pt>
                <c:pt idx="157">
                  <c:v>34.433</c:v>
                </c:pt>
                <c:pt idx="158">
                  <c:v>34.481999999999999</c:v>
                </c:pt>
                <c:pt idx="159">
                  <c:v>34.539000000000001</c:v>
                </c:pt>
                <c:pt idx="160">
                  <c:v>34.607000000000006</c:v>
                </c:pt>
                <c:pt idx="161">
                  <c:v>34.686</c:v>
                </c:pt>
                <c:pt idx="162">
                  <c:v>34.779000000000003</c:v>
                </c:pt>
                <c:pt idx="163">
                  <c:v>34.791000000000011</c:v>
                </c:pt>
                <c:pt idx="164">
                  <c:v>34.888999999999996</c:v>
                </c:pt>
                <c:pt idx="165">
                  <c:v>35.016999999999996</c:v>
                </c:pt>
                <c:pt idx="166">
                  <c:v>35.167000000000002</c:v>
                </c:pt>
                <c:pt idx="167">
                  <c:v>35.343000000000004</c:v>
                </c:pt>
                <c:pt idx="168">
                  <c:v>35.550000000000004</c:v>
                </c:pt>
                <c:pt idx="169">
                  <c:v>35.792000000000009</c:v>
                </c:pt>
                <c:pt idx="170">
                  <c:v>36.069000000000003</c:v>
                </c:pt>
                <c:pt idx="171">
                  <c:v>36.077000000000005</c:v>
                </c:pt>
                <c:pt idx="172">
                  <c:v>36.410999999999994</c:v>
                </c:pt>
                <c:pt idx="173">
                  <c:v>36.661000000000001</c:v>
                </c:pt>
                <c:pt idx="174">
                  <c:v>36.802</c:v>
                </c:pt>
                <c:pt idx="175">
                  <c:v>37.262000000000008</c:v>
                </c:pt>
                <c:pt idx="176">
                  <c:v>37.800999999999995</c:v>
                </c:pt>
                <c:pt idx="177">
                  <c:v>38.421000000000006</c:v>
                </c:pt>
                <c:pt idx="178">
                  <c:v>38.433</c:v>
                </c:pt>
                <c:pt idx="179">
                  <c:v>38.942</c:v>
                </c:pt>
                <c:pt idx="180">
                  <c:v>39.175000000000004</c:v>
                </c:pt>
                <c:pt idx="181">
                  <c:v>39.843000000000004</c:v>
                </c:pt>
                <c:pt idx="182">
                  <c:v>40.045000000000002</c:v>
                </c:pt>
                <c:pt idx="183">
                  <c:v>40.06</c:v>
                </c:pt>
                <c:pt idx="184">
                  <c:v>41.066000000000003</c:v>
                </c:pt>
                <c:pt idx="185">
                  <c:v>41.572000000000003</c:v>
                </c:pt>
                <c:pt idx="186">
                  <c:v>41.78</c:v>
                </c:pt>
                <c:pt idx="187">
                  <c:v>42.263000000000012</c:v>
                </c:pt>
                <c:pt idx="188">
                  <c:v>42.953999999999994</c:v>
                </c:pt>
                <c:pt idx="189">
                  <c:v>43.016999999999996</c:v>
                </c:pt>
                <c:pt idx="190">
                  <c:v>43.668000000000006</c:v>
                </c:pt>
                <c:pt idx="191">
                  <c:v>44.206000000000003</c:v>
                </c:pt>
                <c:pt idx="192">
                  <c:v>44.546000000000006</c:v>
                </c:pt>
                <c:pt idx="193">
                  <c:v>45.315999999999995</c:v>
                </c:pt>
                <c:pt idx="194">
                  <c:v>45.333000000000006</c:v>
                </c:pt>
                <c:pt idx="195">
                  <c:v>46.150999999999996</c:v>
                </c:pt>
                <c:pt idx="196">
                  <c:v>46.339999999999996</c:v>
                </c:pt>
                <c:pt idx="197">
                  <c:v>47.211000000000006</c:v>
                </c:pt>
                <c:pt idx="198">
                  <c:v>47.235000000000007</c:v>
                </c:pt>
                <c:pt idx="199">
                  <c:v>47.25</c:v>
                </c:pt>
                <c:pt idx="200">
                  <c:v>48.025000000000006</c:v>
                </c:pt>
                <c:pt idx="201">
                  <c:v>48.719000000000001</c:v>
                </c:pt>
                <c:pt idx="202">
                  <c:v>49.207000000000001</c:v>
                </c:pt>
                <c:pt idx="203">
                  <c:v>49.327000000000005</c:v>
                </c:pt>
                <c:pt idx="204">
                  <c:v>49.518000000000001</c:v>
                </c:pt>
                <c:pt idx="205">
                  <c:v>49.748000000000005</c:v>
                </c:pt>
                <c:pt idx="206">
                  <c:v>49.857999999999997</c:v>
                </c:pt>
                <c:pt idx="207">
                  <c:v>50</c:v>
                </c:pt>
                <c:pt idx="208">
                  <c:v>50.318999999999996</c:v>
                </c:pt>
                <c:pt idx="209">
                  <c:v>50.719000000000001</c:v>
                </c:pt>
                <c:pt idx="210">
                  <c:v>51.065000000000005</c:v>
                </c:pt>
                <c:pt idx="211">
                  <c:v>51.364000000000004</c:v>
                </c:pt>
                <c:pt idx="212">
                  <c:v>51.622000000000007</c:v>
                </c:pt>
                <c:pt idx="213">
                  <c:v>51.843000000000004</c:v>
                </c:pt>
                <c:pt idx="214">
                  <c:v>52.033000000000001</c:v>
                </c:pt>
                <c:pt idx="215">
                  <c:v>52.136000000000003</c:v>
                </c:pt>
                <c:pt idx="216">
                  <c:v>52.150999999999996</c:v>
                </c:pt>
                <c:pt idx="217">
                  <c:v>52.179000000000002</c:v>
                </c:pt>
                <c:pt idx="218">
                  <c:v>52.197000000000003</c:v>
                </c:pt>
                <c:pt idx="219">
                  <c:v>52.336999999999996</c:v>
                </c:pt>
                <c:pt idx="220">
                  <c:v>52.456999999999994</c:v>
                </c:pt>
                <c:pt idx="221">
                  <c:v>52.559000000000005</c:v>
                </c:pt>
                <c:pt idx="222">
                  <c:v>52.647000000000006</c:v>
                </c:pt>
                <c:pt idx="223">
                  <c:v>52.722000000000008</c:v>
                </c:pt>
                <c:pt idx="224">
                  <c:v>52.787000000000006</c:v>
                </c:pt>
                <c:pt idx="225">
                  <c:v>52.840999999999994</c:v>
                </c:pt>
                <c:pt idx="226">
                  <c:v>52.887999999999998</c:v>
                </c:pt>
                <c:pt idx="227">
                  <c:v>52.928000000000004</c:v>
                </c:pt>
                <c:pt idx="228">
                  <c:v>52.962000000000003</c:v>
                </c:pt>
                <c:pt idx="229">
                  <c:v>52.992000000000004</c:v>
                </c:pt>
                <c:pt idx="230">
                  <c:v>53.016000000000005</c:v>
                </c:pt>
                <c:pt idx="231">
                  <c:v>53.038000000000004</c:v>
                </c:pt>
                <c:pt idx="232">
                  <c:v>53.056000000000004</c:v>
                </c:pt>
                <c:pt idx="233">
                  <c:v>53.071000000000005</c:v>
                </c:pt>
                <c:pt idx="234">
                  <c:v>53.083999999999996</c:v>
                </c:pt>
                <c:pt idx="235">
                  <c:v>53.096000000000011</c:v>
                </c:pt>
                <c:pt idx="236">
                  <c:v>53.105000000000004</c:v>
                </c:pt>
                <c:pt idx="237">
                  <c:v>53.113</c:v>
                </c:pt>
                <c:pt idx="238">
                  <c:v>53.120000000000005</c:v>
                </c:pt>
                <c:pt idx="239">
                  <c:v>53.126000000000012</c:v>
                </c:pt>
                <c:pt idx="240">
                  <c:v>53.131</c:v>
                </c:pt>
                <c:pt idx="241">
                  <c:v>53.136000000000003</c:v>
                </c:pt>
                <c:pt idx="242">
                  <c:v>53.139000000000003</c:v>
                </c:pt>
                <c:pt idx="243">
                  <c:v>53.182000000000002</c:v>
                </c:pt>
                <c:pt idx="244">
                  <c:v>53.185000000000002</c:v>
                </c:pt>
                <c:pt idx="245">
                  <c:v>53.190000000000005</c:v>
                </c:pt>
                <c:pt idx="246">
                  <c:v>53.195000000000007</c:v>
                </c:pt>
                <c:pt idx="247">
                  <c:v>53.201000000000001</c:v>
                </c:pt>
                <c:pt idx="248">
                  <c:v>53.208000000000006</c:v>
                </c:pt>
                <c:pt idx="249">
                  <c:v>53.216000000000001</c:v>
                </c:pt>
                <c:pt idx="250">
                  <c:v>53.226000000000013</c:v>
                </c:pt>
                <c:pt idx="251">
                  <c:v>53.237000000000002</c:v>
                </c:pt>
                <c:pt idx="252">
                  <c:v>53.25</c:v>
                </c:pt>
                <c:pt idx="253">
                  <c:v>53.266000000000012</c:v>
                </c:pt>
                <c:pt idx="254">
                  <c:v>53.284000000000006</c:v>
                </c:pt>
                <c:pt idx="255">
                  <c:v>53.305</c:v>
                </c:pt>
                <c:pt idx="256">
                  <c:v>53.33</c:v>
                </c:pt>
                <c:pt idx="257">
                  <c:v>53.358999999999995</c:v>
                </c:pt>
                <c:pt idx="258">
                  <c:v>53.394000000000005</c:v>
                </c:pt>
                <c:pt idx="259">
                  <c:v>53.434000000000005</c:v>
                </c:pt>
                <c:pt idx="260">
                  <c:v>53.481999999999999</c:v>
                </c:pt>
                <c:pt idx="261">
                  <c:v>53.537000000000006</c:v>
                </c:pt>
                <c:pt idx="262">
                  <c:v>53.602000000000004</c:v>
                </c:pt>
                <c:pt idx="263">
                  <c:v>53.679000000000002</c:v>
                </c:pt>
                <c:pt idx="264">
                  <c:v>53.769000000000013</c:v>
                </c:pt>
                <c:pt idx="265">
                  <c:v>53.873999999999995</c:v>
                </c:pt>
                <c:pt idx="266">
                  <c:v>53.983000000000004</c:v>
                </c:pt>
                <c:pt idx="267">
                  <c:v>53.997</c:v>
                </c:pt>
                <c:pt idx="268">
                  <c:v>54.142000000000003</c:v>
                </c:pt>
                <c:pt idx="269">
                  <c:v>54.311999999999998</c:v>
                </c:pt>
                <c:pt idx="270">
                  <c:v>54.36</c:v>
                </c:pt>
                <c:pt idx="271">
                  <c:v>54.510999999999996</c:v>
                </c:pt>
                <c:pt idx="272">
                  <c:v>54.745000000000005</c:v>
                </c:pt>
                <c:pt idx="273">
                  <c:v>54.952999999999996</c:v>
                </c:pt>
                <c:pt idx="274">
                  <c:v>55.02</c:v>
                </c:pt>
                <c:pt idx="275">
                  <c:v>55.3</c:v>
                </c:pt>
                <c:pt idx="276">
                  <c:v>55.341999999999999</c:v>
                </c:pt>
                <c:pt idx="277">
                  <c:v>55.719000000000001</c:v>
                </c:pt>
                <c:pt idx="278">
                  <c:v>56.162000000000006</c:v>
                </c:pt>
                <c:pt idx="279">
                  <c:v>56.411999999999999</c:v>
                </c:pt>
                <c:pt idx="280">
                  <c:v>56.682000000000002</c:v>
                </c:pt>
                <c:pt idx="281">
                  <c:v>57.292000000000009</c:v>
                </c:pt>
                <c:pt idx="282">
                  <c:v>57.591000000000001</c:v>
                </c:pt>
                <c:pt idx="283">
                  <c:v>57.916999999999994</c:v>
                </c:pt>
                <c:pt idx="284">
                  <c:v>58.007000000000005</c:v>
                </c:pt>
                <c:pt idx="285">
                  <c:v>58.287000000000006</c:v>
                </c:pt>
                <c:pt idx="286">
                  <c:v>58.846000000000004</c:v>
                </c:pt>
                <c:pt idx="287">
                  <c:v>58.962000000000003</c:v>
                </c:pt>
                <c:pt idx="288">
                  <c:v>59.83</c:v>
                </c:pt>
                <c:pt idx="289">
                  <c:v>59.986999999999995</c:v>
                </c:pt>
                <c:pt idx="290">
                  <c:v>60.048000000000002</c:v>
                </c:pt>
                <c:pt idx="291">
                  <c:v>60.984999999999999</c:v>
                </c:pt>
                <c:pt idx="292">
                  <c:v>61.516000000000005</c:v>
                </c:pt>
                <c:pt idx="293">
                  <c:v>61.752000000000002</c:v>
                </c:pt>
                <c:pt idx="294">
                  <c:v>62.314999999999998</c:v>
                </c:pt>
                <c:pt idx="295">
                  <c:v>62.339000000000006</c:v>
                </c:pt>
                <c:pt idx="296">
                  <c:v>62.881999999999998</c:v>
                </c:pt>
                <c:pt idx="297">
                  <c:v>63.258000000000003</c:v>
                </c:pt>
                <c:pt idx="298">
                  <c:v>63.928000000000004</c:v>
                </c:pt>
                <c:pt idx="299">
                  <c:v>64.096000000000004</c:v>
                </c:pt>
                <c:pt idx="300">
                  <c:v>64.385999999999981</c:v>
                </c:pt>
                <c:pt idx="301">
                  <c:v>65.167999999999992</c:v>
                </c:pt>
                <c:pt idx="302">
                  <c:v>65.446000000000012</c:v>
                </c:pt>
                <c:pt idx="303">
                  <c:v>65.793000000000006</c:v>
                </c:pt>
                <c:pt idx="304">
                  <c:v>66.111000000000004</c:v>
                </c:pt>
                <c:pt idx="305">
                  <c:v>66.263999999999996</c:v>
                </c:pt>
                <c:pt idx="306">
                  <c:v>66.936000000000007</c:v>
                </c:pt>
                <c:pt idx="307">
                  <c:v>67.655999999999992</c:v>
                </c:pt>
                <c:pt idx="308">
                  <c:v>67.953000000000003</c:v>
                </c:pt>
                <c:pt idx="309">
                  <c:v>67.98</c:v>
                </c:pt>
                <c:pt idx="310">
                  <c:v>68.281999999999996</c:v>
                </c:pt>
                <c:pt idx="311">
                  <c:v>68.298000000000002</c:v>
                </c:pt>
                <c:pt idx="312">
                  <c:v>68.824999999999989</c:v>
                </c:pt>
                <c:pt idx="313">
                  <c:v>68.962999999999994</c:v>
                </c:pt>
                <c:pt idx="314">
                  <c:v>69.293999999999997</c:v>
                </c:pt>
                <c:pt idx="315">
                  <c:v>69.462000000000003</c:v>
                </c:pt>
                <c:pt idx="316">
                  <c:v>69.7</c:v>
                </c:pt>
                <c:pt idx="317">
                  <c:v>70.049000000000007</c:v>
                </c:pt>
                <c:pt idx="318">
                  <c:v>70.349999999999994</c:v>
                </c:pt>
                <c:pt idx="319">
                  <c:v>70.545000000000002</c:v>
                </c:pt>
                <c:pt idx="320">
                  <c:v>70.60799999999999</c:v>
                </c:pt>
                <c:pt idx="321">
                  <c:v>70.802999999999983</c:v>
                </c:pt>
                <c:pt idx="322">
                  <c:v>70.83</c:v>
                </c:pt>
                <c:pt idx="323">
                  <c:v>71.02</c:v>
                </c:pt>
                <c:pt idx="324">
                  <c:v>71.181999999999988</c:v>
                </c:pt>
                <c:pt idx="325">
                  <c:v>71.321999999999989</c:v>
                </c:pt>
                <c:pt idx="326">
                  <c:v>71.441000000000017</c:v>
                </c:pt>
                <c:pt idx="327">
                  <c:v>71.543000000000006</c:v>
                </c:pt>
                <c:pt idx="328">
                  <c:v>71.63</c:v>
                </c:pt>
                <c:pt idx="329">
                  <c:v>71.703999999999994</c:v>
                </c:pt>
                <c:pt idx="330">
                  <c:v>71.768000000000001</c:v>
                </c:pt>
                <c:pt idx="331">
                  <c:v>71.821999999999989</c:v>
                </c:pt>
                <c:pt idx="332">
                  <c:v>71.869</c:v>
                </c:pt>
                <c:pt idx="333">
                  <c:v>71.908000000000001</c:v>
                </c:pt>
                <c:pt idx="334">
                  <c:v>71.942000000000007</c:v>
                </c:pt>
                <c:pt idx="335">
                  <c:v>71.971000000000004</c:v>
                </c:pt>
                <c:pt idx="336">
                  <c:v>71.986999999999995</c:v>
                </c:pt>
                <c:pt idx="337">
                  <c:v>71.995000000000005</c:v>
                </c:pt>
                <c:pt idx="338">
                  <c:v>72.016000000000005</c:v>
                </c:pt>
                <c:pt idx="339">
                  <c:v>72.034000000000006</c:v>
                </c:pt>
                <c:pt idx="340">
                  <c:v>72.049000000000007</c:v>
                </c:pt>
                <c:pt idx="341">
                  <c:v>72.062000000000012</c:v>
                </c:pt>
                <c:pt idx="342">
                  <c:v>72.072999999999979</c:v>
                </c:pt>
                <c:pt idx="343">
                  <c:v>72.082999999999998</c:v>
                </c:pt>
                <c:pt idx="344">
                  <c:v>72.090999999999994</c:v>
                </c:pt>
                <c:pt idx="345">
                  <c:v>72.098000000000013</c:v>
                </c:pt>
                <c:pt idx="346">
                  <c:v>72.103999999999999</c:v>
                </c:pt>
                <c:pt idx="347">
                  <c:v>72.10899999999998</c:v>
                </c:pt>
                <c:pt idx="348">
                  <c:v>72.165999999999983</c:v>
                </c:pt>
                <c:pt idx="349">
                  <c:v>72.170999999999992</c:v>
                </c:pt>
                <c:pt idx="350">
                  <c:v>72.176999999999992</c:v>
                </c:pt>
                <c:pt idx="351">
                  <c:v>72.183999999999983</c:v>
                </c:pt>
                <c:pt idx="352">
                  <c:v>72.191999999999993</c:v>
                </c:pt>
                <c:pt idx="353">
                  <c:v>72.202000000000012</c:v>
                </c:pt>
                <c:pt idx="354">
                  <c:v>72.212999999999994</c:v>
                </c:pt>
                <c:pt idx="355">
                  <c:v>72.225999999999999</c:v>
                </c:pt>
                <c:pt idx="356">
                  <c:v>72.241000000000014</c:v>
                </c:pt>
                <c:pt idx="357">
                  <c:v>72.259</c:v>
                </c:pt>
                <c:pt idx="358">
                  <c:v>72.272999999999982</c:v>
                </c:pt>
                <c:pt idx="359">
                  <c:v>72.28</c:v>
                </c:pt>
                <c:pt idx="360">
                  <c:v>72.304999999999993</c:v>
                </c:pt>
                <c:pt idx="361">
                  <c:v>72.332999999999998</c:v>
                </c:pt>
                <c:pt idx="362">
                  <c:v>72.367000000000004</c:v>
                </c:pt>
                <c:pt idx="363">
                  <c:v>72.406999999999996</c:v>
                </c:pt>
                <c:pt idx="364">
                  <c:v>72.453999999999994</c:v>
                </c:pt>
                <c:pt idx="365">
                  <c:v>72.509</c:v>
                </c:pt>
                <c:pt idx="366">
                  <c:v>72.572999999999979</c:v>
                </c:pt>
                <c:pt idx="367">
                  <c:v>72.647999999999996</c:v>
                </c:pt>
                <c:pt idx="368">
                  <c:v>72.736999999999995</c:v>
                </c:pt>
                <c:pt idx="369">
                  <c:v>72.840999999999994</c:v>
                </c:pt>
                <c:pt idx="370">
                  <c:v>72.962000000000003</c:v>
                </c:pt>
                <c:pt idx="371">
                  <c:v>73.027999999999992</c:v>
                </c:pt>
                <c:pt idx="372">
                  <c:v>73.10499999999999</c:v>
                </c:pt>
                <c:pt idx="373">
                  <c:v>73.272999999999982</c:v>
                </c:pt>
                <c:pt idx="374">
                  <c:v>73.468999999999994</c:v>
                </c:pt>
                <c:pt idx="375">
                  <c:v>73.554999999999993</c:v>
                </c:pt>
                <c:pt idx="376">
                  <c:v>73.7</c:v>
                </c:pt>
                <c:pt idx="377">
                  <c:v>73.940000000000012</c:v>
                </c:pt>
                <c:pt idx="378">
                  <c:v>73.971000000000004</c:v>
                </c:pt>
                <c:pt idx="379">
                  <c:v>74.287999999999997</c:v>
                </c:pt>
                <c:pt idx="380">
                  <c:v>74.66</c:v>
                </c:pt>
                <c:pt idx="381">
                  <c:v>74.735000000000014</c:v>
                </c:pt>
                <c:pt idx="382">
                  <c:v>75.096999999999994</c:v>
                </c:pt>
                <c:pt idx="383">
                  <c:v>75.356999999999999</c:v>
                </c:pt>
                <c:pt idx="384">
                  <c:v>75.427000000000007</c:v>
                </c:pt>
                <c:pt idx="385">
                  <c:v>75.61</c:v>
                </c:pt>
                <c:pt idx="386">
                  <c:v>76.027000000000001</c:v>
                </c:pt>
                <c:pt idx="387">
                  <c:v>76.211000000000013</c:v>
                </c:pt>
                <c:pt idx="388">
                  <c:v>76.545000000000002</c:v>
                </c:pt>
                <c:pt idx="389">
                  <c:v>76.915999999999997</c:v>
                </c:pt>
                <c:pt idx="390">
                  <c:v>76.992999999999995</c:v>
                </c:pt>
                <c:pt idx="391">
                  <c:v>77.085999999999999</c:v>
                </c:pt>
                <c:pt idx="392">
                  <c:v>77.378999999999991</c:v>
                </c:pt>
                <c:pt idx="393">
                  <c:v>77.711000000000013</c:v>
                </c:pt>
                <c:pt idx="394">
                  <c:v>77.742999999999995</c:v>
                </c:pt>
                <c:pt idx="395">
                  <c:v>77.995999999999995</c:v>
                </c:pt>
                <c:pt idx="396">
                  <c:v>78.200999999999993</c:v>
                </c:pt>
                <c:pt idx="397">
                  <c:v>78.241000000000014</c:v>
                </c:pt>
                <c:pt idx="398">
                  <c:v>78.450999999999993</c:v>
                </c:pt>
                <c:pt idx="399">
                  <c:v>78.631</c:v>
                </c:pt>
                <c:pt idx="400">
                  <c:v>78.714000000000013</c:v>
                </c:pt>
                <c:pt idx="401">
                  <c:v>78.784999999999997</c:v>
                </c:pt>
                <c:pt idx="402">
                  <c:v>78.915999999999997</c:v>
                </c:pt>
                <c:pt idx="403">
                  <c:v>79.028999999999982</c:v>
                </c:pt>
                <c:pt idx="404">
                  <c:v>79.124999999999986</c:v>
                </c:pt>
                <c:pt idx="405">
                  <c:v>79.208000000000013</c:v>
                </c:pt>
                <c:pt idx="406">
                  <c:v>79.277999999999992</c:v>
                </c:pt>
                <c:pt idx="407">
                  <c:v>79.337999999999994</c:v>
                </c:pt>
                <c:pt idx="408">
                  <c:v>79.388999999999982</c:v>
                </c:pt>
                <c:pt idx="409">
                  <c:v>79.433000000000007</c:v>
                </c:pt>
                <c:pt idx="410">
                  <c:v>79.47</c:v>
                </c:pt>
                <c:pt idx="411">
                  <c:v>79.501999999999995</c:v>
                </c:pt>
                <c:pt idx="412">
                  <c:v>79.528999999999982</c:v>
                </c:pt>
                <c:pt idx="413">
                  <c:v>79.551999999999992</c:v>
                </c:pt>
                <c:pt idx="414">
                  <c:v>79.571999999999989</c:v>
                </c:pt>
                <c:pt idx="415">
                  <c:v>79.587999999999994</c:v>
                </c:pt>
                <c:pt idx="416">
                  <c:v>79.60299999999998</c:v>
                </c:pt>
                <c:pt idx="417">
                  <c:v>79.614999999999995</c:v>
                </c:pt>
                <c:pt idx="418">
                  <c:v>79.624999999999986</c:v>
                </c:pt>
                <c:pt idx="419">
                  <c:v>79.634</c:v>
                </c:pt>
                <c:pt idx="420">
                  <c:v>79.641999999999996</c:v>
                </c:pt>
                <c:pt idx="421">
                  <c:v>79.647999999999996</c:v>
                </c:pt>
                <c:pt idx="422">
                  <c:v>79.653999999999982</c:v>
                </c:pt>
                <c:pt idx="423">
                  <c:v>79.718000000000004</c:v>
                </c:pt>
                <c:pt idx="424">
                  <c:v>79.722999999999999</c:v>
                </c:pt>
                <c:pt idx="425">
                  <c:v>79.73</c:v>
                </c:pt>
                <c:pt idx="426">
                  <c:v>79.736999999999995</c:v>
                </c:pt>
                <c:pt idx="427">
                  <c:v>79.745999999999995</c:v>
                </c:pt>
                <c:pt idx="428">
                  <c:v>79.757000000000005</c:v>
                </c:pt>
                <c:pt idx="429">
                  <c:v>79.769000000000005</c:v>
                </c:pt>
                <c:pt idx="430">
                  <c:v>79.783000000000001</c:v>
                </c:pt>
                <c:pt idx="431">
                  <c:v>79.8</c:v>
                </c:pt>
                <c:pt idx="432">
                  <c:v>79.819999999999993</c:v>
                </c:pt>
                <c:pt idx="433">
                  <c:v>79.843000000000004</c:v>
                </c:pt>
                <c:pt idx="434">
                  <c:v>79.85199999999999</c:v>
                </c:pt>
                <c:pt idx="435">
                  <c:v>79.86999999999999</c:v>
                </c:pt>
                <c:pt idx="436">
                  <c:v>79.902000000000001</c:v>
                </c:pt>
                <c:pt idx="437">
                  <c:v>79.940000000000012</c:v>
                </c:pt>
                <c:pt idx="438">
                  <c:v>79.983999999999995</c:v>
                </c:pt>
                <c:pt idx="439">
                  <c:v>80.034999999999997</c:v>
                </c:pt>
                <c:pt idx="440">
                  <c:v>80.096000000000004</c:v>
                </c:pt>
                <c:pt idx="441">
                  <c:v>80.167000000000002</c:v>
                </c:pt>
                <c:pt idx="442">
                  <c:v>80.25</c:v>
                </c:pt>
                <c:pt idx="443">
                  <c:v>80.348000000000013</c:v>
                </c:pt>
                <c:pt idx="444">
                  <c:v>80.462999999999994</c:v>
                </c:pt>
                <c:pt idx="445">
                  <c:v>80.596999999999994</c:v>
                </c:pt>
                <c:pt idx="446">
                  <c:v>80.754999999999995</c:v>
                </c:pt>
                <c:pt idx="447">
                  <c:v>80.8</c:v>
                </c:pt>
                <c:pt idx="448">
                  <c:v>80.940000000000012</c:v>
                </c:pt>
                <c:pt idx="449">
                  <c:v>81.156999999999982</c:v>
                </c:pt>
                <c:pt idx="450">
                  <c:v>81.187999999999988</c:v>
                </c:pt>
                <c:pt idx="451">
                  <c:v>81.227999999999994</c:v>
                </c:pt>
                <c:pt idx="452">
                  <c:v>81.412000000000006</c:v>
                </c:pt>
                <c:pt idx="453">
                  <c:v>81.711000000000013</c:v>
                </c:pt>
                <c:pt idx="454">
                  <c:v>82.061000000000007</c:v>
                </c:pt>
                <c:pt idx="455">
                  <c:v>82.472999999999999</c:v>
                </c:pt>
                <c:pt idx="456">
                  <c:v>82.754999999999995</c:v>
                </c:pt>
                <c:pt idx="457">
                  <c:v>82.955000000000013</c:v>
                </c:pt>
                <c:pt idx="458">
                  <c:v>83.155999999999992</c:v>
                </c:pt>
                <c:pt idx="459">
                  <c:v>83.521000000000001</c:v>
                </c:pt>
                <c:pt idx="460">
                  <c:v>84.184999999999988</c:v>
                </c:pt>
                <c:pt idx="461">
                  <c:v>84.593000000000004</c:v>
                </c:pt>
                <c:pt idx="462">
                  <c:v>84.964000000000013</c:v>
                </c:pt>
                <c:pt idx="463">
                  <c:v>85.275999999999982</c:v>
                </c:pt>
                <c:pt idx="464">
                  <c:v>85.877999999999986</c:v>
                </c:pt>
                <c:pt idx="465">
                  <c:v>86.087999999999994</c:v>
                </c:pt>
                <c:pt idx="466">
                  <c:v>86.748999999999995</c:v>
                </c:pt>
                <c:pt idx="467">
                  <c:v>86.95</c:v>
                </c:pt>
                <c:pt idx="468">
                  <c:v>87.169999999999987</c:v>
                </c:pt>
                <c:pt idx="469">
                  <c:v>88.208000000000013</c:v>
                </c:pt>
                <c:pt idx="470">
                  <c:v>88.85299999999998</c:v>
                </c:pt>
                <c:pt idx="471">
                  <c:v>89.278999999999982</c:v>
                </c:pt>
                <c:pt idx="472">
                  <c:v>89.682999999999993</c:v>
                </c:pt>
                <c:pt idx="473">
                  <c:v>90.338999999999999</c:v>
                </c:pt>
                <c:pt idx="474">
                  <c:v>91.414000000000016</c:v>
                </c:pt>
                <c:pt idx="475">
                  <c:v>91.644999999999996</c:v>
                </c:pt>
                <c:pt idx="476">
                  <c:v>91.787999999999997</c:v>
                </c:pt>
                <c:pt idx="477">
                  <c:v>92.247000000000014</c:v>
                </c:pt>
                <c:pt idx="478">
                  <c:v>92.789000000000001</c:v>
                </c:pt>
                <c:pt idx="479">
                  <c:v>93.445000000000007</c:v>
                </c:pt>
                <c:pt idx="480">
                  <c:v>93.787000000000006</c:v>
                </c:pt>
                <c:pt idx="481">
                  <c:v>94.654999999999987</c:v>
                </c:pt>
                <c:pt idx="482">
                  <c:v>95.408000000000001</c:v>
                </c:pt>
                <c:pt idx="483">
                  <c:v>95.727999999999994</c:v>
                </c:pt>
                <c:pt idx="484">
                  <c:v>95.826999999999998</c:v>
                </c:pt>
                <c:pt idx="485">
                  <c:v>96.058999999999983</c:v>
                </c:pt>
                <c:pt idx="486">
                  <c:v>96.620999999999981</c:v>
                </c:pt>
                <c:pt idx="487">
                  <c:v>97.10499999999999</c:v>
                </c:pt>
                <c:pt idx="488">
                  <c:v>97.521999999999991</c:v>
                </c:pt>
                <c:pt idx="489">
                  <c:v>97.88</c:v>
                </c:pt>
                <c:pt idx="490">
                  <c:v>98.186999999999998</c:v>
                </c:pt>
                <c:pt idx="491">
                  <c:v>98.45</c:v>
                </c:pt>
                <c:pt idx="492">
                  <c:v>98.475999999999999</c:v>
                </c:pt>
                <c:pt idx="493">
                  <c:v>98.620999999999981</c:v>
                </c:pt>
                <c:pt idx="494">
                  <c:v>98.675999999999988</c:v>
                </c:pt>
                <c:pt idx="495">
                  <c:v>98.869</c:v>
                </c:pt>
                <c:pt idx="496">
                  <c:v>99.034000000000006</c:v>
                </c:pt>
                <c:pt idx="497">
                  <c:v>99.175999999999988</c:v>
                </c:pt>
                <c:pt idx="498">
                  <c:v>99.296999999999997</c:v>
                </c:pt>
                <c:pt idx="499">
                  <c:v>99.4</c:v>
                </c:pt>
                <c:pt idx="500">
                  <c:v>99.488</c:v>
                </c:pt>
                <c:pt idx="501">
                  <c:v>99.563000000000002</c:v>
                </c:pt>
                <c:pt idx="502">
                  <c:v>99.626999999999981</c:v>
                </c:pt>
                <c:pt idx="503">
                  <c:v>99.681999999999988</c:v>
                </c:pt>
                <c:pt idx="504">
                  <c:v>99.728999999999999</c:v>
                </c:pt>
                <c:pt idx="505">
                  <c:v>99.769000000000005</c:v>
                </c:pt>
                <c:pt idx="506">
                  <c:v>99.802999999999983</c:v>
                </c:pt>
                <c:pt idx="507">
                  <c:v>99.812000000000012</c:v>
                </c:pt>
                <c:pt idx="508">
                  <c:v>99.831999999999994</c:v>
                </c:pt>
                <c:pt idx="509">
                  <c:v>99.856999999999999</c:v>
                </c:pt>
                <c:pt idx="510">
                  <c:v>99.877999999999986</c:v>
                </c:pt>
                <c:pt idx="511">
                  <c:v>99.896000000000001</c:v>
                </c:pt>
                <c:pt idx="512">
                  <c:v>99.911000000000016</c:v>
                </c:pt>
                <c:pt idx="513">
                  <c:v>99.924000000000007</c:v>
                </c:pt>
                <c:pt idx="514">
                  <c:v>99.935000000000002</c:v>
                </c:pt>
                <c:pt idx="515">
                  <c:v>99.945000000000007</c:v>
                </c:pt>
                <c:pt idx="516">
                  <c:v>99.953000000000003</c:v>
                </c:pt>
              </c:numCache>
            </c:numRef>
          </c:xVal>
          <c:yVal>
            <c:numRef>
              <c:f>'EX-6 PSD input'!$F$2:$F$518</c:f>
              <c:numCache>
                <c:formatCode>0.00E+00</c:formatCode>
                <c:ptCount val="517"/>
                <c:pt idx="0">
                  <c:v>9.6064000000000125E-22</c:v>
                </c:pt>
                <c:pt idx="1">
                  <c:v>9.6064000000000125E-22</c:v>
                </c:pt>
                <c:pt idx="2">
                  <c:v>9.6218000000000124E-22</c:v>
                </c:pt>
                <c:pt idx="3">
                  <c:v>9.6244000000000118E-22</c:v>
                </c:pt>
                <c:pt idx="4">
                  <c:v>9.6276000000000124E-22</c:v>
                </c:pt>
                <c:pt idx="5">
                  <c:v>9.63120000000001E-22</c:v>
                </c:pt>
                <c:pt idx="6">
                  <c:v>9.6355000000000117E-22</c:v>
                </c:pt>
                <c:pt idx="7">
                  <c:v>9.6406000000000113E-22</c:v>
                </c:pt>
                <c:pt idx="8">
                  <c:v>9.6465000000000124E-22</c:v>
                </c:pt>
                <c:pt idx="9">
                  <c:v>9.6535000000000148E-22</c:v>
                </c:pt>
                <c:pt idx="10">
                  <c:v>9.6617000000000119E-22</c:v>
                </c:pt>
                <c:pt idx="11">
                  <c:v>9.6713000000000099E-22</c:v>
                </c:pt>
                <c:pt idx="12">
                  <c:v>9.6826000000000121E-22</c:v>
                </c:pt>
                <c:pt idx="13">
                  <c:v>9.6958000000000114E-22</c:v>
                </c:pt>
                <c:pt idx="14">
                  <c:v>9.7113000000000105E-22</c:v>
                </c:pt>
                <c:pt idx="15">
                  <c:v>9.7296000000000113E-22</c:v>
                </c:pt>
                <c:pt idx="16">
                  <c:v>9.7510000000000115E-22</c:v>
                </c:pt>
                <c:pt idx="17">
                  <c:v>9.7763000000000128E-22</c:v>
                </c:pt>
                <c:pt idx="18">
                  <c:v>9.8059000000000139E-22</c:v>
                </c:pt>
                <c:pt idx="19">
                  <c:v>9.840800000000015E-22</c:v>
                </c:pt>
                <c:pt idx="20">
                  <c:v>9.8818000000000119E-22</c:v>
                </c:pt>
                <c:pt idx="21">
                  <c:v>9.9300000000000116E-22</c:v>
                </c:pt>
                <c:pt idx="22">
                  <c:v>9.986900000000014E-22</c:v>
                </c:pt>
                <c:pt idx="23">
                  <c:v>1.005400000000001E-21</c:v>
                </c:pt>
                <c:pt idx="24">
                  <c:v>1.0133000000000011E-21</c:v>
                </c:pt>
                <c:pt idx="25">
                  <c:v>1.0226000000000011E-21</c:v>
                </c:pt>
                <c:pt idx="26">
                  <c:v>1.0337000000000011E-21</c:v>
                </c:pt>
                <c:pt idx="27">
                  <c:v>1.0467000000000012E-21</c:v>
                </c:pt>
                <c:pt idx="28">
                  <c:v>1.0622000000000012E-21</c:v>
                </c:pt>
                <c:pt idx="29">
                  <c:v>1.0806000000000011E-21</c:v>
                </c:pt>
                <c:pt idx="30">
                  <c:v>1.1024000000000013E-21</c:v>
                </c:pt>
                <c:pt idx="31">
                  <c:v>1.1285000000000015E-21</c:v>
                </c:pt>
                <c:pt idx="32">
                  <c:v>1.1596000000000014E-21</c:v>
                </c:pt>
                <c:pt idx="33">
                  <c:v>1.1970000000000015E-21</c:v>
                </c:pt>
                <c:pt idx="34">
                  <c:v>1.2419000000000013E-21</c:v>
                </c:pt>
                <c:pt idx="35">
                  <c:v>1.2963000000000015E-21</c:v>
                </c:pt>
                <c:pt idx="36">
                  <c:v>1.3623000000000016E-21</c:v>
                </c:pt>
                <c:pt idx="37">
                  <c:v>1.4430000000000012E-21</c:v>
                </c:pt>
                <c:pt idx="38">
                  <c:v>1.5421000000000019E-21</c:v>
                </c:pt>
                <c:pt idx="39">
                  <c:v>1.6648000000000019E-21</c:v>
                </c:pt>
                <c:pt idx="40">
                  <c:v>1.8180000000000022E-21</c:v>
                </c:pt>
                <c:pt idx="41">
                  <c:v>2.010800000000002E-21</c:v>
                </c:pt>
                <c:pt idx="42">
                  <c:v>2.2562000000000025E-21</c:v>
                </c:pt>
                <c:pt idx="43">
                  <c:v>2.5721000000000025E-21</c:v>
                </c:pt>
                <c:pt idx="44">
                  <c:v>2.9837000000000038E-21</c:v>
                </c:pt>
                <c:pt idx="45">
                  <c:v>3.5275000000000047E-21</c:v>
                </c:pt>
                <c:pt idx="46">
                  <c:v>4.2568000000000054E-21</c:v>
                </c:pt>
                <c:pt idx="47">
                  <c:v>5.2507000000000062E-21</c:v>
                </c:pt>
                <c:pt idx="48">
                  <c:v>6.6284000000000072E-21</c:v>
                </c:pt>
                <c:pt idx="49">
                  <c:v>8.5726000000000107E-21</c:v>
                </c:pt>
                <c:pt idx="50">
                  <c:v>1.1368000000000012E-20</c:v>
                </c:pt>
                <c:pt idx="51">
                  <c:v>1.5465000000000018E-20</c:v>
                </c:pt>
                <c:pt idx="52">
                  <c:v>1.5465000000000018E-20</c:v>
                </c:pt>
                <c:pt idx="53">
                  <c:v>7.9101000000000091E-20</c:v>
                </c:pt>
                <c:pt idx="54">
                  <c:v>2.5364000000000021E-19</c:v>
                </c:pt>
                <c:pt idx="55">
                  <c:v>2.5844000000000027E-19</c:v>
                </c:pt>
                <c:pt idx="56">
                  <c:v>2.644800000000003E-19</c:v>
                </c:pt>
                <c:pt idx="57">
                  <c:v>2.7188000000000025E-19</c:v>
                </c:pt>
                <c:pt idx="58">
                  <c:v>2.8078000000000026E-19</c:v>
                </c:pt>
                <c:pt idx="59">
                  <c:v>2.9137000000000029E-19</c:v>
                </c:pt>
                <c:pt idx="60">
                  <c:v>3.0389000000000033E-19</c:v>
                </c:pt>
                <c:pt idx="61">
                  <c:v>3.1863000000000036E-19</c:v>
                </c:pt>
                <c:pt idx="62">
                  <c:v>3.3594000000000029E-19</c:v>
                </c:pt>
                <c:pt idx="63">
                  <c:v>3.5630000000000037E-19</c:v>
                </c:pt>
                <c:pt idx="64">
                  <c:v>3.8029000000000032E-19</c:v>
                </c:pt>
                <c:pt idx="65">
                  <c:v>4.0867000000000048E-19</c:v>
                </c:pt>
                <c:pt idx="66">
                  <c:v>4.4239000000000041E-19</c:v>
                </c:pt>
                <c:pt idx="67">
                  <c:v>4.8275000000000038E-19</c:v>
                </c:pt>
                <c:pt idx="68">
                  <c:v>4.8606000000000052E-19</c:v>
                </c:pt>
                <c:pt idx="69">
                  <c:v>5.3142000000000046E-19</c:v>
                </c:pt>
                <c:pt idx="70">
                  <c:v>5.557200000000006E-19</c:v>
                </c:pt>
                <c:pt idx="71">
                  <c:v>5.9069000000000061E-19</c:v>
                </c:pt>
                <c:pt idx="72">
                  <c:v>6.4608000000000069E-19</c:v>
                </c:pt>
                <c:pt idx="73">
                  <c:v>6.6369000000000072E-19</c:v>
                </c:pt>
                <c:pt idx="74">
                  <c:v>7.5482000000000075E-19</c:v>
                </c:pt>
                <c:pt idx="75">
                  <c:v>7.6384000000000082E-19</c:v>
                </c:pt>
                <c:pt idx="76">
                  <c:v>8.703800000000011E-19</c:v>
                </c:pt>
                <c:pt idx="77">
                  <c:v>9.1805000000000125E-19</c:v>
                </c:pt>
                <c:pt idx="78">
                  <c:v>1.0197000000000008E-18</c:v>
                </c:pt>
                <c:pt idx="79">
                  <c:v>1.1210000000000012E-18</c:v>
                </c:pt>
                <c:pt idx="80">
                  <c:v>1.216900000000001E-18</c:v>
                </c:pt>
                <c:pt idx="81">
                  <c:v>1.3894000000000014E-18</c:v>
                </c:pt>
                <c:pt idx="82">
                  <c:v>1.4844000000000015E-18</c:v>
                </c:pt>
                <c:pt idx="83">
                  <c:v>1.7459000000000016E-18</c:v>
                </c:pt>
                <c:pt idx="84">
                  <c:v>1.8594000000000014E-18</c:v>
                </c:pt>
                <c:pt idx="85">
                  <c:v>2.150000000000002E-18</c:v>
                </c:pt>
                <c:pt idx="86">
                  <c:v>2.2214000000000023E-18</c:v>
                </c:pt>
                <c:pt idx="87">
                  <c:v>2.4066000000000019E-18</c:v>
                </c:pt>
                <c:pt idx="88">
                  <c:v>2.8574000000000026E-18</c:v>
                </c:pt>
                <c:pt idx="89">
                  <c:v>3.2476000000000034E-18</c:v>
                </c:pt>
                <c:pt idx="90">
                  <c:v>3.7105000000000027E-18</c:v>
                </c:pt>
                <c:pt idx="91">
                  <c:v>4.1316000000000035E-18</c:v>
                </c:pt>
                <c:pt idx="92">
                  <c:v>4.6310000000000049E-18</c:v>
                </c:pt>
                <c:pt idx="93">
                  <c:v>4.8562000000000043E-18</c:v>
                </c:pt>
                <c:pt idx="94">
                  <c:v>6.3956000000000062E-18</c:v>
                </c:pt>
                <c:pt idx="95">
                  <c:v>7.1305000000000084E-18</c:v>
                </c:pt>
                <c:pt idx="96">
                  <c:v>8.4621000000000098E-18</c:v>
                </c:pt>
                <c:pt idx="97">
                  <c:v>1.0833000000000007E-17</c:v>
                </c:pt>
                <c:pt idx="98">
                  <c:v>1.1229000000000009E-17</c:v>
                </c:pt>
                <c:pt idx="99">
                  <c:v>1.2307000000000009E-17</c:v>
                </c:pt>
                <c:pt idx="100">
                  <c:v>1.4919000000000008E-17</c:v>
                </c:pt>
                <c:pt idx="101">
                  <c:v>1.9806000000000019E-17</c:v>
                </c:pt>
                <c:pt idx="102">
                  <c:v>2.5603000000000023E-17</c:v>
                </c:pt>
                <c:pt idx="103">
                  <c:v>2.621900000000002E-17</c:v>
                </c:pt>
                <c:pt idx="104">
                  <c:v>3.4525000000000022E-17</c:v>
                </c:pt>
                <c:pt idx="105">
                  <c:v>4.509900000000004E-17</c:v>
                </c:pt>
                <c:pt idx="106">
                  <c:v>5.8264000000000053E-17</c:v>
                </c:pt>
                <c:pt idx="107">
                  <c:v>6.0034000000000067E-17</c:v>
                </c:pt>
                <c:pt idx="108">
                  <c:v>7.4200000000000064E-17</c:v>
                </c:pt>
                <c:pt idx="109">
                  <c:v>7.4705000000000072E-17</c:v>
                </c:pt>
                <c:pt idx="110">
                  <c:v>9.2844000000000089E-17</c:v>
                </c:pt>
                <c:pt idx="111">
                  <c:v>1.1380000000000012E-16</c:v>
                </c:pt>
                <c:pt idx="112">
                  <c:v>1.3632000000000009E-16</c:v>
                </c:pt>
                <c:pt idx="113">
                  <c:v>1.5937000000000011E-16</c:v>
                </c:pt>
                <c:pt idx="114">
                  <c:v>1.8183000000000014E-16</c:v>
                </c:pt>
                <c:pt idx="115">
                  <c:v>2.0266000000000015E-16</c:v>
                </c:pt>
                <c:pt idx="116">
                  <c:v>2.2114000000000018E-16</c:v>
                </c:pt>
                <c:pt idx="117">
                  <c:v>2.3689000000000019E-16</c:v>
                </c:pt>
                <c:pt idx="118">
                  <c:v>2.4984000000000018E-16</c:v>
                </c:pt>
                <c:pt idx="119">
                  <c:v>2.6021000000000019E-16</c:v>
                </c:pt>
                <c:pt idx="120">
                  <c:v>2.6831000000000031E-16</c:v>
                </c:pt>
                <c:pt idx="121">
                  <c:v>2.7454000000000027E-16</c:v>
                </c:pt>
                <c:pt idx="122">
                  <c:v>2.7925000000000025E-16</c:v>
                </c:pt>
                <c:pt idx="123">
                  <c:v>2.8278000000000023E-16</c:v>
                </c:pt>
                <c:pt idx="124">
                  <c:v>2.8541000000000018E-16</c:v>
                </c:pt>
                <c:pt idx="125">
                  <c:v>2.8736000000000025E-16</c:v>
                </c:pt>
                <c:pt idx="126">
                  <c:v>2.8879000000000025E-16</c:v>
                </c:pt>
                <c:pt idx="127">
                  <c:v>2.8984000000000024E-16</c:v>
                </c:pt>
                <c:pt idx="128">
                  <c:v>2.9060000000000023E-16</c:v>
                </c:pt>
                <c:pt idx="129">
                  <c:v>2.9117000000000025E-16</c:v>
                </c:pt>
                <c:pt idx="130">
                  <c:v>2.9158000000000019E-16</c:v>
                </c:pt>
                <c:pt idx="131">
                  <c:v>2.9188000000000022E-16</c:v>
                </c:pt>
                <c:pt idx="132">
                  <c:v>2.9209000000000023E-16</c:v>
                </c:pt>
                <c:pt idx="133">
                  <c:v>2.9225000000000026E-16</c:v>
                </c:pt>
                <c:pt idx="134">
                  <c:v>2.923700000000003E-16</c:v>
                </c:pt>
                <c:pt idx="135">
                  <c:v>2.9245000000000025E-16</c:v>
                </c:pt>
                <c:pt idx="136">
                  <c:v>2.9252000000000022E-16</c:v>
                </c:pt>
                <c:pt idx="137">
                  <c:v>2.9256000000000021E-16</c:v>
                </c:pt>
                <c:pt idx="138">
                  <c:v>2.9258000000000021E-16</c:v>
                </c:pt>
                <c:pt idx="139">
                  <c:v>2.9253000000000024E-16</c:v>
                </c:pt>
                <c:pt idx="140">
                  <c:v>2.9247000000000024E-16</c:v>
                </c:pt>
                <c:pt idx="141">
                  <c:v>2.923900000000003E-16</c:v>
                </c:pt>
                <c:pt idx="142">
                  <c:v>2.9228000000000024E-16</c:v>
                </c:pt>
                <c:pt idx="143">
                  <c:v>2.9213000000000022E-16</c:v>
                </c:pt>
                <c:pt idx="144">
                  <c:v>2.9191000000000019E-16</c:v>
                </c:pt>
                <c:pt idx="145">
                  <c:v>2.9162000000000019E-16</c:v>
                </c:pt>
                <c:pt idx="146">
                  <c:v>2.9122000000000022E-16</c:v>
                </c:pt>
                <c:pt idx="147">
                  <c:v>2.9066000000000022E-16</c:v>
                </c:pt>
                <c:pt idx="148">
                  <c:v>2.8990000000000023E-16</c:v>
                </c:pt>
                <c:pt idx="149">
                  <c:v>2.8887000000000024E-16</c:v>
                </c:pt>
                <c:pt idx="150">
                  <c:v>2.8745000000000026E-16</c:v>
                </c:pt>
                <c:pt idx="151">
                  <c:v>2.855200000000002E-16</c:v>
                </c:pt>
                <c:pt idx="152">
                  <c:v>2.8291000000000024E-16</c:v>
                </c:pt>
                <c:pt idx="153">
                  <c:v>2.7940000000000026E-16</c:v>
                </c:pt>
                <c:pt idx="154">
                  <c:v>2.7470000000000025E-16</c:v>
                </c:pt>
                <c:pt idx="155">
                  <c:v>2.6851000000000025E-16</c:v>
                </c:pt>
                <c:pt idx="156">
                  <c:v>2.6043000000000027E-16</c:v>
                </c:pt>
                <c:pt idx="157">
                  <c:v>2.5009000000000018E-16</c:v>
                </c:pt>
                <c:pt idx="158">
                  <c:v>2.3716000000000014E-16</c:v>
                </c:pt>
                <c:pt idx="159">
                  <c:v>2.214500000000002E-16</c:v>
                </c:pt>
                <c:pt idx="160">
                  <c:v>2.0299000000000019E-16</c:v>
                </c:pt>
                <c:pt idx="161">
                  <c:v>1.8218000000000016E-16</c:v>
                </c:pt>
                <c:pt idx="162">
                  <c:v>1.5974000000000013E-16</c:v>
                </c:pt>
                <c:pt idx="163">
                  <c:v>1.5701000000000013E-16</c:v>
                </c:pt>
                <c:pt idx="164">
                  <c:v>1.3669000000000013E-16</c:v>
                </c:pt>
                <c:pt idx="165">
                  <c:v>1.1417000000000006E-16</c:v>
                </c:pt>
                <c:pt idx="166">
                  <c:v>9.3208000000000091E-17</c:v>
                </c:pt>
                <c:pt idx="167">
                  <c:v>7.455400000000008E-17</c:v>
                </c:pt>
                <c:pt idx="168">
                  <c:v>5.8605000000000054E-17</c:v>
                </c:pt>
                <c:pt idx="169">
                  <c:v>4.5429000000000038E-17</c:v>
                </c:pt>
                <c:pt idx="170">
                  <c:v>3.5099000000000032E-17</c:v>
                </c:pt>
                <c:pt idx="171">
                  <c:v>3.4846000000000032E-17</c:v>
                </c:pt>
                <c:pt idx="172">
                  <c:v>2.6534000000000025E-17</c:v>
                </c:pt>
                <c:pt idx="173">
                  <c:v>2.2132000000000021E-17</c:v>
                </c:pt>
                <c:pt idx="174">
                  <c:v>2.0121000000000012E-17</c:v>
                </c:pt>
                <c:pt idx="175">
                  <c:v>1.5241000000000013E-17</c:v>
                </c:pt>
                <c:pt idx="176">
                  <c:v>1.1566000000000012E-17</c:v>
                </c:pt>
                <c:pt idx="177">
                  <c:v>8.86670000000001E-18</c:v>
                </c:pt>
                <c:pt idx="178">
                  <c:v>8.8241000000000084E-18</c:v>
                </c:pt>
                <c:pt idx="179">
                  <c:v>7.3341000000000063E-18</c:v>
                </c:pt>
                <c:pt idx="180">
                  <c:v>6.7958000000000066E-18</c:v>
                </c:pt>
                <c:pt idx="181">
                  <c:v>5.5967000000000058E-18</c:v>
                </c:pt>
                <c:pt idx="182">
                  <c:v>5.3122000000000048E-18</c:v>
                </c:pt>
                <c:pt idx="183">
                  <c:v>5.2923000000000053E-18</c:v>
                </c:pt>
                <c:pt idx="184">
                  <c:v>4.2482000000000049E-18</c:v>
                </c:pt>
                <c:pt idx="185">
                  <c:v>3.8878000000000041E-18</c:v>
                </c:pt>
                <c:pt idx="186">
                  <c:v>3.7635000000000039E-18</c:v>
                </c:pt>
                <c:pt idx="187">
                  <c:v>3.5183000000000038E-18</c:v>
                </c:pt>
                <c:pt idx="188">
                  <c:v>3.2583000000000029E-18</c:v>
                </c:pt>
                <c:pt idx="189">
                  <c:v>3.2390000000000029E-18</c:v>
                </c:pt>
                <c:pt idx="190">
                  <c:v>3.0798000000000027E-18</c:v>
                </c:pt>
                <c:pt idx="191">
                  <c:v>2.997400000000003E-18</c:v>
                </c:pt>
                <c:pt idx="192">
                  <c:v>2.9667000000000029E-18</c:v>
                </c:pt>
                <c:pt idx="193">
                  <c:v>2.9573000000000031E-18</c:v>
                </c:pt>
                <c:pt idx="194">
                  <c:v>2.9580000000000027E-18</c:v>
                </c:pt>
                <c:pt idx="195">
                  <c:v>3.0471000000000032E-18</c:v>
                </c:pt>
                <c:pt idx="196">
                  <c:v>3.0836000000000034E-18</c:v>
                </c:pt>
                <c:pt idx="197">
                  <c:v>3.3479000000000036E-18</c:v>
                </c:pt>
                <c:pt idx="198">
                  <c:v>3.3576000000000032E-18</c:v>
                </c:pt>
                <c:pt idx="199">
                  <c:v>3.363900000000003E-18</c:v>
                </c:pt>
                <c:pt idx="200">
                  <c:v>3.7848000000000039E-18</c:v>
                </c:pt>
                <c:pt idx="201">
                  <c:v>4.3846000000000036E-18</c:v>
                </c:pt>
                <c:pt idx="202">
                  <c:v>5.0015000000000053E-18</c:v>
                </c:pt>
                <c:pt idx="203">
                  <c:v>5.1873000000000047E-18</c:v>
                </c:pt>
                <c:pt idx="204">
                  <c:v>5.5164000000000056E-18</c:v>
                </c:pt>
                <c:pt idx="205">
                  <c:v>5.9797000000000068E-18</c:v>
                </c:pt>
                <c:pt idx="206">
                  <c:v>6.2314000000000068E-18</c:v>
                </c:pt>
                <c:pt idx="207">
                  <c:v>6.5895000000000064E-18</c:v>
                </c:pt>
                <c:pt idx="208">
                  <c:v>7.5600000000000075E-18</c:v>
                </c:pt>
                <c:pt idx="209">
                  <c:v>9.2154000000000103E-18</c:v>
                </c:pt>
                <c:pt idx="210">
                  <c:v>1.1229000000000009E-17</c:v>
                </c:pt>
                <c:pt idx="211">
                  <c:v>1.3610000000000013E-17</c:v>
                </c:pt>
                <c:pt idx="212">
                  <c:v>1.6332000000000014E-17</c:v>
                </c:pt>
                <c:pt idx="213">
                  <c:v>1.9320000000000014E-17</c:v>
                </c:pt>
                <c:pt idx="214">
                  <c:v>2.2457000000000025E-17</c:v>
                </c:pt>
                <c:pt idx="215">
                  <c:v>2.4379000000000018E-17</c:v>
                </c:pt>
                <c:pt idx="216">
                  <c:v>2.4677000000000021E-17</c:v>
                </c:pt>
                <c:pt idx="217">
                  <c:v>2.522600000000002E-17</c:v>
                </c:pt>
                <c:pt idx="218">
                  <c:v>2.5593000000000018E-17</c:v>
                </c:pt>
                <c:pt idx="219">
                  <c:v>2.8573000000000022E-17</c:v>
                </c:pt>
                <c:pt idx="220">
                  <c:v>3.1266000000000031E-17</c:v>
                </c:pt>
                <c:pt idx="221">
                  <c:v>3.3588000000000028E-17</c:v>
                </c:pt>
                <c:pt idx="222">
                  <c:v>3.5504000000000029E-17</c:v>
                </c:pt>
                <c:pt idx="223">
                  <c:v>3.7025000000000038E-17</c:v>
                </c:pt>
                <c:pt idx="224">
                  <c:v>3.8192000000000032E-17</c:v>
                </c:pt>
                <c:pt idx="225">
                  <c:v>3.9060000000000031E-17</c:v>
                </c:pt>
                <c:pt idx="226">
                  <c:v>3.9689000000000036E-17</c:v>
                </c:pt>
                <c:pt idx="227">
                  <c:v>4.0132000000000039E-17</c:v>
                </c:pt>
                <c:pt idx="228">
                  <c:v>4.0435000000000035E-17</c:v>
                </c:pt>
                <c:pt idx="229">
                  <c:v>4.0636000000000029E-17</c:v>
                </c:pt>
                <c:pt idx="230">
                  <c:v>4.0763000000000047E-17</c:v>
                </c:pt>
                <c:pt idx="231">
                  <c:v>4.0838000000000041E-17</c:v>
                </c:pt>
                <c:pt idx="232">
                  <c:v>4.0878000000000038E-17</c:v>
                </c:pt>
                <c:pt idx="233">
                  <c:v>4.0893000000000043E-17</c:v>
                </c:pt>
                <c:pt idx="234">
                  <c:v>4.0894000000000041E-17</c:v>
                </c:pt>
                <c:pt idx="235">
                  <c:v>4.0884000000000036E-17</c:v>
                </c:pt>
                <c:pt idx="236">
                  <c:v>4.0869000000000037E-17</c:v>
                </c:pt>
                <c:pt idx="237">
                  <c:v>4.0851000000000036E-17</c:v>
                </c:pt>
                <c:pt idx="238">
                  <c:v>4.0831000000000038E-17</c:v>
                </c:pt>
                <c:pt idx="239">
                  <c:v>4.0812000000000044E-17</c:v>
                </c:pt>
                <c:pt idx="240">
                  <c:v>4.0794000000000043E-17</c:v>
                </c:pt>
                <c:pt idx="241">
                  <c:v>4.0777000000000041E-17</c:v>
                </c:pt>
                <c:pt idx="242">
                  <c:v>4.0761000000000044E-17</c:v>
                </c:pt>
                <c:pt idx="243">
                  <c:v>4.051100000000004E-17</c:v>
                </c:pt>
                <c:pt idx="244">
                  <c:v>4.0484000000000038E-17</c:v>
                </c:pt>
                <c:pt idx="245">
                  <c:v>4.045000000000004E-17</c:v>
                </c:pt>
                <c:pt idx="246">
                  <c:v>4.0409000000000038E-17</c:v>
                </c:pt>
                <c:pt idx="247">
                  <c:v>4.0359000000000036E-17</c:v>
                </c:pt>
                <c:pt idx="248">
                  <c:v>4.0297000000000038E-17</c:v>
                </c:pt>
                <c:pt idx="249">
                  <c:v>4.0219000000000035E-17</c:v>
                </c:pt>
                <c:pt idx="250">
                  <c:v>4.0123000000000038E-17</c:v>
                </c:pt>
                <c:pt idx="251">
                  <c:v>4.0002000000000043E-17</c:v>
                </c:pt>
                <c:pt idx="252">
                  <c:v>3.985000000000004E-17</c:v>
                </c:pt>
                <c:pt idx="253">
                  <c:v>3.9657000000000035E-17</c:v>
                </c:pt>
                <c:pt idx="254">
                  <c:v>3.9411000000000038E-17</c:v>
                </c:pt>
                <c:pt idx="255">
                  <c:v>3.9098000000000036E-17</c:v>
                </c:pt>
                <c:pt idx="256">
                  <c:v>3.8696000000000035E-17</c:v>
                </c:pt>
                <c:pt idx="257">
                  <c:v>3.8180000000000029E-17</c:v>
                </c:pt>
                <c:pt idx="258">
                  <c:v>3.7520000000000035E-17</c:v>
                </c:pt>
                <c:pt idx="259">
                  <c:v>3.6678000000000039E-17</c:v>
                </c:pt>
                <c:pt idx="260">
                  <c:v>3.5609000000000033E-17</c:v>
                </c:pt>
                <c:pt idx="261">
                  <c:v>3.426600000000003E-17</c:v>
                </c:pt>
                <c:pt idx="262">
                  <c:v>3.2604000000000034E-17</c:v>
                </c:pt>
                <c:pt idx="263">
                  <c:v>3.0587000000000024E-17</c:v>
                </c:pt>
                <c:pt idx="264">
                  <c:v>2.8204000000000026E-17</c:v>
                </c:pt>
                <c:pt idx="265">
                  <c:v>2.5478000000000024E-17</c:v>
                </c:pt>
                <c:pt idx="266">
                  <c:v>2.2804000000000024E-17</c:v>
                </c:pt>
                <c:pt idx="267">
                  <c:v>2.2480000000000022E-17</c:v>
                </c:pt>
                <c:pt idx="268">
                  <c:v>1.9325000000000017E-17</c:v>
                </c:pt>
                <c:pt idx="269">
                  <c:v>1.6162000000000016E-17</c:v>
                </c:pt>
                <c:pt idx="270">
                  <c:v>1.5368000000000013E-17</c:v>
                </c:pt>
                <c:pt idx="271">
                  <c:v>1.3146000000000012E-17</c:v>
                </c:pt>
                <c:pt idx="272">
                  <c:v>1.040900000000001E-17</c:v>
                </c:pt>
                <c:pt idx="273">
                  <c:v>8.5432000000000086E-18</c:v>
                </c:pt>
                <c:pt idx="274">
                  <c:v>8.0385000000000085E-18</c:v>
                </c:pt>
                <c:pt idx="275">
                  <c:v>6.2853000000000069E-18</c:v>
                </c:pt>
                <c:pt idx="276">
                  <c:v>6.0697000000000063E-18</c:v>
                </c:pt>
                <c:pt idx="277">
                  <c:v>4.4942000000000049E-18</c:v>
                </c:pt>
                <c:pt idx="278">
                  <c:v>3.2729000000000032E-18</c:v>
                </c:pt>
                <c:pt idx="279">
                  <c:v>2.7779000000000031E-18</c:v>
                </c:pt>
                <c:pt idx="280">
                  <c:v>2.3512000000000018E-18</c:v>
                </c:pt>
                <c:pt idx="281">
                  <c:v>1.6713000000000015E-18</c:v>
                </c:pt>
                <c:pt idx="282">
                  <c:v>1.4353000000000011E-18</c:v>
                </c:pt>
                <c:pt idx="283">
                  <c:v>1.2292000000000011E-18</c:v>
                </c:pt>
                <c:pt idx="284">
                  <c:v>1.1795000000000011E-18</c:v>
                </c:pt>
                <c:pt idx="285">
                  <c:v>1.0422000000000009E-18</c:v>
                </c:pt>
                <c:pt idx="286">
                  <c:v>8.2976000000000114E-19</c:v>
                </c:pt>
                <c:pt idx="287">
                  <c:v>7.9361000000000086E-19</c:v>
                </c:pt>
                <c:pt idx="288">
                  <c:v>5.850500000000006E-19</c:v>
                </c:pt>
                <c:pt idx="289">
                  <c:v>5.5639000000000053E-19</c:v>
                </c:pt>
                <c:pt idx="290">
                  <c:v>5.4571000000000052E-19</c:v>
                </c:pt>
                <c:pt idx="291">
                  <c:v>4.1665000000000035E-19</c:v>
                </c:pt>
                <c:pt idx="292">
                  <c:v>3.6431000000000037E-19</c:v>
                </c:pt>
                <c:pt idx="293">
                  <c:v>3.4462000000000033E-19</c:v>
                </c:pt>
                <c:pt idx="294">
                  <c:v>3.0469000000000031E-19</c:v>
                </c:pt>
                <c:pt idx="295">
                  <c:v>3.0314000000000031E-19</c:v>
                </c:pt>
                <c:pt idx="296">
                  <c:v>2.726200000000003E-19</c:v>
                </c:pt>
                <c:pt idx="297">
                  <c:v>2.5500000000000023E-19</c:v>
                </c:pt>
                <c:pt idx="298">
                  <c:v>2.2926000000000022E-19</c:v>
                </c:pt>
                <c:pt idx="299">
                  <c:v>2.2381000000000024E-19</c:v>
                </c:pt>
                <c:pt idx="300">
                  <c:v>2.1517000000000022E-19</c:v>
                </c:pt>
                <c:pt idx="301">
                  <c:v>1.962900000000002E-19</c:v>
                </c:pt>
                <c:pt idx="302">
                  <c:v>1.9093000000000019E-19</c:v>
                </c:pt>
                <c:pt idx="303">
                  <c:v>1.8509000000000019E-19</c:v>
                </c:pt>
                <c:pt idx="304">
                  <c:v>1.8052000000000018E-19</c:v>
                </c:pt>
                <c:pt idx="305">
                  <c:v>1.7857000000000016E-19</c:v>
                </c:pt>
                <c:pt idx="306">
                  <c:v>1.7176000000000017E-19</c:v>
                </c:pt>
                <c:pt idx="307">
                  <c:v>1.674200000000002E-19</c:v>
                </c:pt>
                <c:pt idx="308">
                  <c:v>1.6646000000000016E-19</c:v>
                </c:pt>
                <c:pt idx="309">
                  <c:v>1.6639000000000017E-19</c:v>
                </c:pt>
                <c:pt idx="310">
                  <c:v>1.6595000000000016E-19</c:v>
                </c:pt>
                <c:pt idx="311">
                  <c:v>1.6594000000000016E-19</c:v>
                </c:pt>
                <c:pt idx="312">
                  <c:v>1.6638000000000017E-19</c:v>
                </c:pt>
                <c:pt idx="313">
                  <c:v>1.6674000000000016E-19</c:v>
                </c:pt>
                <c:pt idx="314">
                  <c:v>1.6806000000000019E-19</c:v>
                </c:pt>
                <c:pt idx="315">
                  <c:v>1.6897000000000018E-19</c:v>
                </c:pt>
                <c:pt idx="316">
                  <c:v>1.7053000000000014E-19</c:v>
                </c:pt>
                <c:pt idx="317">
                  <c:v>1.7348000000000016E-19</c:v>
                </c:pt>
                <c:pt idx="318">
                  <c:v>1.7667000000000017E-19</c:v>
                </c:pt>
                <c:pt idx="319">
                  <c:v>1.7910000000000019E-19</c:v>
                </c:pt>
                <c:pt idx="320">
                  <c:v>1.7994000000000017E-19</c:v>
                </c:pt>
                <c:pt idx="321">
                  <c:v>1.8276000000000017E-19</c:v>
                </c:pt>
                <c:pt idx="322">
                  <c:v>1.8317000000000019E-19</c:v>
                </c:pt>
                <c:pt idx="323">
                  <c:v>1.8629000000000019E-19</c:v>
                </c:pt>
                <c:pt idx="324">
                  <c:v>1.8924000000000019E-19</c:v>
                </c:pt>
                <c:pt idx="325">
                  <c:v>1.919800000000002E-19</c:v>
                </c:pt>
                <c:pt idx="326">
                  <c:v>1.9449000000000022E-19</c:v>
                </c:pt>
                <c:pt idx="327">
                  <c:v>1.9677000000000019E-19</c:v>
                </c:pt>
                <c:pt idx="328">
                  <c:v>1.9882000000000021E-19</c:v>
                </c:pt>
                <c:pt idx="329">
                  <c:v>2.0065000000000016E-19</c:v>
                </c:pt>
                <c:pt idx="330">
                  <c:v>2.022700000000002E-19</c:v>
                </c:pt>
                <c:pt idx="331">
                  <c:v>2.0369000000000014E-19</c:v>
                </c:pt>
                <c:pt idx="332">
                  <c:v>2.0493000000000022E-19</c:v>
                </c:pt>
                <c:pt idx="333">
                  <c:v>2.0602000000000023E-19</c:v>
                </c:pt>
                <c:pt idx="334">
                  <c:v>2.0696000000000021E-19</c:v>
                </c:pt>
                <c:pt idx="335">
                  <c:v>2.077800000000002E-19</c:v>
                </c:pt>
                <c:pt idx="336">
                  <c:v>2.0825000000000022E-19</c:v>
                </c:pt>
                <c:pt idx="337">
                  <c:v>2.0848000000000022E-19</c:v>
                </c:pt>
                <c:pt idx="338">
                  <c:v>2.0909000000000022E-19</c:v>
                </c:pt>
                <c:pt idx="339">
                  <c:v>2.096100000000002E-19</c:v>
                </c:pt>
                <c:pt idx="340">
                  <c:v>2.1006000000000021E-19</c:v>
                </c:pt>
                <c:pt idx="341">
                  <c:v>2.1045000000000025E-19</c:v>
                </c:pt>
                <c:pt idx="342">
                  <c:v>2.1078000000000022E-19</c:v>
                </c:pt>
                <c:pt idx="343">
                  <c:v>2.110600000000002E-19</c:v>
                </c:pt>
                <c:pt idx="344">
                  <c:v>2.1130000000000023E-19</c:v>
                </c:pt>
                <c:pt idx="345">
                  <c:v>2.1151000000000021E-19</c:v>
                </c:pt>
                <c:pt idx="346">
                  <c:v>2.1169000000000016E-19</c:v>
                </c:pt>
                <c:pt idx="347">
                  <c:v>2.1184000000000021E-19</c:v>
                </c:pt>
                <c:pt idx="348">
                  <c:v>2.1361000000000016E-19</c:v>
                </c:pt>
                <c:pt idx="349">
                  <c:v>2.1377000000000025E-19</c:v>
                </c:pt>
                <c:pt idx="350">
                  <c:v>2.1395000000000022E-19</c:v>
                </c:pt>
                <c:pt idx="351">
                  <c:v>2.1417000000000019E-19</c:v>
                </c:pt>
                <c:pt idx="352">
                  <c:v>2.1442000000000024E-19</c:v>
                </c:pt>
                <c:pt idx="353">
                  <c:v>2.1472000000000025E-19</c:v>
                </c:pt>
                <c:pt idx="354">
                  <c:v>2.1507000000000024E-19</c:v>
                </c:pt>
                <c:pt idx="355">
                  <c:v>2.1549000000000024E-19</c:v>
                </c:pt>
                <c:pt idx="356">
                  <c:v>2.159800000000002E-19</c:v>
                </c:pt>
                <c:pt idx="357">
                  <c:v>2.1656000000000024E-19</c:v>
                </c:pt>
                <c:pt idx="358">
                  <c:v>2.1702000000000023E-19</c:v>
                </c:pt>
                <c:pt idx="359">
                  <c:v>2.1725000000000018E-19</c:v>
                </c:pt>
                <c:pt idx="360">
                  <c:v>2.1806000000000024E-19</c:v>
                </c:pt>
                <c:pt idx="361">
                  <c:v>2.190200000000002E-19</c:v>
                </c:pt>
                <c:pt idx="362">
                  <c:v>2.2017000000000024E-19</c:v>
                </c:pt>
                <c:pt idx="363">
                  <c:v>2.2153000000000017E-19</c:v>
                </c:pt>
                <c:pt idx="364">
                  <c:v>2.2316000000000022E-19</c:v>
                </c:pt>
                <c:pt idx="365">
                  <c:v>2.2511000000000018E-19</c:v>
                </c:pt>
                <c:pt idx="366">
                  <c:v>2.2745000000000023E-19</c:v>
                </c:pt>
                <c:pt idx="367">
                  <c:v>2.3028000000000017E-19</c:v>
                </c:pt>
                <c:pt idx="368">
                  <c:v>2.3371000000000018E-19</c:v>
                </c:pt>
                <c:pt idx="369">
                  <c:v>2.3789000000000021E-19</c:v>
                </c:pt>
                <c:pt idx="370">
                  <c:v>2.4303000000000026E-19</c:v>
                </c:pt>
                <c:pt idx="371">
                  <c:v>2.4592000000000023E-19</c:v>
                </c:pt>
                <c:pt idx="372">
                  <c:v>2.4939000000000026E-19</c:v>
                </c:pt>
                <c:pt idx="373">
                  <c:v>2.5737000000000022E-19</c:v>
                </c:pt>
                <c:pt idx="374">
                  <c:v>2.6752000000000027E-19</c:v>
                </c:pt>
                <c:pt idx="375">
                  <c:v>2.7223000000000031E-19</c:v>
                </c:pt>
                <c:pt idx="376">
                  <c:v>2.8063000000000025E-19</c:v>
                </c:pt>
                <c:pt idx="377">
                  <c:v>2.9586000000000027E-19</c:v>
                </c:pt>
                <c:pt idx="378">
                  <c:v>2.979300000000003E-19</c:v>
                </c:pt>
                <c:pt idx="379">
                  <c:v>3.2133000000000035E-19</c:v>
                </c:pt>
                <c:pt idx="380">
                  <c:v>3.5401000000000037E-19</c:v>
                </c:pt>
                <c:pt idx="381">
                  <c:v>3.6139000000000036E-19</c:v>
                </c:pt>
                <c:pt idx="382">
                  <c:v>4.0150000000000028E-19</c:v>
                </c:pt>
                <c:pt idx="383">
                  <c:v>4.3562000000000036E-19</c:v>
                </c:pt>
                <c:pt idx="384">
                  <c:v>4.4577000000000046E-19</c:v>
                </c:pt>
                <c:pt idx="385">
                  <c:v>4.7417000000000054E-19</c:v>
                </c:pt>
                <c:pt idx="386">
                  <c:v>5.5199000000000058E-19</c:v>
                </c:pt>
                <c:pt idx="387">
                  <c:v>5.9335000000000068E-19</c:v>
                </c:pt>
                <c:pt idx="388">
                  <c:v>6.8245000000000056E-19</c:v>
                </c:pt>
                <c:pt idx="389">
                  <c:v>8.0766000000000099E-19</c:v>
                </c:pt>
                <c:pt idx="390">
                  <c:v>8.3806000000000122E-19</c:v>
                </c:pt>
                <c:pt idx="391">
                  <c:v>8.769000000000009E-19</c:v>
                </c:pt>
                <c:pt idx="392">
                  <c:v>1.0174000000000008E-18</c:v>
                </c:pt>
                <c:pt idx="393">
                  <c:v>1.2160000000000007E-18</c:v>
                </c:pt>
                <c:pt idx="394">
                  <c:v>1.2377000000000011E-18</c:v>
                </c:pt>
                <c:pt idx="395">
                  <c:v>1.4261000000000014E-18</c:v>
                </c:pt>
                <c:pt idx="396">
                  <c:v>1.6010000000000015E-18</c:v>
                </c:pt>
                <c:pt idx="397">
                  <c:v>1.6380000000000018E-18</c:v>
                </c:pt>
                <c:pt idx="398">
                  <c:v>1.841000000000002E-18</c:v>
                </c:pt>
                <c:pt idx="399">
                  <c:v>2.026200000000002E-18</c:v>
                </c:pt>
                <c:pt idx="400">
                  <c:v>2.113200000000002E-18</c:v>
                </c:pt>
                <c:pt idx="401">
                  <c:v>2.1876000000000025E-18</c:v>
                </c:pt>
                <c:pt idx="402">
                  <c:v>2.3223000000000023E-18</c:v>
                </c:pt>
                <c:pt idx="403">
                  <c:v>2.4306000000000019E-18</c:v>
                </c:pt>
                <c:pt idx="404">
                  <c:v>2.5151000000000021E-18</c:v>
                </c:pt>
                <c:pt idx="405">
                  <c:v>2.5793000000000021E-18</c:v>
                </c:pt>
                <c:pt idx="406">
                  <c:v>2.6268000000000025E-18</c:v>
                </c:pt>
                <c:pt idx="407">
                  <c:v>2.6613000000000025E-18</c:v>
                </c:pt>
                <c:pt idx="408">
                  <c:v>2.6859000000000028E-18</c:v>
                </c:pt>
                <c:pt idx="409">
                  <c:v>2.7031000000000026E-18</c:v>
                </c:pt>
                <c:pt idx="410">
                  <c:v>2.7149000000000028E-18</c:v>
                </c:pt>
                <c:pt idx="411">
                  <c:v>2.7228000000000026E-18</c:v>
                </c:pt>
                <c:pt idx="412">
                  <c:v>2.7278000000000029E-18</c:v>
                </c:pt>
                <c:pt idx="413">
                  <c:v>2.7310000000000026E-18</c:v>
                </c:pt>
                <c:pt idx="414">
                  <c:v>2.7327000000000028E-18</c:v>
                </c:pt>
                <c:pt idx="415">
                  <c:v>2.7336000000000029E-18</c:v>
                </c:pt>
                <c:pt idx="416">
                  <c:v>2.7339000000000028E-18</c:v>
                </c:pt>
                <c:pt idx="417">
                  <c:v>2.7338000000000027E-18</c:v>
                </c:pt>
                <c:pt idx="418">
                  <c:v>2.7334000000000027E-18</c:v>
                </c:pt>
                <c:pt idx="419">
                  <c:v>2.7329000000000022E-18</c:v>
                </c:pt>
                <c:pt idx="420">
                  <c:v>2.7324000000000025E-18</c:v>
                </c:pt>
                <c:pt idx="421">
                  <c:v>2.7318000000000027E-18</c:v>
                </c:pt>
                <c:pt idx="422">
                  <c:v>2.7313000000000022E-18</c:v>
                </c:pt>
                <c:pt idx="423">
                  <c:v>2.7202000000000031E-18</c:v>
                </c:pt>
                <c:pt idx="424">
                  <c:v>2.7189000000000025E-18</c:v>
                </c:pt>
                <c:pt idx="425">
                  <c:v>2.7172000000000028E-18</c:v>
                </c:pt>
                <c:pt idx="426">
                  <c:v>2.7151000000000022E-18</c:v>
                </c:pt>
                <c:pt idx="427">
                  <c:v>2.7125000000000027E-18</c:v>
                </c:pt>
                <c:pt idx="428">
                  <c:v>2.7093000000000026E-18</c:v>
                </c:pt>
                <c:pt idx="429">
                  <c:v>2.7052000000000028E-18</c:v>
                </c:pt>
                <c:pt idx="430">
                  <c:v>2.7000000000000026E-18</c:v>
                </c:pt>
                <c:pt idx="431">
                  <c:v>2.6933000000000028E-18</c:v>
                </c:pt>
                <c:pt idx="432">
                  <c:v>2.6848000000000028E-18</c:v>
                </c:pt>
                <c:pt idx="433">
                  <c:v>2.6739000000000028E-18</c:v>
                </c:pt>
                <c:pt idx="434">
                  <c:v>2.6693000000000028E-18</c:v>
                </c:pt>
                <c:pt idx="435">
                  <c:v>2.6597000000000025E-18</c:v>
                </c:pt>
                <c:pt idx="436">
                  <c:v>2.6413000000000027E-18</c:v>
                </c:pt>
                <c:pt idx="437">
                  <c:v>2.6173000000000022E-18</c:v>
                </c:pt>
                <c:pt idx="438">
                  <c:v>2.5862000000000025E-18</c:v>
                </c:pt>
                <c:pt idx="439">
                  <c:v>2.5458000000000023E-18</c:v>
                </c:pt>
                <c:pt idx="440">
                  <c:v>2.4936000000000023E-18</c:v>
                </c:pt>
                <c:pt idx="441">
                  <c:v>2.4266000000000022E-18</c:v>
                </c:pt>
                <c:pt idx="442">
                  <c:v>2.3415000000000018E-18</c:v>
                </c:pt>
                <c:pt idx="443">
                  <c:v>2.235000000000002E-18</c:v>
                </c:pt>
                <c:pt idx="444">
                  <c:v>2.1047000000000024E-18</c:v>
                </c:pt>
                <c:pt idx="445">
                  <c:v>1.9492000000000019E-18</c:v>
                </c:pt>
                <c:pt idx="446">
                  <c:v>1.7700000000000014E-18</c:v>
                </c:pt>
                <c:pt idx="447">
                  <c:v>1.7202000000000014E-18</c:v>
                </c:pt>
                <c:pt idx="448">
                  <c:v>1.5711000000000016E-18</c:v>
                </c:pt>
                <c:pt idx="449">
                  <c:v>1.3601000000000015E-18</c:v>
                </c:pt>
                <c:pt idx="450">
                  <c:v>1.3326000000000011E-18</c:v>
                </c:pt>
                <c:pt idx="451">
                  <c:v>1.2970000000000011E-18</c:v>
                </c:pt>
                <c:pt idx="452">
                  <c:v>1.1469000000000012E-18</c:v>
                </c:pt>
                <c:pt idx="453">
                  <c:v>9.4181000000000096E-19</c:v>
                </c:pt>
                <c:pt idx="454">
                  <c:v>7.5400000000000076E-19</c:v>
                </c:pt>
                <c:pt idx="455">
                  <c:v>5.8971000000000054E-19</c:v>
                </c:pt>
                <c:pt idx="456">
                  <c:v>5.0326000000000061E-19</c:v>
                </c:pt>
                <c:pt idx="457">
                  <c:v>4.5179000000000043E-19</c:v>
                </c:pt>
                <c:pt idx="458">
                  <c:v>4.0706000000000049E-19</c:v>
                </c:pt>
                <c:pt idx="459">
                  <c:v>3.4007000000000032E-19</c:v>
                </c:pt>
                <c:pt idx="460">
                  <c:v>2.5225000000000029E-19</c:v>
                </c:pt>
                <c:pt idx="461">
                  <c:v>2.1336000000000023E-19</c:v>
                </c:pt>
                <c:pt idx="462">
                  <c:v>1.8488000000000018E-19</c:v>
                </c:pt>
                <c:pt idx="463">
                  <c:v>1.6493000000000017E-19</c:v>
                </c:pt>
                <c:pt idx="464">
                  <c:v>1.3421000000000015E-19</c:v>
                </c:pt>
                <c:pt idx="465">
                  <c:v>1.2542000000000013E-19</c:v>
                </c:pt>
                <c:pt idx="466">
                  <c:v>1.024900000000001E-19</c:v>
                </c:pt>
                <c:pt idx="467">
                  <c:v>9.6716000000000118E-20</c:v>
                </c:pt>
                <c:pt idx="468">
                  <c:v>9.0910000000000098E-20</c:v>
                </c:pt>
                <c:pt idx="469">
                  <c:v>6.930800000000008E-20</c:v>
                </c:pt>
                <c:pt idx="470">
                  <c:v>5.9440000000000055E-20</c:v>
                </c:pt>
                <c:pt idx="471">
                  <c:v>5.3993000000000064E-20</c:v>
                </c:pt>
                <c:pt idx="472">
                  <c:v>4.947100000000005E-20</c:v>
                </c:pt>
                <c:pt idx="473">
                  <c:v>4.3228000000000037E-20</c:v>
                </c:pt>
                <c:pt idx="474">
                  <c:v>3.5220000000000035E-20</c:v>
                </c:pt>
                <c:pt idx="475">
                  <c:v>3.3782000000000039E-20</c:v>
                </c:pt>
                <c:pt idx="476">
                  <c:v>3.2937000000000038E-20</c:v>
                </c:pt>
                <c:pt idx="477">
                  <c:v>3.0422000000000031E-20</c:v>
                </c:pt>
                <c:pt idx="478">
                  <c:v>2.7792000000000032E-20</c:v>
                </c:pt>
                <c:pt idx="479">
                  <c:v>2.5038000000000027E-20</c:v>
                </c:pt>
                <c:pt idx="480">
                  <c:v>2.3753000000000025E-20</c:v>
                </c:pt>
                <c:pt idx="481">
                  <c:v>2.0903000000000024E-20</c:v>
                </c:pt>
                <c:pt idx="482">
                  <c:v>1.8820000000000018E-20</c:v>
                </c:pt>
                <c:pt idx="483">
                  <c:v>1.8025000000000021E-20</c:v>
                </c:pt>
                <c:pt idx="484">
                  <c:v>1.7790000000000017E-20</c:v>
                </c:pt>
                <c:pt idx="485">
                  <c:v>1.7254000000000016E-20</c:v>
                </c:pt>
                <c:pt idx="486">
                  <c:v>1.6052000000000014E-20</c:v>
                </c:pt>
                <c:pt idx="487">
                  <c:v>1.5112000000000015E-20</c:v>
                </c:pt>
                <c:pt idx="488">
                  <c:v>1.4366000000000014E-20</c:v>
                </c:pt>
                <c:pt idx="489">
                  <c:v>1.3768000000000014E-20</c:v>
                </c:pt>
                <c:pt idx="490">
                  <c:v>1.3283000000000015E-20</c:v>
                </c:pt>
                <c:pt idx="491">
                  <c:v>1.2888000000000014E-20</c:v>
                </c:pt>
                <c:pt idx="492">
                  <c:v>1.2850000000000011E-20</c:v>
                </c:pt>
                <c:pt idx="493">
                  <c:v>1.2640000000000015E-20</c:v>
                </c:pt>
                <c:pt idx="494">
                  <c:v>1.2562000000000014E-20</c:v>
                </c:pt>
                <c:pt idx="495">
                  <c:v>1.229300000000001E-20</c:v>
                </c:pt>
                <c:pt idx="496">
                  <c:v>1.2069000000000012E-20</c:v>
                </c:pt>
                <c:pt idx="497">
                  <c:v>1.1883000000000014E-20</c:v>
                </c:pt>
                <c:pt idx="498">
                  <c:v>1.1727000000000013E-20</c:v>
                </c:pt>
                <c:pt idx="499">
                  <c:v>1.1596000000000013E-20</c:v>
                </c:pt>
                <c:pt idx="500">
                  <c:v>1.1486000000000014E-20</c:v>
                </c:pt>
                <c:pt idx="501">
                  <c:v>1.1393000000000013E-20</c:v>
                </c:pt>
                <c:pt idx="502">
                  <c:v>1.1315000000000013E-20</c:v>
                </c:pt>
                <c:pt idx="503">
                  <c:v>1.1248000000000012E-20</c:v>
                </c:pt>
                <c:pt idx="504">
                  <c:v>1.1192000000000012E-20</c:v>
                </c:pt>
                <c:pt idx="505">
                  <c:v>1.1145000000000012E-20</c:v>
                </c:pt>
                <c:pt idx="506">
                  <c:v>1.1104000000000012E-20</c:v>
                </c:pt>
                <c:pt idx="507">
                  <c:v>1.1093000000000012E-20</c:v>
                </c:pt>
                <c:pt idx="508">
                  <c:v>1.107000000000001E-20</c:v>
                </c:pt>
                <c:pt idx="509">
                  <c:v>1.1041000000000013E-20</c:v>
                </c:pt>
                <c:pt idx="510">
                  <c:v>1.1016000000000011E-20</c:v>
                </c:pt>
                <c:pt idx="511">
                  <c:v>1.0995000000000012E-20</c:v>
                </c:pt>
                <c:pt idx="512">
                  <c:v>1.0978000000000012E-20</c:v>
                </c:pt>
                <c:pt idx="513">
                  <c:v>1.0962000000000012E-20</c:v>
                </c:pt>
                <c:pt idx="514">
                  <c:v>1.0949000000000012E-20</c:v>
                </c:pt>
                <c:pt idx="515">
                  <c:v>1.0938000000000011E-20</c:v>
                </c:pt>
                <c:pt idx="516">
                  <c:v>1.0929000000000012E-20</c:v>
                </c:pt>
              </c:numCache>
            </c:numRef>
          </c:yVal>
          <c:smooth val="1"/>
        </c:ser>
        <c:ser>
          <c:idx val="3"/>
          <c:order val="3"/>
          <c:tx>
            <c:v>Response PSD Longitudinal</c:v>
          </c:tx>
          <c:marker>
            <c:symbol val="none"/>
          </c:marker>
          <c:xVal>
            <c:numRef>
              <c:f>'EX-6 PSD input'!$G$2:$G$518</c:f>
              <c:numCache>
                <c:formatCode>General</c:formatCode>
                <c:ptCount val="517"/>
                <c:pt idx="0">
                  <c:v>1</c:v>
                </c:pt>
                <c:pt idx="1">
                  <c:v>1</c:v>
                </c:pt>
                <c:pt idx="2">
                  <c:v>1.0004</c:v>
                </c:pt>
                <c:pt idx="3">
                  <c:v>1.0004999999999997</c:v>
                </c:pt>
                <c:pt idx="4">
                  <c:v>1.0005999999999997</c:v>
                </c:pt>
                <c:pt idx="5">
                  <c:v>1.0005999999999997</c:v>
                </c:pt>
                <c:pt idx="6">
                  <c:v>1.0007999999999997</c:v>
                </c:pt>
                <c:pt idx="7">
                  <c:v>1.0008999999999997</c:v>
                </c:pt>
                <c:pt idx="8">
                  <c:v>1.0009999999999997</c:v>
                </c:pt>
                <c:pt idx="9">
                  <c:v>1.0011999999999999</c:v>
                </c:pt>
                <c:pt idx="10">
                  <c:v>1.0013999999999998</c:v>
                </c:pt>
                <c:pt idx="11">
                  <c:v>1.0016999999999998</c:v>
                </c:pt>
                <c:pt idx="12">
                  <c:v>1.002</c:v>
                </c:pt>
                <c:pt idx="13">
                  <c:v>1.0023</c:v>
                </c:pt>
                <c:pt idx="14">
                  <c:v>1.0026999999999997</c:v>
                </c:pt>
                <c:pt idx="15">
                  <c:v>1.0031999999999999</c:v>
                </c:pt>
                <c:pt idx="16">
                  <c:v>1.0036999999999998</c:v>
                </c:pt>
                <c:pt idx="17">
                  <c:v>1.0044</c:v>
                </c:pt>
                <c:pt idx="18">
                  <c:v>1.0050999999999999</c:v>
                </c:pt>
                <c:pt idx="19">
                  <c:v>1.006</c:v>
                </c:pt>
                <c:pt idx="20">
                  <c:v>1.0070999999999999</c:v>
                </c:pt>
                <c:pt idx="21">
                  <c:v>1.0083</c:v>
                </c:pt>
                <c:pt idx="22">
                  <c:v>1.0096999999999998</c:v>
                </c:pt>
                <c:pt idx="23">
                  <c:v>1.0113999999999999</c:v>
                </c:pt>
                <c:pt idx="24">
                  <c:v>1.0133999999999999</c:v>
                </c:pt>
                <c:pt idx="25">
                  <c:v>1.0156999999999998</c:v>
                </c:pt>
                <c:pt idx="26">
                  <c:v>1.0185</c:v>
                </c:pt>
                <c:pt idx="27">
                  <c:v>1.0216999999999998</c:v>
                </c:pt>
                <c:pt idx="28">
                  <c:v>1.0253999999999999</c:v>
                </c:pt>
                <c:pt idx="29">
                  <c:v>1.0297999999999998</c:v>
                </c:pt>
                <c:pt idx="30">
                  <c:v>1.0349999999999997</c:v>
                </c:pt>
                <c:pt idx="31">
                  <c:v>1.0409999999999997</c:v>
                </c:pt>
                <c:pt idx="32">
                  <c:v>1.0481</c:v>
                </c:pt>
                <c:pt idx="33">
                  <c:v>1.0565</c:v>
                </c:pt>
                <c:pt idx="34">
                  <c:v>1.0662</c:v>
                </c:pt>
                <c:pt idx="35">
                  <c:v>1.0776999999999999</c:v>
                </c:pt>
                <c:pt idx="36">
                  <c:v>1.0911999999999997</c:v>
                </c:pt>
                <c:pt idx="37">
                  <c:v>1.1069</c:v>
                </c:pt>
                <c:pt idx="38">
                  <c:v>1.1254999999999997</c:v>
                </c:pt>
                <c:pt idx="39">
                  <c:v>1.1472</c:v>
                </c:pt>
                <c:pt idx="40">
                  <c:v>1.1727000000000001</c:v>
                </c:pt>
                <c:pt idx="41">
                  <c:v>1.2025999999999997</c:v>
                </c:pt>
                <c:pt idx="42">
                  <c:v>1.2375999999999998</c:v>
                </c:pt>
                <c:pt idx="43">
                  <c:v>1.2787999999999997</c:v>
                </c:pt>
                <c:pt idx="44">
                  <c:v>1.327</c:v>
                </c:pt>
                <c:pt idx="45">
                  <c:v>1.3835999999999997</c:v>
                </c:pt>
                <c:pt idx="46">
                  <c:v>1.4500999999999997</c:v>
                </c:pt>
                <c:pt idx="47">
                  <c:v>1.528</c:v>
                </c:pt>
                <c:pt idx="48">
                  <c:v>1.6194</c:v>
                </c:pt>
                <c:pt idx="49">
                  <c:v>1.7265999999999997</c:v>
                </c:pt>
                <c:pt idx="50">
                  <c:v>1.8524</c:v>
                </c:pt>
                <c:pt idx="51">
                  <c:v>2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17.074000000000005</c:v>
                </c:pt>
                <c:pt idx="69">
                  <c:v>18</c:v>
                </c:pt>
                <c:pt idx="70">
                  <c:v>18.434999999999999</c:v>
                </c:pt>
                <c:pt idx="71">
                  <c:v>19</c:v>
                </c:pt>
                <c:pt idx="72">
                  <c:v>19.777999999999999</c:v>
                </c:pt>
                <c:pt idx="73">
                  <c:v>20</c:v>
                </c:pt>
                <c:pt idx="74">
                  <c:v>21</c:v>
                </c:pt>
                <c:pt idx="75">
                  <c:v>21.087</c:v>
                </c:pt>
                <c:pt idx="76">
                  <c:v>22</c:v>
                </c:pt>
                <c:pt idx="77">
                  <c:v>22.349</c:v>
                </c:pt>
                <c:pt idx="78">
                  <c:v>23</c:v>
                </c:pt>
                <c:pt idx="79">
                  <c:v>23.55</c:v>
                </c:pt>
                <c:pt idx="80">
                  <c:v>24</c:v>
                </c:pt>
                <c:pt idx="81">
                  <c:v>24.68</c:v>
                </c:pt>
                <c:pt idx="82">
                  <c:v>25</c:v>
                </c:pt>
                <c:pt idx="83">
                  <c:v>25.733000000000001</c:v>
                </c:pt>
                <c:pt idx="84">
                  <c:v>26</c:v>
                </c:pt>
                <c:pt idx="85">
                  <c:v>26.58</c:v>
                </c:pt>
                <c:pt idx="86">
                  <c:v>26.704999999999995</c:v>
                </c:pt>
                <c:pt idx="87">
                  <c:v>27</c:v>
                </c:pt>
                <c:pt idx="88">
                  <c:v>27.591999999999999</c:v>
                </c:pt>
                <c:pt idx="89">
                  <c:v>28</c:v>
                </c:pt>
                <c:pt idx="90">
                  <c:v>28.396999999999995</c:v>
                </c:pt>
                <c:pt idx="91">
                  <c:v>28.698</c:v>
                </c:pt>
                <c:pt idx="92">
                  <c:v>29</c:v>
                </c:pt>
                <c:pt idx="93">
                  <c:v>29.120999999999999</c:v>
                </c:pt>
                <c:pt idx="94">
                  <c:v>29.767999999999997</c:v>
                </c:pt>
                <c:pt idx="95">
                  <c:v>30</c:v>
                </c:pt>
                <c:pt idx="96">
                  <c:v>30.341999999999999</c:v>
                </c:pt>
                <c:pt idx="97">
                  <c:v>30.788999999999998</c:v>
                </c:pt>
                <c:pt idx="98">
                  <c:v>30.85</c:v>
                </c:pt>
                <c:pt idx="99">
                  <c:v>31</c:v>
                </c:pt>
                <c:pt idx="100">
                  <c:v>31.295999999999996</c:v>
                </c:pt>
                <c:pt idx="101">
                  <c:v>31.686</c:v>
                </c:pt>
                <c:pt idx="102">
                  <c:v>32</c:v>
                </c:pt>
                <c:pt idx="103">
                  <c:v>32.027000000000001</c:v>
                </c:pt>
                <c:pt idx="104">
                  <c:v>32.324000000000005</c:v>
                </c:pt>
                <c:pt idx="105">
                  <c:v>32.580999999999996</c:v>
                </c:pt>
                <c:pt idx="106">
                  <c:v>32.803000000000004</c:v>
                </c:pt>
                <c:pt idx="107">
                  <c:v>32.828000000000003</c:v>
                </c:pt>
                <c:pt idx="108">
                  <c:v>32.995000000000005</c:v>
                </c:pt>
                <c:pt idx="109">
                  <c:v>33</c:v>
                </c:pt>
                <c:pt idx="110">
                  <c:v>33.160000000000004</c:v>
                </c:pt>
                <c:pt idx="111">
                  <c:v>33.302</c:v>
                </c:pt>
                <c:pt idx="112">
                  <c:v>33.425000000000004</c:v>
                </c:pt>
                <c:pt idx="113">
                  <c:v>33.53</c:v>
                </c:pt>
                <c:pt idx="114">
                  <c:v>33.620000000000005</c:v>
                </c:pt>
                <c:pt idx="115">
                  <c:v>33.697000000000003</c:v>
                </c:pt>
                <c:pt idx="116">
                  <c:v>33.763000000000012</c:v>
                </c:pt>
                <c:pt idx="117">
                  <c:v>33.818999999999996</c:v>
                </c:pt>
                <c:pt idx="118">
                  <c:v>33.867000000000004</c:v>
                </c:pt>
                <c:pt idx="119">
                  <c:v>33.909000000000006</c:v>
                </c:pt>
                <c:pt idx="120">
                  <c:v>33.943999999999996</c:v>
                </c:pt>
                <c:pt idx="121">
                  <c:v>33.974000000000004</c:v>
                </c:pt>
                <c:pt idx="122">
                  <c:v>34</c:v>
                </c:pt>
                <c:pt idx="123">
                  <c:v>34.022000000000006</c:v>
                </c:pt>
                <c:pt idx="124">
                  <c:v>34.04</c:v>
                </c:pt>
                <c:pt idx="125">
                  <c:v>34.056000000000004</c:v>
                </c:pt>
                <c:pt idx="126">
                  <c:v>34.07</c:v>
                </c:pt>
                <c:pt idx="127">
                  <c:v>34.080999999999996</c:v>
                </c:pt>
                <c:pt idx="128">
                  <c:v>34.091000000000001</c:v>
                </c:pt>
                <c:pt idx="129">
                  <c:v>34.1</c:v>
                </c:pt>
                <c:pt idx="130">
                  <c:v>34.107000000000006</c:v>
                </c:pt>
                <c:pt idx="131">
                  <c:v>34.113</c:v>
                </c:pt>
                <c:pt idx="132">
                  <c:v>34.118000000000002</c:v>
                </c:pt>
                <c:pt idx="133">
                  <c:v>34.123000000000012</c:v>
                </c:pt>
                <c:pt idx="134">
                  <c:v>34.127000000000002</c:v>
                </c:pt>
                <c:pt idx="135">
                  <c:v>34.130000000000003</c:v>
                </c:pt>
                <c:pt idx="136">
                  <c:v>34.133000000000003</c:v>
                </c:pt>
                <c:pt idx="137">
                  <c:v>34.135000000000005</c:v>
                </c:pt>
                <c:pt idx="138">
                  <c:v>34.162000000000006</c:v>
                </c:pt>
                <c:pt idx="139">
                  <c:v>34.165000000000006</c:v>
                </c:pt>
                <c:pt idx="140">
                  <c:v>34.168000000000006</c:v>
                </c:pt>
                <c:pt idx="141">
                  <c:v>34.171000000000006</c:v>
                </c:pt>
                <c:pt idx="142">
                  <c:v>34.175000000000004</c:v>
                </c:pt>
                <c:pt idx="143">
                  <c:v>34.179000000000002</c:v>
                </c:pt>
                <c:pt idx="144">
                  <c:v>34.184000000000005</c:v>
                </c:pt>
                <c:pt idx="145">
                  <c:v>34.191000000000003</c:v>
                </c:pt>
                <c:pt idx="146">
                  <c:v>34.198000000000008</c:v>
                </c:pt>
                <c:pt idx="147">
                  <c:v>34.206000000000003</c:v>
                </c:pt>
                <c:pt idx="148">
                  <c:v>34.216000000000001</c:v>
                </c:pt>
                <c:pt idx="149">
                  <c:v>34.228000000000009</c:v>
                </c:pt>
                <c:pt idx="150">
                  <c:v>34.242000000000004</c:v>
                </c:pt>
                <c:pt idx="151">
                  <c:v>34.258000000000003</c:v>
                </c:pt>
                <c:pt idx="152">
                  <c:v>34.277000000000001</c:v>
                </c:pt>
                <c:pt idx="153">
                  <c:v>34.299000000000014</c:v>
                </c:pt>
                <c:pt idx="154">
                  <c:v>34.325000000000003</c:v>
                </c:pt>
                <c:pt idx="155">
                  <c:v>34.354999999999997</c:v>
                </c:pt>
                <c:pt idx="156">
                  <c:v>34.391000000000005</c:v>
                </c:pt>
                <c:pt idx="157">
                  <c:v>34.433</c:v>
                </c:pt>
                <c:pt idx="158">
                  <c:v>34.481999999999999</c:v>
                </c:pt>
                <c:pt idx="159">
                  <c:v>34.539000000000001</c:v>
                </c:pt>
                <c:pt idx="160">
                  <c:v>34.607000000000006</c:v>
                </c:pt>
                <c:pt idx="161">
                  <c:v>34.686</c:v>
                </c:pt>
                <c:pt idx="162">
                  <c:v>34.779000000000003</c:v>
                </c:pt>
                <c:pt idx="163">
                  <c:v>34.791000000000011</c:v>
                </c:pt>
                <c:pt idx="164">
                  <c:v>34.888999999999996</c:v>
                </c:pt>
                <c:pt idx="165">
                  <c:v>35.016999999999996</c:v>
                </c:pt>
                <c:pt idx="166">
                  <c:v>35.167000000000002</c:v>
                </c:pt>
                <c:pt idx="167">
                  <c:v>35.343000000000004</c:v>
                </c:pt>
                <c:pt idx="168">
                  <c:v>35.550000000000004</c:v>
                </c:pt>
                <c:pt idx="169">
                  <c:v>35.792000000000009</c:v>
                </c:pt>
                <c:pt idx="170">
                  <c:v>36.069000000000003</c:v>
                </c:pt>
                <c:pt idx="171">
                  <c:v>36.077000000000005</c:v>
                </c:pt>
                <c:pt idx="172">
                  <c:v>36.410999999999994</c:v>
                </c:pt>
                <c:pt idx="173">
                  <c:v>36.661000000000001</c:v>
                </c:pt>
                <c:pt idx="174">
                  <c:v>36.802</c:v>
                </c:pt>
                <c:pt idx="175">
                  <c:v>37.262000000000008</c:v>
                </c:pt>
                <c:pt idx="176">
                  <c:v>37.800999999999995</c:v>
                </c:pt>
                <c:pt idx="177">
                  <c:v>38.421000000000006</c:v>
                </c:pt>
                <c:pt idx="178">
                  <c:v>38.433</c:v>
                </c:pt>
                <c:pt idx="179">
                  <c:v>38.942</c:v>
                </c:pt>
                <c:pt idx="180">
                  <c:v>39.175000000000004</c:v>
                </c:pt>
                <c:pt idx="181">
                  <c:v>39.843000000000004</c:v>
                </c:pt>
                <c:pt idx="182">
                  <c:v>40.045000000000002</c:v>
                </c:pt>
                <c:pt idx="183">
                  <c:v>40.06</c:v>
                </c:pt>
                <c:pt idx="184">
                  <c:v>41.066000000000003</c:v>
                </c:pt>
                <c:pt idx="185">
                  <c:v>41.572000000000003</c:v>
                </c:pt>
                <c:pt idx="186">
                  <c:v>41.78</c:v>
                </c:pt>
                <c:pt idx="187">
                  <c:v>42.263000000000012</c:v>
                </c:pt>
                <c:pt idx="188">
                  <c:v>42.953999999999994</c:v>
                </c:pt>
                <c:pt idx="189">
                  <c:v>43.016999999999996</c:v>
                </c:pt>
                <c:pt idx="190">
                  <c:v>43.668000000000006</c:v>
                </c:pt>
                <c:pt idx="191">
                  <c:v>44.206000000000003</c:v>
                </c:pt>
                <c:pt idx="192">
                  <c:v>44.546000000000006</c:v>
                </c:pt>
                <c:pt idx="193">
                  <c:v>45.315999999999995</c:v>
                </c:pt>
                <c:pt idx="194">
                  <c:v>45.333000000000006</c:v>
                </c:pt>
                <c:pt idx="195">
                  <c:v>46.150999999999996</c:v>
                </c:pt>
                <c:pt idx="196">
                  <c:v>46.339999999999996</c:v>
                </c:pt>
                <c:pt idx="197">
                  <c:v>47.211000000000006</c:v>
                </c:pt>
                <c:pt idx="198">
                  <c:v>47.235000000000007</c:v>
                </c:pt>
                <c:pt idx="199">
                  <c:v>47.25</c:v>
                </c:pt>
                <c:pt idx="200">
                  <c:v>48.025000000000006</c:v>
                </c:pt>
                <c:pt idx="201">
                  <c:v>48.719000000000001</c:v>
                </c:pt>
                <c:pt idx="202">
                  <c:v>49.207000000000001</c:v>
                </c:pt>
                <c:pt idx="203">
                  <c:v>49.327000000000005</c:v>
                </c:pt>
                <c:pt idx="204">
                  <c:v>49.518000000000001</c:v>
                </c:pt>
                <c:pt idx="205">
                  <c:v>49.748000000000005</c:v>
                </c:pt>
                <c:pt idx="206">
                  <c:v>49.857999999999997</c:v>
                </c:pt>
                <c:pt idx="207">
                  <c:v>50</c:v>
                </c:pt>
                <c:pt idx="208">
                  <c:v>50.318999999999996</c:v>
                </c:pt>
                <c:pt idx="209">
                  <c:v>50.719000000000001</c:v>
                </c:pt>
                <c:pt idx="210">
                  <c:v>51.065000000000005</c:v>
                </c:pt>
                <c:pt idx="211">
                  <c:v>51.364000000000004</c:v>
                </c:pt>
                <c:pt idx="212">
                  <c:v>51.622000000000007</c:v>
                </c:pt>
                <c:pt idx="213">
                  <c:v>51.843000000000004</c:v>
                </c:pt>
                <c:pt idx="214">
                  <c:v>52.033000000000001</c:v>
                </c:pt>
                <c:pt idx="215">
                  <c:v>52.136000000000003</c:v>
                </c:pt>
                <c:pt idx="216">
                  <c:v>52.150999999999996</c:v>
                </c:pt>
                <c:pt idx="217">
                  <c:v>52.179000000000002</c:v>
                </c:pt>
                <c:pt idx="218">
                  <c:v>52.197000000000003</c:v>
                </c:pt>
                <c:pt idx="219">
                  <c:v>52.336999999999996</c:v>
                </c:pt>
                <c:pt idx="220">
                  <c:v>52.456999999999994</c:v>
                </c:pt>
                <c:pt idx="221">
                  <c:v>52.559000000000005</c:v>
                </c:pt>
                <c:pt idx="222">
                  <c:v>52.647000000000006</c:v>
                </c:pt>
                <c:pt idx="223">
                  <c:v>52.722000000000008</c:v>
                </c:pt>
                <c:pt idx="224">
                  <c:v>52.787000000000006</c:v>
                </c:pt>
                <c:pt idx="225">
                  <c:v>52.840999999999994</c:v>
                </c:pt>
                <c:pt idx="226">
                  <c:v>52.887999999999998</c:v>
                </c:pt>
                <c:pt idx="227">
                  <c:v>52.928000000000004</c:v>
                </c:pt>
                <c:pt idx="228">
                  <c:v>52.962000000000003</c:v>
                </c:pt>
                <c:pt idx="229">
                  <c:v>52.992000000000004</c:v>
                </c:pt>
                <c:pt idx="230">
                  <c:v>53.016000000000005</c:v>
                </c:pt>
                <c:pt idx="231">
                  <c:v>53.038000000000004</c:v>
                </c:pt>
                <c:pt idx="232">
                  <c:v>53.056000000000004</c:v>
                </c:pt>
                <c:pt idx="233">
                  <c:v>53.071000000000005</c:v>
                </c:pt>
                <c:pt idx="234">
                  <c:v>53.083999999999996</c:v>
                </c:pt>
                <c:pt idx="235">
                  <c:v>53.096000000000011</c:v>
                </c:pt>
                <c:pt idx="236">
                  <c:v>53.105000000000004</c:v>
                </c:pt>
                <c:pt idx="237">
                  <c:v>53.113</c:v>
                </c:pt>
                <c:pt idx="238">
                  <c:v>53.120000000000005</c:v>
                </c:pt>
                <c:pt idx="239">
                  <c:v>53.126000000000012</c:v>
                </c:pt>
                <c:pt idx="240">
                  <c:v>53.131</c:v>
                </c:pt>
                <c:pt idx="241">
                  <c:v>53.136000000000003</c:v>
                </c:pt>
                <c:pt idx="242">
                  <c:v>53.139000000000003</c:v>
                </c:pt>
                <c:pt idx="243">
                  <c:v>53.182000000000002</c:v>
                </c:pt>
                <c:pt idx="244">
                  <c:v>53.185000000000002</c:v>
                </c:pt>
                <c:pt idx="245">
                  <c:v>53.190000000000005</c:v>
                </c:pt>
                <c:pt idx="246">
                  <c:v>53.195000000000007</c:v>
                </c:pt>
                <c:pt idx="247">
                  <c:v>53.201000000000001</c:v>
                </c:pt>
                <c:pt idx="248">
                  <c:v>53.208000000000006</c:v>
                </c:pt>
                <c:pt idx="249">
                  <c:v>53.216000000000001</c:v>
                </c:pt>
                <c:pt idx="250">
                  <c:v>53.226000000000013</c:v>
                </c:pt>
                <c:pt idx="251">
                  <c:v>53.237000000000002</c:v>
                </c:pt>
                <c:pt idx="252">
                  <c:v>53.25</c:v>
                </c:pt>
                <c:pt idx="253">
                  <c:v>53.266000000000012</c:v>
                </c:pt>
                <c:pt idx="254">
                  <c:v>53.284000000000006</c:v>
                </c:pt>
                <c:pt idx="255">
                  <c:v>53.305</c:v>
                </c:pt>
                <c:pt idx="256">
                  <c:v>53.33</c:v>
                </c:pt>
                <c:pt idx="257">
                  <c:v>53.358999999999995</c:v>
                </c:pt>
                <c:pt idx="258">
                  <c:v>53.394000000000005</c:v>
                </c:pt>
                <c:pt idx="259">
                  <c:v>53.434000000000005</c:v>
                </c:pt>
                <c:pt idx="260">
                  <c:v>53.481999999999999</c:v>
                </c:pt>
                <c:pt idx="261">
                  <c:v>53.537000000000006</c:v>
                </c:pt>
                <c:pt idx="262">
                  <c:v>53.602000000000004</c:v>
                </c:pt>
                <c:pt idx="263">
                  <c:v>53.679000000000002</c:v>
                </c:pt>
                <c:pt idx="264">
                  <c:v>53.769000000000013</c:v>
                </c:pt>
                <c:pt idx="265">
                  <c:v>53.873999999999995</c:v>
                </c:pt>
                <c:pt idx="266">
                  <c:v>53.983000000000004</c:v>
                </c:pt>
                <c:pt idx="267">
                  <c:v>53.997</c:v>
                </c:pt>
                <c:pt idx="268">
                  <c:v>54.142000000000003</c:v>
                </c:pt>
                <c:pt idx="269">
                  <c:v>54.311999999999998</c:v>
                </c:pt>
                <c:pt idx="270">
                  <c:v>54.36</c:v>
                </c:pt>
                <c:pt idx="271">
                  <c:v>54.510999999999996</c:v>
                </c:pt>
                <c:pt idx="272">
                  <c:v>54.745000000000005</c:v>
                </c:pt>
                <c:pt idx="273">
                  <c:v>54.952999999999996</c:v>
                </c:pt>
                <c:pt idx="274">
                  <c:v>55.02</c:v>
                </c:pt>
                <c:pt idx="275">
                  <c:v>55.3</c:v>
                </c:pt>
                <c:pt idx="276">
                  <c:v>55.341999999999999</c:v>
                </c:pt>
                <c:pt idx="277">
                  <c:v>55.719000000000001</c:v>
                </c:pt>
                <c:pt idx="278">
                  <c:v>56.162000000000006</c:v>
                </c:pt>
                <c:pt idx="279">
                  <c:v>56.411999999999999</c:v>
                </c:pt>
                <c:pt idx="280">
                  <c:v>56.682000000000002</c:v>
                </c:pt>
                <c:pt idx="281">
                  <c:v>57.292000000000009</c:v>
                </c:pt>
                <c:pt idx="282">
                  <c:v>57.591000000000001</c:v>
                </c:pt>
                <c:pt idx="283">
                  <c:v>57.916999999999994</c:v>
                </c:pt>
                <c:pt idx="284">
                  <c:v>58.007000000000005</c:v>
                </c:pt>
                <c:pt idx="285">
                  <c:v>58.287000000000006</c:v>
                </c:pt>
                <c:pt idx="286">
                  <c:v>58.846000000000004</c:v>
                </c:pt>
                <c:pt idx="287">
                  <c:v>58.962000000000003</c:v>
                </c:pt>
                <c:pt idx="288">
                  <c:v>59.83</c:v>
                </c:pt>
                <c:pt idx="289">
                  <c:v>59.986999999999995</c:v>
                </c:pt>
                <c:pt idx="290">
                  <c:v>60.048000000000002</c:v>
                </c:pt>
                <c:pt idx="291">
                  <c:v>60.984999999999999</c:v>
                </c:pt>
                <c:pt idx="292">
                  <c:v>61.516000000000005</c:v>
                </c:pt>
                <c:pt idx="293">
                  <c:v>61.752000000000002</c:v>
                </c:pt>
                <c:pt idx="294">
                  <c:v>62.314999999999998</c:v>
                </c:pt>
                <c:pt idx="295">
                  <c:v>62.339000000000006</c:v>
                </c:pt>
                <c:pt idx="296">
                  <c:v>62.881999999999998</c:v>
                </c:pt>
                <c:pt idx="297">
                  <c:v>63.258000000000003</c:v>
                </c:pt>
                <c:pt idx="298">
                  <c:v>63.928000000000004</c:v>
                </c:pt>
                <c:pt idx="299">
                  <c:v>64.096000000000004</c:v>
                </c:pt>
                <c:pt idx="300">
                  <c:v>64.385999999999981</c:v>
                </c:pt>
                <c:pt idx="301">
                  <c:v>65.167999999999992</c:v>
                </c:pt>
                <c:pt idx="302">
                  <c:v>65.446000000000012</c:v>
                </c:pt>
                <c:pt idx="303">
                  <c:v>65.793000000000006</c:v>
                </c:pt>
                <c:pt idx="304">
                  <c:v>66.111000000000004</c:v>
                </c:pt>
                <c:pt idx="305">
                  <c:v>66.263999999999996</c:v>
                </c:pt>
                <c:pt idx="306">
                  <c:v>66.936000000000007</c:v>
                </c:pt>
                <c:pt idx="307">
                  <c:v>67.655999999999992</c:v>
                </c:pt>
                <c:pt idx="308">
                  <c:v>67.953000000000003</c:v>
                </c:pt>
                <c:pt idx="309">
                  <c:v>67.98</c:v>
                </c:pt>
                <c:pt idx="310">
                  <c:v>68.281999999999996</c:v>
                </c:pt>
                <c:pt idx="311">
                  <c:v>68.298000000000002</c:v>
                </c:pt>
                <c:pt idx="312">
                  <c:v>68.824999999999989</c:v>
                </c:pt>
                <c:pt idx="313">
                  <c:v>68.962999999999994</c:v>
                </c:pt>
                <c:pt idx="314">
                  <c:v>69.293999999999997</c:v>
                </c:pt>
                <c:pt idx="315">
                  <c:v>69.462000000000003</c:v>
                </c:pt>
                <c:pt idx="316">
                  <c:v>69.7</c:v>
                </c:pt>
                <c:pt idx="317">
                  <c:v>70.049000000000007</c:v>
                </c:pt>
                <c:pt idx="318">
                  <c:v>70.349999999999994</c:v>
                </c:pt>
                <c:pt idx="319">
                  <c:v>70.545000000000002</c:v>
                </c:pt>
                <c:pt idx="320">
                  <c:v>70.60799999999999</c:v>
                </c:pt>
                <c:pt idx="321">
                  <c:v>70.802999999999983</c:v>
                </c:pt>
                <c:pt idx="322">
                  <c:v>70.83</c:v>
                </c:pt>
                <c:pt idx="323">
                  <c:v>71.02</c:v>
                </c:pt>
                <c:pt idx="324">
                  <c:v>71.181999999999988</c:v>
                </c:pt>
                <c:pt idx="325">
                  <c:v>71.321999999999989</c:v>
                </c:pt>
                <c:pt idx="326">
                  <c:v>71.441000000000017</c:v>
                </c:pt>
                <c:pt idx="327">
                  <c:v>71.543000000000006</c:v>
                </c:pt>
                <c:pt idx="328">
                  <c:v>71.63</c:v>
                </c:pt>
                <c:pt idx="329">
                  <c:v>71.703999999999994</c:v>
                </c:pt>
                <c:pt idx="330">
                  <c:v>71.768000000000001</c:v>
                </c:pt>
                <c:pt idx="331">
                  <c:v>71.821999999999989</c:v>
                </c:pt>
                <c:pt idx="332">
                  <c:v>71.869</c:v>
                </c:pt>
                <c:pt idx="333">
                  <c:v>71.908000000000001</c:v>
                </c:pt>
                <c:pt idx="334">
                  <c:v>71.942000000000007</c:v>
                </c:pt>
                <c:pt idx="335">
                  <c:v>71.971000000000004</c:v>
                </c:pt>
                <c:pt idx="336">
                  <c:v>71.986999999999995</c:v>
                </c:pt>
                <c:pt idx="337">
                  <c:v>71.995000000000005</c:v>
                </c:pt>
                <c:pt idx="338">
                  <c:v>72.016000000000005</c:v>
                </c:pt>
                <c:pt idx="339">
                  <c:v>72.034000000000006</c:v>
                </c:pt>
                <c:pt idx="340">
                  <c:v>72.049000000000007</c:v>
                </c:pt>
                <c:pt idx="341">
                  <c:v>72.062000000000012</c:v>
                </c:pt>
                <c:pt idx="342">
                  <c:v>72.072999999999979</c:v>
                </c:pt>
                <c:pt idx="343">
                  <c:v>72.082999999999998</c:v>
                </c:pt>
                <c:pt idx="344">
                  <c:v>72.090999999999994</c:v>
                </c:pt>
                <c:pt idx="345">
                  <c:v>72.098000000000013</c:v>
                </c:pt>
                <c:pt idx="346">
                  <c:v>72.103999999999999</c:v>
                </c:pt>
                <c:pt idx="347">
                  <c:v>72.10899999999998</c:v>
                </c:pt>
                <c:pt idx="348">
                  <c:v>72.165999999999983</c:v>
                </c:pt>
                <c:pt idx="349">
                  <c:v>72.170999999999992</c:v>
                </c:pt>
                <c:pt idx="350">
                  <c:v>72.176999999999992</c:v>
                </c:pt>
                <c:pt idx="351">
                  <c:v>72.183999999999983</c:v>
                </c:pt>
                <c:pt idx="352">
                  <c:v>72.191999999999993</c:v>
                </c:pt>
                <c:pt idx="353">
                  <c:v>72.202000000000012</c:v>
                </c:pt>
                <c:pt idx="354">
                  <c:v>72.212999999999994</c:v>
                </c:pt>
                <c:pt idx="355">
                  <c:v>72.225999999999999</c:v>
                </c:pt>
                <c:pt idx="356">
                  <c:v>72.241000000000014</c:v>
                </c:pt>
                <c:pt idx="357">
                  <c:v>72.259</c:v>
                </c:pt>
                <c:pt idx="358">
                  <c:v>72.272999999999982</c:v>
                </c:pt>
                <c:pt idx="359">
                  <c:v>72.28</c:v>
                </c:pt>
                <c:pt idx="360">
                  <c:v>72.304999999999993</c:v>
                </c:pt>
                <c:pt idx="361">
                  <c:v>72.332999999999998</c:v>
                </c:pt>
                <c:pt idx="362">
                  <c:v>72.367000000000004</c:v>
                </c:pt>
                <c:pt idx="363">
                  <c:v>72.406999999999996</c:v>
                </c:pt>
                <c:pt idx="364">
                  <c:v>72.453999999999994</c:v>
                </c:pt>
                <c:pt idx="365">
                  <c:v>72.509</c:v>
                </c:pt>
                <c:pt idx="366">
                  <c:v>72.572999999999979</c:v>
                </c:pt>
                <c:pt idx="367">
                  <c:v>72.647999999999996</c:v>
                </c:pt>
                <c:pt idx="368">
                  <c:v>72.736999999999995</c:v>
                </c:pt>
                <c:pt idx="369">
                  <c:v>72.840999999999994</c:v>
                </c:pt>
                <c:pt idx="370">
                  <c:v>72.962000000000003</c:v>
                </c:pt>
                <c:pt idx="371">
                  <c:v>73.027999999999992</c:v>
                </c:pt>
                <c:pt idx="372">
                  <c:v>73.10499999999999</c:v>
                </c:pt>
                <c:pt idx="373">
                  <c:v>73.272999999999982</c:v>
                </c:pt>
                <c:pt idx="374">
                  <c:v>73.468999999999994</c:v>
                </c:pt>
                <c:pt idx="375">
                  <c:v>73.554999999999993</c:v>
                </c:pt>
                <c:pt idx="376">
                  <c:v>73.7</c:v>
                </c:pt>
                <c:pt idx="377">
                  <c:v>73.940000000000012</c:v>
                </c:pt>
                <c:pt idx="378">
                  <c:v>73.971000000000004</c:v>
                </c:pt>
                <c:pt idx="379">
                  <c:v>74.287999999999997</c:v>
                </c:pt>
                <c:pt idx="380">
                  <c:v>74.66</c:v>
                </c:pt>
                <c:pt idx="381">
                  <c:v>74.735000000000014</c:v>
                </c:pt>
                <c:pt idx="382">
                  <c:v>75.096999999999994</c:v>
                </c:pt>
                <c:pt idx="383">
                  <c:v>75.356999999999999</c:v>
                </c:pt>
                <c:pt idx="384">
                  <c:v>75.427000000000007</c:v>
                </c:pt>
                <c:pt idx="385">
                  <c:v>75.61</c:v>
                </c:pt>
                <c:pt idx="386">
                  <c:v>76.027000000000001</c:v>
                </c:pt>
                <c:pt idx="387">
                  <c:v>76.211000000000013</c:v>
                </c:pt>
                <c:pt idx="388">
                  <c:v>76.545000000000002</c:v>
                </c:pt>
                <c:pt idx="389">
                  <c:v>76.915999999999997</c:v>
                </c:pt>
                <c:pt idx="390">
                  <c:v>76.992999999999995</c:v>
                </c:pt>
                <c:pt idx="391">
                  <c:v>77.085999999999999</c:v>
                </c:pt>
                <c:pt idx="392">
                  <c:v>77.378999999999991</c:v>
                </c:pt>
                <c:pt idx="393">
                  <c:v>77.711000000000013</c:v>
                </c:pt>
                <c:pt idx="394">
                  <c:v>77.742999999999995</c:v>
                </c:pt>
                <c:pt idx="395">
                  <c:v>77.995999999999995</c:v>
                </c:pt>
                <c:pt idx="396">
                  <c:v>78.200999999999993</c:v>
                </c:pt>
                <c:pt idx="397">
                  <c:v>78.241000000000014</c:v>
                </c:pt>
                <c:pt idx="398">
                  <c:v>78.450999999999993</c:v>
                </c:pt>
                <c:pt idx="399">
                  <c:v>78.631</c:v>
                </c:pt>
                <c:pt idx="400">
                  <c:v>78.714000000000013</c:v>
                </c:pt>
                <c:pt idx="401">
                  <c:v>78.784999999999997</c:v>
                </c:pt>
                <c:pt idx="402">
                  <c:v>78.915999999999997</c:v>
                </c:pt>
                <c:pt idx="403">
                  <c:v>79.028999999999982</c:v>
                </c:pt>
                <c:pt idx="404">
                  <c:v>79.124999999999986</c:v>
                </c:pt>
                <c:pt idx="405">
                  <c:v>79.208000000000013</c:v>
                </c:pt>
                <c:pt idx="406">
                  <c:v>79.277999999999992</c:v>
                </c:pt>
                <c:pt idx="407">
                  <c:v>79.337999999999994</c:v>
                </c:pt>
                <c:pt idx="408">
                  <c:v>79.388999999999982</c:v>
                </c:pt>
                <c:pt idx="409">
                  <c:v>79.433000000000007</c:v>
                </c:pt>
                <c:pt idx="410">
                  <c:v>79.47</c:v>
                </c:pt>
                <c:pt idx="411">
                  <c:v>79.501999999999995</c:v>
                </c:pt>
                <c:pt idx="412">
                  <c:v>79.528999999999982</c:v>
                </c:pt>
                <c:pt idx="413">
                  <c:v>79.551999999999992</c:v>
                </c:pt>
                <c:pt idx="414">
                  <c:v>79.571999999999989</c:v>
                </c:pt>
                <c:pt idx="415">
                  <c:v>79.587999999999994</c:v>
                </c:pt>
                <c:pt idx="416">
                  <c:v>79.60299999999998</c:v>
                </c:pt>
                <c:pt idx="417">
                  <c:v>79.614999999999995</c:v>
                </c:pt>
                <c:pt idx="418">
                  <c:v>79.624999999999986</c:v>
                </c:pt>
                <c:pt idx="419">
                  <c:v>79.634</c:v>
                </c:pt>
                <c:pt idx="420">
                  <c:v>79.641999999999996</c:v>
                </c:pt>
                <c:pt idx="421">
                  <c:v>79.647999999999996</c:v>
                </c:pt>
                <c:pt idx="422">
                  <c:v>79.653999999999982</c:v>
                </c:pt>
                <c:pt idx="423">
                  <c:v>79.718000000000004</c:v>
                </c:pt>
                <c:pt idx="424">
                  <c:v>79.722999999999999</c:v>
                </c:pt>
                <c:pt idx="425">
                  <c:v>79.73</c:v>
                </c:pt>
                <c:pt idx="426">
                  <c:v>79.736999999999995</c:v>
                </c:pt>
                <c:pt idx="427">
                  <c:v>79.745999999999995</c:v>
                </c:pt>
                <c:pt idx="428">
                  <c:v>79.757000000000005</c:v>
                </c:pt>
                <c:pt idx="429">
                  <c:v>79.769000000000005</c:v>
                </c:pt>
                <c:pt idx="430">
                  <c:v>79.783000000000001</c:v>
                </c:pt>
                <c:pt idx="431">
                  <c:v>79.8</c:v>
                </c:pt>
                <c:pt idx="432">
                  <c:v>79.819999999999993</c:v>
                </c:pt>
                <c:pt idx="433">
                  <c:v>79.843000000000004</c:v>
                </c:pt>
                <c:pt idx="434">
                  <c:v>79.85199999999999</c:v>
                </c:pt>
                <c:pt idx="435">
                  <c:v>79.86999999999999</c:v>
                </c:pt>
                <c:pt idx="436">
                  <c:v>79.902000000000001</c:v>
                </c:pt>
                <c:pt idx="437">
                  <c:v>79.940000000000012</c:v>
                </c:pt>
                <c:pt idx="438">
                  <c:v>79.983999999999995</c:v>
                </c:pt>
                <c:pt idx="439">
                  <c:v>80.034999999999997</c:v>
                </c:pt>
                <c:pt idx="440">
                  <c:v>80.096000000000004</c:v>
                </c:pt>
                <c:pt idx="441">
                  <c:v>80.167000000000002</c:v>
                </c:pt>
                <c:pt idx="442">
                  <c:v>80.25</c:v>
                </c:pt>
                <c:pt idx="443">
                  <c:v>80.348000000000013</c:v>
                </c:pt>
                <c:pt idx="444">
                  <c:v>80.462999999999994</c:v>
                </c:pt>
                <c:pt idx="445">
                  <c:v>80.596999999999994</c:v>
                </c:pt>
                <c:pt idx="446">
                  <c:v>80.754999999999995</c:v>
                </c:pt>
                <c:pt idx="447">
                  <c:v>80.8</c:v>
                </c:pt>
                <c:pt idx="448">
                  <c:v>80.940000000000012</c:v>
                </c:pt>
                <c:pt idx="449">
                  <c:v>81.156999999999982</c:v>
                </c:pt>
                <c:pt idx="450">
                  <c:v>81.187999999999988</c:v>
                </c:pt>
                <c:pt idx="451">
                  <c:v>81.227999999999994</c:v>
                </c:pt>
                <c:pt idx="452">
                  <c:v>81.412000000000006</c:v>
                </c:pt>
                <c:pt idx="453">
                  <c:v>81.711000000000013</c:v>
                </c:pt>
                <c:pt idx="454">
                  <c:v>82.061000000000007</c:v>
                </c:pt>
                <c:pt idx="455">
                  <c:v>82.472999999999999</c:v>
                </c:pt>
                <c:pt idx="456">
                  <c:v>82.754999999999995</c:v>
                </c:pt>
                <c:pt idx="457">
                  <c:v>82.955000000000013</c:v>
                </c:pt>
                <c:pt idx="458">
                  <c:v>83.155999999999992</c:v>
                </c:pt>
                <c:pt idx="459">
                  <c:v>83.521000000000001</c:v>
                </c:pt>
                <c:pt idx="460">
                  <c:v>84.184999999999988</c:v>
                </c:pt>
                <c:pt idx="461">
                  <c:v>84.593000000000004</c:v>
                </c:pt>
                <c:pt idx="462">
                  <c:v>84.964000000000013</c:v>
                </c:pt>
                <c:pt idx="463">
                  <c:v>85.275999999999982</c:v>
                </c:pt>
                <c:pt idx="464">
                  <c:v>85.877999999999986</c:v>
                </c:pt>
                <c:pt idx="465">
                  <c:v>86.087999999999994</c:v>
                </c:pt>
                <c:pt idx="466">
                  <c:v>86.748999999999995</c:v>
                </c:pt>
                <c:pt idx="467">
                  <c:v>86.95</c:v>
                </c:pt>
                <c:pt idx="468">
                  <c:v>87.169999999999987</c:v>
                </c:pt>
                <c:pt idx="469">
                  <c:v>88.208000000000013</c:v>
                </c:pt>
                <c:pt idx="470">
                  <c:v>88.85299999999998</c:v>
                </c:pt>
                <c:pt idx="471">
                  <c:v>89.278999999999982</c:v>
                </c:pt>
                <c:pt idx="472">
                  <c:v>89.682999999999993</c:v>
                </c:pt>
                <c:pt idx="473">
                  <c:v>90.338999999999999</c:v>
                </c:pt>
                <c:pt idx="474">
                  <c:v>91.414000000000016</c:v>
                </c:pt>
                <c:pt idx="475">
                  <c:v>91.644999999999996</c:v>
                </c:pt>
                <c:pt idx="476">
                  <c:v>91.787999999999997</c:v>
                </c:pt>
                <c:pt idx="477">
                  <c:v>92.247000000000014</c:v>
                </c:pt>
                <c:pt idx="478">
                  <c:v>92.789000000000001</c:v>
                </c:pt>
                <c:pt idx="479">
                  <c:v>93.445000000000007</c:v>
                </c:pt>
                <c:pt idx="480">
                  <c:v>93.787000000000006</c:v>
                </c:pt>
                <c:pt idx="481">
                  <c:v>94.654999999999987</c:v>
                </c:pt>
                <c:pt idx="482">
                  <c:v>95.408000000000001</c:v>
                </c:pt>
                <c:pt idx="483">
                  <c:v>95.727999999999994</c:v>
                </c:pt>
                <c:pt idx="484">
                  <c:v>95.826999999999998</c:v>
                </c:pt>
                <c:pt idx="485">
                  <c:v>96.058999999999983</c:v>
                </c:pt>
                <c:pt idx="486">
                  <c:v>96.620999999999981</c:v>
                </c:pt>
                <c:pt idx="487">
                  <c:v>97.10499999999999</c:v>
                </c:pt>
                <c:pt idx="488">
                  <c:v>97.521999999999991</c:v>
                </c:pt>
                <c:pt idx="489">
                  <c:v>97.88</c:v>
                </c:pt>
                <c:pt idx="490">
                  <c:v>98.186999999999998</c:v>
                </c:pt>
                <c:pt idx="491">
                  <c:v>98.45</c:v>
                </c:pt>
                <c:pt idx="492">
                  <c:v>98.475999999999999</c:v>
                </c:pt>
                <c:pt idx="493">
                  <c:v>98.620999999999981</c:v>
                </c:pt>
                <c:pt idx="494">
                  <c:v>98.675999999999988</c:v>
                </c:pt>
                <c:pt idx="495">
                  <c:v>98.869</c:v>
                </c:pt>
                <c:pt idx="496">
                  <c:v>99.034000000000006</c:v>
                </c:pt>
                <c:pt idx="497">
                  <c:v>99.175999999999988</c:v>
                </c:pt>
                <c:pt idx="498">
                  <c:v>99.296999999999997</c:v>
                </c:pt>
                <c:pt idx="499">
                  <c:v>99.4</c:v>
                </c:pt>
                <c:pt idx="500">
                  <c:v>99.488</c:v>
                </c:pt>
                <c:pt idx="501">
                  <c:v>99.563000000000002</c:v>
                </c:pt>
                <c:pt idx="502">
                  <c:v>99.626999999999981</c:v>
                </c:pt>
                <c:pt idx="503">
                  <c:v>99.681999999999988</c:v>
                </c:pt>
                <c:pt idx="504">
                  <c:v>99.728999999999999</c:v>
                </c:pt>
                <c:pt idx="505">
                  <c:v>99.769000000000005</c:v>
                </c:pt>
                <c:pt idx="506">
                  <c:v>99.802999999999983</c:v>
                </c:pt>
                <c:pt idx="507">
                  <c:v>99.812000000000012</c:v>
                </c:pt>
                <c:pt idx="508">
                  <c:v>99.831999999999994</c:v>
                </c:pt>
                <c:pt idx="509">
                  <c:v>99.856999999999999</c:v>
                </c:pt>
                <c:pt idx="510">
                  <c:v>99.877999999999986</c:v>
                </c:pt>
                <c:pt idx="511">
                  <c:v>99.896000000000001</c:v>
                </c:pt>
                <c:pt idx="512">
                  <c:v>99.911000000000016</c:v>
                </c:pt>
                <c:pt idx="513">
                  <c:v>99.924000000000007</c:v>
                </c:pt>
                <c:pt idx="514">
                  <c:v>99.935000000000002</c:v>
                </c:pt>
                <c:pt idx="515">
                  <c:v>99.945000000000007</c:v>
                </c:pt>
                <c:pt idx="516">
                  <c:v>99.953000000000003</c:v>
                </c:pt>
              </c:numCache>
            </c:numRef>
          </c:xVal>
          <c:yVal>
            <c:numRef>
              <c:f>'EX-6 PSD input'!$H$2:$H$518</c:f>
              <c:numCache>
                <c:formatCode>0.00E+00</c:formatCode>
                <c:ptCount val="517"/>
                <c:pt idx="0">
                  <c:v>2.3301000000000029E-23</c:v>
                </c:pt>
                <c:pt idx="1">
                  <c:v>2.3301000000000029E-23</c:v>
                </c:pt>
                <c:pt idx="2">
                  <c:v>2.3338000000000027E-23</c:v>
                </c:pt>
                <c:pt idx="3">
                  <c:v>2.3345000000000022E-23</c:v>
                </c:pt>
                <c:pt idx="4">
                  <c:v>2.3352000000000024E-23</c:v>
                </c:pt>
                <c:pt idx="5">
                  <c:v>2.3361000000000022E-23</c:v>
                </c:pt>
                <c:pt idx="6">
                  <c:v>2.3372000000000027E-23</c:v>
                </c:pt>
                <c:pt idx="7">
                  <c:v>2.3384000000000026E-23</c:v>
                </c:pt>
                <c:pt idx="8">
                  <c:v>2.3398000000000023E-23</c:v>
                </c:pt>
                <c:pt idx="9">
                  <c:v>2.3415000000000029E-23</c:v>
                </c:pt>
                <c:pt idx="10">
                  <c:v>2.3435000000000033E-23</c:v>
                </c:pt>
                <c:pt idx="11">
                  <c:v>2.3458000000000028E-23</c:v>
                </c:pt>
                <c:pt idx="12">
                  <c:v>2.3486000000000027E-23</c:v>
                </c:pt>
                <c:pt idx="13">
                  <c:v>2.3518000000000024E-23</c:v>
                </c:pt>
                <c:pt idx="14">
                  <c:v>2.3555000000000028E-23</c:v>
                </c:pt>
                <c:pt idx="15">
                  <c:v>2.360000000000003E-23</c:v>
                </c:pt>
                <c:pt idx="16">
                  <c:v>2.3652000000000028E-23</c:v>
                </c:pt>
                <c:pt idx="17">
                  <c:v>2.3713000000000027E-23</c:v>
                </c:pt>
                <c:pt idx="18">
                  <c:v>2.3785000000000025E-23</c:v>
                </c:pt>
                <c:pt idx="19">
                  <c:v>2.3869000000000023E-23</c:v>
                </c:pt>
                <c:pt idx="20">
                  <c:v>2.3969000000000026E-23</c:v>
                </c:pt>
                <c:pt idx="21">
                  <c:v>2.408600000000003E-23</c:v>
                </c:pt>
                <c:pt idx="22">
                  <c:v>2.4224000000000028E-23</c:v>
                </c:pt>
                <c:pt idx="23">
                  <c:v>2.4386000000000028E-23</c:v>
                </c:pt>
                <c:pt idx="24">
                  <c:v>2.4578000000000028E-23</c:v>
                </c:pt>
                <c:pt idx="25">
                  <c:v>2.480400000000003E-23</c:v>
                </c:pt>
                <c:pt idx="26">
                  <c:v>2.5072000000000032E-23</c:v>
                </c:pt>
                <c:pt idx="27">
                  <c:v>2.538900000000003E-23</c:v>
                </c:pt>
                <c:pt idx="28">
                  <c:v>2.5764000000000028E-23</c:v>
                </c:pt>
                <c:pt idx="29">
                  <c:v>2.6209000000000032E-23</c:v>
                </c:pt>
                <c:pt idx="30">
                  <c:v>2.6739000000000037E-23</c:v>
                </c:pt>
                <c:pt idx="31">
                  <c:v>2.7371000000000033E-23</c:v>
                </c:pt>
                <c:pt idx="32">
                  <c:v>2.8127000000000029E-23</c:v>
                </c:pt>
                <c:pt idx="33">
                  <c:v>2.9033000000000034E-23</c:v>
                </c:pt>
                <c:pt idx="34">
                  <c:v>3.0124000000000034E-23</c:v>
                </c:pt>
                <c:pt idx="35">
                  <c:v>3.1442000000000044E-23</c:v>
                </c:pt>
                <c:pt idx="36">
                  <c:v>3.3044000000000039E-23</c:v>
                </c:pt>
                <c:pt idx="37">
                  <c:v>3.500000000000004E-23</c:v>
                </c:pt>
                <c:pt idx="38">
                  <c:v>3.7404000000000052E-23</c:v>
                </c:pt>
                <c:pt idx="39">
                  <c:v>4.0380000000000055E-23</c:v>
                </c:pt>
                <c:pt idx="40">
                  <c:v>4.4094000000000063E-23</c:v>
                </c:pt>
                <c:pt idx="41">
                  <c:v>4.8772000000000057E-23</c:v>
                </c:pt>
                <c:pt idx="42">
                  <c:v>5.4724000000000069E-23</c:v>
                </c:pt>
                <c:pt idx="43">
                  <c:v>6.2383000000000082E-23</c:v>
                </c:pt>
                <c:pt idx="44">
                  <c:v>7.2366000000000092E-23</c:v>
                </c:pt>
                <c:pt idx="45">
                  <c:v>8.5554000000000137E-23</c:v>
                </c:pt>
                <c:pt idx="46">
                  <c:v>1.0324000000000012E-22</c:v>
                </c:pt>
                <c:pt idx="47">
                  <c:v>1.2734000000000014E-22</c:v>
                </c:pt>
                <c:pt idx="48">
                  <c:v>1.6075000000000016E-22</c:v>
                </c:pt>
                <c:pt idx="49">
                  <c:v>2.0789000000000026E-22</c:v>
                </c:pt>
                <c:pt idx="50">
                  <c:v>2.7567000000000028E-22</c:v>
                </c:pt>
                <c:pt idx="51">
                  <c:v>3.7500000000000046E-22</c:v>
                </c:pt>
                <c:pt idx="52">
                  <c:v>3.7500000000000046E-22</c:v>
                </c:pt>
                <c:pt idx="53">
                  <c:v>1.9171000000000021E-21</c:v>
                </c:pt>
                <c:pt idx="54">
                  <c:v>6.1428000000000066E-21</c:v>
                </c:pt>
                <c:pt idx="55">
                  <c:v>6.2531000000000072E-21</c:v>
                </c:pt>
                <c:pt idx="56">
                  <c:v>6.3917000000000077E-21</c:v>
                </c:pt>
                <c:pt idx="57">
                  <c:v>6.5611000000000071E-21</c:v>
                </c:pt>
                <c:pt idx="58">
                  <c:v>6.7645000000000072E-21</c:v>
                </c:pt>
                <c:pt idx="59">
                  <c:v>7.0059000000000074E-21</c:v>
                </c:pt>
                <c:pt idx="60">
                  <c:v>7.2903000000000089E-21</c:v>
                </c:pt>
                <c:pt idx="61">
                  <c:v>7.6238000000000078E-21</c:v>
                </c:pt>
                <c:pt idx="62">
                  <c:v>8.0143000000000081E-21</c:v>
                </c:pt>
                <c:pt idx="63">
                  <c:v>8.4715000000000129E-21</c:v>
                </c:pt>
                <c:pt idx="64">
                  <c:v>9.0076000000000119E-21</c:v>
                </c:pt>
                <c:pt idx="65">
                  <c:v>9.63830000000001E-21</c:v>
                </c:pt>
                <c:pt idx="66">
                  <c:v>1.0384000000000012E-20</c:v>
                </c:pt>
                <c:pt idx="67">
                  <c:v>1.1270000000000012E-20</c:v>
                </c:pt>
                <c:pt idx="68">
                  <c:v>1.1342000000000014E-20</c:v>
                </c:pt>
                <c:pt idx="69">
                  <c:v>1.2331000000000012E-20</c:v>
                </c:pt>
                <c:pt idx="70">
                  <c:v>1.2859000000000013E-20</c:v>
                </c:pt>
                <c:pt idx="71">
                  <c:v>1.3614000000000012E-20</c:v>
                </c:pt>
                <c:pt idx="72">
                  <c:v>1.4805000000000015E-20</c:v>
                </c:pt>
                <c:pt idx="73">
                  <c:v>1.5182000000000014E-20</c:v>
                </c:pt>
                <c:pt idx="74">
                  <c:v>1.7122000000000017E-20</c:v>
                </c:pt>
                <c:pt idx="75">
                  <c:v>1.7313000000000018E-20</c:v>
                </c:pt>
                <c:pt idx="76">
                  <c:v>1.9558000000000021E-20</c:v>
                </c:pt>
                <c:pt idx="77">
                  <c:v>2.0556000000000019E-20</c:v>
                </c:pt>
                <c:pt idx="78">
                  <c:v>2.2673000000000026E-20</c:v>
                </c:pt>
                <c:pt idx="79">
                  <c:v>2.4770000000000025E-20</c:v>
                </c:pt>
                <c:pt idx="80">
                  <c:v>2.6743000000000026E-20</c:v>
                </c:pt>
                <c:pt idx="81">
                  <c:v>3.0269000000000028E-20</c:v>
                </c:pt>
                <c:pt idx="82">
                  <c:v>3.2199000000000028E-20</c:v>
                </c:pt>
                <c:pt idx="83">
                  <c:v>3.7473000000000048E-20</c:v>
                </c:pt>
                <c:pt idx="84">
                  <c:v>3.974700000000004E-20</c:v>
                </c:pt>
                <c:pt idx="85">
                  <c:v>4.5536000000000047E-20</c:v>
                </c:pt>
                <c:pt idx="86">
                  <c:v>4.6951000000000041E-20</c:v>
                </c:pt>
                <c:pt idx="87">
                  <c:v>5.0613000000000058E-20</c:v>
                </c:pt>
                <c:pt idx="88">
                  <c:v>5.9464000000000074E-20</c:v>
                </c:pt>
                <c:pt idx="89">
                  <c:v>6.7066000000000084E-20</c:v>
                </c:pt>
                <c:pt idx="90">
                  <c:v>7.6030000000000071E-20</c:v>
                </c:pt>
                <c:pt idx="91">
                  <c:v>8.4140000000000104E-20</c:v>
                </c:pt>
                <c:pt idx="92">
                  <c:v>9.3709000000000113E-20</c:v>
                </c:pt>
                <c:pt idx="93">
                  <c:v>9.8009000000000112E-20</c:v>
                </c:pt>
                <c:pt idx="94">
                  <c:v>1.2720000000000013E-19</c:v>
                </c:pt>
                <c:pt idx="95">
                  <c:v>1.4104000000000013E-19</c:v>
                </c:pt>
                <c:pt idx="96">
                  <c:v>1.6598000000000018E-19</c:v>
                </c:pt>
                <c:pt idx="97">
                  <c:v>2.1005000000000021E-19</c:v>
                </c:pt>
                <c:pt idx="98">
                  <c:v>2.1739000000000025E-19</c:v>
                </c:pt>
                <c:pt idx="99">
                  <c:v>2.3730000000000017E-19</c:v>
                </c:pt>
                <c:pt idx="100">
                  <c:v>2.853400000000003E-19</c:v>
                </c:pt>
                <c:pt idx="101">
                  <c:v>3.7461000000000038E-19</c:v>
                </c:pt>
                <c:pt idx="102">
                  <c:v>4.797600000000005E-19</c:v>
                </c:pt>
                <c:pt idx="103">
                  <c:v>4.909000000000006E-19</c:v>
                </c:pt>
                <c:pt idx="104">
                  <c:v>6.4053000000000074E-19</c:v>
                </c:pt>
                <c:pt idx="105">
                  <c:v>8.2989000000000085E-19</c:v>
                </c:pt>
                <c:pt idx="106">
                  <c:v>1.0644000000000011E-18</c:v>
                </c:pt>
                <c:pt idx="107">
                  <c:v>1.0958000000000009E-18</c:v>
                </c:pt>
                <c:pt idx="108">
                  <c:v>1.3468000000000014E-18</c:v>
                </c:pt>
                <c:pt idx="109">
                  <c:v>1.3557000000000012E-18</c:v>
                </c:pt>
                <c:pt idx="110">
                  <c:v>1.6757000000000016E-18</c:v>
                </c:pt>
                <c:pt idx="111">
                  <c:v>2.0437000000000025E-18</c:v>
                </c:pt>
                <c:pt idx="112">
                  <c:v>2.4376000000000023E-18</c:v>
                </c:pt>
                <c:pt idx="113">
                  <c:v>2.8391000000000025E-18</c:v>
                </c:pt>
                <c:pt idx="114">
                  <c:v>3.2285000000000033E-18</c:v>
                </c:pt>
                <c:pt idx="115">
                  <c:v>3.5883000000000027E-18</c:v>
                </c:pt>
                <c:pt idx="116">
                  <c:v>3.9060000000000037E-18</c:v>
                </c:pt>
                <c:pt idx="117">
                  <c:v>4.1752000000000038E-18</c:v>
                </c:pt>
                <c:pt idx="118">
                  <c:v>4.3956000000000038E-18</c:v>
                </c:pt>
                <c:pt idx="119">
                  <c:v>4.5709000000000047E-18</c:v>
                </c:pt>
                <c:pt idx="120">
                  <c:v>4.7070000000000043E-18</c:v>
                </c:pt>
                <c:pt idx="121">
                  <c:v>4.8107000000000048E-18</c:v>
                </c:pt>
                <c:pt idx="122">
                  <c:v>4.8885000000000045E-18</c:v>
                </c:pt>
                <c:pt idx="123">
                  <c:v>4.9462000000000053E-18</c:v>
                </c:pt>
                <c:pt idx="124">
                  <c:v>4.9886000000000052E-18</c:v>
                </c:pt>
                <c:pt idx="125">
                  <c:v>5.0195000000000048E-18</c:v>
                </c:pt>
                <c:pt idx="126">
                  <c:v>5.041800000000005E-18</c:v>
                </c:pt>
                <c:pt idx="127">
                  <c:v>5.0579000000000045E-18</c:v>
                </c:pt>
                <c:pt idx="128">
                  <c:v>5.0694000000000048E-18</c:v>
                </c:pt>
                <c:pt idx="129">
                  <c:v>5.0775000000000048E-18</c:v>
                </c:pt>
                <c:pt idx="130">
                  <c:v>5.0832000000000054E-18</c:v>
                </c:pt>
                <c:pt idx="131">
                  <c:v>5.0872000000000056E-18</c:v>
                </c:pt>
                <c:pt idx="132">
                  <c:v>5.0900000000000053E-18</c:v>
                </c:pt>
                <c:pt idx="133">
                  <c:v>5.0919000000000052E-18</c:v>
                </c:pt>
                <c:pt idx="134">
                  <c:v>5.0932000000000054E-18</c:v>
                </c:pt>
                <c:pt idx="135">
                  <c:v>5.0940000000000046E-18</c:v>
                </c:pt>
                <c:pt idx="136">
                  <c:v>5.094500000000004E-18</c:v>
                </c:pt>
                <c:pt idx="137">
                  <c:v>5.0949000000000044E-18</c:v>
                </c:pt>
                <c:pt idx="138">
                  <c:v>5.0897000000000054E-18</c:v>
                </c:pt>
                <c:pt idx="139">
                  <c:v>5.0885000000000049E-18</c:v>
                </c:pt>
                <c:pt idx="140">
                  <c:v>5.0869000000000049E-18</c:v>
                </c:pt>
                <c:pt idx="141">
                  <c:v>5.0849000000000044E-18</c:v>
                </c:pt>
                <c:pt idx="142">
                  <c:v>5.0822000000000044E-18</c:v>
                </c:pt>
                <c:pt idx="143">
                  <c:v>5.0786000000000055E-18</c:v>
                </c:pt>
                <c:pt idx="144">
                  <c:v>5.0738000000000053E-18</c:v>
                </c:pt>
                <c:pt idx="145">
                  <c:v>5.067500000000004E-18</c:v>
                </c:pt>
                <c:pt idx="146">
                  <c:v>5.0591000000000049E-18</c:v>
                </c:pt>
                <c:pt idx="147">
                  <c:v>5.0478000000000048E-18</c:v>
                </c:pt>
                <c:pt idx="148">
                  <c:v>5.0327000000000056E-18</c:v>
                </c:pt>
                <c:pt idx="149">
                  <c:v>5.0123000000000045E-18</c:v>
                </c:pt>
                <c:pt idx="150">
                  <c:v>4.9851000000000052E-18</c:v>
                </c:pt>
                <c:pt idx="151">
                  <c:v>4.9485000000000049E-18</c:v>
                </c:pt>
                <c:pt idx="152">
                  <c:v>4.8996000000000043E-18</c:v>
                </c:pt>
                <c:pt idx="153">
                  <c:v>4.8346000000000043E-18</c:v>
                </c:pt>
                <c:pt idx="154">
                  <c:v>4.7485000000000044E-18</c:v>
                </c:pt>
                <c:pt idx="155">
                  <c:v>4.6357000000000045E-18</c:v>
                </c:pt>
                <c:pt idx="156">
                  <c:v>4.4899000000000049E-18</c:v>
                </c:pt>
                <c:pt idx="157">
                  <c:v>4.3044000000000038E-18</c:v>
                </c:pt>
                <c:pt idx="158">
                  <c:v>4.0738000000000045E-18</c:v>
                </c:pt>
                <c:pt idx="159">
                  <c:v>3.7950000000000041E-18</c:v>
                </c:pt>
                <c:pt idx="160">
                  <c:v>3.4692000000000035E-18</c:v>
                </c:pt>
                <c:pt idx="161">
                  <c:v>3.103300000000003E-18</c:v>
                </c:pt>
                <c:pt idx="162">
                  <c:v>2.7105000000000023E-18</c:v>
                </c:pt>
                <c:pt idx="163">
                  <c:v>2.6629000000000022E-18</c:v>
                </c:pt>
                <c:pt idx="164">
                  <c:v>2.3088000000000019E-18</c:v>
                </c:pt>
                <c:pt idx="165">
                  <c:v>1.9179000000000019E-18</c:v>
                </c:pt>
                <c:pt idx="166">
                  <c:v>1.5555000000000013E-18</c:v>
                </c:pt>
                <c:pt idx="167">
                  <c:v>1.2345000000000012E-18</c:v>
                </c:pt>
                <c:pt idx="168">
                  <c:v>9.6137000000000111E-19</c:v>
                </c:pt>
                <c:pt idx="169">
                  <c:v>7.3685000000000072E-19</c:v>
                </c:pt>
                <c:pt idx="170">
                  <c:v>5.6177000000000056E-19</c:v>
                </c:pt>
                <c:pt idx="171">
                  <c:v>5.5749000000000057E-19</c:v>
                </c:pt>
                <c:pt idx="172">
                  <c:v>4.1749000000000035E-19</c:v>
                </c:pt>
                <c:pt idx="173">
                  <c:v>3.4374000000000036E-19</c:v>
                </c:pt>
                <c:pt idx="174">
                  <c:v>3.1017000000000034E-19</c:v>
                </c:pt>
                <c:pt idx="175">
                  <c:v>2.2906000000000022E-19</c:v>
                </c:pt>
                <c:pt idx="176">
                  <c:v>1.6842000000000016E-19</c:v>
                </c:pt>
                <c:pt idx="177">
                  <c:v>1.2415000000000013E-19</c:v>
                </c:pt>
                <c:pt idx="178">
                  <c:v>1.2345000000000013E-19</c:v>
                </c:pt>
                <c:pt idx="179">
                  <c:v>9.9112000000000116E-20</c:v>
                </c:pt>
                <c:pt idx="180">
                  <c:v>9.0324000000000104E-20</c:v>
                </c:pt>
                <c:pt idx="181">
                  <c:v>7.0712000000000088E-20</c:v>
                </c:pt>
                <c:pt idx="182">
                  <c:v>6.6036000000000072E-20</c:v>
                </c:pt>
                <c:pt idx="183">
                  <c:v>6.5708000000000069E-20</c:v>
                </c:pt>
                <c:pt idx="184">
                  <c:v>4.8300000000000057E-20</c:v>
                </c:pt>
                <c:pt idx="185">
                  <c:v>4.208200000000005E-20</c:v>
                </c:pt>
                <c:pt idx="186">
                  <c:v>3.9881000000000044E-20</c:v>
                </c:pt>
                <c:pt idx="187">
                  <c:v>3.5393000000000036E-20</c:v>
                </c:pt>
                <c:pt idx="188">
                  <c:v>3.0228000000000032E-20</c:v>
                </c:pt>
                <c:pt idx="189">
                  <c:v>2.9814000000000029E-20</c:v>
                </c:pt>
                <c:pt idx="190">
                  <c:v>2.6029000000000028E-20</c:v>
                </c:pt>
                <c:pt idx="191">
                  <c:v>2.3444000000000024E-20</c:v>
                </c:pt>
                <c:pt idx="192">
                  <c:v>2.2016000000000024E-20</c:v>
                </c:pt>
                <c:pt idx="193">
                  <c:v>1.9256000000000021E-20</c:v>
                </c:pt>
                <c:pt idx="194">
                  <c:v>1.9202000000000022E-20</c:v>
                </c:pt>
                <c:pt idx="195">
                  <c:v>1.6852000000000019E-20</c:v>
                </c:pt>
                <c:pt idx="196">
                  <c:v>1.6376000000000016E-20</c:v>
                </c:pt>
                <c:pt idx="197">
                  <c:v>1.4448000000000015E-20</c:v>
                </c:pt>
                <c:pt idx="198">
                  <c:v>1.4402000000000016E-20</c:v>
                </c:pt>
                <c:pt idx="199">
                  <c:v>1.4372000000000013E-20</c:v>
                </c:pt>
                <c:pt idx="200">
                  <c:v>1.2969000000000014E-20</c:v>
                </c:pt>
                <c:pt idx="201">
                  <c:v>1.1896000000000013E-20</c:v>
                </c:pt>
                <c:pt idx="202">
                  <c:v>1.1227000000000013E-20</c:v>
                </c:pt>
                <c:pt idx="203">
                  <c:v>1.1072000000000012E-20</c:v>
                </c:pt>
                <c:pt idx="204">
                  <c:v>1.0833000000000011E-20</c:v>
                </c:pt>
                <c:pt idx="205">
                  <c:v>1.055400000000001E-20</c:v>
                </c:pt>
                <c:pt idx="206">
                  <c:v>1.0424000000000011E-20</c:v>
                </c:pt>
                <c:pt idx="207">
                  <c:v>1.0261000000000012E-20</c:v>
                </c:pt>
                <c:pt idx="208">
                  <c:v>9.9062000000000123E-21</c:v>
                </c:pt>
                <c:pt idx="209">
                  <c:v>9.4855000000000124E-21</c:v>
                </c:pt>
                <c:pt idx="210">
                  <c:v>9.1413000000000079E-21</c:v>
                </c:pt>
                <c:pt idx="211">
                  <c:v>8.8598000000000123E-21</c:v>
                </c:pt>
                <c:pt idx="212">
                  <c:v>8.6325000000000118E-21</c:v>
                </c:pt>
                <c:pt idx="213">
                  <c:v>8.4541000000000096E-21</c:v>
                </c:pt>
                <c:pt idx="214">
                  <c:v>8.3203000000000094E-21</c:v>
                </c:pt>
                <c:pt idx="215">
                  <c:v>8.2591000000000115E-21</c:v>
                </c:pt>
                <c:pt idx="216">
                  <c:v>8.2509000000000118E-21</c:v>
                </c:pt>
                <c:pt idx="217">
                  <c:v>8.2364000000000097E-21</c:v>
                </c:pt>
                <c:pt idx="218">
                  <c:v>8.2274000000000084E-21</c:v>
                </c:pt>
                <c:pt idx="219">
                  <c:v>8.1701000000000096E-21</c:v>
                </c:pt>
                <c:pt idx="220">
                  <c:v>8.1425000000000094E-21</c:v>
                </c:pt>
                <c:pt idx="221">
                  <c:v>8.137600000000008E-21</c:v>
                </c:pt>
                <c:pt idx="222">
                  <c:v>8.1489000000000083E-21</c:v>
                </c:pt>
                <c:pt idx="223">
                  <c:v>8.1705000000000097E-21</c:v>
                </c:pt>
                <c:pt idx="224">
                  <c:v>8.1976000000000103E-21</c:v>
                </c:pt>
                <c:pt idx="225">
                  <c:v>8.2268000000000091E-21</c:v>
                </c:pt>
                <c:pt idx="226">
                  <c:v>8.2559000000000113E-21</c:v>
                </c:pt>
                <c:pt idx="227">
                  <c:v>8.2834000000000119E-21</c:v>
                </c:pt>
                <c:pt idx="228">
                  <c:v>8.3086000000000105E-21</c:v>
                </c:pt>
                <c:pt idx="229">
                  <c:v>8.3312000000000082E-21</c:v>
                </c:pt>
                <c:pt idx="230">
                  <c:v>8.3511000000000128E-21</c:v>
                </c:pt>
                <c:pt idx="231">
                  <c:v>8.3686000000000128E-21</c:v>
                </c:pt>
                <c:pt idx="232">
                  <c:v>8.3837000000000111E-21</c:v>
                </c:pt>
                <c:pt idx="233">
                  <c:v>8.3968000000000108E-21</c:v>
                </c:pt>
                <c:pt idx="234">
                  <c:v>8.4080000000000115E-21</c:v>
                </c:pt>
                <c:pt idx="235">
                  <c:v>8.4176000000000106E-21</c:v>
                </c:pt>
                <c:pt idx="236">
                  <c:v>8.4259000000000115E-21</c:v>
                </c:pt>
                <c:pt idx="237">
                  <c:v>8.4329000000000097E-21</c:v>
                </c:pt>
                <c:pt idx="238">
                  <c:v>8.4389000000000101E-21</c:v>
                </c:pt>
                <c:pt idx="239">
                  <c:v>8.4440000000000093E-21</c:v>
                </c:pt>
                <c:pt idx="240">
                  <c:v>8.4484000000000096E-21</c:v>
                </c:pt>
                <c:pt idx="241">
                  <c:v>8.4521000000000109E-21</c:v>
                </c:pt>
                <c:pt idx="242">
                  <c:v>8.4553000000000111E-21</c:v>
                </c:pt>
                <c:pt idx="243">
                  <c:v>8.4920000000000108E-21</c:v>
                </c:pt>
                <c:pt idx="244">
                  <c:v>8.4951000000000129E-21</c:v>
                </c:pt>
                <c:pt idx="245">
                  <c:v>8.4988000000000098E-21</c:v>
                </c:pt>
                <c:pt idx="246">
                  <c:v>8.5031000000000134E-21</c:v>
                </c:pt>
                <c:pt idx="247">
                  <c:v>8.5082000000000081E-21</c:v>
                </c:pt>
                <c:pt idx="248">
                  <c:v>8.5141000000000104E-21</c:v>
                </c:pt>
                <c:pt idx="249">
                  <c:v>8.5210000000000119E-21</c:v>
                </c:pt>
                <c:pt idx="250">
                  <c:v>8.5290000000000094E-21</c:v>
                </c:pt>
                <c:pt idx="251">
                  <c:v>8.5384000000000093E-21</c:v>
                </c:pt>
                <c:pt idx="252">
                  <c:v>8.5492000000000114E-21</c:v>
                </c:pt>
                <c:pt idx="253">
                  <c:v>8.5618000000000115E-21</c:v>
                </c:pt>
                <c:pt idx="254">
                  <c:v>8.5762000000000094E-21</c:v>
                </c:pt>
                <c:pt idx="255">
                  <c:v>8.5927000000000131E-21</c:v>
                </c:pt>
                <c:pt idx="256">
                  <c:v>8.6114000000000101E-21</c:v>
                </c:pt>
                <c:pt idx="257">
                  <c:v>8.6324000000000107E-21</c:v>
                </c:pt>
                <c:pt idx="258">
                  <c:v>8.6553000000000118E-21</c:v>
                </c:pt>
                <c:pt idx="259">
                  <c:v>8.6799000000000096E-21</c:v>
                </c:pt>
                <c:pt idx="260">
                  <c:v>8.7053000000000134E-21</c:v>
                </c:pt>
                <c:pt idx="261">
                  <c:v>8.7299000000000097E-21</c:v>
                </c:pt>
                <c:pt idx="262">
                  <c:v>8.7515000000000096E-21</c:v>
                </c:pt>
                <c:pt idx="263">
                  <c:v>8.7669000000000113E-21</c:v>
                </c:pt>
                <c:pt idx="264">
                  <c:v>8.7721000000000116E-21</c:v>
                </c:pt>
                <c:pt idx="265">
                  <c:v>8.7622000000000106E-21</c:v>
                </c:pt>
                <c:pt idx="266">
                  <c:v>8.7367000000000117E-21</c:v>
                </c:pt>
                <c:pt idx="267">
                  <c:v>8.7325000000000106E-21</c:v>
                </c:pt>
                <c:pt idx="268">
                  <c:v>8.6793000000000118E-21</c:v>
                </c:pt>
                <c:pt idx="269">
                  <c:v>8.600300000000009E-21</c:v>
                </c:pt>
                <c:pt idx="270">
                  <c:v>8.5758000000000109E-21</c:v>
                </c:pt>
                <c:pt idx="271">
                  <c:v>8.4958000000000133E-21</c:v>
                </c:pt>
                <c:pt idx="272">
                  <c:v>8.3683000000000094E-21</c:v>
                </c:pt>
                <c:pt idx="273">
                  <c:v>8.2569000000000091E-21</c:v>
                </c:pt>
                <c:pt idx="274">
                  <c:v>8.2223000000000077E-21</c:v>
                </c:pt>
                <c:pt idx="275">
                  <c:v>8.0828000000000105E-21</c:v>
                </c:pt>
                <c:pt idx="276">
                  <c:v>8.0632000000000093E-21</c:v>
                </c:pt>
                <c:pt idx="277">
                  <c:v>7.8971000000000097E-21</c:v>
                </c:pt>
                <c:pt idx="278">
                  <c:v>7.7306000000000085E-21</c:v>
                </c:pt>
                <c:pt idx="279">
                  <c:v>7.6496000000000087E-21</c:v>
                </c:pt>
                <c:pt idx="280">
                  <c:v>7.5716000000000113E-21</c:v>
                </c:pt>
                <c:pt idx="281">
                  <c:v>7.4298000000000091E-21</c:v>
                </c:pt>
                <c:pt idx="282">
                  <c:v>7.3764000000000094E-21</c:v>
                </c:pt>
                <c:pt idx="283">
                  <c:v>7.3301000000000076E-21</c:v>
                </c:pt>
                <c:pt idx="284">
                  <c:v>7.3194000000000096E-21</c:v>
                </c:pt>
                <c:pt idx="285">
                  <c:v>7.2917000000000097E-21</c:v>
                </c:pt>
                <c:pt idx="286">
                  <c:v>7.2619000000000086E-21</c:v>
                </c:pt>
                <c:pt idx="287">
                  <c:v>7.2600000000000096E-21</c:v>
                </c:pt>
                <c:pt idx="288">
                  <c:v>7.2931000000000091E-21</c:v>
                </c:pt>
                <c:pt idx="289">
                  <c:v>7.3083000000000085E-21</c:v>
                </c:pt>
                <c:pt idx="290">
                  <c:v>7.3150000000000078E-21</c:v>
                </c:pt>
                <c:pt idx="291">
                  <c:v>7.4764000000000098E-21</c:v>
                </c:pt>
                <c:pt idx="292">
                  <c:v>7.6214000000000076E-21</c:v>
                </c:pt>
                <c:pt idx="293">
                  <c:v>7.6998000000000096E-21</c:v>
                </c:pt>
                <c:pt idx="294">
                  <c:v>7.9258000000000089E-21</c:v>
                </c:pt>
                <c:pt idx="295">
                  <c:v>7.9370000000000111E-21</c:v>
                </c:pt>
                <c:pt idx="296">
                  <c:v>8.2164000000000099E-21</c:v>
                </c:pt>
                <c:pt idx="297">
                  <c:v>8.4492000000000096E-21</c:v>
                </c:pt>
                <c:pt idx="298">
                  <c:v>8.9611000000000108E-21</c:v>
                </c:pt>
                <c:pt idx="299">
                  <c:v>9.111300000000009E-21</c:v>
                </c:pt>
                <c:pt idx="300">
                  <c:v>9.3960000000000124E-21</c:v>
                </c:pt>
                <c:pt idx="301">
                  <c:v>1.0348000000000011E-20</c:v>
                </c:pt>
                <c:pt idx="302">
                  <c:v>1.0765000000000013E-20</c:v>
                </c:pt>
                <c:pt idx="303">
                  <c:v>1.1360000000000013E-20</c:v>
                </c:pt>
                <c:pt idx="304">
                  <c:v>1.1988000000000014E-20</c:v>
                </c:pt>
                <c:pt idx="305">
                  <c:v>1.2324000000000013E-20</c:v>
                </c:pt>
                <c:pt idx="306">
                  <c:v>1.4112000000000011E-20</c:v>
                </c:pt>
                <c:pt idx="307">
                  <c:v>1.6814000000000018E-20</c:v>
                </c:pt>
                <c:pt idx="308">
                  <c:v>1.8268000000000019E-20</c:v>
                </c:pt>
                <c:pt idx="309">
                  <c:v>1.8412000000000019E-20</c:v>
                </c:pt>
                <c:pt idx="310">
                  <c:v>2.0194000000000019E-20</c:v>
                </c:pt>
                <c:pt idx="311">
                  <c:v>2.0296000000000021E-20</c:v>
                </c:pt>
                <c:pt idx="312">
                  <c:v>2.4347000000000025E-20</c:v>
                </c:pt>
                <c:pt idx="313">
                  <c:v>2.5652000000000029E-20</c:v>
                </c:pt>
                <c:pt idx="314">
                  <c:v>2.9336000000000033E-20</c:v>
                </c:pt>
                <c:pt idx="315">
                  <c:v>3.155000000000003E-20</c:v>
                </c:pt>
                <c:pt idx="316">
                  <c:v>3.5169000000000034E-20</c:v>
                </c:pt>
                <c:pt idx="317">
                  <c:v>4.1762000000000042E-20</c:v>
                </c:pt>
                <c:pt idx="318">
                  <c:v>4.8925000000000047E-20</c:v>
                </c:pt>
                <c:pt idx="319">
                  <c:v>5.4448000000000064E-20</c:v>
                </c:pt>
                <c:pt idx="320">
                  <c:v>5.6364000000000068E-20</c:v>
                </c:pt>
                <c:pt idx="321">
                  <c:v>6.2789000000000076E-20</c:v>
                </c:pt>
                <c:pt idx="322">
                  <c:v>6.371800000000008E-20</c:v>
                </c:pt>
                <c:pt idx="323">
                  <c:v>7.062500000000007E-20</c:v>
                </c:pt>
                <c:pt idx="324">
                  <c:v>7.678800000000009E-20</c:v>
                </c:pt>
                <c:pt idx="325">
                  <c:v>8.2023000000000088E-20</c:v>
                </c:pt>
                <c:pt idx="326">
                  <c:v>8.6271000000000086E-20</c:v>
                </c:pt>
                <c:pt idx="327">
                  <c:v>8.9577000000000144E-20</c:v>
                </c:pt>
                <c:pt idx="328">
                  <c:v>9.2052000000000117E-20</c:v>
                </c:pt>
                <c:pt idx="329">
                  <c:v>9.3837000000000109E-20</c:v>
                </c:pt>
                <c:pt idx="330">
                  <c:v>9.507700000000011E-20</c:v>
                </c:pt>
                <c:pt idx="331">
                  <c:v>9.5903000000000118E-20</c:v>
                </c:pt>
                <c:pt idx="332">
                  <c:v>9.6424000000000114E-20</c:v>
                </c:pt>
                <c:pt idx="333">
                  <c:v>9.6726000000000123E-20</c:v>
                </c:pt>
                <c:pt idx="334">
                  <c:v>9.6878000000000114E-20</c:v>
                </c:pt>
                <c:pt idx="335">
                  <c:v>9.6927000000000111E-20</c:v>
                </c:pt>
                <c:pt idx="336">
                  <c:v>9.6922000000000108E-20</c:v>
                </c:pt>
                <c:pt idx="337">
                  <c:v>9.6910000000000116E-20</c:v>
                </c:pt>
                <c:pt idx="338">
                  <c:v>9.6852000000000108E-20</c:v>
                </c:pt>
                <c:pt idx="339">
                  <c:v>9.6771000000000098E-20</c:v>
                </c:pt>
                <c:pt idx="340">
                  <c:v>9.6678000000000144E-20</c:v>
                </c:pt>
                <c:pt idx="341">
                  <c:v>9.6583000000000131E-20</c:v>
                </c:pt>
                <c:pt idx="342">
                  <c:v>9.6489000000000088E-20</c:v>
                </c:pt>
                <c:pt idx="343">
                  <c:v>9.6400000000000107E-20</c:v>
                </c:pt>
                <c:pt idx="344">
                  <c:v>9.6318000000000103E-20</c:v>
                </c:pt>
                <c:pt idx="345">
                  <c:v>9.6243000000000089E-20</c:v>
                </c:pt>
                <c:pt idx="346">
                  <c:v>9.6176000000000117E-20</c:v>
                </c:pt>
                <c:pt idx="347">
                  <c:v>9.6116000000000098E-20</c:v>
                </c:pt>
                <c:pt idx="348">
                  <c:v>9.5263000000000102E-20</c:v>
                </c:pt>
                <c:pt idx="349">
                  <c:v>9.5175000000000102E-20</c:v>
                </c:pt>
                <c:pt idx="350">
                  <c:v>9.5069000000000127E-20</c:v>
                </c:pt>
                <c:pt idx="351">
                  <c:v>9.4941000000000131E-20</c:v>
                </c:pt>
                <c:pt idx="352">
                  <c:v>9.4786000000000111E-20</c:v>
                </c:pt>
                <c:pt idx="353">
                  <c:v>9.4596000000000122E-20</c:v>
                </c:pt>
                <c:pt idx="354">
                  <c:v>9.4364000000000113E-20</c:v>
                </c:pt>
                <c:pt idx="355">
                  <c:v>9.4078000000000118E-20</c:v>
                </c:pt>
                <c:pt idx="356">
                  <c:v>9.3725000000000126E-20</c:v>
                </c:pt>
                <c:pt idx="357">
                  <c:v>9.3286000000000098E-20</c:v>
                </c:pt>
                <c:pt idx="358">
                  <c:v>9.2921000000000114E-20</c:v>
                </c:pt>
                <c:pt idx="359">
                  <c:v>9.2739000000000132E-20</c:v>
                </c:pt>
                <c:pt idx="360">
                  <c:v>9.2052000000000117E-20</c:v>
                </c:pt>
                <c:pt idx="361">
                  <c:v>9.1188000000000087E-20</c:v>
                </c:pt>
                <c:pt idx="362">
                  <c:v>9.0098000000000116E-20</c:v>
                </c:pt>
                <c:pt idx="363">
                  <c:v>8.8721000000000144E-20</c:v>
                </c:pt>
                <c:pt idx="364">
                  <c:v>8.6981000000000103E-20</c:v>
                </c:pt>
                <c:pt idx="365">
                  <c:v>8.4790000000000102E-20</c:v>
                </c:pt>
                <c:pt idx="366">
                  <c:v>8.2046000000000103E-20</c:v>
                </c:pt>
                <c:pt idx="367">
                  <c:v>7.8642000000000077E-20</c:v>
                </c:pt>
                <c:pt idx="368">
                  <c:v>7.4477000000000088E-20</c:v>
                </c:pt>
                <c:pt idx="369">
                  <c:v>6.9482000000000081E-20</c:v>
                </c:pt>
                <c:pt idx="370">
                  <c:v>6.364200000000006E-20</c:v>
                </c:pt>
                <c:pt idx="371">
                  <c:v>6.0548000000000061E-20</c:v>
                </c:pt>
                <c:pt idx="372">
                  <c:v>5.703300000000007E-20</c:v>
                </c:pt>
                <c:pt idx="373">
                  <c:v>4.9839000000000056E-20</c:v>
                </c:pt>
                <c:pt idx="374">
                  <c:v>4.2349000000000046E-20</c:v>
                </c:pt>
                <c:pt idx="375">
                  <c:v>3.9421000000000042E-20</c:v>
                </c:pt>
                <c:pt idx="376">
                  <c:v>3.4921000000000037E-20</c:v>
                </c:pt>
                <c:pt idx="377">
                  <c:v>2.8627000000000028E-20</c:v>
                </c:pt>
                <c:pt idx="378">
                  <c:v>2.7920000000000028E-20</c:v>
                </c:pt>
                <c:pt idx="379">
                  <c:v>2.1644000000000025E-20</c:v>
                </c:pt>
                <c:pt idx="380">
                  <c:v>1.6282000000000018E-20</c:v>
                </c:pt>
                <c:pt idx="381">
                  <c:v>1.5405000000000014E-20</c:v>
                </c:pt>
                <c:pt idx="382">
                  <c:v>1.190000000000001E-20</c:v>
                </c:pt>
                <c:pt idx="383">
                  <c:v>9.976400000000013E-21</c:v>
                </c:pt>
                <c:pt idx="384">
                  <c:v>9.5226000000000121E-21</c:v>
                </c:pt>
                <c:pt idx="385">
                  <c:v>8.456700000000012E-21</c:v>
                </c:pt>
                <c:pt idx="386">
                  <c:v>6.5245000000000063E-21</c:v>
                </c:pt>
                <c:pt idx="387">
                  <c:v>5.8459000000000062E-21</c:v>
                </c:pt>
                <c:pt idx="388">
                  <c:v>4.8204000000000049E-21</c:v>
                </c:pt>
                <c:pt idx="389">
                  <c:v>3.9292000000000042E-21</c:v>
                </c:pt>
                <c:pt idx="390">
                  <c:v>3.7696000000000046E-21</c:v>
                </c:pt>
                <c:pt idx="391">
                  <c:v>3.5879000000000048E-21</c:v>
                </c:pt>
                <c:pt idx="392">
                  <c:v>3.0813000000000039E-21</c:v>
                </c:pt>
                <c:pt idx="393">
                  <c:v>2.609700000000003E-21</c:v>
                </c:pt>
                <c:pt idx="394">
                  <c:v>2.5690000000000031E-21</c:v>
                </c:pt>
                <c:pt idx="395">
                  <c:v>2.2754000000000026E-21</c:v>
                </c:pt>
                <c:pt idx="396">
                  <c:v>2.0700000000000024E-21</c:v>
                </c:pt>
                <c:pt idx="397">
                  <c:v>2.0323000000000022E-21</c:v>
                </c:pt>
                <c:pt idx="398">
                  <c:v>1.8521000000000021E-21</c:v>
                </c:pt>
                <c:pt idx="399">
                  <c:v>1.7162000000000018E-21</c:v>
                </c:pt>
                <c:pt idx="400">
                  <c:v>1.6589000000000019E-21</c:v>
                </c:pt>
                <c:pt idx="401">
                  <c:v>1.6122000000000018E-21</c:v>
                </c:pt>
                <c:pt idx="402">
                  <c:v>1.5315000000000016E-21</c:v>
                </c:pt>
                <c:pt idx="403">
                  <c:v>1.4681000000000017E-21</c:v>
                </c:pt>
                <c:pt idx="404">
                  <c:v>1.4176000000000013E-21</c:v>
                </c:pt>
                <c:pt idx="405">
                  <c:v>1.3770000000000016E-21</c:v>
                </c:pt>
                <c:pt idx="406">
                  <c:v>1.3440000000000017E-21</c:v>
                </c:pt>
                <c:pt idx="407">
                  <c:v>1.3169000000000015E-21</c:v>
                </c:pt>
                <c:pt idx="408">
                  <c:v>1.2946000000000012E-21</c:v>
                </c:pt>
                <c:pt idx="409">
                  <c:v>1.2760000000000016E-21</c:v>
                </c:pt>
                <c:pt idx="410">
                  <c:v>1.2605000000000013E-21</c:v>
                </c:pt>
                <c:pt idx="411">
                  <c:v>1.2474000000000013E-21</c:v>
                </c:pt>
                <c:pt idx="412">
                  <c:v>1.2365000000000013E-21</c:v>
                </c:pt>
                <c:pt idx="413">
                  <c:v>1.2273000000000013E-21</c:v>
                </c:pt>
                <c:pt idx="414">
                  <c:v>1.2195000000000012E-21</c:v>
                </c:pt>
                <c:pt idx="415">
                  <c:v>1.2129000000000013E-21</c:v>
                </c:pt>
                <c:pt idx="416">
                  <c:v>1.2073000000000012E-21</c:v>
                </c:pt>
                <c:pt idx="417">
                  <c:v>1.2026000000000011E-21</c:v>
                </c:pt>
                <c:pt idx="418">
                  <c:v>1.1986000000000016E-21</c:v>
                </c:pt>
                <c:pt idx="419">
                  <c:v>1.1952000000000014E-21</c:v>
                </c:pt>
                <c:pt idx="420">
                  <c:v>1.1923000000000015E-21</c:v>
                </c:pt>
                <c:pt idx="421">
                  <c:v>1.1898000000000014E-21</c:v>
                </c:pt>
                <c:pt idx="422">
                  <c:v>1.1877000000000011E-21</c:v>
                </c:pt>
                <c:pt idx="423">
                  <c:v>1.1638000000000011E-21</c:v>
                </c:pt>
                <c:pt idx="424">
                  <c:v>1.1618000000000013E-21</c:v>
                </c:pt>
                <c:pt idx="425">
                  <c:v>1.1594000000000013E-21</c:v>
                </c:pt>
                <c:pt idx="426">
                  <c:v>1.1566000000000014E-21</c:v>
                </c:pt>
                <c:pt idx="427">
                  <c:v>1.1533000000000013E-21</c:v>
                </c:pt>
                <c:pt idx="428">
                  <c:v>1.1495000000000013E-21</c:v>
                </c:pt>
                <c:pt idx="429">
                  <c:v>1.1450000000000014E-21</c:v>
                </c:pt>
                <c:pt idx="430">
                  <c:v>1.139700000000001E-21</c:v>
                </c:pt>
                <c:pt idx="431">
                  <c:v>1.1336000000000012E-21</c:v>
                </c:pt>
                <c:pt idx="432">
                  <c:v>1.1265000000000013E-21</c:v>
                </c:pt>
                <c:pt idx="433">
                  <c:v>1.1182000000000014E-21</c:v>
                </c:pt>
                <c:pt idx="434">
                  <c:v>1.1150000000000014E-21</c:v>
                </c:pt>
                <c:pt idx="435">
                  <c:v>1.1085000000000013E-21</c:v>
                </c:pt>
                <c:pt idx="436">
                  <c:v>1.0972000000000012E-21</c:v>
                </c:pt>
                <c:pt idx="437">
                  <c:v>1.0840000000000013E-21</c:v>
                </c:pt>
                <c:pt idx="438">
                  <c:v>1.0687000000000011E-21</c:v>
                </c:pt>
                <c:pt idx="439">
                  <c:v>1.0510000000000009E-21</c:v>
                </c:pt>
                <c:pt idx="440">
                  <c:v>1.0304000000000013E-21</c:v>
                </c:pt>
                <c:pt idx="441">
                  <c:v>1.0064000000000009E-21</c:v>
                </c:pt>
                <c:pt idx="442">
                  <c:v>9.7873000000000097E-22</c:v>
                </c:pt>
                <c:pt idx="443">
                  <c:v>9.466900000000015E-22</c:v>
                </c:pt>
                <c:pt idx="444">
                  <c:v>9.0980000000000097E-22</c:v>
                </c:pt>
                <c:pt idx="445">
                  <c:v>8.6755000000000149E-22</c:v>
                </c:pt>
                <c:pt idx="446">
                  <c:v>8.195600000000012E-22</c:v>
                </c:pt>
                <c:pt idx="447">
                  <c:v>8.0620000000000109E-22</c:v>
                </c:pt>
                <c:pt idx="448">
                  <c:v>7.657100000000008E-22</c:v>
                </c:pt>
                <c:pt idx="449">
                  <c:v>7.0622000000000072E-22</c:v>
                </c:pt>
                <c:pt idx="450">
                  <c:v>6.9818000000000099E-22</c:v>
                </c:pt>
                <c:pt idx="451">
                  <c:v>6.8768000000000089E-22</c:v>
                </c:pt>
                <c:pt idx="452">
                  <c:v>6.4177000000000078E-22</c:v>
                </c:pt>
                <c:pt idx="453">
                  <c:v>5.7349000000000064E-22</c:v>
                </c:pt>
                <c:pt idx="454">
                  <c:v>5.0287000000000055E-22</c:v>
                </c:pt>
                <c:pt idx="455">
                  <c:v>4.3170000000000043E-22</c:v>
                </c:pt>
                <c:pt idx="456">
                  <c:v>3.8926000000000039E-22</c:v>
                </c:pt>
                <c:pt idx="457">
                  <c:v>3.6184000000000041E-22</c:v>
                </c:pt>
                <c:pt idx="458">
                  <c:v>3.3645000000000037E-22</c:v>
                </c:pt>
                <c:pt idx="459">
                  <c:v>2.9515000000000034E-22</c:v>
                </c:pt>
                <c:pt idx="460">
                  <c:v>2.333100000000003E-22</c:v>
                </c:pt>
                <c:pt idx="461">
                  <c:v>2.0229000000000021E-22</c:v>
                </c:pt>
                <c:pt idx="462">
                  <c:v>1.7777000000000019E-22</c:v>
                </c:pt>
                <c:pt idx="463">
                  <c:v>1.5957000000000019E-22</c:v>
                </c:pt>
                <c:pt idx="464">
                  <c:v>1.2962000000000013E-22</c:v>
                </c:pt>
                <c:pt idx="465">
                  <c:v>1.2059000000000011E-22</c:v>
                </c:pt>
                <c:pt idx="466">
                  <c:v>9.5968000000000122E-23</c:v>
                </c:pt>
                <c:pt idx="467">
                  <c:v>8.9524000000000144E-23</c:v>
                </c:pt>
                <c:pt idx="468">
                  <c:v>8.2947000000000098E-23</c:v>
                </c:pt>
                <c:pt idx="469">
                  <c:v>5.7687000000000067E-23</c:v>
                </c:pt>
                <c:pt idx="470">
                  <c:v>4.5837000000000064E-23</c:v>
                </c:pt>
                <c:pt idx="471">
                  <c:v>3.9273000000000046E-23</c:v>
                </c:pt>
                <c:pt idx="472">
                  <c:v>3.3844000000000043E-23</c:v>
                </c:pt>
                <c:pt idx="473">
                  <c:v>2.6443000000000036E-23</c:v>
                </c:pt>
                <c:pt idx="474">
                  <c:v>1.7312000000000022E-23</c:v>
                </c:pt>
                <c:pt idx="475">
                  <c:v>1.574500000000002E-23</c:v>
                </c:pt>
                <c:pt idx="476">
                  <c:v>1.4839000000000018E-23</c:v>
                </c:pt>
                <c:pt idx="477">
                  <c:v>1.2215000000000014E-23</c:v>
                </c:pt>
                <c:pt idx="478">
                  <c:v>9.611900000000012E-24</c:v>
                </c:pt>
                <c:pt idx="479">
                  <c:v>7.0887000000000103E-24</c:v>
                </c:pt>
                <c:pt idx="480">
                  <c:v>5.9993000000000085E-24</c:v>
                </c:pt>
                <c:pt idx="481">
                  <c:v>3.8350000000000044E-24</c:v>
                </c:pt>
                <c:pt idx="482">
                  <c:v>2.5286000000000033E-24</c:v>
                </c:pt>
                <c:pt idx="483">
                  <c:v>2.1057000000000029E-24</c:v>
                </c:pt>
                <c:pt idx="484">
                  <c:v>1.9900000000000024E-24</c:v>
                </c:pt>
                <c:pt idx="485">
                  <c:v>1.741900000000002E-24</c:v>
                </c:pt>
                <c:pt idx="486">
                  <c:v>1.2753000000000016E-24</c:v>
                </c:pt>
                <c:pt idx="487">
                  <c:v>1.0078000000000012E-24</c:v>
                </c:pt>
                <c:pt idx="488">
                  <c:v>8.6453000000000112E-25</c:v>
                </c:pt>
                <c:pt idx="489">
                  <c:v>7.9856000000000121E-25</c:v>
                </c:pt>
                <c:pt idx="490">
                  <c:v>7.8001000000000103E-25</c:v>
                </c:pt>
                <c:pt idx="491">
                  <c:v>7.8982000000000112E-25</c:v>
                </c:pt>
                <c:pt idx="492">
                  <c:v>7.9195000000000111E-25</c:v>
                </c:pt>
                <c:pt idx="493">
                  <c:v>8.0800000000000111E-25</c:v>
                </c:pt>
                <c:pt idx="494">
                  <c:v>8.1576000000000135E-25</c:v>
                </c:pt>
                <c:pt idx="495">
                  <c:v>8.5005000000000131E-25</c:v>
                </c:pt>
                <c:pt idx="496">
                  <c:v>8.8778000000000129E-25</c:v>
                </c:pt>
                <c:pt idx="497">
                  <c:v>9.2591000000000145E-25</c:v>
                </c:pt>
                <c:pt idx="498">
                  <c:v>9.6262000000000119E-25</c:v>
                </c:pt>
                <c:pt idx="499">
                  <c:v>9.9689000000000156E-25</c:v>
                </c:pt>
                <c:pt idx="500">
                  <c:v>1.0282000000000013E-24</c:v>
                </c:pt>
                <c:pt idx="501">
                  <c:v>1.0565000000000013E-24</c:v>
                </c:pt>
                <c:pt idx="502">
                  <c:v>1.0816000000000013E-24</c:v>
                </c:pt>
                <c:pt idx="503">
                  <c:v>1.1038000000000013E-24</c:v>
                </c:pt>
                <c:pt idx="504">
                  <c:v>1.1233000000000015E-24</c:v>
                </c:pt>
                <c:pt idx="505">
                  <c:v>1.1403000000000016E-24</c:v>
                </c:pt>
                <c:pt idx="506">
                  <c:v>1.1551000000000014E-24</c:v>
                </c:pt>
                <c:pt idx="507">
                  <c:v>1.1593000000000014E-24</c:v>
                </c:pt>
                <c:pt idx="508">
                  <c:v>1.1680000000000017E-24</c:v>
                </c:pt>
                <c:pt idx="509">
                  <c:v>1.1791000000000015E-24</c:v>
                </c:pt>
                <c:pt idx="510">
                  <c:v>1.1886000000000014E-24</c:v>
                </c:pt>
                <c:pt idx="511">
                  <c:v>1.1968000000000014E-24</c:v>
                </c:pt>
                <c:pt idx="512">
                  <c:v>1.2039000000000013E-24</c:v>
                </c:pt>
                <c:pt idx="513">
                  <c:v>1.2100000000000015E-24</c:v>
                </c:pt>
                <c:pt idx="514">
                  <c:v>1.2152000000000015E-24</c:v>
                </c:pt>
                <c:pt idx="515">
                  <c:v>1.2196000000000015E-24</c:v>
                </c:pt>
                <c:pt idx="516">
                  <c:v>1.2234000000000015E-24</c:v>
                </c:pt>
              </c:numCache>
            </c:numRef>
          </c:yVal>
          <c:smooth val="1"/>
        </c:ser>
        <c:axId val="62051072"/>
        <c:axId val="62052992"/>
      </c:scatterChart>
      <c:valAx>
        <c:axId val="62051072"/>
        <c:scaling>
          <c:orientation val="minMax"/>
          <c:max val="100"/>
        </c:scaling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Freq. (Hz)</a:t>
                </a:r>
              </a:p>
            </c:rich>
          </c:tx>
        </c:title>
        <c:numFmt formatCode="General" sourceLinked="1"/>
        <c:minorTickMark val="out"/>
        <c:tickLblPos val="nextTo"/>
        <c:crossAx val="62052992"/>
        <c:crosses val="max"/>
        <c:crossBetween val="midCat"/>
      </c:valAx>
      <c:valAx>
        <c:axId val="62052992"/>
        <c:scaling>
          <c:logBase val="10"/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PSD</a:t>
                </a:r>
                <a:r>
                  <a:rPr lang="en-US" baseline="0"/>
                  <a:t> (mm</a:t>
                </a:r>
                <a:r>
                  <a:rPr lang="en-US" baseline="30000"/>
                  <a:t>2</a:t>
                </a:r>
                <a:r>
                  <a:rPr lang="en-US" baseline="0"/>
                  <a:t>/Hz)</a:t>
                </a:r>
                <a:endParaRPr lang="en-US"/>
              </a:p>
            </c:rich>
          </c:tx>
        </c:title>
        <c:numFmt formatCode="General" sourceLinked="1"/>
        <c:minorTickMark val="out"/>
        <c:tickLblPos val="nextTo"/>
        <c:crossAx val="62051072"/>
        <c:crosses val="autoZero"/>
        <c:crossBetween val="midCat"/>
      </c:valAx>
    </c:plotArea>
    <c:legend>
      <c:legendPos val="r"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AA745-38B4-4ED4-897A-B41785433E8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6F3BB-83A9-4D65-8407-00D396408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EX-6 Shielding Block</a:t>
            </a:r>
            <a:br>
              <a:rPr lang="en-US" dirty="0" smtClean="0"/>
            </a:br>
            <a:r>
              <a:rPr lang="en-US" sz="3100" dirty="0" smtClean="0"/>
              <a:t>Preliminary Random Vibration Analysis</a:t>
            </a:r>
            <a:endParaRPr lang="en-US" sz="3100" dirty="0"/>
          </a:p>
        </p:txBody>
      </p:sp>
      <p:sp>
        <p:nvSpPr>
          <p:cNvPr id="3" name="TextBox 2"/>
          <p:cNvSpPr txBox="1"/>
          <p:nvPr/>
        </p:nvSpPr>
        <p:spPr>
          <a:xfrm>
            <a:off x="3352800" y="3505200"/>
            <a:ext cx="21432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John </a:t>
            </a:r>
            <a:r>
              <a:rPr lang="en-US" dirty="0" err="1" smtClean="0"/>
              <a:t>Amann</a:t>
            </a:r>
            <a:endParaRPr lang="en-US" dirty="0" smtClean="0"/>
          </a:p>
          <a:p>
            <a:pPr algn="ctr"/>
            <a:r>
              <a:rPr lang="en-US" dirty="0" smtClean="0"/>
              <a:t>Mechanical Engineer</a:t>
            </a:r>
          </a:p>
          <a:p>
            <a:pPr algn="ctr"/>
            <a:r>
              <a:rPr lang="en-US" dirty="0" smtClean="0"/>
              <a:t>SLAC MDI Group</a:t>
            </a:r>
          </a:p>
          <a:p>
            <a:pPr algn="ctr"/>
            <a:r>
              <a:rPr lang="en-US" dirty="0" smtClean="0"/>
              <a:t>10/07/10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 4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5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 6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838200" y="838200"/>
          <a:ext cx="7391400" cy="5391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Pre-stress and Damping Added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457200" y="990600"/>
          <a:ext cx="8382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EX-6 Shielding Block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7949632" cy="511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Parameters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524000"/>
            <a:ext cx="8658717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Limitations of the model: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No damping – need to add.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No static pre-stress (deflection under gravity not included).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Fixed support at 2 lower edges - not realistic for the real world case we wish to measure.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PSD input is not real (was Hera spectrum, but units got mixed up).</a:t>
            </a:r>
          </a:p>
          <a:p>
            <a:endParaRPr lang="en-US" dirty="0" smtClean="0"/>
          </a:p>
          <a:p>
            <a:r>
              <a:rPr lang="en-US" dirty="0" smtClean="0"/>
              <a:t>Will fix all these things and model all 3 PSD input spectra from Marco in the next weeks.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Results are preliminary at this point.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Model for FEA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Modal Analysis Results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76400"/>
            <a:ext cx="5638800" cy="498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7452691" cy="560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1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2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3</a:t>
            </a:r>
            <a:endParaRPr lang="en-US" dirty="0"/>
          </a:p>
        </p:txBody>
      </p:sp>
      <p:pic>
        <p:nvPicPr>
          <p:cNvPr id="3" name="Picture 2" descr="preview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524000"/>
            <a:ext cx="6502400" cy="4902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148</Words>
  <Application>Microsoft Office PowerPoint</Application>
  <PresentationFormat>On-screen Show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EX-6 Shielding Block Preliminary Random Vibration Analysis</vt:lpstr>
      <vt:lpstr>EX-6 Shielding Block</vt:lpstr>
      <vt:lpstr>Model Parameters</vt:lpstr>
      <vt:lpstr>Solid Model for FEA</vt:lpstr>
      <vt:lpstr>Modal Analysis Results</vt:lpstr>
      <vt:lpstr>Slide 6</vt:lpstr>
      <vt:lpstr>Mode 1</vt:lpstr>
      <vt:lpstr>Mode 2</vt:lpstr>
      <vt:lpstr>Mode 3</vt:lpstr>
      <vt:lpstr>Mode 4</vt:lpstr>
      <vt:lpstr>Mode 5</vt:lpstr>
      <vt:lpstr>Mode 6</vt:lpstr>
      <vt:lpstr>Slide 13</vt:lpstr>
      <vt:lpstr>Pre-stress and Damping Added 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Amann</dc:creator>
  <cp:lastModifiedBy>SLAC</cp:lastModifiedBy>
  <cp:revision>17</cp:revision>
  <dcterms:created xsi:type="dcterms:W3CDTF">2010-10-07T18:36:27Z</dcterms:created>
  <dcterms:modified xsi:type="dcterms:W3CDTF">2010-11-04T20:12:35Z</dcterms:modified>
</cp:coreProperties>
</file>