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6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76" d="100"/>
          <a:sy n="176" d="100"/>
        </p:scale>
        <p:origin x="-16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A94C-658B-4681-856D-8DCC5A74748C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60AF8-D5CD-4169-89B3-91862C2AF0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A94C-658B-4681-856D-8DCC5A74748C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60AF8-D5CD-4169-89B3-91862C2AF0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A94C-658B-4681-856D-8DCC5A74748C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60AF8-D5CD-4169-89B3-91862C2AF0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A94C-658B-4681-856D-8DCC5A74748C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60AF8-D5CD-4169-89B3-91862C2AF0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A94C-658B-4681-856D-8DCC5A74748C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60AF8-D5CD-4169-89B3-91862C2AF0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A94C-658B-4681-856D-8DCC5A74748C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60AF8-D5CD-4169-89B3-91862C2AF0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A94C-658B-4681-856D-8DCC5A74748C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60AF8-D5CD-4169-89B3-91862C2AF0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A94C-658B-4681-856D-8DCC5A74748C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60AF8-D5CD-4169-89B3-91862C2AF0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A94C-658B-4681-856D-8DCC5A74748C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60AF8-D5CD-4169-89B3-91862C2AF0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A94C-658B-4681-856D-8DCC5A74748C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60AF8-D5CD-4169-89B3-91862C2AF0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A94C-658B-4681-856D-8DCC5A74748C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60AF8-D5CD-4169-89B3-91862C2AF0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1A94C-658B-4681-856D-8DCC5A74748C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60AF8-D5CD-4169-89B3-91862C2AF03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imb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7815"/>
            <a:ext cx="9144000" cy="586237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imb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7815"/>
            <a:ext cx="9144000" cy="586237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mb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7815"/>
            <a:ext cx="9144000" cy="586237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imb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7815"/>
            <a:ext cx="9144000" cy="586237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imb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7815"/>
            <a:ext cx="9144000" cy="586237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871103" y="-587502"/>
            <a:ext cx="3384423" cy="464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943071" y="2830799"/>
            <a:ext cx="3320415" cy="4592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164288" y="126876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125 </a:t>
            </a:r>
            <a:r>
              <a:rPr lang="en-US" dirty="0" err="1" smtClean="0"/>
              <a:t>Tonnes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236296" y="479715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450 </a:t>
            </a:r>
            <a:r>
              <a:rPr lang="en-US" dirty="0" err="1" smtClean="0"/>
              <a:t>Tonnes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</Words>
  <Application>Microsoft Office PowerPoint</Application>
  <PresentationFormat>On-screen Show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SLAC</dc:creator>
  <cp:lastModifiedBy>SLAC</cp:lastModifiedBy>
  <cp:revision>2</cp:revision>
  <dcterms:created xsi:type="dcterms:W3CDTF">2010-11-11T21:23:01Z</dcterms:created>
  <dcterms:modified xsi:type="dcterms:W3CDTF">2010-11-11T21:28:32Z</dcterms:modified>
</cp:coreProperties>
</file>