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5"/>
  </p:notes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3633925" cy="9363392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D6E7B-BD4C-49D6-8199-1944F4DC46E6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BCD661-C1B2-42A3-88C3-2BE020D570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D5B8FFB9-0740-4241-9502-6CFF9A82B0C2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8FFB9-0740-4241-9502-6CFF9A82B0C2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8FFB9-0740-4241-9502-6CFF9A82B0C2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8FFB9-0740-4241-9502-6CFF9A82B0C2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8FFB9-0740-4241-9502-6CFF9A82B0C2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8FFB9-0740-4241-9502-6CFF9A82B0C2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8FFB9-0740-4241-9502-6CFF9A82B0C2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8FFB9-0740-4241-9502-6CFF9A82B0C2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8FFB9-0740-4241-9502-6CFF9A82B0C2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8FFB9-0740-4241-9502-6CFF9A82B0C2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B8FFB9-0740-4241-9502-6CFF9A82B0C2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D5B8FFB9-0740-4241-9502-6CFF9A82B0C2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B45D618-87F2-48CF-BFDE-7875BC5A79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AD&amp;I Meeting</a:t>
            </a:r>
            <a:endParaRPr lang="en-US" strike="sngStrike" dirty="0" smtClean="0">
              <a:solidFill>
                <a:srgbClr val="00B0F0"/>
              </a:solidFill>
            </a:endParaRPr>
          </a:p>
          <a:p>
            <a:r>
              <a:rPr lang="en-US" strike="sngStrike" dirty="0" smtClean="0">
                <a:solidFill>
                  <a:srgbClr val="00B0F0"/>
                </a:solidFill>
              </a:rPr>
              <a:t>October 13, </a:t>
            </a:r>
            <a:r>
              <a:rPr lang="en-US" strike="sngStrike" dirty="0" smtClean="0">
                <a:solidFill>
                  <a:srgbClr val="00B0F0"/>
                </a:solidFill>
              </a:rPr>
              <a:t>2010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November 10, 2010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26"/>
            <a:ext cx="7772400" cy="2011658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What are the ‘STANDARD’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Baseline Parameters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0323381">
            <a:off x="6728406" y="2526449"/>
            <a:ext cx="1788557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UPDATE</a:t>
            </a:r>
            <a:endParaRPr lang="en-US" sz="24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GP Runs by K. </a:t>
            </a:r>
            <a:r>
              <a:rPr lang="en-US" dirty="0" err="1" smtClean="0"/>
              <a:t>Büßer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143000"/>
            <a:ext cx="6568087" cy="5099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010400" y="2057400"/>
            <a:ext cx="1905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 make results available via ILC-EDMS</a:t>
            </a:r>
          </a:p>
          <a:p>
            <a:endParaRPr lang="en-US" dirty="0" smtClean="0"/>
          </a:p>
          <a:p>
            <a:r>
              <a:rPr lang="en-US" dirty="0" smtClean="0"/>
              <a:t>Update formal tables</a:t>
            </a:r>
          </a:p>
          <a:p>
            <a:endParaRPr lang="en-US" dirty="0" smtClean="0"/>
          </a:p>
          <a:p>
            <a:r>
              <a:rPr lang="en-US" dirty="0" smtClean="0"/>
              <a:t>GP input “</a:t>
            </a:r>
            <a:r>
              <a:rPr lang="en-US" dirty="0" err="1" smtClean="0"/>
              <a:t>acc.dat</a:t>
            </a:r>
            <a:r>
              <a:rPr lang="en-US" dirty="0" smtClean="0"/>
              <a:t>” also put into ILC-EDMS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9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An Attempt at Comparisons with the same Assumptions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902"/>
            <a:ext cx="8229600" cy="521202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Assume 2x 10^10 E+ at all energies, i.e. 10 Hz at 200 to 250 </a:t>
            </a:r>
            <a:r>
              <a:rPr lang="en-US" dirty="0" err="1" smtClean="0">
                <a:solidFill>
                  <a:srgbClr val="0070C0"/>
                </a:solidFill>
              </a:rPr>
              <a:t>GeV</a:t>
            </a:r>
            <a:r>
              <a:rPr lang="en-US" dirty="0" smtClean="0">
                <a:solidFill>
                  <a:srgbClr val="0070C0"/>
                </a:solidFill>
              </a:rPr>
              <a:t> or Higher yield source.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Assume ½ number of bunches, 1312, except at 1 </a:t>
            </a:r>
            <a:r>
              <a:rPr lang="en-US" dirty="0" err="1" smtClean="0">
                <a:solidFill>
                  <a:srgbClr val="0070C0"/>
                </a:solidFill>
              </a:rPr>
              <a:t>TeV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Use travelling focus and what else?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000" dirty="0" smtClean="0"/>
              <a:t>                                                    </a:t>
            </a:r>
            <a:r>
              <a:rPr lang="en-US" sz="2000" b="1" dirty="0" smtClean="0">
                <a:solidFill>
                  <a:srgbClr val="7030A0"/>
                </a:solidFill>
              </a:rPr>
              <a:t>200       250       350       500       1000 </a:t>
            </a:r>
            <a:r>
              <a:rPr lang="en-US" sz="2000" b="1" dirty="0" err="1" smtClean="0">
                <a:solidFill>
                  <a:srgbClr val="7030A0"/>
                </a:solidFill>
              </a:rPr>
              <a:t>GeV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sz="2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sz="2000" b="1" dirty="0" err="1" smtClean="0">
                <a:solidFill>
                  <a:srgbClr val="0070C0"/>
                </a:solidFill>
              </a:rPr>
              <a:t>Lum</a:t>
            </a:r>
            <a:r>
              <a:rPr lang="en-US" sz="2000" b="1" dirty="0" smtClean="0">
                <a:solidFill>
                  <a:srgbClr val="0070C0"/>
                </a:solidFill>
              </a:rPr>
              <a:t> Values from G-P              0.5        0.8       1.0        1.9           2.7          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Dec 2009 &amp; Sendai</a:t>
            </a:r>
            <a:endParaRPr lang="en-US" sz="2000" b="1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B050"/>
                </a:solidFill>
              </a:rPr>
              <a:t>New  Oct 11, 2010                   0.3         0.5        0.8        1.6          </a:t>
            </a:r>
            <a:r>
              <a:rPr lang="en-US" sz="2000" b="1" dirty="0" smtClean="0">
                <a:solidFill>
                  <a:srgbClr val="00B050"/>
                </a:solidFill>
              </a:rPr>
              <a:t>3.1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K. </a:t>
            </a:r>
            <a:r>
              <a:rPr lang="en-US" sz="2000" b="1" dirty="0" err="1" smtClean="0">
                <a:solidFill>
                  <a:srgbClr val="FF0000"/>
                </a:solidFill>
              </a:rPr>
              <a:t>Büßer</a:t>
            </a:r>
            <a:r>
              <a:rPr lang="en-US" sz="2000" b="1" dirty="0" smtClean="0">
                <a:solidFill>
                  <a:srgbClr val="FF0000"/>
                </a:solidFill>
              </a:rPr>
              <a:t>	NO TF	       0.47        0.71      0.86       1.5          2.7 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K. </a:t>
            </a:r>
            <a:r>
              <a:rPr lang="en-US" sz="2000" b="1" dirty="0" err="1" smtClean="0">
                <a:solidFill>
                  <a:srgbClr val="FF0000"/>
                </a:solidFill>
              </a:rPr>
              <a:t>Büßer</a:t>
            </a:r>
            <a:r>
              <a:rPr lang="en-US" sz="2000" b="1" dirty="0" smtClean="0">
                <a:solidFill>
                  <a:srgbClr val="FF0000"/>
                </a:solidFill>
              </a:rPr>
              <a:t>	TF                0.64        0.97      1.17       2.0          3.4     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000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            </a:t>
            </a:r>
            <a:endParaRPr lang="en-US" sz="2000" dirty="0">
              <a:solidFill>
                <a:srgbClr val="00B05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3505200" y="4800600"/>
            <a:ext cx="1905000" cy="1219200"/>
          </a:xfrm>
          <a:prstGeom prst="ellips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119</TotalTime>
  <Words>159</Words>
  <Application>Microsoft Macintosh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Theme</vt:lpstr>
      <vt:lpstr>What are the ‘STANDARD’ Baseline Parameters </vt:lpstr>
      <vt:lpstr>Systematic GP Runs by K. Büßer</vt:lpstr>
      <vt:lpstr>An Attempt at Comparisons with the same Assumptions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the ‘STANDARD’ Baseline Parameters</dc:title>
  <dc:creator>Ewan Paterson</dc:creator>
  <cp:lastModifiedBy>Nicholas Walker</cp:lastModifiedBy>
  <cp:revision>22</cp:revision>
  <dcterms:created xsi:type="dcterms:W3CDTF">2010-11-10T12:22:19Z</dcterms:created>
  <dcterms:modified xsi:type="dcterms:W3CDTF">2010-11-10T12:44:16Z</dcterms:modified>
</cp:coreProperties>
</file>