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62" r:id="rId3"/>
    <p:sldId id="263" r:id="rId4"/>
  </p:sldIdLst>
  <p:sldSz cx="9144000" cy="6858000" type="screen4x3"/>
  <p:notesSz cx="6858000" cy="914400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2pPr>
    <a:lvl3pPr marL="9144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3pPr>
    <a:lvl4pPr marL="13716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4pPr>
    <a:lvl5pPr marL="18288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5pPr>
    <a:lvl6pPr marL="2286000" algn="l" defTabSz="457200" rtl="0" eaLnBrk="1" latinLnBrk="0" hangingPunct="1"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6pPr>
    <a:lvl7pPr marL="2743200" algn="l" defTabSz="457200" rtl="0" eaLnBrk="1" latinLnBrk="0" hangingPunct="1"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7pPr>
    <a:lvl8pPr marL="3200400" algn="l" defTabSz="457200" rtl="0" eaLnBrk="1" latinLnBrk="0" hangingPunct="1"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8pPr>
    <a:lvl9pPr marL="3657600" algn="l" defTabSz="457200" rtl="0" eaLnBrk="1" latinLnBrk="0" hangingPunct="1">
      <a:defRPr kumimoji="1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984" y="-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1872691200" cy="1872691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2A243-30E5-5742-875B-EAB28E39B2CF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BF54E-636C-8646-BF8A-2CBDEE198B1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B30A6-CECF-C94A-9F8A-46B93BDC690A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43177-C8AE-C147-AA1C-78C02F82097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C60ED-983C-7748-83FB-631204224EF6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81F54-5083-6F47-B128-1D5697DB158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E1B4B-95D6-DE40-898B-0E6EEA430448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37804-4634-DB41-BB79-C631FDC4804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028C0-B6A7-B841-8956-E54E8A14A14C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91DF-CB8F-B443-A335-3DD9F98C03A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90D43-897B-FE48-8888-9B0788A548D5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4CBA5-AE51-EC4C-BBE0-8972BCA23BE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4EF4A-40A2-2440-B541-F15D9D2CF87B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0AB21-938A-EC4B-828C-E46E88A21A0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CE5E1-0BE6-7C44-8E5C-31699DB2220A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EAED0-19B1-1C4E-829B-04787156869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FA617-FBA6-624F-8A75-E70A205AC050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9247F-368D-3346-86BE-52A2DA00AE9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99A69-8B79-D94E-9A3A-19C2E4D20033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4CFF9-6328-6B48-BE03-9CA5D12E468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1D171-23CB-FA42-BA6B-589AEDAD0C1B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6DC5B-3B26-8647-A4AB-0A3DA86B14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fld id="{B5BE112F-98C2-D94D-BA0C-417B44D9D84D}" type="datetime1">
              <a:rPr lang="ja-JP" altLang="en-US"/>
              <a:pPr>
                <a:defRPr/>
              </a:pPr>
              <a:t>10.11.17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fld id="{6088BDE7-5C30-F743-8BAE-73C64F932E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pitchFamily="1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pitchFamily="1" charset="-128"/>
          <a:cs typeface="ＭＳ Ｐゴシック" pitchFamily="1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-112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pitchFamily="1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-112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-112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-112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-112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917575"/>
          </a:xfrm>
        </p:spPr>
        <p:txBody>
          <a:bodyPr/>
          <a:lstStyle/>
          <a:p>
            <a:r>
              <a:rPr lang="en-US" altLang="ja-JP" dirty="0" smtClean="0">
                <a:cs typeface="ＭＳ Ｐゴシック" pitchFamily="-112" charset="-128"/>
              </a:rPr>
              <a:t>Cavity Integration 11172010</a:t>
            </a:r>
            <a:endParaRPr lang="ja-JP" altLang="en-US" dirty="0" smtClean="0">
              <a:cs typeface="ＭＳ Ｐゴシック" pitchFamily="-112" charset="-128"/>
            </a:endParaRPr>
          </a:p>
        </p:txBody>
      </p:sp>
      <p:sp>
        <p:nvSpPr>
          <p:cNvPr id="13315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85800"/>
          </a:xfrm>
        </p:spPr>
        <p:txBody>
          <a:bodyPr/>
          <a:lstStyle/>
          <a:p>
            <a:r>
              <a:rPr lang="en-US" altLang="ja-JP" smtClean="0">
                <a:solidFill>
                  <a:srgbClr val="898989"/>
                </a:solidFill>
                <a:cs typeface="ＭＳ Ｐゴシック" pitchFamily="-112" charset="-128"/>
              </a:rPr>
              <a:t>H. Hayano</a:t>
            </a:r>
            <a:endParaRPr lang="ja-JP" altLang="en-US" smtClean="0">
              <a:solidFill>
                <a:srgbClr val="898989"/>
              </a:solidFill>
              <a:cs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MHI12-EvsQ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125864"/>
            <a:ext cx="6705600" cy="51341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09800" y="348734"/>
            <a:ext cx="5037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MHI-012 1</a:t>
            </a:r>
            <a:r>
              <a:rPr kumimoji="1" lang="en-US" altLang="ja-JP" sz="2400" b="1" baseline="30000" dirty="0" smtClean="0"/>
              <a:t>st</a:t>
            </a:r>
            <a:r>
              <a:rPr kumimoji="1" lang="en-US" altLang="ja-JP" sz="2400" b="1" dirty="0" smtClean="0"/>
              <a:t> VT reaches 37.5MV/m</a:t>
            </a:r>
            <a:endParaRPr kumimoji="1" lang="ja-JP" altLang="en-US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20101105Di-00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914400"/>
            <a:ext cx="5181600" cy="3454400"/>
          </a:xfrm>
          <a:prstGeom prst="rect">
            <a:avLst/>
          </a:prstGeom>
        </p:spPr>
      </p:pic>
      <p:pic>
        <p:nvPicPr>
          <p:cNvPr id="3" name="図 2" descr="20101111Di-007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3657600"/>
            <a:ext cx="4457700" cy="2971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47800" y="117901"/>
            <a:ext cx="65406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Tuning machine</a:t>
            </a:r>
            <a:r>
              <a:rPr kumimoji="1" lang="en-US" altLang="ja-JP" sz="2400" b="1" dirty="0" smtClean="0"/>
              <a:t> successful start</a:t>
            </a:r>
            <a:r>
              <a:rPr kumimoji="1" lang="en-US" altLang="ja-JP" sz="2400" b="1" dirty="0" smtClean="0"/>
              <a:t>-up at STF</a:t>
            </a:r>
            <a:endParaRPr kumimoji="1" lang="ja-JP" alt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4463534"/>
            <a:ext cx="2190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FNAL team start-</a:t>
            </a:r>
            <a:r>
              <a:rPr lang="en-US" altLang="ja-JP" dirty="0" smtClean="0"/>
              <a:t>up</a:t>
            </a:r>
            <a:endParaRPr kumimoji="1" lang="ja-JP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70860" y="3288268"/>
            <a:ext cx="2973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Training for KEK technician</a:t>
            </a:r>
            <a:endParaRPr kumimoji="1" lang="ja-JP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33135" y="579566"/>
            <a:ext cx="30167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DESY-FNAL-KEK collaboration</a:t>
            </a:r>
            <a:endParaRPr kumimoji="1" lang="ja-JP" altLang="en-US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1204</TotalTime>
  <Words>38</Words>
  <Application>Microsoft Macintosh PowerPoint</Application>
  <PresentationFormat>画面に合わせる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Cavity Integration 11172010</vt:lpstr>
      <vt:lpstr>スライド 2</vt:lpstr>
      <vt:lpstr>スライド 3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KEK Status 07082008</dc:title>
  <dc:creator>早野 仁司</dc:creator>
  <cp:lastModifiedBy>早野 仁司</cp:lastModifiedBy>
  <cp:revision>81</cp:revision>
  <dcterms:created xsi:type="dcterms:W3CDTF">2010-11-17T13:58:22Z</dcterms:created>
  <dcterms:modified xsi:type="dcterms:W3CDTF">2010-11-17T14:01:03Z</dcterms:modified>
</cp:coreProperties>
</file>