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2pPr>
    <a:lvl3pPr marL="9144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3pPr>
    <a:lvl4pPr marL="13716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4pPr>
    <a:lvl5pPr marL="18288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5pPr>
    <a:lvl6pPr marL="2286000" algn="l" defTabSz="457200" rtl="0" eaLnBrk="1" latinLnBrk="0" hangingPunct="1"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6pPr>
    <a:lvl7pPr marL="2743200" algn="l" defTabSz="457200" rtl="0" eaLnBrk="1" latinLnBrk="0" hangingPunct="1"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7pPr>
    <a:lvl8pPr marL="3200400" algn="l" defTabSz="457200" rtl="0" eaLnBrk="1" latinLnBrk="0" hangingPunct="1"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8pPr>
    <a:lvl9pPr marL="3657600" algn="l" defTabSz="457200" rtl="0" eaLnBrk="1" latinLnBrk="0" hangingPunct="1"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984" y="-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1872691200" cy="1872691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2A243-30E5-5742-875B-EAB28E39B2CF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BF54E-636C-8646-BF8A-2CBDEE198B1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B30A6-CECF-C94A-9F8A-46B93BDC690A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43177-C8AE-C147-AA1C-78C02F82097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C60ED-983C-7748-83FB-631204224EF6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81F54-5083-6F47-B128-1D5697DB158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E1B4B-95D6-DE40-898B-0E6EEA430448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37804-4634-DB41-BB79-C631FDC4804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028C0-B6A7-B841-8956-E54E8A14A14C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91DF-CB8F-B443-A335-3DD9F98C03A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90D43-897B-FE48-8888-9B0788A548D5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4CBA5-AE51-EC4C-BBE0-8972BCA23BE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4EF4A-40A2-2440-B541-F15D9D2CF87B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0AB21-938A-EC4B-828C-E46E88A21A0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CE5E1-0BE6-7C44-8E5C-31699DB2220A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EAED0-19B1-1C4E-829B-04787156869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FA617-FBA6-624F-8A75-E70A205AC050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9247F-368D-3346-86BE-52A2DA00AE9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99A69-8B79-D94E-9A3A-19C2E4D20033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4CFF9-6328-6B48-BE03-9CA5D12E468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1D171-23CB-FA42-BA6B-589AEDAD0C1B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6DC5B-3B26-8647-A4AB-0A3DA86B14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fld id="{B5BE112F-98C2-D94D-BA0C-417B44D9D84D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fld id="{6088BDE7-5C30-F743-8BAE-73C64F932E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pitchFamily="1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-112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pitchFamily="1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-112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-112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-112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-112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df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d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tiff"/><Relationship Id="rId5" Type="http://schemas.openxmlformats.org/officeDocument/2006/relationships/image" Target="file://localhost/Users/hayano/Desktop/S1%20Global/S1G-Dec.tiff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d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df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df"/><Relationship Id="rId3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df"/><Relationship Id="rId3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df"/><Relationship Id="rId3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df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917575"/>
          </a:xfrm>
        </p:spPr>
        <p:txBody>
          <a:bodyPr/>
          <a:lstStyle/>
          <a:p>
            <a:r>
              <a:rPr lang="en-US" altLang="ja-JP" dirty="0" smtClean="0">
                <a:cs typeface="ＭＳ Ｐゴシック" pitchFamily="-112" charset="-128"/>
              </a:rPr>
              <a:t>S1-Global status </a:t>
            </a:r>
            <a:r>
              <a:rPr lang="en-US" altLang="ja-JP" dirty="0" smtClean="0">
                <a:cs typeface="ＭＳ Ｐゴシック" pitchFamily="-112" charset="-128"/>
              </a:rPr>
              <a:t>11</a:t>
            </a:r>
            <a:r>
              <a:rPr lang="en-US" altLang="ja-JP" dirty="0" smtClean="0">
                <a:cs typeface="ＭＳ Ｐゴシック" pitchFamily="-112" charset="-128"/>
              </a:rPr>
              <a:t>172010</a:t>
            </a:r>
            <a:endParaRPr lang="ja-JP" altLang="en-US" dirty="0" smtClean="0">
              <a:cs typeface="ＭＳ Ｐゴシック" pitchFamily="-112" charset="-128"/>
            </a:endParaRPr>
          </a:p>
        </p:txBody>
      </p:sp>
      <p:sp>
        <p:nvSpPr>
          <p:cNvPr id="13315" name="サブタイトル 2"/>
          <p:cNvSpPr>
            <a:spLocks noGrp="1"/>
          </p:cNvSpPr>
          <p:nvPr>
            <p:ph type="subTitle" idx="1"/>
          </p:nvPr>
        </p:nvSpPr>
        <p:spPr>
          <a:xfrm>
            <a:off x="0" y="4267200"/>
            <a:ext cx="8991600" cy="1066800"/>
          </a:xfrm>
        </p:spPr>
        <p:txBody>
          <a:bodyPr/>
          <a:lstStyle/>
          <a:p>
            <a:r>
              <a:rPr lang="en-US" altLang="ja-JP" sz="2400" dirty="0" smtClean="0">
                <a:solidFill>
                  <a:srgbClr val="898989"/>
                </a:solidFill>
                <a:cs typeface="ＭＳ Ｐゴシック" pitchFamily="-112" charset="-128"/>
              </a:rPr>
              <a:t>H. </a:t>
            </a:r>
            <a:r>
              <a:rPr lang="en-US" altLang="ja-JP" sz="2400" dirty="0" smtClean="0">
                <a:solidFill>
                  <a:srgbClr val="898989"/>
                </a:solidFill>
                <a:cs typeface="ＭＳ Ｐゴシック" pitchFamily="-112" charset="-128"/>
              </a:rPr>
              <a:t>Hayano, E. </a:t>
            </a:r>
            <a:r>
              <a:rPr lang="en-US" altLang="ja-JP" sz="2400" dirty="0" err="1" smtClean="0">
                <a:solidFill>
                  <a:srgbClr val="898989"/>
                </a:solidFill>
                <a:cs typeface="ＭＳ Ｐゴシック" pitchFamily="-112" charset="-128"/>
              </a:rPr>
              <a:t>Kako</a:t>
            </a:r>
            <a:r>
              <a:rPr lang="en-US" altLang="ja-JP" sz="2400" dirty="0" smtClean="0">
                <a:solidFill>
                  <a:srgbClr val="898989"/>
                </a:solidFill>
                <a:cs typeface="ＭＳ Ｐゴシック" pitchFamily="-112" charset="-128"/>
              </a:rPr>
              <a:t>, N. Ohuchi, S. Fukuda, S. </a:t>
            </a:r>
            <a:r>
              <a:rPr lang="en-US" altLang="ja-JP" sz="2400" dirty="0" err="1" smtClean="0">
                <a:solidFill>
                  <a:srgbClr val="898989"/>
                </a:solidFill>
                <a:cs typeface="ＭＳ Ｐゴシック" pitchFamily="-112" charset="-128"/>
              </a:rPr>
              <a:t>Michizono</a:t>
            </a:r>
            <a:r>
              <a:rPr lang="en-US" altLang="ja-JP" sz="2400" dirty="0" smtClean="0">
                <a:solidFill>
                  <a:srgbClr val="898989"/>
                </a:solidFill>
                <a:cs typeface="ＭＳ Ｐゴシック" pitchFamily="-112" charset="-128"/>
              </a:rPr>
              <a:t>, H. </a:t>
            </a:r>
            <a:r>
              <a:rPr lang="en-US" altLang="ja-JP" sz="2400" dirty="0" err="1" smtClean="0">
                <a:solidFill>
                  <a:srgbClr val="898989"/>
                </a:solidFill>
                <a:cs typeface="ＭＳ Ｐゴシック" pitchFamily="-112" charset="-128"/>
              </a:rPr>
              <a:t>Nakai</a:t>
            </a:r>
            <a:r>
              <a:rPr lang="en-US" altLang="ja-JP" sz="2400" dirty="0" smtClean="0">
                <a:solidFill>
                  <a:srgbClr val="898989"/>
                </a:solidFill>
                <a:cs typeface="ＭＳ Ｐゴシック" pitchFamily="-112" charset="-128"/>
              </a:rPr>
              <a:t> </a:t>
            </a:r>
          </a:p>
          <a:p>
            <a:r>
              <a:rPr lang="en-US" altLang="ja-JP" sz="2400" dirty="0" smtClean="0">
                <a:solidFill>
                  <a:srgbClr val="898989"/>
                </a:solidFill>
                <a:cs typeface="ＭＳ Ｐゴシック" pitchFamily="-112" charset="-128"/>
              </a:rPr>
              <a:t>and S1-G team</a:t>
            </a:r>
            <a:endParaRPr lang="ja-JP" altLang="en-US" sz="2400" dirty="0" smtClean="0">
              <a:solidFill>
                <a:srgbClr val="898989"/>
              </a:solidFill>
              <a:cs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Webex meeting in S1-G experiments, 2010, Nov. 16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600200"/>
            <a:ext cx="4559300" cy="3422650"/>
          </a:xfrm>
          <a:prstGeom prst="rect">
            <a:avLst/>
          </a:prstGeom>
        </p:spPr>
      </p:pic>
      <p:pic>
        <p:nvPicPr>
          <p:cNvPr id="13" name="図 12" descr="Webex meeting in S1-G experiments, 2010, Nov. 16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59300" y="1600200"/>
            <a:ext cx="4356288" cy="3270250"/>
          </a:xfrm>
          <a:prstGeom prst="rect">
            <a:avLst/>
          </a:prstGeom>
        </p:spPr>
      </p:pic>
      <p:cxnSp>
        <p:nvCxnSpPr>
          <p:cNvPr id="15" name="直線矢印コネクタ 14"/>
          <p:cNvCxnSpPr/>
          <p:nvPr/>
        </p:nvCxnSpPr>
        <p:spPr>
          <a:xfrm flipV="1">
            <a:off x="4419600" y="3657600"/>
            <a:ext cx="1828800" cy="167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rot="10800000">
            <a:off x="2590800" y="4343400"/>
            <a:ext cx="16764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600200" y="5334001"/>
            <a:ext cx="70235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Last week, arc &amp; </a:t>
            </a:r>
            <a:r>
              <a:rPr lang="en-US" altLang="ja-JP" dirty="0" smtClean="0"/>
              <a:t>vacuum trip happened around coupler warm side,</a:t>
            </a:r>
          </a:p>
          <a:p>
            <a:r>
              <a:rPr kumimoji="1" lang="en-US" altLang="ja-JP" dirty="0" smtClean="0"/>
              <a:t>Much </a:t>
            </a:r>
            <a:r>
              <a:rPr kumimoji="1" lang="en-US" altLang="ja-JP" dirty="0" err="1" smtClean="0"/>
              <a:t>rf</a:t>
            </a:r>
            <a:r>
              <a:rPr kumimoji="1" lang="en-US" altLang="ja-JP" dirty="0" smtClean="0"/>
              <a:t> power was put by accident.</a:t>
            </a:r>
          </a:p>
          <a:p>
            <a:r>
              <a:rPr lang="en-US" altLang="ja-JP" dirty="0" smtClean="0"/>
              <a:t>Then field reduced from 28 to 20MV/m.</a:t>
            </a:r>
          </a:p>
          <a:p>
            <a:r>
              <a:rPr kumimoji="1" lang="en-US" altLang="ja-JP" dirty="0" smtClean="0"/>
              <a:t>RF process is required.</a:t>
            </a:r>
            <a:endParaRPr kumimoji="1" lang="ja-JP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048000" y="531167"/>
            <a:ext cx="34000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Cavity gradient status</a:t>
            </a:r>
            <a:endParaRPr kumimoji="1" lang="ja-JP" altLang="en-US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Webex meeting in S1-G experiments, 2010, Nov. 16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32559" y="2278864"/>
            <a:ext cx="4491841" cy="3372009"/>
          </a:xfrm>
          <a:prstGeom prst="rect">
            <a:avLst/>
          </a:prstGeom>
        </p:spPr>
      </p:pic>
      <p:pic>
        <p:nvPicPr>
          <p:cNvPr id="3" name="S1G-Dec.tiff" descr="/Users/hayano/Desktop/S1G-Dec.tiff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4724400" y="2278864"/>
            <a:ext cx="3911293" cy="2986477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0" y="4793464"/>
            <a:ext cx="5029200" cy="8574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3810000" y="1745464"/>
            <a:ext cx="182880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514600" y="1376132"/>
            <a:ext cx="3379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 cavities vector-sum operation</a:t>
            </a:r>
            <a:endParaRPr kumimoji="1" lang="ja-JP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49962" y="5650873"/>
            <a:ext cx="3379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8</a:t>
            </a:r>
            <a:r>
              <a:rPr kumimoji="1" lang="en-US" altLang="ja-JP" dirty="0" smtClean="0"/>
              <a:t> cavities vector-sum operation</a:t>
            </a:r>
            <a:endParaRPr kumimoji="1" lang="ja-JP" altLang="en-US" dirty="0"/>
          </a:p>
        </p:txBody>
      </p:sp>
      <p:cxnSp>
        <p:nvCxnSpPr>
          <p:cNvPr id="9" name="直線矢印コネクタ 8"/>
          <p:cNvCxnSpPr/>
          <p:nvPr/>
        </p:nvCxnSpPr>
        <p:spPr>
          <a:xfrm flipV="1">
            <a:off x="3200400" y="3574264"/>
            <a:ext cx="2438400" cy="20766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362200" y="531167"/>
            <a:ext cx="4049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Vector sum operation date</a:t>
            </a:r>
            <a:endParaRPr kumimoji="1" lang="ja-JP" altLang="en-US" sz="2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20100824Di-00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3900" y="3733800"/>
            <a:ext cx="4457700" cy="2971800"/>
          </a:xfrm>
          <a:prstGeom prst="rect">
            <a:avLst/>
          </a:prstGeom>
        </p:spPr>
      </p:pic>
      <p:pic>
        <p:nvPicPr>
          <p:cNvPr id="2" name="図 1" descr="Webex meeting in S1-G experiments, 2010, Nov. 16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28600" y="918864"/>
            <a:ext cx="5481876" cy="411522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TextBox 2"/>
          <p:cNvSpPr txBox="1"/>
          <p:nvPr/>
        </p:nvSpPr>
        <p:spPr>
          <a:xfrm>
            <a:off x="3276600" y="226366"/>
            <a:ext cx="28356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Power divide ratio</a:t>
            </a:r>
            <a:endParaRPr kumimoji="1" lang="ja-JP" altLang="en-US" sz="2400" b="1" dirty="0"/>
          </a:p>
        </p:txBody>
      </p:sp>
      <p:cxnSp>
        <p:nvCxnSpPr>
          <p:cNvPr id="6" name="直線矢印コネクタ 5"/>
          <p:cNvCxnSpPr/>
          <p:nvPr/>
        </p:nvCxnSpPr>
        <p:spPr>
          <a:xfrm rot="16200000" flipH="1">
            <a:off x="6896100" y="2933700"/>
            <a:ext cx="17526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710476" y="2145268"/>
            <a:ext cx="2981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Motor driven tunable hybrid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Webex meeting in S1-G experiments, 2010, Nov. 16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14400" y="1032821"/>
            <a:ext cx="7759700" cy="58251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9200" y="378767"/>
            <a:ext cx="7196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Example of LFD compensation by </a:t>
            </a:r>
            <a:r>
              <a:rPr kumimoji="1" lang="en-US" altLang="ja-JP" sz="2400" b="1" dirty="0" err="1" smtClean="0"/>
              <a:t>Piezo</a:t>
            </a:r>
            <a:r>
              <a:rPr kumimoji="1" lang="en-US" altLang="ja-JP" sz="2400" b="1" dirty="0" smtClean="0"/>
              <a:t> pulsing</a:t>
            </a:r>
            <a:endParaRPr kumimoji="1" lang="ja-JP" altLang="en-US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20101116matsumoto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33400" y="934853"/>
            <a:ext cx="8382000" cy="59231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81200" y="378767"/>
            <a:ext cx="5902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Two DRFS Klystrons Test at surface (1)</a:t>
            </a:r>
            <a:endParaRPr kumimoji="1" lang="ja-JP" altLang="en-US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20101116matsumoto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81000" y="988700"/>
            <a:ext cx="8305800" cy="5869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81200" y="378767"/>
            <a:ext cx="5902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Two DRFS Klystrons Test at surface (2)</a:t>
            </a:r>
            <a:endParaRPr kumimoji="1" lang="ja-JP" alt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781800" y="6170711"/>
            <a:ext cx="1698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As of Nov.16, 2010</a:t>
            </a:r>
            <a:endParaRPr kumimoji="1" lang="ja-JP" altLang="en-US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Kako_S1-G_experiments_2010_Nov0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" y="1711210"/>
            <a:ext cx="4724400" cy="3546589"/>
          </a:xfrm>
          <a:prstGeom prst="rect">
            <a:avLst/>
          </a:prstGeom>
        </p:spPr>
      </p:pic>
      <p:pic>
        <p:nvPicPr>
          <p:cNvPr id="3" name="図 2" descr="Kako_S1-G_experiments_2010_Nov0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462034" y="1752600"/>
            <a:ext cx="4669265" cy="3505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97030" y="378767"/>
            <a:ext cx="4130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DRFS Test to drive cavities</a:t>
            </a:r>
            <a:endParaRPr kumimoji="1" lang="ja-JP" alt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905000" y="849868"/>
            <a:ext cx="6583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 weeks in Feb. 2011 are scheduled, but still under discussion.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1393</TotalTime>
  <Words>146</Words>
  <Application>Microsoft Macintosh PowerPoint</Application>
  <PresentationFormat>画面に合わせる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Office テーマ</vt:lpstr>
      <vt:lpstr>S1-Global status 11172010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KEK Status 07082008</dc:title>
  <dc:creator>早野 仁司</dc:creator>
  <cp:lastModifiedBy>早野 仁司</cp:lastModifiedBy>
  <cp:revision>82</cp:revision>
  <dcterms:created xsi:type="dcterms:W3CDTF">2010-11-17T08:16:51Z</dcterms:created>
  <dcterms:modified xsi:type="dcterms:W3CDTF">2010-11-17T12:40:45Z</dcterms:modified>
</cp:coreProperties>
</file>