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81" r:id="rId2"/>
    <p:sldId id="280" r:id="rId3"/>
    <p:sldId id="282" r:id="rId4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FF00"/>
    <a:srgbClr val="FF3399"/>
    <a:srgbClr val="0000CC"/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98" d="100"/>
          <a:sy n="98" d="100"/>
        </p:scale>
        <p:origin x="-3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2010/11/12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0" tIns="45880" rIns="91760" bIns="4588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59"/>
          </a:xfrm>
          <a:prstGeom prst="rect">
            <a:avLst/>
          </a:prstGeom>
        </p:spPr>
        <p:txBody>
          <a:bodyPr vert="horz" lIns="91760" tIns="45880" rIns="91760" bIns="4588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46678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691470" cy="606425"/>
          </a:xfrm>
        </p:spPr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2010/4/14</a:t>
            </a:r>
            <a:endParaRPr lang="ja-JP" altLang="en-US" dirty="0"/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4791" y="100033"/>
            <a:ext cx="1005995" cy="785794"/>
            <a:chOff x="4791" y="100033"/>
            <a:chExt cx="1005995" cy="785794"/>
          </a:xfrm>
        </p:grpSpPr>
        <p:pic>
          <p:nvPicPr>
            <p:cNvPr id="10" name="図 9" descr="ILD00-3d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4791" y="100033"/>
              <a:ext cx="1005995" cy="785794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 userDrawn="1"/>
          </p:nvSpPr>
          <p:spPr>
            <a:xfrm>
              <a:off x="285720" y="571480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FF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ILD</a:t>
              </a:r>
              <a:endParaRPr kumimoji="1" lang="ja-JP" altLang="en-US" sz="1400" b="1" dirty="0" smtClean="0">
                <a:solidFill>
                  <a:srgbClr val="FFFF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620032" cy="606425"/>
          </a:xfrm>
        </p:spPr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2010/4/14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4791" y="100033"/>
            <a:ext cx="1005995" cy="785794"/>
            <a:chOff x="4791" y="100033"/>
            <a:chExt cx="1005995" cy="785794"/>
          </a:xfrm>
        </p:grpSpPr>
        <p:pic>
          <p:nvPicPr>
            <p:cNvPr id="10" name="図 9" descr="ILD00-3d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4791" y="100033"/>
              <a:ext cx="1005995" cy="785794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 userDrawn="1"/>
          </p:nvSpPr>
          <p:spPr>
            <a:xfrm>
              <a:off x="285720" y="571480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FF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ILD</a:t>
              </a:r>
              <a:endParaRPr kumimoji="1" lang="ja-JP" altLang="en-US" sz="1400" b="1" dirty="0" smtClean="0">
                <a:solidFill>
                  <a:srgbClr val="FFFF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2010/4/14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zh-TW" smtClean="0"/>
              <a:t>Akiya Miyamoto, ILD software  WG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75656" y="1124744"/>
            <a:ext cx="58785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 update to correct error seen in ZHH spring.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JSFHadronizer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correct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Pythia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error ( pythia6.416 )</a:t>
            </a:r>
          </a:p>
          <a:p>
            <a:pPr>
              <a:buFontTx/>
              <a:buChar char="-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JSFWriteStdHep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job exit if stack size 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HepEvtCheckAndMod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gets big.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vt346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1117"/>
            <a:ext cx="9144000" cy="6155765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 bwMode="auto">
          <a:xfrm>
            <a:off x="0" y="4005064"/>
            <a:ext cx="4860032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6" name="テキスト ボックス 5"/>
          <p:cNvSpPr txBox="1"/>
          <p:nvPr/>
        </p:nvSpPr>
        <p:spPr>
          <a:xfrm>
            <a:off x="1259632" y="116632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Pythia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problem (6.416)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67944" y="1268760"/>
            <a:ext cx="2023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</a:t>
            </a:r>
            <a:r>
              <a:rPr kumimoji="1" lang="en-US" altLang="ja-JP" sz="1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ZZHqqqqH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80112" y="1484784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ZZ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12160" y="1700808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Zdd</a:t>
            </a:r>
            <a:endParaRPr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1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</a:t>
            </a:r>
            <a:r>
              <a:rPr kumimoji="1" lang="en-US" altLang="ja-JP" sz="1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</a:t>
            </a:r>
            <a:r>
              <a:rPr kumimoji="1" lang="en-US" altLang="ja-JP" sz="1400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mm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 </a:t>
            </a:r>
            <a:r>
              <a:rPr kumimoji="1" lang="en-US" altLang="ja-JP" sz="1400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mmg</a:t>
            </a:r>
            <a:endParaRPr kumimoji="1" lang="en-US" altLang="ja-JP" sz="1400" dirty="0" smtClean="0">
              <a:solidFill>
                <a:srgbClr val="23346C"/>
              </a:solidFill>
              <a:latin typeface="Symbol" pitchFamily="18" charset="2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60232" y="1268760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 </a:t>
            </a:r>
            <a:r>
              <a:rPr lang="en-US" altLang="ja-JP" sz="1400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decays by LUEXEC call</a:t>
            </a:r>
            <a:endParaRPr kumimoji="1" lang="ja-JP" altLang="en-US" sz="1400" i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27784" y="6488668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13 events in total 20k ZZH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70080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pylist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(2)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3995936" y="1052736"/>
            <a:ext cx="5148064" cy="1152128"/>
          </a:xfrm>
          <a:prstGeom prst="roundRect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vt353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24744"/>
            <a:ext cx="8028384" cy="372877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95536" y="5229200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JSF’s environment parameter was added.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5661248"/>
            <a:ext cx="590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JSFHadronizer.ExitOnError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1  ( set 0 to skip the event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6" name="直線コネクタ 5"/>
          <p:cNvCxnSpPr/>
          <p:nvPr/>
        </p:nvCxnSpPr>
        <p:spPr bwMode="auto">
          <a:xfrm>
            <a:off x="5292080" y="1628800"/>
            <a:ext cx="180020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7" name="テキスト ボックス 6"/>
          <p:cNvSpPr txBox="1"/>
          <p:nvPr/>
        </p:nvSpPr>
        <p:spPr>
          <a:xfrm>
            <a:off x="107504" y="404664"/>
            <a:ext cx="608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Another error in ZZH spring: Too small mass in jet system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560" y="692696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JSF terminated immediately.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3246</TotalTime>
  <Words>100</Words>
  <Application>Microsoft Office PowerPoint</Application>
  <PresentationFormat>画面に合わせる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白紙2</vt:lpstr>
      <vt:lpstr>スライド 1</vt:lpstr>
      <vt:lpstr>スライド 2</vt:lpstr>
      <vt:lpstr>スライド 3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117</cp:revision>
  <dcterms:created xsi:type="dcterms:W3CDTF">2009-06-04T06:26:41Z</dcterms:created>
  <dcterms:modified xsi:type="dcterms:W3CDTF">2010-11-12T04:25:23Z</dcterms:modified>
</cp:coreProperties>
</file>