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9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55" d="100"/>
          <a:sy n="155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10.11.16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file://localhost/Users/hayano/Desktop/S1%20Global/S1G-Nov.tif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Relationship Id="rId3" Type="http://schemas.openxmlformats.org/officeDocument/2006/relationships/image" Target="file://localhost/Users/hayano/Desktop/S1%20Global/S1G-Dec.tif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r>
              <a:rPr lang="en-US" altLang="ja-JP" sz="3600" dirty="0" smtClean="0"/>
              <a:t>Nov </a:t>
            </a:r>
            <a:r>
              <a:rPr lang="en-US" altLang="ja-JP" sz="3600" dirty="0" smtClean="0"/>
              <a:t>16</a:t>
            </a:r>
            <a:r>
              <a:rPr lang="en-US" altLang="ja-JP" sz="3600" dirty="0" smtClean="0"/>
              <a:t>,2010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Cavity Study status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Eiji Kako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,</a:t>
            </a: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LLRF study plan</a:t>
            </a:r>
            <a:r>
              <a:rPr lang="ja-JP" altLang="en-US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smtClean="0">
                <a:latin typeface="Helvetica"/>
                <a:cs typeface="Helvetica"/>
              </a:rPr>
              <a:t>Toshihiro Matsumoto</a:t>
            </a:r>
            <a:endParaRPr lang="ja-JP" altLang="en-US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1G-Nov.tiff" descr="/Users/hayano/Desktop/S1G-Nov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676400" y="189302"/>
            <a:ext cx="6858000" cy="4859547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2971800" y="1295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CD5B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2971800" y="26670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971800" y="41148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802308" y="5011341"/>
            <a:ext cx="3880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S1-G meeting</a:t>
            </a:r>
            <a:r>
              <a:rPr lang="en-US" altLang="ja-JP" dirty="0" smtClean="0"/>
              <a:t>: (daylight saving off)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143000" y="3581400"/>
            <a:ext cx="18288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3124200"/>
            <a:ext cx="144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 meeting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1G-Dec.tiff" descr="/Users/hayano/Desktop/S1G-Dec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295400" y="0"/>
            <a:ext cx="6705600" cy="5120077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2971800" y="28956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2971800" y="1295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1143000" y="1447800"/>
            <a:ext cx="18288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9710" y="2286000"/>
            <a:ext cx="144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 meeting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2308" y="5288340"/>
            <a:ext cx="3880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S1-G meeting</a:t>
            </a:r>
            <a:r>
              <a:rPr lang="en-US" altLang="ja-JP" dirty="0" smtClean="0"/>
              <a:t>: (daylight saving off)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142</Words>
  <Application>Microsoft Macintosh PowerPoint</Application>
  <PresentationFormat>画面に合わせる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S1-G Webex meeting; Nov 16,2010</vt:lpstr>
      <vt:lpstr>スライド 2</vt:lpstr>
      <vt:lpstr>スライド 3</vt:lpstr>
      <vt:lpstr>スライド 4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17</cp:revision>
  <dcterms:created xsi:type="dcterms:W3CDTF">2010-11-16T12:28:33Z</dcterms:created>
  <dcterms:modified xsi:type="dcterms:W3CDTF">2010-11-16T12:37:20Z</dcterms:modified>
</cp:coreProperties>
</file>