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2D082-80DA-43EE-892F-7A5C622451A4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9249E-5724-431E-9B5E-156A386940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7C6D-3716-426E-B0A5-C3D7CF93034C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3D7F0-49D9-4432-AF40-0B512111EF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7633-A675-4E3B-A206-3B4892F3EB85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873D4-98B5-4067-9ACE-242EB4424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89E24-10A2-4F37-808A-C8419275E354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01EB3-0727-4841-943C-4C7D358F27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895C6-E6DD-4CF4-A41C-EC299870DFF3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7F208-14B2-4714-8AD6-7DE56D9CD1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DBF90-F2A1-486D-9F0D-F2E1AB2CBE24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9B7A3-004B-4185-9ACA-11A263B59F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1765C-3A03-43BC-A4E6-A3A794454209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17E3C-C37C-462B-9754-4949AF934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91D81-641F-435A-A28A-0938278A8DBC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F44D1-83F1-410F-B0BF-9172696A71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91FA1-19E4-4E49-A500-CACF305025EE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DB100-60A8-4623-9324-E101BEFB41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F4C61-1D6E-4257-91ED-29A746497AA5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BFBAD-F233-4730-BD50-D8917AE370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C7ABC-35CE-4591-B699-261BECF307EB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D989B-5EBA-4023-BEC2-1ACA545D6F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C497E0-D1F6-4CEF-8BF0-116A9DF92854}" type="datetimeFigureOut">
              <a:rPr lang="en-GB"/>
              <a:pPr>
                <a:defRPr/>
              </a:pPr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3F11F7-A5F2-4DFE-B590-57FACB1B6F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DR Firmware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Glenn Christian</a:t>
            </a:r>
          </a:p>
          <a:p>
            <a:r>
              <a:rPr lang="en-GB" smtClean="0">
                <a:solidFill>
                  <a:srgbClr val="898989"/>
                </a:solidFill>
              </a:rPr>
              <a:t>19 November 2010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88913"/>
            <a:ext cx="4176713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9425" y="52388"/>
            <a:ext cx="4541838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457575"/>
            <a:ext cx="40322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3888" y="3321050"/>
            <a:ext cx="4397375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3141663"/>
            <a:ext cx="4930775" cy="369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4932363" y="260350"/>
            <a:ext cx="3600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Working correctly – Bunch1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470376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114675"/>
            <a:ext cx="499268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5364163" y="476250"/>
            <a:ext cx="2771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Working correctly – Bunch2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6463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330575"/>
            <a:ext cx="4716462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5148263" y="333375"/>
            <a:ext cx="2771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Working correctly – Bunch3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Turn Counter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11113"/>
            <a:ext cx="4651375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6775" y="-6350"/>
            <a:ext cx="4435475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" y="3368675"/>
            <a:ext cx="4651375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6775" y="3398838"/>
            <a:ext cx="4414838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" y="1296988"/>
            <a:ext cx="8001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smtClean="0"/>
              <a:t>6 channel, 3 bunch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4116</TotalTime>
  <Words>23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DR Firmware Update</vt:lpstr>
      <vt:lpstr>Slide 2</vt:lpstr>
      <vt:lpstr>Slide 3</vt:lpstr>
      <vt:lpstr>Slide 4</vt:lpstr>
      <vt:lpstr>Slide 5</vt:lpstr>
      <vt:lpstr>Turn Counter</vt:lpstr>
      <vt:lpstr>Slide 7</vt:lpstr>
      <vt:lpstr>6 channel, 3 bunch</vt:lpstr>
    </vt:vector>
  </TitlesOfParts>
  <Company>Department of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christian</cp:lastModifiedBy>
  <cp:revision>10</cp:revision>
  <dcterms:created xsi:type="dcterms:W3CDTF">2010-11-16T17:56:15Z</dcterms:created>
  <dcterms:modified xsi:type="dcterms:W3CDTF">2010-11-19T15:55:08Z</dcterms:modified>
</cp:coreProperties>
</file>