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509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538A5-4118-4685-BA5C-A53C75CC8F20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FF65A-B557-4514-BD0D-C13263D350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538A5-4118-4685-BA5C-A53C75CC8F20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FF65A-B557-4514-BD0D-C13263D350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538A5-4118-4685-BA5C-A53C75CC8F20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FF65A-B557-4514-BD0D-C13263D350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538A5-4118-4685-BA5C-A53C75CC8F20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FF65A-B557-4514-BD0D-C13263D350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538A5-4118-4685-BA5C-A53C75CC8F20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FF65A-B557-4514-BD0D-C13263D350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538A5-4118-4685-BA5C-A53C75CC8F20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FF65A-B557-4514-BD0D-C13263D350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538A5-4118-4685-BA5C-A53C75CC8F20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FF65A-B557-4514-BD0D-C13263D350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538A5-4118-4685-BA5C-A53C75CC8F20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FF65A-B557-4514-BD0D-C13263D350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538A5-4118-4685-BA5C-A53C75CC8F20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FF65A-B557-4514-BD0D-C13263D350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538A5-4118-4685-BA5C-A53C75CC8F20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FF65A-B557-4514-BD0D-C13263D350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538A5-4118-4685-BA5C-A53C75CC8F20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FF65A-B557-4514-BD0D-C13263D350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538A5-4118-4685-BA5C-A53C75CC8F20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FF65A-B557-4514-BD0D-C13263D350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Air Film Transporters</a:t>
            </a:r>
            <a:br>
              <a:rPr lang="en-US" dirty="0" smtClean="0"/>
            </a:br>
            <a:r>
              <a:rPr lang="en-US" dirty="0" smtClean="0"/>
              <a:t>(air casters)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John Amann</a:t>
            </a:r>
          </a:p>
          <a:p>
            <a:r>
              <a:rPr lang="en-US" dirty="0" smtClean="0"/>
              <a:t>ILC MDI</a:t>
            </a:r>
          </a:p>
          <a:p>
            <a:r>
              <a:rPr lang="en-US" dirty="0" smtClean="0"/>
              <a:t>12/02/10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5905"/>
            <a:ext cx="6934200" cy="5027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065688"/>
            <a:ext cx="5871466" cy="43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0"/>
            <a:ext cx="5321300" cy="6719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0140"/>
            <a:ext cx="5257800" cy="6847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</Words>
  <Application>Microsoft Office PowerPoint</Application>
  <PresentationFormat>On-screen Show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Air Film Transporters (air casters)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SLAC</dc:creator>
  <cp:lastModifiedBy>SLAC</cp:lastModifiedBy>
  <cp:revision>2</cp:revision>
  <dcterms:created xsi:type="dcterms:W3CDTF">2010-12-02T19:56:23Z</dcterms:created>
  <dcterms:modified xsi:type="dcterms:W3CDTF">2010-12-02T20:11:57Z</dcterms:modified>
</cp:coreProperties>
</file>