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62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11" d="100"/>
          <a:sy n="111" d="100"/>
        </p:scale>
        <p:origin x="-6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10.11.30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10.11.30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10.11.30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10.11.30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10.11.30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10.11.30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10.11.30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10.11.30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10.11.30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10.11.30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10.11.30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25152-3D82-4CA2-B48D-47D3F4977257}" type="datetimeFigureOut">
              <a:rPr lang="ja-JP" altLang="en-US" smtClean="0"/>
              <a:pPr/>
              <a:t>10.11.30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Relationship Id="rId3" Type="http://schemas.openxmlformats.org/officeDocument/2006/relationships/image" Target="file://localhost/Users/hayano/Desktop/S1%20Global/S1G-Dec.tiff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S1-G </a:t>
            </a:r>
            <a:r>
              <a:rPr lang="en-US" altLang="ja-JP" sz="3600" dirty="0" err="1" smtClean="0"/>
              <a:t>Webex</a:t>
            </a:r>
            <a:r>
              <a:rPr lang="en-US" altLang="ja-JP" sz="3600" dirty="0" smtClean="0"/>
              <a:t> meeting; Nov</a:t>
            </a:r>
            <a:r>
              <a:rPr lang="en-US" altLang="ja-JP" sz="3600" dirty="0" smtClean="0"/>
              <a:t> </a:t>
            </a:r>
            <a:r>
              <a:rPr lang="en-US" altLang="ja-JP" sz="3600" dirty="0" smtClean="0"/>
              <a:t>30</a:t>
            </a:r>
            <a:r>
              <a:rPr lang="en-US" altLang="ja-JP" sz="3600" dirty="0" smtClean="0"/>
              <a:t>,2010</a:t>
            </a:r>
            <a:endParaRPr lang="ja-JP" alt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609600"/>
            <a:ext cx="1601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Agenda</a:t>
            </a:r>
            <a:endParaRPr kumimoji="1" lang="ja-JP" alt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9812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Experiment status and Schedule</a:t>
            </a:r>
            <a:r>
              <a:rPr lang="ja-JP" altLang="en-US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</a:t>
            </a:r>
            <a:r>
              <a:rPr lang="ja-JP" altLang="en-US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Eiji Kako</a:t>
            </a:r>
            <a:r>
              <a:rPr lang="en-US" altLang="ja-JP" sz="24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,</a:t>
            </a:r>
          </a:p>
          <a:p>
            <a:pPr marL="457200" indent="-457200"/>
            <a:r>
              <a:rPr lang="en-US" altLang="ja-JP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2. </a:t>
            </a:r>
            <a:r>
              <a:rPr lang="en-US" altLang="ja-JP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Heat load measurement</a:t>
            </a:r>
            <a:r>
              <a:rPr lang="ja-JP" altLang="en-US" sz="24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</a:t>
            </a:r>
            <a:r>
              <a:rPr lang="en-US" altLang="ja-JP" sz="2400" dirty="0" err="1" smtClean="0">
                <a:latin typeface="Helvetica"/>
                <a:cs typeface="Helvetica"/>
              </a:rPr>
              <a:t>Norihito</a:t>
            </a:r>
            <a:r>
              <a:rPr lang="en-US" altLang="ja-JP" sz="2400" dirty="0" smtClean="0">
                <a:latin typeface="Helvetica"/>
                <a:cs typeface="Helvetica"/>
              </a:rPr>
              <a:t> Ohuchi</a:t>
            </a:r>
            <a:endParaRPr lang="ja-JP" altLang="en-US" sz="24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1G-Dec.tiff" descr="/Users/hayano/Desktop/S1G-Dec.tiff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1295400" y="0"/>
            <a:ext cx="6705600" cy="5120077"/>
          </a:xfrm>
          <a:prstGeom prst="rect">
            <a:avLst/>
          </a:prstGeom>
        </p:spPr>
      </p:pic>
      <p:sp>
        <p:nvSpPr>
          <p:cNvPr id="6" name="円/楕円 5"/>
          <p:cNvSpPr/>
          <p:nvPr/>
        </p:nvSpPr>
        <p:spPr>
          <a:xfrm>
            <a:off x="2971800" y="28956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2971800" y="1295400"/>
            <a:ext cx="4572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1143000" y="3200400"/>
            <a:ext cx="1828800" cy="838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2310" y="4038600"/>
            <a:ext cx="1749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Next </a:t>
            </a:r>
            <a:r>
              <a:rPr kumimoji="1" lang="en-US" altLang="ja-JP" dirty="0" smtClean="0">
                <a:solidFill>
                  <a:srgbClr val="FF0000"/>
                </a:solidFill>
              </a:rPr>
              <a:t>meeting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Dec. 14, Tuesday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02308" y="5120077"/>
            <a:ext cx="38801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Next S1-G meeting</a:t>
            </a:r>
            <a:r>
              <a:rPr lang="en-US" altLang="ja-JP" dirty="0" smtClean="0"/>
              <a:t>: (daylight saving off)</a:t>
            </a:r>
          </a:p>
          <a:p>
            <a:endParaRPr lang="en-US" altLang="ja-JP" dirty="0" smtClean="0"/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SLAC 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7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FNAL/ANL      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8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JLab/Cornell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DESY/INFN   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5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KEK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2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2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4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kumimoji="1" lang="ja-JP" alt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89</Words>
  <Application>Microsoft Macintosh PowerPoint</Application>
  <PresentationFormat>画面に合わせる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S1-G Webex meeting; Nov 30,2010</vt:lpstr>
      <vt:lpstr>スライド 2</vt:lpstr>
      <vt:lpstr>スライド 3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S1-G Webex meeting; June 1,2010</dc:title>
  <dc:creator>早野 仁司</dc:creator>
  <cp:lastModifiedBy>早野 仁司</cp:lastModifiedBy>
  <cp:revision>18</cp:revision>
  <dcterms:created xsi:type="dcterms:W3CDTF">2010-11-30T11:33:51Z</dcterms:created>
  <dcterms:modified xsi:type="dcterms:W3CDTF">2010-11-30T11:40:52Z</dcterms:modified>
</cp:coreProperties>
</file>