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Default Extension="tiff" ContentType="image/tif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6"/>
  </p:notesMasterIdLst>
  <p:sldIdLst>
    <p:sldId id="256" r:id="rId2"/>
    <p:sldId id="283" r:id="rId3"/>
    <p:sldId id="284" r:id="rId4"/>
    <p:sldId id="285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1760" autoAdjust="0"/>
    <p:restoredTop sz="94660"/>
  </p:normalViewPr>
  <p:slideViewPr>
    <p:cSldViewPr snapToObjects="1">
      <p:cViewPr>
        <p:scale>
          <a:sx n="100" d="100"/>
          <a:sy n="100" d="100"/>
        </p:scale>
        <p:origin x="-1168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10.12.6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381000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120134"/>
            <a:ext cx="205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2010.12.07: </a:t>
            </a:r>
            <a:r>
              <a:rPr kumimoji="1" lang="en-US" altLang="ja-JP" dirty="0" smtClean="0"/>
              <a:t>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316" y="1219200"/>
            <a:ext cx="71457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(1) </a:t>
            </a:r>
            <a:r>
              <a:rPr lang="en-US" altLang="ja-JP" sz="2000" dirty="0" smtClean="0">
                <a:solidFill>
                  <a:srgbClr val="000090"/>
                </a:solidFill>
              </a:rPr>
              <a:t>MHI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-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012,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MHI-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013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; 9 cell cavities field measurements </a:t>
            </a:r>
          </a:p>
          <a:p>
            <a:r>
              <a:rPr kumimoji="1" lang="en-US" altLang="ja-JP" sz="2000" dirty="0" smtClean="0"/>
              <a:t>           </a:t>
            </a:r>
            <a:r>
              <a:rPr lang="en-US" altLang="ja-JP" sz="2000" dirty="0" smtClean="0"/>
              <a:t>MHI</a:t>
            </a:r>
            <a:r>
              <a:rPr kumimoji="1" lang="en-US" altLang="ja-JP" sz="2000" dirty="0" smtClean="0"/>
              <a:t>-</a:t>
            </a:r>
            <a:r>
              <a:rPr kumimoji="1" lang="en-US" altLang="ja-JP" sz="2000" dirty="0" smtClean="0"/>
              <a:t>012:  </a:t>
            </a:r>
            <a:r>
              <a:rPr kumimoji="1" lang="en-US" altLang="ja-JP" sz="2000" dirty="0" smtClean="0"/>
              <a:t>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 </a:t>
            </a:r>
            <a:r>
              <a:rPr kumimoji="1" lang="en-US" altLang="ja-JP" sz="2000" dirty="0" smtClean="0"/>
              <a:t>VT   37.5MV</a:t>
            </a:r>
            <a:r>
              <a:rPr kumimoji="1" lang="en-US" altLang="ja-JP" sz="2000" dirty="0" smtClean="0"/>
              <a:t>/m @ Q0</a:t>
            </a:r>
            <a:r>
              <a:rPr kumimoji="1" lang="en-US" altLang="ja-JP" sz="2000" dirty="0" smtClean="0"/>
              <a:t>=5.5E09        </a:t>
            </a:r>
            <a:r>
              <a:rPr kumimoji="1" lang="en-US" altLang="ja-JP" sz="2000" dirty="0" smtClean="0"/>
              <a:t>Nov</a:t>
            </a:r>
            <a:r>
              <a:rPr kumimoji="1" lang="en-US" altLang="ja-JP" sz="2000" dirty="0" smtClean="0"/>
              <a:t> 11,2010  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           </a:t>
            </a:r>
            <a:r>
              <a:rPr lang="en-US" altLang="ja-JP" sz="2000" dirty="0" smtClean="0"/>
              <a:t>MHI</a:t>
            </a:r>
            <a:r>
              <a:rPr kumimoji="1" lang="en-US" altLang="ja-JP" sz="2000" dirty="0" smtClean="0"/>
              <a:t>-</a:t>
            </a:r>
            <a:r>
              <a:rPr kumimoji="1" lang="en-US" altLang="ja-JP" sz="2000" dirty="0" smtClean="0"/>
              <a:t>013:  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 VT   36.5MV</a:t>
            </a:r>
            <a:r>
              <a:rPr kumimoji="1" lang="en-US" altLang="ja-JP" sz="2000" dirty="0" smtClean="0"/>
              <a:t>/m</a:t>
            </a:r>
            <a:r>
              <a:rPr lang="en-US" altLang="ja-JP" sz="2000" dirty="0" smtClean="0"/>
              <a:t> @ Q0</a:t>
            </a:r>
            <a:r>
              <a:rPr lang="en-US" altLang="ja-JP" sz="2000" dirty="0" smtClean="0"/>
              <a:t>=7.5E09       </a:t>
            </a:r>
            <a:r>
              <a:rPr lang="en-US" altLang="ja-JP" sz="2000" dirty="0" smtClean="0"/>
              <a:t>Nov</a:t>
            </a:r>
            <a:r>
              <a:rPr kumimoji="1" lang="en-US" altLang="ja-JP" sz="2000" dirty="0" smtClean="0"/>
              <a:t> 25,2010</a:t>
            </a:r>
            <a:endParaRPr kumimoji="1" lang="en-US" altLang="ja-JP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HI12-EvsQ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10399"/>
            <a:ext cx="7270024" cy="55662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117901"/>
            <a:ext cx="5037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MHI-012 1</a:t>
            </a:r>
            <a:r>
              <a:rPr kumimoji="1" lang="en-US" altLang="ja-JP" sz="2400" b="1" baseline="30000" dirty="0" smtClean="0"/>
              <a:t>st</a:t>
            </a:r>
            <a:r>
              <a:rPr kumimoji="1" lang="en-US" altLang="ja-JP" sz="2400" b="1" dirty="0" smtClean="0"/>
              <a:t> VT reaches 37.5MV/m</a:t>
            </a:r>
            <a:endParaRPr kumimoji="1" lang="ja-JP" altLang="en-US" sz="2400" b="1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2057400" y="609600"/>
            <a:ext cx="4717722" cy="1588"/>
          </a:xfrm>
          <a:prstGeom prst="line">
            <a:avLst/>
          </a:prstGeom>
          <a:ln w="349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101600" dist="20000" dir="5400000" rotWithShape="0">
              <a:srgbClr val="660066">
                <a:alpha val="6000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943600" y="6192011"/>
            <a:ext cx="273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Quench at  </a:t>
            </a:r>
            <a:r>
              <a:rPr kumimoji="1" lang="en-US" altLang="ja-JP" dirty="0" smtClean="0"/>
              <a:t>#9cell  0 degree</a:t>
            </a:r>
            <a:endParaRPr kumimoji="1" lang="en-US" altLang="ja-JP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MHI-013-1stVT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609600"/>
            <a:ext cx="7431805" cy="5915969"/>
          </a:xfrm>
          <a:prstGeom prst="rect">
            <a:avLst/>
          </a:prstGeom>
        </p:spPr>
      </p:pic>
      <p:sp>
        <p:nvSpPr>
          <p:cNvPr id="4" name="星 4 3"/>
          <p:cNvSpPr/>
          <p:nvPr/>
        </p:nvSpPr>
        <p:spPr>
          <a:xfrm>
            <a:off x="6934200" y="3048000"/>
            <a:ext cx="228600" cy="22860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星 4 4"/>
          <p:cNvSpPr/>
          <p:nvPr/>
        </p:nvSpPr>
        <p:spPr>
          <a:xfrm>
            <a:off x="6324600" y="2895600"/>
            <a:ext cx="228600" cy="22860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191000" y="3549134"/>
            <a:ext cx="1689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ILC specification</a:t>
            </a:r>
            <a:endParaRPr kumimoji="1" lang="ja-JP" altLang="en-US" dirty="0"/>
          </a:p>
        </p:txBody>
      </p:sp>
      <p:cxnSp>
        <p:nvCxnSpPr>
          <p:cNvPr id="8" name="直線矢印コネクタ 7"/>
          <p:cNvCxnSpPr>
            <a:stCxn id="6" idx="0"/>
          </p:cNvCxnSpPr>
          <p:nvPr/>
        </p:nvCxnSpPr>
        <p:spPr>
          <a:xfrm rot="5400000" flipH="1" flipV="1">
            <a:off x="5467757" y="2692292"/>
            <a:ext cx="424934" cy="1288751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>
            <a:stCxn id="6" idx="0"/>
          </p:cNvCxnSpPr>
          <p:nvPr/>
        </p:nvCxnSpPr>
        <p:spPr>
          <a:xfrm rot="5400000" flipH="1" flipV="1">
            <a:off x="5848757" y="2463692"/>
            <a:ext cx="272534" cy="1898351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09800" y="147935"/>
            <a:ext cx="456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MHI-</a:t>
            </a:r>
            <a:r>
              <a:rPr kumimoji="1" lang="en-US" altLang="ja-JP" sz="2400" b="1" dirty="0" smtClean="0"/>
              <a:t>013 </a:t>
            </a:r>
            <a:r>
              <a:rPr kumimoji="1" lang="en-US" altLang="ja-JP" sz="2400" b="1" dirty="0" smtClean="0"/>
              <a:t>1</a:t>
            </a:r>
            <a:r>
              <a:rPr kumimoji="1" lang="en-US" altLang="ja-JP" sz="2400" b="1" baseline="30000" dirty="0" smtClean="0"/>
              <a:t>st</a:t>
            </a:r>
            <a:r>
              <a:rPr kumimoji="1" lang="en-US" altLang="ja-JP" sz="2400" b="1" dirty="0" smtClean="0"/>
              <a:t> VT reaches </a:t>
            </a:r>
            <a:r>
              <a:rPr kumimoji="1" lang="en-US" altLang="ja-JP" sz="2400" b="1" dirty="0" smtClean="0"/>
              <a:t>36.4MV</a:t>
            </a:r>
            <a:r>
              <a:rPr kumimoji="1" lang="en-US" altLang="ja-JP" sz="2400" b="1" dirty="0" smtClean="0"/>
              <a:t>/m</a:t>
            </a:r>
            <a:endParaRPr kumimoji="1" lang="ja-JP" altLang="en-US" sz="2400" b="1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2057400" y="609600"/>
            <a:ext cx="4717722" cy="1588"/>
          </a:xfrm>
          <a:prstGeom prst="line">
            <a:avLst/>
          </a:prstGeom>
          <a:ln w="349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101600" dist="20000" dir="5400000" rotWithShape="0">
              <a:srgbClr val="660066">
                <a:alpha val="6000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19800" y="6172200"/>
            <a:ext cx="2916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Quench at  </a:t>
            </a:r>
            <a:r>
              <a:rPr kumimoji="1" lang="en-US" altLang="ja-JP" dirty="0" smtClean="0"/>
              <a:t>#5cell 270 degree</a:t>
            </a:r>
            <a:endParaRPr kumimoji="1" lang="en-US" altLang="ja-JP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5" descr="P218006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4557" y="-1"/>
            <a:ext cx="2589443" cy="194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図 15" descr="P40800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90826" cy="194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図 1" descr="X-ray_MHI-013.t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800" y="876300"/>
            <a:ext cx="7018528" cy="5981700"/>
          </a:xfrm>
          <a:prstGeom prst="rect">
            <a:avLst/>
          </a:prstGeom>
        </p:spPr>
      </p:pic>
      <p:cxnSp>
        <p:nvCxnSpPr>
          <p:cNvPr id="4" name="直線矢印コネクタ 3"/>
          <p:cNvCxnSpPr/>
          <p:nvPr/>
        </p:nvCxnSpPr>
        <p:spPr>
          <a:xfrm rot="10800000">
            <a:off x="7437283" y="2625724"/>
            <a:ext cx="685800" cy="1588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437283" y="1982569"/>
            <a:ext cx="1706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6600"/>
                </a:solidFill>
              </a:rPr>
              <a:t>Sensitivity limit</a:t>
            </a:r>
          </a:p>
          <a:p>
            <a:r>
              <a:rPr lang="en-US" altLang="ja-JP" dirty="0" smtClean="0">
                <a:solidFill>
                  <a:srgbClr val="FF6600"/>
                </a:solidFill>
              </a:rPr>
              <a:t>o</a:t>
            </a:r>
            <a:r>
              <a:rPr lang="en-US" altLang="ja-JP" dirty="0" smtClean="0">
                <a:solidFill>
                  <a:srgbClr val="FF6600"/>
                </a:solidFill>
              </a:rPr>
              <a:t>f X-ray monitor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cxnSp>
        <p:nvCxnSpPr>
          <p:cNvPr id="7" name="直線コネクタ 6"/>
          <p:cNvCxnSpPr/>
          <p:nvPr/>
        </p:nvCxnSpPr>
        <p:spPr>
          <a:xfrm rot="5400000">
            <a:off x="6491771" y="4912518"/>
            <a:ext cx="2286000" cy="1588"/>
          </a:xfrm>
          <a:prstGeom prst="line">
            <a:avLst/>
          </a:prstGeom>
          <a:ln w="127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rot="10800000">
            <a:off x="7436489" y="3770312"/>
            <a:ext cx="197489" cy="1588"/>
          </a:xfrm>
          <a:prstGeom prst="line">
            <a:avLst/>
          </a:prstGeom>
          <a:ln w="127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rot="10800000">
            <a:off x="7436489" y="6056312"/>
            <a:ext cx="197488" cy="1588"/>
          </a:xfrm>
          <a:prstGeom prst="line">
            <a:avLst/>
          </a:prstGeom>
          <a:ln w="127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35566" y="4457700"/>
            <a:ext cx="1300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High Sensitivity</a:t>
            </a:r>
          </a:p>
          <a:p>
            <a:r>
              <a:rPr lang="en-US" altLang="ja-JP" sz="1400" dirty="0" smtClean="0"/>
              <a:t> X-ray monitor</a:t>
            </a:r>
            <a:endParaRPr kumimoji="1" lang="ja-JP" altLang="en-US" sz="1400" dirty="0"/>
          </a:p>
        </p:txBody>
      </p:sp>
      <p:cxnSp>
        <p:nvCxnSpPr>
          <p:cNvPr id="13" name="直線コネクタ 12"/>
          <p:cNvCxnSpPr/>
          <p:nvPr/>
        </p:nvCxnSpPr>
        <p:spPr>
          <a:xfrm rot="5400000">
            <a:off x="6098383" y="3769518"/>
            <a:ext cx="2286000" cy="1588"/>
          </a:xfrm>
          <a:prstGeom prst="line">
            <a:avLst/>
          </a:prstGeom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10800000">
            <a:off x="7043101" y="2627312"/>
            <a:ext cx="197489" cy="1588"/>
          </a:xfrm>
          <a:prstGeom prst="line">
            <a:avLst/>
          </a:prstGeom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10800000">
            <a:off x="7043101" y="4913312"/>
            <a:ext cx="197488" cy="1588"/>
          </a:xfrm>
          <a:prstGeom prst="line">
            <a:avLst/>
          </a:prstGeom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42177" y="2933700"/>
            <a:ext cx="12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Low</a:t>
            </a:r>
            <a:r>
              <a:rPr kumimoji="1" lang="en-US" altLang="ja-JP" sz="1400" dirty="0" smtClean="0"/>
              <a:t> Sensitivity</a:t>
            </a:r>
          </a:p>
          <a:p>
            <a:r>
              <a:rPr lang="en-US" altLang="ja-JP" sz="1400" dirty="0" smtClean="0"/>
              <a:t> X-ray monitor</a:t>
            </a:r>
            <a:endParaRPr kumimoji="1" lang="ja-JP" altLang="en-US" sz="1400" dirty="0"/>
          </a:p>
        </p:txBody>
      </p:sp>
      <p:cxnSp>
        <p:nvCxnSpPr>
          <p:cNvPr id="20" name="直線矢印コネクタ 19"/>
          <p:cNvCxnSpPr/>
          <p:nvPr/>
        </p:nvCxnSpPr>
        <p:spPr>
          <a:xfrm rot="10800000" flipV="1">
            <a:off x="1676400" y="457200"/>
            <a:ext cx="1828800" cy="419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05200" y="195589"/>
            <a:ext cx="1184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X-ray monitor</a:t>
            </a:r>
          </a:p>
          <a:p>
            <a:r>
              <a:rPr kumimoji="1" lang="en-US" altLang="ja-JP" sz="1400" dirty="0" smtClean="0"/>
              <a:t>sensor</a:t>
            </a:r>
            <a:endParaRPr kumimoji="1" lang="ja-JP" altLang="en-US" sz="1400" dirty="0"/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5282610" y="718810"/>
            <a:ext cx="1575390" cy="3479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97670" y="871209"/>
            <a:ext cx="1184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X-ray monitor</a:t>
            </a:r>
          </a:p>
          <a:p>
            <a:r>
              <a:rPr kumimoji="1" lang="en-US" altLang="ja-JP" sz="1400" dirty="0" smtClean="0"/>
              <a:t>display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</TotalTime>
  <Words>120</Words>
  <Application>Microsoft Macintosh PowerPoint</Application>
  <PresentationFormat>画面に合わせる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スライド 1</vt:lpstr>
      <vt:lpstr>スライド 2</vt:lpstr>
      <vt:lpstr>スライド 3</vt:lpstr>
      <vt:lpstr>スライド 4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87</cp:revision>
  <dcterms:created xsi:type="dcterms:W3CDTF">2010-12-05T15:14:56Z</dcterms:created>
  <dcterms:modified xsi:type="dcterms:W3CDTF">2010-12-05T15:42:09Z</dcterms:modified>
</cp:coreProperties>
</file>