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7CF51-A2DE-4F2D-8E37-F266D808DEB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F44BD-DE03-4737-89A8-14EE1BABD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 BDS decks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350520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RDR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600200"/>
            <a:ext cx="3048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Push-Pull &amp; different L* (Seryi)</a:t>
            </a:r>
          </a:p>
          <a:p>
            <a:r>
              <a:rPr lang="en-US" dirty="0"/>
              <a:t> </a:t>
            </a:r>
            <a:r>
              <a:rPr lang="en-US" dirty="0" smtClean="0"/>
              <a:t>     L*=3.51 m  tuned</a:t>
            </a:r>
          </a:p>
          <a:p>
            <a:r>
              <a:rPr lang="en-US" dirty="0"/>
              <a:t> </a:t>
            </a:r>
            <a:r>
              <a:rPr lang="en-US" dirty="0" smtClean="0"/>
              <a:t>     L*=4.0   m  not tuned</a:t>
            </a:r>
          </a:p>
          <a:p>
            <a:r>
              <a:rPr lang="en-US" dirty="0"/>
              <a:t> </a:t>
            </a:r>
            <a:r>
              <a:rPr lang="en-US" dirty="0" smtClean="0"/>
              <a:t>     L*=4.5   m  not tuned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828800"/>
            <a:ext cx="2391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Shorter FF (</a:t>
            </a:r>
            <a:r>
              <a:rPr lang="en-US" dirty="0" err="1" smtClean="0"/>
              <a:t>Versteegen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352800"/>
            <a:ext cx="5746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Optimized collimation (</a:t>
            </a:r>
            <a:r>
              <a:rPr lang="en-US" dirty="0"/>
              <a:t>J</a:t>
            </a:r>
            <a:r>
              <a:rPr lang="en-US" dirty="0" smtClean="0"/>
              <a:t>ackson)</a:t>
            </a:r>
          </a:p>
          <a:p>
            <a:r>
              <a:rPr lang="en-US" dirty="0"/>
              <a:t> </a:t>
            </a:r>
            <a:r>
              <a:rPr lang="en-US" dirty="0" smtClean="0"/>
              <a:t>    Phase advances are optimized in the collimation section.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35825" y="4495800"/>
            <a:ext cx="56443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SB2009 (Jones/</a:t>
            </a:r>
            <a:r>
              <a:rPr lang="en-US" dirty="0" err="1" smtClean="0"/>
              <a:t>Angal</a:t>
            </a:r>
            <a:r>
              <a:rPr lang="en-US" dirty="0" smtClean="0"/>
              <a:t>-Kalinin/</a:t>
            </a:r>
            <a:r>
              <a:rPr lang="en-US" dirty="0" err="1" smtClean="0"/>
              <a:t>Collomb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 changes related to the positron </a:t>
            </a:r>
            <a:r>
              <a:rPr lang="en-US" dirty="0" err="1" smtClean="0"/>
              <a:t>undulator</a:t>
            </a:r>
            <a:r>
              <a:rPr lang="en-US" dirty="0" smtClean="0"/>
              <a:t> location</a:t>
            </a:r>
          </a:p>
          <a:p>
            <a:r>
              <a:rPr lang="en-US" dirty="0"/>
              <a:t> </a:t>
            </a:r>
            <a:r>
              <a:rPr lang="en-US" dirty="0" smtClean="0"/>
              <a:t>   no changes in downstream from the collimation section</a:t>
            </a:r>
          </a:p>
          <a:p>
            <a:r>
              <a:rPr lang="en-US" dirty="0"/>
              <a:t> </a:t>
            </a:r>
            <a:r>
              <a:rPr lang="en-US" dirty="0" smtClean="0"/>
              <a:t>   not compatible with Push-Pull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762000" y="2438400"/>
            <a:ext cx="1676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</p:cNvCxnSpPr>
          <p:nvPr/>
        </p:nvCxnSpPr>
        <p:spPr>
          <a:xfrm flipV="1">
            <a:off x="1339402" y="3581400"/>
            <a:ext cx="565598" cy="108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1219200" y="38862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267200" y="2055812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91236" y="914400"/>
            <a:ext cx="3576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http://projects.astec.ac.uk/ilcdecks/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ILC BDS decks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tvm</dc:creator>
  <cp:lastModifiedBy>tvm</cp:lastModifiedBy>
  <cp:revision>4</cp:revision>
  <dcterms:created xsi:type="dcterms:W3CDTF">2010-12-07T19:35:01Z</dcterms:created>
  <dcterms:modified xsi:type="dcterms:W3CDTF">2010-12-08T22:24:29Z</dcterms:modified>
</cp:coreProperties>
</file>