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290" r:id="rId2"/>
    <p:sldId id="306" r:id="rId3"/>
    <p:sldId id="294" r:id="rId4"/>
    <p:sldId id="295" r:id="rId5"/>
    <p:sldId id="299" r:id="rId6"/>
    <p:sldId id="307" r:id="rId7"/>
    <p:sldId id="296" r:id="rId8"/>
    <p:sldId id="310" r:id="rId9"/>
    <p:sldId id="305" r:id="rId10"/>
    <p:sldId id="308" r:id="rId11"/>
    <p:sldId id="312" r:id="rId12"/>
    <p:sldId id="311" r:id="rId13"/>
    <p:sldId id="292" r:id="rId14"/>
  </p:sldIdLst>
  <p:sldSz cx="9144000" cy="6858000" type="screen4x3"/>
  <p:notesSz cx="7315200" cy="96012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006600"/>
    <a:srgbClr val="000099"/>
    <a:srgbClr val="FF9900"/>
    <a:srgbClr val="4D4D4D"/>
    <a:srgbClr val="993300"/>
    <a:srgbClr val="FF0000"/>
    <a:srgbClr val="CC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563" autoAdjust="0"/>
    <p:restoredTop sz="93107" autoAdjust="0"/>
  </p:normalViewPr>
  <p:slideViewPr>
    <p:cSldViewPr snapToGrid="0">
      <p:cViewPr varScale="1">
        <p:scale>
          <a:sx n="86" d="100"/>
          <a:sy n="86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5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Work%20Documents\2010\1.3GHz\ANL%20furnace\NR-1-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 typical RGA</a:t>
            </a:r>
            <a:r>
              <a:rPr lang="en-US" baseline="0" dirty="0" smtClean="0"/>
              <a:t> </a:t>
            </a:r>
            <a:r>
              <a:rPr lang="en-US" baseline="0" dirty="0"/>
              <a:t>data</a:t>
            </a:r>
            <a:endParaRPr lang="en-US" dirty="0"/>
          </a:p>
        </c:rich>
      </c:tx>
      <c:layout/>
    </c:title>
    <c:plotArea>
      <c:layout/>
      <c:scatterChart>
        <c:scatterStyle val="smoothMarker"/>
        <c:ser>
          <c:idx val="1"/>
          <c:order val="0"/>
          <c:tx>
            <c:strRef>
              <c:f>'NR-1-1'!$A$76</c:f>
              <c:strCache>
                <c:ptCount val="1"/>
                <c:pt idx="0">
                  <c:v>12:00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'NR-1-1'!$B$2:$ABN$2</c:f>
              <c:numCache>
                <c:formatCode>General</c:formatCode>
                <c:ptCount val="741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1.3</c:v>
                </c:pt>
                <c:pt idx="4">
                  <c:v>1.4</c:v>
                </c:pt>
                <c:pt idx="5">
                  <c:v>1.5</c:v>
                </c:pt>
                <c:pt idx="6">
                  <c:v>1.6</c:v>
                </c:pt>
                <c:pt idx="7">
                  <c:v>1.7000000000000011</c:v>
                </c:pt>
                <c:pt idx="8">
                  <c:v>1.8</c:v>
                </c:pt>
                <c:pt idx="9">
                  <c:v>1.9</c:v>
                </c:pt>
                <c:pt idx="10">
                  <c:v>2</c:v>
                </c:pt>
                <c:pt idx="11">
                  <c:v>2.1</c:v>
                </c:pt>
                <c:pt idx="12">
                  <c:v>2.2000000000000002</c:v>
                </c:pt>
                <c:pt idx="13">
                  <c:v>2.2999999999999998</c:v>
                </c:pt>
                <c:pt idx="14">
                  <c:v>2.4</c:v>
                </c:pt>
                <c:pt idx="15">
                  <c:v>2.5</c:v>
                </c:pt>
                <c:pt idx="16">
                  <c:v>2.6</c:v>
                </c:pt>
                <c:pt idx="17">
                  <c:v>2.7</c:v>
                </c:pt>
                <c:pt idx="18">
                  <c:v>2.8</c:v>
                </c:pt>
                <c:pt idx="19">
                  <c:v>2.9</c:v>
                </c:pt>
                <c:pt idx="20">
                  <c:v>3</c:v>
                </c:pt>
                <c:pt idx="21">
                  <c:v>3.1</c:v>
                </c:pt>
                <c:pt idx="22">
                  <c:v>3.2</c:v>
                </c:pt>
                <c:pt idx="23">
                  <c:v>3.3</c:v>
                </c:pt>
                <c:pt idx="24">
                  <c:v>3.4</c:v>
                </c:pt>
                <c:pt idx="25">
                  <c:v>3.5</c:v>
                </c:pt>
                <c:pt idx="26">
                  <c:v>3.6</c:v>
                </c:pt>
                <c:pt idx="27">
                  <c:v>3.7</c:v>
                </c:pt>
                <c:pt idx="28">
                  <c:v>3.8</c:v>
                </c:pt>
                <c:pt idx="29">
                  <c:v>3.9</c:v>
                </c:pt>
                <c:pt idx="30">
                  <c:v>4</c:v>
                </c:pt>
                <c:pt idx="31">
                  <c:v>4.0999999999999996</c:v>
                </c:pt>
                <c:pt idx="32">
                  <c:v>4.2</c:v>
                </c:pt>
                <c:pt idx="33">
                  <c:v>4.3</c:v>
                </c:pt>
                <c:pt idx="34">
                  <c:v>4.4000000000000004</c:v>
                </c:pt>
                <c:pt idx="35">
                  <c:v>4.5</c:v>
                </c:pt>
                <c:pt idx="36">
                  <c:v>4.5999999999999996</c:v>
                </c:pt>
                <c:pt idx="37">
                  <c:v>4.7</c:v>
                </c:pt>
                <c:pt idx="38">
                  <c:v>4.8</c:v>
                </c:pt>
                <c:pt idx="39">
                  <c:v>4.9000000000000004</c:v>
                </c:pt>
                <c:pt idx="40">
                  <c:v>5</c:v>
                </c:pt>
                <c:pt idx="41">
                  <c:v>5.0999999999999996</c:v>
                </c:pt>
                <c:pt idx="42">
                  <c:v>5.2</c:v>
                </c:pt>
                <c:pt idx="43">
                  <c:v>5.3</c:v>
                </c:pt>
                <c:pt idx="44">
                  <c:v>5.4</c:v>
                </c:pt>
                <c:pt idx="45">
                  <c:v>5.5</c:v>
                </c:pt>
                <c:pt idx="46">
                  <c:v>5.6</c:v>
                </c:pt>
                <c:pt idx="47">
                  <c:v>5.7</c:v>
                </c:pt>
                <c:pt idx="48">
                  <c:v>5.8</c:v>
                </c:pt>
                <c:pt idx="49">
                  <c:v>5.9</c:v>
                </c:pt>
                <c:pt idx="50">
                  <c:v>6</c:v>
                </c:pt>
                <c:pt idx="51">
                  <c:v>6.1</c:v>
                </c:pt>
                <c:pt idx="52">
                  <c:v>6.2</c:v>
                </c:pt>
                <c:pt idx="53">
                  <c:v>6.3</c:v>
                </c:pt>
                <c:pt idx="54">
                  <c:v>6.4</c:v>
                </c:pt>
                <c:pt idx="55">
                  <c:v>6.5</c:v>
                </c:pt>
                <c:pt idx="56">
                  <c:v>6.6</c:v>
                </c:pt>
                <c:pt idx="57">
                  <c:v>6.7</c:v>
                </c:pt>
                <c:pt idx="58">
                  <c:v>6.8</c:v>
                </c:pt>
                <c:pt idx="59">
                  <c:v>6.9</c:v>
                </c:pt>
                <c:pt idx="60">
                  <c:v>7</c:v>
                </c:pt>
                <c:pt idx="61">
                  <c:v>7.1</c:v>
                </c:pt>
                <c:pt idx="62">
                  <c:v>7.2</c:v>
                </c:pt>
                <c:pt idx="63">
                  <c:v>7.3</c:v>
                </c:pt>
                <c:pt idx="64">
                  <c:v>7.4</c:v>
                </c:pt>
                <c:pt idx="65">
                  <c:v>7.5</c:v>
                </c:pt>
                <c:pt idx="66">
                  <c:v>7.6</c:v>
                </c:pt>
                <c:pt idx="67">
                  <c:v>7.7</c:v>
                </c:pt>
                <c:pt idx="68">
                  <c:v>7.8</c:v>
                </c:pt>
                <c:pt idx="69">
                  <c:v>7.9</c:v>
                </c:pt>
                <c:pt idx="70">
                  <c:v>8</c:v>
                </c:pt>
                <c:pt idx="71">
                  <c:v>8.1</c:v>
                </c:pt>
                <c:pt idx="72">
                  <c:v>8.2000000000000011</c:v>
                </c:pt>
                <c:pt idx="73">
                  <c:v>8.3000000000000007</c:v>
                </c:pt>
                <c:pt idx="74">
                  <c:v>8.4</c:v>
                </c:pt>
                <c:pt idx="75">
                  <c:v>8.5</c:v>
                </c:pt>
                <c:pt idx="76">
                  <c:v>8.6</c:v>
                </c:pt>
                <c:pt idx="77">
                  <c:v>8.7000000000000011</c:v>
                </c:pt>
                <c:pt idx="78">
                  <c:v>8.8000000000000007</c:v>
                </c:pt>
                <c:pt idx="79">
                  <c:v>8.9</c:v>
                </c:pt>
                <c:pt idx="80">
                  <c:v>9</c:v>
                </c:pt>
                <c:pt idx="81">
                  <c:v>9.1</c:v>
                </c:pt>
                <c:pt idx="82">
                  <c:v>9.2000000000000011</c:v>
                </c:pt>
                <c:pt idx="83">
                  <c:v>9.3000000000000007</c:v>
                </c:pt>
                <c:pt idx="84">
                  <c:v>9.4</c:v>
                </c:pt>
                <c:pt idx="85">
                  <c:v>9.5</c:v>
                </c:pt>
                <c:pt idx="86">
                  <c:v>9.6</c:v>
                </c:pt>
                <c:pt idx="87">
                  <c:v>9.7000000000000011</c:v>
                </c:pt>
                <c:pt idx="88">
                  <c:v>9.8000000000000007</c:v>
                </c:pt>
                <c:pt idx="89">
                  <c:v>9.9</c:v>
                </c:pt>
                <c:pt idx="90">
                  <c:v>10</c:v>
                </c:pt>
                <c:pt idx="91">
                  <c:v>10.1</c:v>
                </c:pt>
                <c:pt idx="92">
                  <c:v>10.200000000000001</c:v>
                </c:pt>
                <c:pt idx="93">
                  <c:v>10.3</c:v>
                </c:pt>
                <c:pt idx="94">
                  <c:v>10.4</c:v>
                </c:pt>
                <c:pt idx="95">
                  <c:v>10.5</c:v>
                </c:pt>
                <c:pt idx="96">
                  <c:v>10.6</c:v>
                </c:pt>
                <c:pt idx="97">
                  <c:v>10.7</c:v>
                </c:pt>
                <c:pt idx="98">
                  <c:v>10.8</c:v>
                </c:pt>
                <c:pt idx="99">
                  <c:v>10.9</c:v>
                </c:pt>
                <c:pt idx="100">
                  <c:v>11</c:v>
                </c:pt>
                <c:pt idx="101">
                  <c:v>11.1</c:v>
                </c:pt>
                <c:pt idx="102">
                  <c:v>11.2</c:v>
                </c:pt>
                <c:pt idx="103">
                  <c:v>11.3</c:v>
                </c:pt>
                <c:pt idx="104">
                  <c:v>11.4</c:v>
                </c:pt>
                <c:pt idx="105">
                  <c:v>11.5</c:v>
                </c:pt>
                <c:pt idx="106">
                  <c:v>11.6</c:v>
                </c:pt>
                <c:pt idx="107">
                  <c:v>11.7</c:v>
                </c:pt>
                <c:pt idx="108">
                  <c:v>11.8</c:v>
                </c:pt>
                <c:pt idx="109">
                  <c:v>11.9</c:v>
                </c:pt>
                <c:pt idx="110">
                  <c:v>12</c:v>
                </c:pt>
                <c:pt idx="111">
                  <c:v>12.1</c:v>
                </c:pt>
                <c:pt idx="112">
                  <c:v>12.2</c:v>
                </c:pt>
                <c:pt idx="113">
                  <c:v>12.3</c:v>
                </c:pt>
                <c:pt idx="114">
                  <c:v>12.4</c:v>
                </c:pt>
                <c:pt idx="115">
                  <c:v>12.5</c:v>
                </c:pt>
                <c:pt idx="116">
                  <c:v>12.6</c:v>
                </c:pt>
                <c:pt idx="117">
                  <c:v>12.7</c:v>
                </c:pt>
                <c:pt idx="118">
                  <c:v>12.8</c:v>
                </c:pt>
                <c:pt idx="119">
                  <c:v>12.9</c:v>
                </c:pt>
                <c:pt idx="120">
                  <c:v>13</c:v>
                </c:pt>
                <c:pt idx="121">
                  <c:v>13.1</c:v>
                </c:pt>
                <c:pt idx="122">
                  <c:v>13.2</c:v>
                </c:pt>
                <c:pt idx="123">
                  <c:v>13.3</c:v>
                </c:pt>
                <c:pt idx="124">
                  <c:v>13.4</c:v>
                </c:pt>
                <c:pt idx="125">
                  <c:v>13.5</c:v>
                </c:pt>
                <c:pt idx="126">
                  <c:v>13.6</c:v>
                </c:pt>
                <c:pt idx="127">
                  <c:v>13.7</c:v>
                </c:pt>
                <c:pt idx="128">
                  <c:v>13.8</c:v>
                </c:pt>
                <c:pt idx="129">
                  <c:v>13.9</c:v>
                </c:pt>
                <c:pt idx="130">
                  <c:v>14</c:v>
                </c:pt>
                <c:pt idx="131">
                  <c:v>14.1</c:v>
                </c:pt>
                <c:pt idx="132">
                  <c:v>14.2</c:v>
                </c:pt>
                <c:pt idx="133">
                  <c:v>14.3</c:v>
                </c:pt>
                <c:pt idx="134">
                  <c:v>14.4</c:v>
                </c:pt>
                <c:pt idx="135">
                  <c:v>14.5</c:v>
                </c:pt>
                <c:pt idx="136">
                  <c:v>14.6</c:v>
                </c:pt>
                <c:pt idx="137">
                  <c:v>14.7</c:v>
                </c:pt>
                <c:pt idx="138">
                  <c:v>14.8</c:v>
                </c:pt>
                <c:pt idx="139">
                  <c:v>14.9</c:v>
                </c:pt>
                <c:pt idx="140">
                  <c:v>15</c:v>
                </c:pt>
                <c:pt idx="141">
                  <c:v>15.1</c:v>
                </c:pt>
                <c:pt idx="142">
                  <c:v>15.2</c:v>
                </c:pt>
                <c:pt idx="143">
                  <c:v>15.3</c:v>
                </c:pt>
                <c:pt idx="144">
                  <c:v>15.4</c:v>
                </c:pt>
                <c:pt idx="145">
                  <c:v>15.5</c:v>
                </c:pt>
                <c:pt idx="146">
                  <c:v>15.6</c:v>
                </c:pt>
                <c:pt idx="147">
                  <c:v>15.7</c:v>
                </c:pt>
                <c:pt idx="148">
                  <c:v>15.8</c:v>
                </c:pt>
                <c:pt idx="149">
                  <c:v>15.9</c:v>
                </c:pt>
                <c:pt idx="150">
                  <c:v>16</c:v>
                </c:pt>
                <c:pt idx="151">
                  <c:v>16.100000000000001</c:v>
                </c:pt>
                <c:pt idx="152">
                  <c:v>16.2</c:v>
                </c:pt>
                <c:pt idx="153">
                  <c:v>16.3</c:v>
                </c:pt>
                <c:pt idx="154">
                  <c:v>16.399999999999999</c:v>
                </c:pt>
                <c:pt idx="155">
                  <c:v>16.5</c:v>
                </c:pt>
                <c:pt idx="156">
                  <c:v>16.600000000000001</c:v>
                </c:pt>
                <c:pt idx="157">
                  <c:v>16.7</c:v>
                </c:pt>
                <c:pt idx="158">
                  <c:v>16.8</c:v>
                </c:pt>
                <c:pt idx="159">
                  <c:v>16.899999999999999</c:v>
                </c:pt>
                <c:pt idx="160">
                  <c:v>17</c:v>
                </c:pt>
                <c:pt idx="161">
                  <c:v>17.100000000000001</c:v>
                </c:pt>
                <c:pt idx="162">
                  <c:v>17.2</c:v>
                </c:pt>
                <c:pt idx="163">
                  <c:v>17.3</c:v>
                </c:pt>
                <c:pt idx="164">
                  <c:v>17.399999999999999</c:v>
                </c:pt>
                <c:pt idx="165">
                  <c:v>17.5</c:v>
                </c:pt>
                <c:pt idx="166">
                  <c:v>17.600000000000001</c:v>
                </c:pt>
                <c:pt idx="167">
                  <c:v>17.7</c:v>
                </c:pt>
                <c:pt idx="168">
                  <c:v>17.8</c:v>
                </c:pt>
                <c:pt idx="169">
                  <c:v>17.899999999999999</c:v>
                </c:pt>
                <c:pt idx="170">
                  <c:v>18</c:v>
                </c:pt>
                <c:pt idx="171">
                  <c:v>18.100000000000001</c:v>
                </c:pt>
                <c:pt idx="172">
                  <c:v>18.2</c:v>
                </c:pt>
                <c:pt idx="173">
                  <c:v>18.3</c:v>
                </c:pt>
                <c:pt idx="174">
                  <c:v>18.399999999999999</c:v>
                </c:pt>
                <c:pt idx="175">
                  <c:v>18.5</c:v>
                </c:pt>
                <c:pt idx="176">
                  <c:v>18.600000000000001</c:v>
                </c:pt>
                <c:pt idx="177">
                  <c:v>18.7</c:v>
                </c:pt>
                <c:pt idx="178">
                  <c:v>18.8</c:v>
                </c:pt>
                <c:pt idx="179">
                  <c:v>18.899999999999999</c:v>
                </c:pt>
                <c:pt idx="180">
                  <c:v>19</c:v>
                </c:pt>
                <c:pt idx="181">
                  <c:v>19.100000000000001</c:v>
                </c:pt>
                <c:pt idx="182">
                  <c:v>19.2</c:v>
                </c:pt>
                <c:pt idx="183">
                  <c:v>19.3</c:v>
                </c:pt>
                <c:pt idx="184">
                  <c:v>19.399999999999999</c:v>
                </c:pt>
                <c:pt idx="185">
                  <c:v>19.5</c:v>
                </c:pt>
                <c:pt idx="186">
                  <c:v>19.600000000000001</c:v>
                </c:pt>
                <c:pt idx="187">
                  <c:v>19.7</c:v>
                </c:pt>
                <c:pt idx="188">
                  <c:v>19.8</c:v>
                </c:pt>
                <c:pt idx="189">
                  <c:v>19.899999999999999</c:v>
                </c:pt>
                <c:pt idx="190">
                  <c:v>20</c:v>
                </c:pt>
                <c:pt idx="191">
                  <c:v>20.100000000000001</c:v>
                </c:pt>
                <c:pt idx="192">
                  <c:v>20.2</c:v>
                </c:pt>
                <c:pt idx="193">
                  <c:v>20.3</c:v>
                </c:pt>
                <c:pt idx="194">
                  <c:v>20.399999999999999</c:v>
                </c:pt>
                <c:pt idx="195">
                  <c:v>20.5</c:v>
                </c:pt>
                <c:pt idx="196">
                  <c:v>20.6</c:v>
                </c:pt>
                <c:pt idx="197">
                  <c:v>20.7</c:v>
                </c:pt>
                <c:pt idx="198">
                  <c:v>20.8</c:v>
                </c:pt>
                <c:pt idx="199">
                  <c:v>20.9</c:v>
                </c:pt>
                <c:pt idx="200">
                  <c:v>21</c:v>
                </c:pt>
                <c:pt idx="201">
                  <c:v>21.1</c:v>
                </c:pt>
                <c:pt idx="202">
                  <c:v>21.2</c:v>
                </c:pt>
                <c:pt idx="203">
                  <c:v>21.3</c:v>
                </c:pt>
                <c:pt idx="204">
                  <c:v>21.4</c:v>
                </c:pt>
                <c:pt idx="205">
                  <c:v>21.5</c:v>
                </c:pt>
                <c:pt idx="206">
                  <c:v>21.6</c:v>
                </c:pt>
                <c:pt idx="207">
                  <c:v>21.7</c:v>
                </c:pt>
                <c:pt idx="208">
                  <c:v>21.8</c:v>
                </c:pt>
                <c:pt idx="209">
                  <c:v>21.9</c:v>
                </c:pt>
                <c:pt idx="210">
                  <c:v>22</c:v>
                </c:pt>
                <c:pt idx="211">
                  <c:v>22.1</c:v>
                </c:pt>
                <c:pt idx="212">
                  <c:v>22.2</c:v>
                </c:pt>
                <c:pt idx="213">
                  <c:v>22.3</c:v>
                </c:pt>
                <c:pt idx="214">
                  <c:v>22.4</c:v>
                </c:pt>
                <c:pt idx="215">
                  <c:v>22.5</c:v>
                </c:pt>
                <c:pt idx="216">
                  <c:v>22.6</c:v>
                </c:pt>
                <c:pt idx="217">
                  <c:v>22.7</c:v>
                </c:pt>
                <c:pt idx="218">
                  <c:v>22.8</c:v>
                </c:pt>
                <c:pt idx="219">
                  <c:v>22.9</c:v>
                </c:pt>
                <c:pt idx="220">
                  <c:v>23</c:v>
                </c:pt>
                <c:pt idx="221">
                  <c:v>23.1</c:v>
                </c:pt>
                <c:pt idx="222">
                  <c:v>23.2</c:v>
                </c:pt>
                <c:pt idx="223">
                  <c:v>23.3</c:v>
                </c:pt>
                <c:pt idx="224">
                  <c:v>23.4</c:v>
                </c:pt>
                <c:pt idx="225">
                  <c:v>23.5</c:v>
                </c:pt>
                <c:pt idx="226">
                  <c:v>23.6</c:v>
                </c:pt>
                <c:pt idx="227">
                  <c:v>23.7</c:v>
                </c:pt>
                <c:pt idx="228">
                  <c:v>23.8</c:v>
                </c:pt>
                <c:pt idx="229">
                  <c:v>23.9</c:v>
                </c:pt>
                <c:pt idx="230">
                  <c:v>24</c:v>
                </c:pt>
                <c:pt idx="231">
                  <c:v>24.1</c:v>
                </c:pt>
                <c:pt idx="232">
                  <c:v>24.2</c:v>
                </c:pt>
                <c:pt idx="233">
                  <c:v>24.3</c:v>
                </c:pt>
                <c:pt idx="234">
                  <c:v>24.4</c:v>
                </c:pt>
                <c:pt idx="235">
                  <c:v>24.5</c:v>
                </c:pt>
                <c:pt idx="236">
                  <c:v>24.6</c:v>
                </c:pt>
                <c:pt idx="237">
                  <c:v>24.7</c:v>
                </c:pt>
                <c:pt idx="238">
                  <c:v>24.8</c:v>
                </c:pt>
                <c:pt idx="239">
                  <c:v>24.9</c:v>
                </c:pt>
                <c:pt idx="240">
                  <c:v>25</c:v>
                </c:pt>
                <c:pt idx="241">
                  <c:v>25.1</c:v>
                </c:pt>
                <c:pt idx="242">
                  <c:v>25.2</c:v>
                </c:pt>
                <c:pt idx="243">
                  <c:v>25.3</c:v>
                </c:pt>
                <c:pt idx="244">
                  <c:v>25.4</c:v>
                </c:pt>
                <c:pt idx="245">
                  <c:v>25.5</c:v>
                </c:pt>
                <c:pt idx="246">
                  <c:v>25.6</c:v>
                </c:pt>
                <c:pt idx="247">
                  <c:v>25.7</c:v>
                </c:pt>
                <c:pt idx="248">
                  <c:v>25.8</c:v>
                </c:pt>
                <c:pt idx="249">
                  <c:v>25.9</c:v>
                </c:pt>
                <c:pt idx="250">
                  <c:v>26</c:v>
                </c:pt>
                <c:pt idx="251">
                  <c:v>26.1</c:v>
                </c:pt>
                <c:pt idx="252">
                  <c:v>26.2</c:v>
                </c:pt>
                <c:pt idx="253">
                  <c:v>26.3</c:v>
                </c:pt>
                <c:pt idx="254">
                  <c:v>26.4</c:v>
                </c:pt>
                <c:pt idx="255">
                  <c:v>26.5</c:v>
                </c:pt>
                <c:pt idx="256">
                  <c:v>26.6</c:v>
                </c:pt>
                <c:pt idx="257">
                  <c:v>26.7</c:v>
                </c:pt>
                <c:pt idx="258">
                  <c:v>26.8</c:v>
                </c:pt>
                <c:pt idx="259">
                  <c:v>26.9</c:v>
                </c:pt>
                <c:pt idx="260">
                  <c:v>27</c:v>
                </c:pt>
                <c:pt idx="261">
                  <c:v>27.1</c:v>
                </c:pt>
                <c:pt idx="262">
                  <c:v>27.2</c:v>
                </c:pt>
                <c:pt idx="263">
                  <c:v>27.3</c:v>
                </c:pt>
                <c:pt idx="264">
                  <c:v>27.4</c:v>
                </c:pt>
                <c:pt idx="265">
                  <c:v>27.5</c:v>
                </c:pt>
                <c:pt idx="266">
                  <c:v>27.6</c:v>
                </c:pt>
                <c:pt idx="267">
                  <c:v>27.7</c:v>
                </c:pt>
                <c:pt idx="268">
                  <c:v>27.8</c:v>
                </c:pt>
                <c:pt idx="269">
                  <c:v>27.9</c:v>
                </c:pt>
                <c:pt idx="270">
                  <c:v>28</c:v>
                </c:pt>
                <c:pt idx="271">
                  <c:v>28.1</c:v>
                </c:pt>
                <c:pt idx="272">
                  <c:v>28.2</c:v>
                </c:pt>
                <c:pt idx="273">
                  <c:v>28.3</c:v>
                </c:pt>
                <c:pt idx="274">
                  <c:v>28.4</c:v>
                </c:pt>
                <c:pt idx="275">
                  <c:v>28.5</c:v>
                </c:pt>
                <c:pt idx="276">
                  <c:v>28.6</c:v>
                </c:pt>
                <c:pt idx="277">
                  <c:v>28.7</c:v>
                </c:pt>
                <c:pt idx="278">
                  <c:v>28.8</c:v>
                </c:pt>
                <c:pt idx="279">
                  <c:v>28.9</c:v>
                </c:pt>
                <c:pt idx="280">
                  <c:v>29</c:v>
                </c:pt>
                <c:pt idx="281">
                  <c:v>29.1</c:v>
                </c:pt>
                <c:pt idx="282">
                  <c:v>29.2</c:v>
                </c:pt>
                <c:pt idx="283">
                  <c:v>29.3</c:v>
                </c:pt>
                <c:pt idx="284">
                  <c:v>29.4</c:v>
                </c:pt>
                <c:pt idx="285">
                  <c:v>29.5</c:v>
                </c:pt>
                <c:pt idx="286">
                  <c:v>29.6</c:v>
                </c:pt>
                <c:pt idx="287">
                  <c:v>29.7</c:v>
                </c:pt>
                <c:pt idx="288">
                  <c:v>29.8</c:v>
                </c:pt>
                <c:pt idx="289">
                  <c:v>29.9</c:v>
                </c:pt>
                <c:pt idx="290">
                  <c:v>30</c:v>
                </c:pt>
                <c:pt idx="291">
                  <c:v>30.1</c:v>
                </c:pt>
                <c:pt idx="292">
                  <c:v>30.2</c:v>
                </c:pt>
                <c:pt idx="293">
                  <c:v>30.3</c:v>
                </c:pt>
                <c:pt idx="294">
                  <c:v>30.4</c:v>
                </c:pt>
                <c:pt idx="295">
                  <c:v>30.5</c:v>
                </c:pt>
                <c:pt idx="296">
                  <c:v>30.6</c:v>
                </c:pt>
                <c:pt idx="297">
                  <c:v>30.7</c:v>
                </c:pt>
                <c:pt idx="298">
                  <c:v>30.8</c:v>
                </c:pt>
                <c:pt idx="299">
                  <c:v>30.9</c:v>
                </c:pt>
                <c:pt idx="300">
                  <c:v>31</c:v>
                </c:pt>
                <c:pt idx="301">
                  <c:v>31.1</c:v>
                </c:pt>
                <c:pt idx="302">
                  <c:v>31.2</c:v>
                </c:pt>
                <c:pt idx="303">
                  <c:v>31.3</c:v>
                </c:pt>
                <c:pt idx="304">
                  <c:v>31.4</c:v>
                </c:pt>
                <c:pt idx="305">
                  <c:v>31.5</c:v>
                </c:pt>
                <c:pt idx="306">
                  <c:v>31.6</c:v>
                </c:pt>
                <c:pt idx="307">
                  <c:v>31.7</c:v>
                </c:pt>
                <c:pt idx="308">
                  <c:v>31.8</c:v>
                </c:pt>
                <c:pt idx="309">
                  <c:v>31.9</c:v>
                </c:pt>
                <c:pt idx="310">
                  <c:v>32</c:v>
                </c:pt>
                <c:pt idx="311">
                  <c:v>32.1</c:v>
                </c:pt>
                <c:pt idx="312">
                  <c:v>32.200000000000003</c:v>
                </c:pt>
                <c:pt idx="313">
                  <c:v>32.300000000000004</c:v>
                </c:pt>
                <c:pt idx="314">
                  <c:v>32.4</c:v>
                </c:pt>
                <c:pt idx="315">
                  <c:v>32.5</c:v>
                </c:pt>
                <c:pt idx="316">
                  <c:v>32.6</c:v>
                </c:pt>
                <c:pt idx="317">
                  <c:v>32.700000000000003</c:v>
                </c:pt>
                <c:pt idx="318">
                  <c:v>32.800000000000004</c:v>
                </c:pt>
                <c:pt idx="319">
                  <c:v>32.9</c:v>
                </c:pt>
                <c:pt idx="320">
                  <c:v>33</c:v>
                </c:pt>
                <c:pt idx="321">
                  <c:v>33.1</c:v>
                </c:pt>
                <c:pt idx="322">
                  <c:v>33.200000000000003</c:v>
                </c:pt>
                <c:pt idx="323">
                  <c:v>33.300000000000004</c:v>
                </c:pt>
                <c:pt idx="324">
                  <c:v>33.4</c:v>
                </c:pt>
                <c:pt idx="325">
                  <c:v>33.5</c:v>
                </c:pt>
                <c:pt idx="326">
                  <c:v>33.6</c:v>
                </c:pt>
                <c:pt idx="327">
                  <c:v>33.700000000000003</c:v>
                </c:pt>
                <c:pt idx="328">
                  <c:v>33.800000000000004</c:v>
                </c:pt>
                <c:pt idx="329">
                  <c:v>33.9</c:v>
                </c:pt>
                <c:pt idx="330">
                  <c:v>34</c:v>
                </c:pt>
                <c:pt idx="331">
                  <c:v>34.1</c:v>
                </c:pt>
                <c:pt idx="332">
                  <c:v>34.200000000000003</c:v>
                </c:pt>
                <c:pt idx="333">
                  <c:v>34.300000000000004</c:v>
                </c:pt>
                <c:pt idx="334">
                  <c:v>34.4</c:v>
                </c:pt>
                <c:pt idx="335">
                  <c:v>34.5</c:v>
                </c:pt>
                <c:pt idx="336">
                  <c:v>34.6</c:v>
                </c:pt>
                <c:pt idx="337">
                  <c:v>34.700000000000003</c:v>
                </c:pt>
                <c:pt idx="338">
                  <c:v>34.800000000000004</c:v>
                </c:pt>
                <c:pt idx="339">
                  <c:v>34.9</c:v>
                </c:pt>
                <c:pt idx="340">
                  <c:v>35</c:v>
                </c:pt>
                <c:pt idx="341">
                  <c:v>35.1</c:v>
                </c:pt>
                <c:pt idx="342">
                  <c:v>35.200000000000003</c:v>
                </c:pt>
                <c:pt idx="343">
                  <c:v>35.300000000000004</c:v>
                </c:pt>
                <c:pt idx="344">
                  <c:v>35.4</c:v>
                </c:pt>
                <c:pt idx="345">
                  <c:v>35.5</c:v>
                </c:pt>
                <c:pt idx="346">
                  <c:v>35.6</c:v>
                </c:pt>
                <c:pt idx="347">
                  <c:v>35.700000000000003</c:v>
                </c:pt>
                <c:pt idx="348">
                  <c:v>35.800000000000004</c:v>
                </c:pt>
                <c:pt idx="349">
                  <c:v>35.9</c:v>
                </c:pt>
                <c:pt idx="350">
                  <c:v>36</c:v>
                </c:pt>
                <c:pt idx="351">
                  <c:v>36.1</c:v>
                </c:pt>
                <c:pt idx="352">
                  <c:v>36.200000000000003</c:v>
                </c:pt>
                <c:pt idx="353">
                  <c:v>36.300000000000004</c:v>
                </c:pt>
                <c:pt idx="354">
                  <c:v>36.4</c:v>
                </c:pt>
                <c:pt idx="355">
                  <c:v>36.5</c:v>
                </c:pt>
                <c:pt idx="356">
                  <c:v>36.6</c:v>
                </c:pt>
                <c:pt idx="357">
                  <c:v>36.700000000000003</c:v>
                </c:pt>
                <c:pt idx="358">
                  <c:v>36.800000000000004</c:v>
                </c:pt>
                <c:pt idx="359">
                  <c:v>36.9</c:v>
                </c:pt>
                <c:pt idx="360">
                  <c:v>37</c:v>
                </c:pt>
                <c:pt idx="361">
                  <c:v>37.1</c:v>
                </c:pt>
                <c:pt idx="362">
                  <c:v>37.200000000000003</c:v>
                </c:pt>
                <c:pt idx="363">
                  <c:v>37.300000000000004</c:v>
                </c:pt>
                <c:pt idx="364">
                  <c:v>37.4</c:v>
                </c:pt>
                <c:pt idx="365">
                  <c:v>37.5</c:v>
                </c:pt>
                <c:pt idx="366">
                  <c:v>37.6</c:v>
                </c:pt>
                <c:pt idx="367">
                  <c:v>37.700000000000003</c:v>
                </c:pt>
                <c:pt idx="368">
                  <c:v>37.800000000000004</c:v>
                </c:pt>
                <c:pt idx="369">
                  <c:v>37.9</c:v>
                </c:pt>
                <c:pt idx="370">
                  <c:v>38</c:v>
                </c:pt>
                <c:pt idx="371">
                  <c:v>38.1</c:v>
                </c:pt>
                <c:pt idx="372">
                  <c:v>38.200000000000003</c:v>
                </c:pt>
                <c:pt idx="373">
                  <c:v>38.300000000000004</c:v>
                </c:pt>
                <c:pt idx="374">
                  <c:v>38.4</c:v>
                </c:pt>
                <c:pt idx="375">
                  <c:v>38.5</c:v>
                </c:pt>
                <c:pt idx="376">
                  <c:v>38.6</c:v>
                </c:pt>
                <c:pt idx="377">
                  <c:v>38.700000000000003</c:v>
                </c:pt>
                <c:pt idx="378">
                  <c:v>38.800000000000004</c:v>
                </c:pt>
                <c:pt idx="379">
                  <c:v>38.9</c:v>
                </c:pt>
                <c:pt idx="380">
                  <c:v>39</c:v>
                </c:pt>
                <c:pt idx="381">
                  <c:v>39.1</c:v>
                </c:pt>
                <c:pt idx="382">
                  <c:v>39.200000000000003</c:v>
                </c:pt>
                <c:pt idx="383">
                  <c:v>39.300000000000004</c:v>
                </c:pt>
                <c:pt idx="384">
                  <c:v>39.4</c:v>
                </c:pt>
                <c:pt idx="385">
                  <c:v>39.5</c:v>
                </c:pt>
                <c:pt idx="386">
                  <c:v>39.6</c:v>
                </c:pt>
                <c:pt idx="387">
                  <c:v>39.700000000000003</c:v>
                </c:pt>
                <c:pt idx="388">
                  <c:v>39.800000000000004</c:v>
                </c:pt>
                <c:pt idx="389">
                  <c:v>39.9</c:v>
                </c:pt>
                <c:pt idx="390">
                  <c:v>40</c:v>
                </c:pt>
                <c:pt idx="391">
                  <c:v>40.1</c:v>
                </c:pt>
                <c:pt idx="392">
                  <c:v>40.200000000000003</c:v>
                </c:pt>
                <c:pt idx="393">
                  <c:v>40.300000000000004</c:v>
                </c:pt>
                <c:pt idx="394">
                  <c:v>40.4</c:v>
                </c:pt>
                <c:pt idx="395">
                  <c:v>40.5</c:v>
                </c:pt>
                <c:pt idx="396">
                  <c:v>40.6</c:v>
                </c:pt>
                <c:pt idx="397">
                  <c:v>40.700000000000003</c:v>
                </c:pt>
                <c:pt idx="398">
                  <c:v>40.800000000000004</c:v>
                </c:pt>
                <c:pt idx="399">
                  <c:v>40.9</c:v>
                </c:pt>
                <c:pt idx="400">
                  <c:v>41</c:v>
                </c:pt>
                <c:pt idx="401">
                  <c:v>41.1</c:v>
                </c:pt>
                <c:pt idx="402">
                  <c:v>41.2</c:v>
                </c:pt>
                <c:pt idx="403">
                  <c:v>41.3</c:v>
                </c:pt>
                <c:pt idx="404">
                  <c:v>41.4</c:v>
                </c:pt>
                <c:pt idx="405">
                  <c:v>41.5</c:v>
                </c:pt>
                <c:pt idx="406">
                  <c:v>41.6</c:v>
                </c:pt>
                <c:pt idx="407">
                  <c:v>41.7</c:v>
                </c:pt>
                <c:pt idx="408">
                  <c:v>41.8</c:v>
                </c:pt>
                <c:pt idx="409">
                  <c:v>41.9</c:v>
                </c:pt>
                <c:pt idx="410">
                  <c:v>42</c:v>
                </c:pt>
                <c:pt idx="411">
                  <c:v>42.1</c:v>
                </c:pt>
                <c:pt idx="412">
                  <c:v>42.2</c:v>
                </c:pt>
                <c:pt idx="413">
                  <c:v>42.3</c:v>
                </c:pt>
                <c:pt idx="414">
                  <c:v>42.4</c:v>
                </c:pt>
                <c:pt idx="415">
                  <c:v>42.5</c:v>
                </c:pt>
                <c:pt idx="416">
                  <c:v>42.6</c:v>
                </c:pt>
                <c:pt idx="417">
                  <c:v>42.7</c:v>
                </c:pt>
                <c:pt idx="418">
                  <c:v>42.8</c:v>
                </c:pt>
                <c:pt idx="419">
                  <c:v>42.9</c:v>
                </c:pt>
                <c:pt idx="420">
                  <c:v>43</c:v>
                </c:pt>
                <c:pt idx="421">
                  <c:v>43.1</c:v>
                </c:pt>
                <c:pt idx="422">
                  <c:v>43.2</c:v>
                </c:pt>
                <c:pt idx="423">
                  <c:v>43.3</c:v>
                </c:pt>
                <c:pt idx="424">
                  <c:v>43.4</c:v>
                </c:pt>
                <c:pt idx="425">
                  <c:v>43.5</c:v>
                </c:pt>
                <c:pt idx="426">
                  <c:v>43.6</c:v>
                </c:pt>
                <c:pt idx="427">
                  <c:v>43.7</c:v>
                </c:pt>
                <c:pt idx="428">
                  <c:v>43.8</c:v>
                </c:pt>
                <c:pt idx="429">
                  <c:v>43.9</c:v>
                </c:pt>
                <c:pt idx="430">
                  <c:v>44</c:v>
                </c:pt>
                <c:pt idx="431">
                  <c:v>44.1</c:v>
                </c:pt>
                <c:pt idx="432">
                  <c:v>44.2</c:v>
                </c:pt>
                <c:pt idx="433">
                  <c:v>44.3</c:v>
                </c:pt>
                <c:pt idx="434">
                  <c:v>44.4</c:v>
                </c:pt>
                <c:pt idx="435">
                  <c:v>44.5</c:v>
                </c:pt>
                <c:pt idx="436">
                  <c:v>44.6</c:v>
                </c:pt>
                <c:pt idx="437">
                  <c:v>44.7</c:v>
                </c:pt>
                <c:pt idx="438">
                  <c:v>44.8</c:v>
                </c:pt>
                <c:pt idx="439">
                  <c:v>44.9</c:v>
                </c:pt>
                <c:pt idx="440">
                  <c:v>45</c:v>
                </c:pt>
                <c:pt idx="441">
                  <c:v>45.1</c:v>
                </c:pt>
                <c:pt idx="442">
                  <c:v>45.2</c:v>
                </c:pt>
                <c:pt idx="443">
                  <c:v>45.3</c:v>
                </c:pt>
                <c:pt idx="444">
                  <c:v>45.4</c:v>
                </c:pt>
                <c:pt idx="445">
                  <c:v>45.5</c:v>
                </c:pt>
                <c:pt idx="446">
                  <c:v>45.6</c:v>
                </c:pt>
                <c:pt idx="447">
                  <c:v>45.7</c:v>
                </c:pt>
                <c:pt idx="448">
                  <c:v>45.8</c:v>
                </c:pt>
                <c:pt idx="449">
                  <c:v>45.9</c:v>
                </c:pt>
                <c:pt idx="450">
                  <c:v>46</c:v>
                </c:pt>
                <c:pt idx="451">
                  <c:v>46.1</c:v>
                </c:pt>
                <c:pt idx="452">
                  <c:v>46.2</c:v>
                </c:pt>
                <c:pt idx="453">
                  <c:v>46.3</c:v>
                </c:pt>
                <c:pt idx="454">
                  <c:v>46.4</c:v>
                </c:pt>
                <c:pt idx="455">
                  <c:v>46.5</c:v>
                </c:pt>
                <c:pt idx="456">
                  <c:v>46.6</c:v>
                </c:pt>
                <c:pt idx="457">
                  <c:v>46.7</c:v>
                </c:pt>
                <c:pt idx="458">
                  <c:v>46.8</c:v>
                </c:pt>
                <c:pt idx="459">
                  <c:v>46.9</c:v>
                </c:pt>
                <c:pt idx="460">
                  <c:v>47</c:v>
                </c:pt>
                <c:pt idx="461">
                  <c:v>47.1</c:v>
                </c:pt>
                <c:pt idx="462">
                  <c:v>47.2</c:v>
                </c:pt>
                <c:pt idx="463">
                  <c:v>47.3</c:v>
                </c:pt>
                <c:pt idx="464">
                  <c:v>47.4</c:v>
                </c:pt>
                <c:pt idx="465">
                  <c:v>47.5</c:v>
                </c:pt>
                <c:pt idx="466">
                  <c:v>47.6</c:v>
                </c:pt>
                <c:pt idx="467">
                  <c:v>47.7</c:v>
                </c:pt>
                <c:pt idx="468">
                  <c:v>47.8</c:v>
                </c:pt>
                <c:pt idx="469">
                  <c:v>47.9</c:v>
                </c:pt>
                <c:pt idx="470">
                  <c:v>48</c:v>
                </c:pt>
                <c:pt idx="471">
                  <c:v>48.1</c:v>
                </c:pt>
                <c:pt idx="472">
                  <c:v>48.2</c:v>
                </c:pt>
                <c:pt idx="473">
                  <c:v>48.3</c:v>
                </c:pt>
                <c:pt idx="474">
                  <c:v>48.4</c:v>
                </c:pt>
                <c:pt idx="475">
                  <c:v>48.5</c:v>
                </c:pt>
                <c:pt idx="476">
                  <c:v>48.6</c:v>
                </c:pt>
                <c:pt idx="477">
                  <c:v>48.7</c:v>
                </c:pt>
                <c:pt idx="478">
                  <c:v>48.8</c:v>
                </c:pt>
                <c:pt idx="479">
                  <c:v>48.9</c:v>
                </c:pt>
                <c:pt idx="480">
                  <c:v>49</c:v>
                </c:pt>
                <c:pt idx="481">
                  <c:v>49.1</c:v>
                </c:pt>
                <c:pt idx="482">
                  <c:v>49.2</c:v>
                </c:pt>
                <c:pt idx="483">
                  <c:v>49.3</c:v>
                </c:pt>
                <c:pt idx="484">
                  <c:v>49.4</c:v>
                </c:pt>
                <c:pt idx="485">
                  <c:v>49.5</c:v>
                </c:pt>
                <c:pt idx="486">
                  <c:v>49.6</c:v>
                </c:pt>
                <c:pt idx="487">
                  <c:v>49.7</c:v>
                </c:pt>
                <c:pt idx="488">
                  <c:v>49.8</c:v>
                </c:pt>
                <c:pt idx="489">
                  <c:v>49.9</c:v>
                </c:pt>
                <c:pt idx="490">
                  <c:v>50</c:v>
                </c:pt>
                <c:pt idx="491">
                  <c:v>50.1</c:v>
                </c:pt>
                <c:pt idx="492">
                  <c:v>50.2</c:v>
                </c:pt>
                <c:pt idx="493">
                  <c:v>50.3</c:v>
                </c:pt>
                <c:pt idx="494">
                  <c:v>50.4</c:v>
                </c:pt>
                <c:pt idx="495">
                  <c:v>50.5</c:v>
                </c:pt>
                <c:pt idx="496">
                  <c:v>50.6</c:v>
                </c:pt>
                <c:pt idx="497">
                  <c:v>50.7</c:v>
                </c:pt>
                <c:pt idx="498">
                  <c:v>50.8</c:v>
                </c:pt>
                <c:pt idx="499">
                  <c:v>50.9</c:v>
                </c:pt>
                <c:pt idx="500">
                  <c:v>51</c:v>
                </c:pt>
                <c:pt idx="501">
                  <c:v>51.1</c:v>
                </c:pt>
                <c:pt idx="502">
                  <c:v>51.2</c:v>
                </c:pt>
                <c:pt idx="503">
                  <c:v>51.3</c:v>
                </c:pt>
                <c:pt idx="504">
                  <c:v>51.4</c:v>
                </c:pt>
                <c:pt idx="505">
                  <c:v>51.5</c:v>
                </c:pt>
                <c:pt idx="506">
                  <c:v>51.6</c:v>
                </c:pt>
                <c:pt idx="507">
                  <c:v>51.7</c:v>
                </c:pt>
                <c:pt idx="508">
                  <c:v>51.8</c:v>
                </c:pt>
                <c:pt idx="509">
                  <c:v>51.9</c:v>
                </c:pt>
                <c:pt idx="510">
                  <c:v>52</c:v>
                </c:pt>
                <c:pt idx="511">
                  <c:v>52.1</c:v>
                </c:pt>
                <c:pt idx="512">
                  <c:v>52.2</c:v>
                </c:pt>
                <c:pt idx="513">
                  <c:v>52.3</c:v>
                </c:pt>
                <c:pt idx="514">
                  <c:v>52.4</c:v>
                </c:pt>
                <c:pt idx="515">
                  <c:v>52.5</c:v>
                </c:pt>
                <c:pt idx="516">
                  <c:v>52.6</c:v>
                </c:pt>
                <c:pt idx="517">
                  <c:v>52.7</c:v>
                </c:pt>
                <c:pt idx="518">
                  <c:v>52.8</c:v>
                </c:pt>
                <c:pt idx="519">
                  <c:v>52.9</c:v>
                </c:pt>
                <c:pt idx="520">
                  <c:v>53</c:v>
                </c:pt>
                <c:pt idx="521">
                  <c:v>53.1</c:v>
                </c:pt>
                <c:pt idx="522">
                  <c:v>53.2</c:v>
                </c:pt>
                <c:pt idx="523">
                  <c:v>53.3</c:v>
                </c:pt>
                <c:pt idx="524">
                  <c:v>53.4</c:v>
                </c:pt>
                <c:pt idx="525">
                  <c:v>53.5</c:v>
                </c:pt>
                <c:pt idx="526">
                  <c:v>53.6</c:v>
                </c:pt>
                <c:pt idx="527">
                  <c:v>53.7</c:v>
                </c:pt>
                <c:pt idx="528">
                  <c:v>53.8</c:v>
                </c:pt>
                <c:pt idx="529">
                  <c:v>53.9</c:v>
                </c:pt>
                <c:pt idx="530">
                  <c:v>54</c:v>
                </c:pt>
                <c:pt idx="531">
                  <c:v>54.1</c:v>
                </c:pt>
                <c:pt idx="532">
                  <c:v>54.2</c:v>
                </c:pt>
                <c:pt idx="533">
                  <c:v>54.3</c:v>
                </c:pt>
                <c:pt idx="534">
                  <c:v>54.4</c:v>
                </c:pt>
                <c:pt idx="535">
                  <c:v>54.5</c:v>
                </c:pt>
                <c:pt idx="536">
                  <c:v>54.6</c:v>
                </c:pt>
                <c:pt idx="537">
                  <c:v>54.7</c:v>
                </c:pt>
                <c:pt idx="538">
                  <c:v>54.8</c:v>
                </c:pt>
                <c:pt idx="539">
                  <c:v>54.9</c:v>
                </c:pt>
                <c:pt idx="540">
                  <c:v>55</c:v>
                </c:pt>
                <c:pt idx="541">
                  <c:v>55.1</c:v>
                </c:pt>
                <c:pt idx="542">
                  <c:v>55.2</c:v>
                </c:pt>
                <c:pt idx="543">
                  <c:v>55.3</c:v>
                </c:pt>
                <c:pt idx="544">
                  <c:v>55.4</c:v>
                </c:pt>
                <c:pt idx="545">
                  <c:v>55.5</c:v>
                </c:pt>
                <c:pt idx="546">
                  <c:v>55.6</c:v>
                </c:pt>
                <c:pt idx="547">
                  <c:v>55.7</c:v>
                </c:pt>
                <c:pt idx="548">
                  <c:v>55.8</c:v>
                </c:pt>
                <c:pt idx="549">
                  <c:v>55.9</c:v>
                </c:pt>
                <c:pt idx="550">
                  <c:v>56</c:v>
                </c:pt>
                <c:pt idx="551">
                  <c:v>56.1</c:v>
                </c:pt>
                <c:pt idx="552">
                  <c:v>56.2</c:v>
                </c:pt>
                <c:pt idx="553">
                  <c:v>56.3</c:v>
                </c:pt>
                <c:pt idx="554">
                  <c:v>56.4</c:v>
                </c:pt>
                <c:pt idx="555">
                  <c:v>56.5</c:v>
                </c:pt>
                <c:pt idx="556">
                  <c:v>56.6</c:v>
                </c:pt>
                <c:pt idx="557">
                  <c:v>56.7</c:v>
                </c:pt>
                <c:pt idx="558">
                  <c:v>56.8</c:v>
                </c:pt>
                <c:pt idx="559">
                  <c:v>56.9</c:v>
                </c:pt>
                <c:pt idx="560">
                  <c:v>57</c:v>
                </c:pt>
                <c:pt idx="561">
                  <c:v>57.1</c:v>
                </c:pt>
                <c:pt idx="562">
                  <c:v>57.2</c:v>
                </c:pt>
                <c:pt idx="563">
                  <c:v>57.3</c:v>
                </c:pt>
                <c:pt idx="564">
                  <c:v>57.4</c:v>
                </c:pt>
                <c:pt idx="565">
                  <c:v>57.5</c:v>
                </c:pt>
                <c:pt idx="566">
                  <c:v>57.6</c:v>
                </c:pt>
                <c:pt idx="567">
                  <c:v>57.7</c:v>
                </c:pt>
                <c:pt idx="568">
                  <c:v>57.8</c:v>
                </c:pt>
                <c:pt idx="569">
                  <c:v>57.9</c:v>
                </c:pt>
                <c:pt idx="570">
                  <c:v>58</c:v>
                </c:pt>
                <c:pt idx="571">
                  <c:v>58.1</c:v>
                </c:pt>
                <c:pt idx="572">
                  <c:v>58.2</c:v>
                </c:pt>
                <c:pt idx="573">
                  <c:v>58.3</c:v>
                </c:pt>
                <c:pt idx="574">
                  <c:v>58.4</c:v>
                </c:pt>
                <c:pt idx="575">
                  <c:v>58.5</c:v>
                </c:pt>
                <c:pt idx="576">
                  <c:v>58.6</c:v>
                </c:pt>
                <c:pt idx="577">
                  <c:v>58.7</c:v>
                </c:pt>
                <c:pt idx="578">
                  <c:v>58.8</c:v>
                </c:pt>
                <c:pt idx="579">
                  <c:v>58.9</c:v>
                </c:pt>
                <c:pt idx="580">
                  <c:v>59</c:v>
                </c:pt>
                <c:pt idx="581">
                  <c:v>59.1</c:v>
                </c:pt>
                <c:pt idx="582">
                  <c:v>59.2</c:v>
                </c:pt>
                <c:pt idx="583">
                  <c:v>59.3</c:v>
                </c:pt>
                <c:pt idx="584">
                  <c:v>59.4</c:v>
                </c:pt>
                <c:pt idx="585">
                  <c:v>59.5</c:v>
                </c:pt>
                <c:pt idx="586">
                  <c:v>59.6</c:v>
                </c:pt>
                <c:pt idx="587">
                  <c:v>59.7</c:v>
                </c:pt>
                <c:pt idx="588">
                  <c:v>59.8</c:v>
                </c:pt>
                <c:pt idx="589">
                  <c:v>59.9</c:v>
                </c:pt>
                <c:pt idx="590">
                  <c:v>60</c:v>
                </c:pt>
                <c:pt idx="591">
                  <c:v>60.1</c:v>
                </c:pt>
                <c:pt idx="592">
                  <c:v>60.2</c:v>
                </c:pt>
                <c:pt idx="593">
                  <c:v>60.3</c:v>
                </c:pt>
                <c:pt idx="594">
                  <c:v>60.4</c:v>
                </c:pt>
                <c:pt idx="595">
                  <c:v>60.5</c:v>
                </c:pt>
                <c:pt idx="596">
                  <c:v>60.6</c:v>
                </c:pt>
                <c:pt idx="597">
                  <c:v>60.7</c:v>
                </c:pt>
                <c:pt idx="598">
                  <c:v>60.8</c:v>
                </c:pt>
                <c:pt idx="599">
                  <c:v>60.9</c:v>
                </c:pt>
                <c:pt idx="600">
                  <c:v>61</c:v>
                </c:pt>
                <c:pt idx="601">
                  <c:v>61.1</c:v>
                </c:pt>
                <c:pt idx="602">
                  <c:v>61.2</c:v>
                </c:pt>
                <c:pt idx="603">
                  <c:v>61.3</c:v>
                </c:pt>
                <c:pt idx="604">
                  <c:v>61.4</c:v>
                </c:pt>
                <c:pt idx="605">
                  <c:v>61.5</c:v>
                </c:pt>
                <c:pt idx="606">
                  <c:v>61.6</c:v>
                </c:pt>
                <c:pt idx="607">
                  <c:v>61.7</c:v>
                </c:pt>
                <c:pt idx="608">
                  <c:v>61.8</c:v>
                </c:pt>
                <c:pt idx="609">
                  <c:v>61.9</c:v>
                </c:pt>
                <c:pt idx="610">
                  <c:v>62</c:v>
                </c:pt>
                <c:pt idx="611">
                  <c:v>62.1</c:v>
                </c:pt>
                <c:pt idx="612">
                  <c:v>62.2</c:v>
                </c:pt>
                <c:pt idx="613">
                  <c:v>62.3</c:v>
                </c:pt>
                <c:pt idx="614">
                  <c:v>62.4</c:v>
                </c:pt>
                <c:pt idx="615">
                  <c:v>62.5</c:v>
                </c:pt>
                <c:pt idx="616">
                  <c:v>62.6</c:v>
                </c:pt>
                <c:pt idx="617">
                  <c:v>62.7</c:v>
                </c:pt>
                <c:pt idx="618">
                  <c:v>62.8</c:v>
                </c:pt>
                <c:pt idx="619">
                  <c:v>62.9</c:v>
                </c:pt>
                <c:pt idx="620">
                  <c:v>63</c:v>
                </c:pt>
                <c:pt idx="621">
                  <c:v>63.1</c:v>
                </c:pt>
                <c:pt idx="622">
                  <c:v>63.2</c:v>
                </c:pt>
                <c:pt idx="623">
                  <c:v>63.3</c:v>
                </c:pt>
                <c:pt idx="624">
                  <c:v>63.4</c:v>
                </c:pt>
                <c:pt idx="625">
                  <c:v>63.5</c:v>
                </c:pt>
                <c:pt idx="626">
                  <c:v>63.6</c:v>
                </c:pt>
                <c:pt idx="627">
                  <c:v>63.7</c:v>
                </c:pt>
                <c:pt idx="628">
                  <c:v>63.8</c:v>
                </c:pt>
                <c:pt idx="629">
                  <c:v>63.9</c:v>
                </c:pt>
                <c:pt idx="630">
                  <c:v>64</c:v>
                </c:pt>
                <c:pt idx="631">
                  <c:v>64.099999999999994</c:v>
                </c:pt>
                <c:pt idx="632">
                  <c:v>64.2</c:v>
                </c:pt>
                <c:pt idx="633">
                  <c:v>64.3</c:v>
                </c:pt>
                <c:pt idx="634">
                  <c:v>64.400000000000006</c:v>
                </c:pt>
                <c:pt idx="635">
                  <c:v>64.5</c:v>
                </c:pt>
                <c:pt idx="636">
                  <c:v>64.599999999999994</c:v>
                </c:pt>
                <c:pt idx="637">
                  <c:v>64.7</c:v>
                </c:pt>
                <c:pt idx="638">
                  <c:v>64.8</c:v>
                </c:pt>
                <c:pt idx="639">
                  <c:v>64.900000000000006</c:v>
                </c:pt>
                <c:pt idx="640">
                  <c:v>65</c:v>
                </c:pt>
                <c:pt idx="641">
                  <c:v>65.099999999999994</c:v>
                </c:pt>
                <c:pt idx="642">
                  <c:v>65.2</c:v>
                </c:pt>
                <c:pt idx="643">
                  <c:v>65.3</c:v>
                </c:pt>
                <c:pt idx="644">
                  <c:v>65.400000000000006</c:v>
                </c:pt>
                <c:pt idx="645">
                  <c:v>65.5</c:v>
                </c:pt>
                <c:pt idx="646">
                  <c:v>65.599999999999994</c:v>
                </c:pt>
                <c:pt idx="647">
                  <c:v>65.7</c:v>
                </c:pt>
                <c:pt idx="648">
                  <c:v>65.8</c:v>
                </c:pt>
                <c:pt idx="649">
                  <c:v>65.900000000000006</c:v>
                </c:pt>
                <c:pt idx="650">
                  <c:v>66</c:v>
                </c:pt>
                <c:pt idx="651">
                  <c:v>66.099999999999994</c:v>
                </c:pt>
                <c:pt idx="652">
                  <c:v>66.2</c:v>
                </c:pt>
                <c:pt idx="653">
                  <c:v>66.3</c:v>
                </c:pt>
                <c:pt idx="654">
                  <c:v>66.400000000000006</c:v>
                </c:pt>
                <c:pt idx="655">
                  <c:v>66.5</c:v>
                </c:pt>
                <c:pt idx="656">
                  <c:v>66.599999999999994</c:v>
                </c:pt>
                <c:pt idx="657">
                  <c:v>66.7</c:v>
                </c:pt>
                <c:pt idx="658">
                  <c:v>66.8</c:v>
                </c:pt>
                <c:pt idx="659">
                  <c:v>66.900000000000006</c:v>
                </c:pt>
                <c:pt idx="660">
                  <c:v>67</c:v>
                </c:pt>
                <c:pt idx="661">
                  <c:v>67.099999999999994</c:v>
                </c:pt>
                <c:pt idx="662">
                  <c:v>67.2</c:v>
                </c:pt>
                <c:pt idx="663">
                  <c:v>67.3</c:v>
                </c:pt>
                <c:pt idx="664">
                  <c:v>67.400000000000006</c:v>
                </c:pt>
                <c:pt idx="665">
                  <c:v>67.5</c:v>
                </c:pt>
                <c:pt idx="666">
                  <c:v>67.599999999999994</c:v>
                </c:pt>
                <c:pt idx="667">
                  <c:v>67.7</c:v>
                </c:pt>
                <c:pt idx="668">
                  <c:v>67.8</c:v>
                </c:pt>
                <c:pt idx="669">
                  <c:v>67.900000000000006</c:v>
                </c:pt>
                <c:pt idx="670">
                  <c:v>68</c:v>
                </c:pt>
                <c:pt idx="671">
                  <c:v>68.099999999999994</c:v>
                </c:pt>
                <c:pt idx="672">
                  <c:v>68.2</c:v>
                </c:pt>
                <c:pt idx="673">
                  <c:v>68.3</c:v>
                </c:pt>
                <c:pt idx="674">
                  <c:v>68.400000000000006</c:v>
                </c:pt>
                <c:pt idx="675">
                  <c:v>68.5</c:v>
                </c:pt>
                <c:pt idx="676">
                  <c:v>68.599999999999994</c:v>
                </c:pt>
                <c:pt idx="677">
                  <c:v>68.7</c:v>
                </c:pt>
                <c:pt idx="678">
                  <c:v>68.8</c:v>
                </c:pt>
                <c:pt idx="679">
                  <c:v>68.900000000000006</c:v>
                </c:pt>
                <c:pt idx="680">
                  <c:v>69</c:v>
                </c:pt>
                <c:pt idx="681">
                  <c:v>69.099999999999994</c:v>
                </c:pt>
                <c:pt idx="682">
                  <c:v>69.2</c:v>
                </c:pt>
                <c:pt idx="683">
                  <c:v>69.3</c:v>
                </c:pt>
                <c:pt idx="684">
                  <c:v>69.400000000000006</c:v>
                </c:pt>
                <c:pt idx="685">
                  <c:v>69.5</c:v>
                </c:pt>
                <c:pt idx="686">
                  <c:v>69.599999999999994</c:v>
                </c:pt>
                <c:pt idx="687">
                  <c:v>69.7</c:v>
                </c:pt>
                <c:pt idx="688">
                  <c:v>69.8</c:v>
                </c:pt>
                <c:pt idx="689">
                  <c:v>69.900000000000006</c:v>
                </c:pt>
                <c:pt idx="690">
                  <c:v>70</c:v>
                </c:pt>
                <c:pt idx="691">
                  <c:v>70.099999999999994</c:v>
                </c:pt>
                <c:pt idx="692">
                  <c:v>70.2</c:v>
                </c:pt>
                <c:pt idx="693">
                  <c:v>70.3</c:v>
                </c:pt>
                <c:pt idx="694">
                  <c:v>70.400000000000006</c:v>
                </c:pt>
                <c:pt idx="695">
                  <c:v>70.5</c:v>
                </c:pt>
                <c:pt idx="696">
                  <c:v>70.599999999999994</c:v>
                </c:pt>
                <c:pt idx="697">
                  <c:v>70.7</c:v>
                </c:pt>
                <c:pt idx="698">
                  <c:v>70.8</c:v>
                </c:pt>
                <c:pt idx="699">
                  <c:v>70.900000000000006</c:v>
                </c:pt>
                <c:pt idx="700">
                  <c:v>71</c:v>
                </c:pt>
                <c:pt idx="701">
                  <c:v>71.099999999999994</c:v>
                </c:pt>
                <c:pt idx="702">
                  <c:v>71.2</c:v>
                </c:pt>
                <c:pt idx="703">
                  <c:v>71.3</c:v>
                </c:pt>
                <c:pt idx="704">
                  <c:v>71.400000000000006</c:v>
                </c:pt>
                <c:pt idx="705">
                  <c:v>71.5</c:v>
                </c:pt>
                <c:pt idx="706">
                  <c:v>71.599999999999994</c:v>
                </c:pt>
                <c:pt idx="707">
                  <c:v>71.7</c:v>
                </c:pt>
                <c:pt idx="708">
                  <c:v>71.8</c:v>
                </c:pt>
                <c:pt idx="709">
                  <c:v>71.900000000000006</c:v>
                </c:pt>
                <c:pt idx="710">
                  <c:v>72</c:v>
                </c:pt>
                <c:pt idx="711">
                  <c:v>72.099999999999994</c:v>
                </c:pt>
                <c:pt idx="712">
                  <c:v>72.2</c:v>
                </c:pt>
                <c:pt idx="713">
                  <c:v>72.3</c:v>
                </c:pt>
                <c:pt idx="714">
                  <c:v>72.400000000000006</c:v>
                </c:pt>
                <c:pt idx="715">
                  <c:v>72.5</c:v>
                </c:pt>
                <c:pt idx="716">
                  <c:v>72.599999999999994</c:v>
                </c:pt>
                <c:pt idx="717">
                  <c:v>72.7</c:v>
                </c:pt>
                <c:pt idx="718">
                  <c:v>72.8</c:v>
                </c:pt>
                <c:pt idx="719">
                  <c:v>72.900000000000006</c:v>
                </c:pt>
                <c:pt idx="720">
                  <c:v>73</c:v>
                </c:pt>
                <c:pt idx="721">
                  <c:v>73.099999999999994</c:v>
                </c:pt>
                <c:pt idx="722">
                  <c:v>73.2</c:v>
                </c:pt>
                <c:pt idx="723">
                  <c:v>73.3</c:v>
                </c:pt>
                <c:pt idx="724">
                  <c:v>73.400000000000006</c:v>
                </c:pt>
                <c:pt idx="725">
                  <c:v>73.5</c:v>
                </c:pt>
                <c:pt idx="726">
                  <c:v>73.599999999999994</c:v>
                </c:pt>
                <c:pt idx="727">
                  <c:v>73.7</c:v>
                </c:pt>
                <c:pt idx="728">
                  <c:v>73.8</c:v>
                </c:pt>
                <c:pt idx="729">
                  <c:v>73.900000000000006</c:v>
                </c:pt>
                <c:pt idx="730">
                  <c:v>74</c:v>
                </c:pt>
                <c:pt idx="731">
                  <c:v>74.099999999999994</c:v>
                </c:pt>
                <c:pt idx="732">
                  <c:v>74.2</c:v>
                </c:pt>
                <c:pt idx="733">
                  <c:v>74.3</c:v>
                </c:pt>
                <c:pt idx="734">
                  <c:v>74.400000000000006</c:v>
                </c:pt>
                <c:pt idx="735">
                  <c:v>74.5</c:v>
                </c:pt>
                <c:pt idx="736">
                  <c:v>74.599999999999994</c:v>
                </c:pt>
                <c:pt idx="737">
                  <c:v>74.7</c:v>
                </c:pt>
                <c:pt idx="738">
                  <c:v>74.8</c:v>
                </c:pt>
                <c:pt idx="739">
                  <c:v>74.900000000000006</c:v>
                </c:pt>
                <c:pt idx="740">
                  <c:v>75</c:v>
                </c:pt>
              </c:numCache>
            </c:numRef>
          </c:xVal>
          <c:yVal>
            <c:numRef>
              <c:f>'NR-1-1'!$B$76:$ABN$76</c:f>
              <c:numCache>
                <c:formatCode>0.00E+00</c:formatCode>
                <c:ptCount val="741"/>
                <c:pt idx="0">
                  <c:v>1.9400000000000041E-9</c:v>
                </c:pt>
                <c:pt idx="1">
                  <c:v>2.0500000000000043E-9</c:v>
                </c:pt>
                <c:pt idx="2">
                  <c:v>2.6400000000000066E-9</c:v>
                </c:pt>
                <c:pt idx="3">
                  <c:v>7.5300000000000218E-8</c:v>
                </c:pt>
                <c:pt idx="4">
                  <c:v>3.4800000000000073E-7</c:v>
                </c:pt>
                <c:pt idx="5">
                  <c:v>2.5700000000000057E-7</c:v>
                </c:pt>
                <c:pt idx="6">
                  <c:v>8.1600000000000241E-8</c:v>
                </c:pt>
                <c:pt idx="7">
                  <c:v>8.8700000000000285E-8</c:v>
                </c:pt>
                <c:pt idx="8">
                  <c:v>1.4500000000000025E-7</c:v>
                </c:pt>
                <c:pt idx="9">
                  <c:v>2.1600000000000061E-7</c:v>
                </c:pt>
                <c:pt idx="10">
                  <c:v>2.5300000000000053E-7</c:v>
                </c:pt>
                <c:pt idx="11">
                  <c:v>2.800000000000006E-7</c:v>
                </c:pt>
                <c:pt idx="12">
                  <c:v>2.6800000000000065E-7</c:v>
                </c:pt>
                <c:pt idx="13">
                  <c:v>2.5700000000000057E-7</c:v>
                </c:pt>
                <c:pt idx="14">
                  <c:v>1.9700000000000048E-7</c:v>
                </c:pt>
                <c:pt idx="15">
                  <c:v>8.290000000000018E-8</c:v>
                </c:pt>
                <c:pt idx="16">
                  <c:v>1.630000000000005E-8</c:v>
                </c:pt>
                <c:pt idx="17">
                  <c:v>6.6000000000000136E-9</c:v>
                </c:pt>
                <c:pt idx="18">
                  <c:v>3.6600000000000089E-9</c:v>
                </c:pt>
                <c:pt idx="19">
                  <c:v>2.550000000000005E-9</c:v>
                </c:pt>
                <c:pt idx="20">
                  <c:v>2.0800000000000052E-9</c:v>
                </c:pt>
                <c:pt idx="21">
                  <c:v>2.0500000000000043E-9</c:v>
                </c:pt>
                <c:pt idx="22">
                  <c:v>2.3100000000000042E-9</c:v>
                </c:pt>
                <c:pt idx="23">
                  <c:v>2.9800000000000067E-9</c:v>
                </c:pt>
                <c:pt idx="24">
                  <c:v>4.3800000000000101E-9</c:v>
                </c:pt>
                <c:pt idx="25">
                  <c:v>8.0400000000000111E-9</c:v>
                </c:pt>
                <c:pt idx="26">
                  <c:v>2.4400000000000066E-8</c:v>
                </c:pt>
                <c:pt idx="27">
                  <c:v>8.9700000000000267E-8</c:v>
                </c:pt>
                <c:pt idx="28">
                  <c:v>2.3400000000000051E-7</c:v>
                </c:pt>
                <c:pt idx="29">
                  <c:v>3.9900000000000086E-7</c:v>
                </c:pt>
                <c:pt idx="30">
                  <c:v>6.1200000000000109E-7</c:v>
                </c:pt>
                <c:pt idx="31">
                  <c:v>6.4700000000000192E-7</c:v>
                </c:pt>
                <c:pt idx="32">
                  <c:v>6.1000000000000125E-7</c:v>
                </c:pt>
                <c:pt idx="33">
                  <c:v>5.0100000000000122E-7</c:v>
                </c:pt>
                <c:pt idx="34">
                  <c:v>3.1900000000000073E-7</c:v>
                </c:pt>
                <c:pt idx="35">
                  <c:v>6.000000000000014E-8</c:v>
                </c:pt>
                <c:pt idx="36">
                  <c:v>1.1300000000000037E-8</c:v>
                </c:pt>
                <c:pt idx="37">
                  <c:v>4.8100000000000097E-9</c:v>
                </c:pt>
                <c:pt idx="38">
                  <c:v>2.4700000000000053E-9</c:v>
                </c:pt>
                <c:pt idx="39">
                  <c:v>1.3900000000000043E-9</c:v>
                </c:pt>
                <c:pt idx="40">
                  <c:v>7.6300000000000202E-10</c:v>
                </c:pt>
                <c:pt idx="41">
                  <c:v>3.99000000000001E-10</c:v>
                </c:pt>
                <c:pt idx="42">
                  <c:v>2.000000000000005E-10</c:v>
                </c:pt>
                <c:pt idx="43">
                  <c:v>1.1300000000000042E-10</c:v>
                </c:pt>
                <c:pt idx="44">
                  <c:v>-9.8900000000000316E-12</c:v>
                </c:pt>
                <c:pt idx="45">
                  <c:v>-7.4700000000000231E-11</c:v>
                </c:pt>
                <c:pt idx="46">
                  <c:v>-1.0700000000000033E-10</c:v>
                </c:pt>
                <c:pt idx="47">
                  <c:v>-1.0100000000000028E-10</c:v>
                </c:pt>
                <c:pt idx="48">
                  <c:v>-1.3800000000000043E-10</c:v>
                </c:pt>
                <c:pt idx="49">
                  <c:v>-1.8200000000000051E-10</c:v>
                </c:pt>
                <c:pt idx="50">
                  <c:v>-1.2700000000000041E-10</c:v>
                </c:pt>
                <c:pt idx="51">
                  <c:v>-6.1000000000000151E-11</c:v>
                </c:pt>
                <c:pt idx="52">
                  <c:v>-1.3400000000000047E-10</c:v>
                </c:pt>
                <c:pt idx="53">
                  <c:v>-1.4900000000000044E-10</c:v>
                </c:pt>
                <c:pt idx="54">
                  <c:v>-1.2100000000000031E-10</c:v>
                </c:pt>
                <c:pt idx="55">
                  <c:v>-1.3900000000000045E-10</c:v>
                </c:pt>
                <c:pt idx="56">
                  <c:v>-6.150000000000015E-11</c:v>
                </c:pt>
                <c:pt idx="57">
                  <c:v>-5.2200000000000134E-11</c:v>
                </c:pt>
                <c:pt idx="58">
                  <c:v>-3.5700000000000094E-11</c:v>
                </c:pt>
                <c:pt idx="59">
                  <c:v>-7.0300000000000238E-11</c:v>
                </c:pt>
                <c:pt idx="60">
                  <c:v>-3.9600000000000114E-11</c:v>
                </c:pt>
                <c:pt idx="61">
                  <c:v>-3.3000000000000094E-12</c:v>
                </c:pt>
                <c:pt idx="62">
                  <c:v>1.8100000000000053E-11</c:v>
                </c:pt>
                <c:pt idx="63">
                  <c:v>-1.0400000000000028E-11</c:v>
                </c:pt>
                <c:pt idx="64">
                  <c:v>-5.8200000000000145E-11</c:v>
                </c:pt>
                <c:pt idx="65">
                  <c:v>-1.4800000000000048E-11</c:v>
                </c:pt>
                <c:pt idx="66">
                  <c:v>-2.3600000000000066E-11</c:v>
                </c:pt>
                <c:pt idx="67">
                  <c:v>-3.1300000000000088E-11</c:v>
                </c:pt>
                <c:pt idx="68">
                  <c:v>2.8600000000000078E-11</c:v>
                </c:pt>
                <c:pt idx="69">
                  <c:v>-8.7900000000000221E-12</c:v>
                </c:pt>
                <c:pt idx="70">
                  <c:v>-1.1000000000000042E-12</c:v>
                </c:pt>
                <c:pt idx="71">
                  <c:v>3.9000000000000111E-11</c:v>
                </c:pt>
                <c:pt idx="72">
                  <c:v>5.8200000000000145E-11</c:v>
                </c:pt>
                <c:pt idx="73">
                  <c:v>9.6200000000000247E-11</c:v>
                </c:pt>
                <c:pt idx="74">
                  <c:v>9.0700000000000292E-11</c:v>
                </c:pt>
                <c:pt idx="75">
                  <c:v>5.2200000000000134E-11</c:v>
                </c:pt>
                <c:pt idx="76">
                  <c:v>5.2200000000000134E-11</c:v>
                </c:pt>
                <c:pt idx="77">
                  <c:v>8.8500000000000328E-11</c:v>
                </c:pt>
                <c:pt idx="78">
                  <c:v>9.2900000000000243E-11</c:v>
                </c:pt>
                <c:pt idx="79">
                  <c:v>9.7800000000000246E-11</c:v>
                </c:pt>
                <c:pt idx="80">
                  <c:v>1.0200000000000032E-10</c:v>
                </c:pt>
                <c:pt idx="81">
                  <c:v>1.2000000000000034E-10</c:v>
                </c:pt>
                <c:pt idx="82">
                  <c:v>6.7000000000000208E-11</c:v>
                </c:pt>
                <c:pt idx="83">
                  <c:v>1.9800000000000057E-11</c:v>
                </c:pt>
                <c:pt idx="84">
                  <c:v>3.6800000000000115E-11</c:v>
                </c:pt>
                <c:pt idx="85">
                  <c:v>9.6700000000000284E-11</c:v>
                </c:pt>
                <c:pt idx="86">
                  <c:v>8.5200000000000246E-11</c:v>
                </c:pt>
                <c:pt idx="87">
                  <c:v>5.6000000000000143E-11</c:v>
                </c:pt>
                <c:pt idx="88">
                  <c:v>2.6400000000000085E-11</c:v>
                </c:pt>
                <c:pt idx="89">
                  <c:v>-3.85000000000001E-11</c:v>
                </c:pt>
                <c:pt idx="90">
                  <c:v>-2.7500000000000083E-11</c:v>
                </c:pt>
                <c:pt idx="91">
                  <c:v>-7.6400000000000196E-11</c:v>
                </c:pt>
                <c:pt idx="92">
                  <c:v>-3.9600000000000114E-11</c:v>
                </c:pt>
                <c:pt idx="93">
                  <c:v>4.0100000000000112E-11</c:v>
                </c:pt>
                <c:pt idx="94">
                  <c:v>5.0500000000000136E-11</c:v>
                </c:pt>
                <c:pt idx="95">
                  <c:v>2.9700000000000069E-11</c:v>
                </c:pt>
                <c:pt idx="96">
                  <c:v>1.8700000000000065E-11</c:v>
                </c:pt>
                <c:pt idx="97">
                  <c:v>6.5400000000000196E-11</c:v>
                </c:pt>
                <c:pt idx="98">
                  <c:v>9.2900000000000243E-11</c:v>
                </c:pt>
                <c:pt idx="99">
                  <c:v>1.2700000000000041E-10</c:v>
                </c:pt>
                <c:pt idx="100">
                  <c:v>1.8500000000000055E-10</c:v>
                </c:pt>
                <c:pt idx="101">
                  <c:v>1.630000000000005E-10</c:v>
                </c:pt>
                <c:pt idx="102">
                  <c:v>1.8300000000000053E-10</c:v>
                </c:pt>
                <c:pt idx="103">
                  <c:v>2.080000000000006E-10</c:v>
                </c:pt>
                <c:pt idx="104">
                  <c:v>2.600000000000007E-10</c:v>
                </c:pt>
                <c:pt idx="105">
                  <c:v>4.4000000000000132E-10</c:v>
                </c:pt>
                <c:pt idx="106">
                  <c:v>1.1500000000000035E-9</c:v>
                </c:pt>
                <c:pt idx="107">
                  <c:v>4.410000000000011E-9</c:v>
                </c:pt>
                <c:pt idx="108">
                  <c:v>1.1800000000000043E-8</c:v>
                </c:pt>
                <c:pt idx="109">
                  <c:v>1.9900000000000049E-8</c:v>
                </c:pt>
                <c:pt idx="110">
                  <c:v>2.7400000000000087E-8</c:v>
                </c:pt>
                <c:pt idx="111">
                  <c:v>3.0500000000000075E-8</c:v>
                </c:pt>
                <c:pt idx="112">
                  <c:v>3.0800000000000084E-8</c:v>
                </c:pt>
                <c:pt idx="113">
                  <c:v>2.670000000000007E-8</c:v>
                </c:pt>
                <c:pt idx="114">
                  <c:v>1.7800000000000063E-8</c:v>
                </c:pt>
                <c:pt idx="115">
                  <c:v>7.3700000000000182E-9</c:v>
                </c:pt>
                <c:pt idx="116">
                  <c:v>4.0400000000000092E-9</c:v>
                </c:pt>
                <c:pt idx="117">
                  <c:v>3.6200000000000086E-9</c:v>
                </c:pt>
                <c:pt idx="118">
                  <c:v>5.1400000000000116E-9</c:v>
                </c:pt>
                <c:pt idx="119">
                  <c:v>7.1400000000000155E-9</c:v>
                </c:pt>
                <c:pt idx="120">
                  <c:v>9.3500000000000291E-9</c:v>
                </c:pt>
                <c:pt idx="121">
                  <c:v>1.0700000000000033E-8</c:v>
                </c:pt>
                <c:pt idx="122">
                  <c:v>1.1200000000000031E-8</c:v>
                </c:pt>
                <c:pt idx="123">
                  <c:v>1.0700000000000033E-8</c:v>
                </c:pt>
                <c:pt idx="124">
                  <c:v>8.440000000000018E-9</c:v>
                </c:pt>
                <c:pt idx="125">
                  <c:v>4.7300000000000132E-9</c:v>
                </c:pt>
                <c:pt idx="126">
                  <c:v>3.6200000000000086E-9</c:v>
                </c:pt>
                <c:pt idx="127">
                  <c:v>5.3500000000000107E-9</c:v>
                </c:pt>
                <c:pt idx="128">
                  <c:v>1.1100000000000033E-8</c:v>
                </c:pt>
                <c:pt idx="129">
                  <c:v>1.7500000000000051E-8</c:v>
                </c:pt>
                <c:pt idx="130">
                  <c:v>2.3100000000000045E-8</c:v>
                </c:pt>
                <c:pt idx="131">
                  <c:v>2.5800000000000069E-8</c:v>
                </c:pt>
                <c:pt idx="132">
                  <c:v>2.6200000000000072E-8</c:v>
                </c:pt>
                <c:pt idx="133">
                  <c:v>2.3200000000000042E-8</c:v>
                </c:pt>
                <c:pt idx="134">
                  <c:v>1.670000000000005E-8</c:v>
                </c:pt>
                <c:pt idx="135">
                  <c:v>7.6800000000000165E-9</c:v>
                </c:pt>
                <c:pt idx="136">
                  <c:v>5.5500000000000133E-9</c:v>
                </c:pt>
                <c:pt idx="137">
                  <c:v>1.0300000000000033E-8</c:v>
                </c:pt>
                <c:pt idx="138">
                  <c:v>2.6000000000000071E-8</c:v>
                </c:pt>
                <c:pt idx="139">
                  <c:v>4.1700000000000102E-8</c:v>
                </c:pt>
                <c:pt idx="140">
                  <c:v>5.4000000000000146E-8</c:v>
                </c:pt>
                <c:pt idx="141">
                  <c:v>5.6800000000000131E-8</c:v>
                </c:pt>
                <c:pt idx="142">
                  <c:v>5.6800000000000131E-8</c:v>
                </c:pt>
                <c:pt idx="143">
                  <c:v>4.8500000000000103E-8</c:v>
                </c:pt>
                <c:pt idx="144">
                  <c:v>3.3200000000000066E-8</c:v>
                </c:pt>
                <c:pt idx="145">
                  <c:v>1.2600000000000035E-8</c:v>
                </c:pt>
                <c:pt idx="146">
                  <c:v>1.1300000000000037E-8</c:v>
                </c:pt>
                <c:pt idx="147">
                  <c:v>3.2400000000000085E-8</c:v>
                </c:pt>
                <c:pt idx="148">
                  <c:v>7.9800000000000212E-8</c:v>
                </c:pt>
                <c:pt idx="149">
                  <c:v>1.0900000000000033E-7</c:v>
                </c:pt>
                <c:pt idx="150">
                  <c:v>1.2900000000000035E-7</c:v>
                </c:pt>
                <c:pt idx="151">
                  <c:v>1.300000000000004E-7</c:v>
                </c:pt>
                <c:pt idx="152">
                  <c:v>1.2400000000000032E-7</c:v>
                </c:pt>
                <c:pt idx="153">
                  <c:v>1.0700000000000032E-7</c:v>
                </c:pt>
                <c:pt idx="154">
                  <c:v>5.4200000000000141E-8</c:v>
                </c:pt>
                <c:pt idx="155">
                  <c:v>1.960000000000005E-8</c:v>
                </c:pt>
                <c:pt idx="156">
                  <c:v>3.8000000000000089E-8</c:v>
                </c:pt>
                <c:pt idx="157">
                  <c:v>1.7100000000000051E-7</c:v>
                </c:pt>
                <c:pt idx="158">
                  <c:v>3.0300000000000064E-7</c:v>
                </c:pt>
                <c:pt idx="159">
                  <c:v>3.770000000000009E-7</c:v>
                </c:pt>
                <c:pt idx="160">
                  <c:v>4.2500000000000101E-7</c:v>
                </c:pt>
                <c:pt idx="161">
                  <c:v>4.3100000000000088E-7</c:v>
                </c:pt>
                <c:pt idx="162">
                  <c:v>3.890000000000008E-7</c:v>
                </c:pt>
                <c:pt idx="163">
                  <c:v>3.4000000000000077E-7</c:v>
                </c:pt>
                <c:pt idx="164">
                  <c:v>1.1200000000000033E-7</c:v>
                </c:pt>
                <c:pt idx="165">
                  <c:v>4.8400000000000122E-8</c:v>
                </c:pt>
                <c:pt idx="166">
                  <c:v>1.9000000000000043E-7</c:v>
                </c:pt>
                <c:pt idx="167">
                  <c:v>7.4000000000000202E-7</c:v>
                </c:pt>
                <c:pt idx="168">
                  <c:v>1.1800000000000027E-6</c:v>
                </c:pt>
                <c:pt idx="169">
                  <c:v>1.4300000000000024E-6</c:v>
                </c:pt>
                <c:pt idx="170">
                  <c:v>1.5800000000000031E-6</c:v>
                </c:pt>
                <c:pt idx="171">
                  <c:v>1.6000000000000033E-6</c:v>
                </c:pt>
                <c:pt idx="172">
                  <c:v>1.4600000000000028E-6</c:v>
                </c:pt>
                <c:pt idx="173">
                  <c:v>1.2800000000000026E-6</c:v>
                </c:pt>
                <c:pt idx="174">
                  <c:v>2.9800000000000063E-7</c:v>
                </c:pt>
                <c:pt idx="175">
                  <c:v>1.9800000000000045E-8</c:v>
                </c:pt>
                <c:pt idx="176">
                  <c:v>7.4700000000000216E-9</c:v>
                </c:pt>
                <c:pt idx="177">
                  <c:v>4.6700000000000105E-9</c:v>
                </c:pt>
                <c:pt idx="178">
                  <c:v>4.4800000000000127E-9</c:v>
                </c:pt>
                <c:pt idx="179">
                  <c:v>5.0000000000000125E-9</c:v>
                </c:pt>
                <c:pt idx="180">
                  <c:v>5.8200000000000109E-9</c:v>
                </c:pt>
                <c:pt idx="181">
                  <c:v>6.200000000000015E-9</c:v>
                </c:pt>
                <c:pt idx="182">
                  <c:v>6.7000000000000145E-9</c:v>
                </c:pt>
                <c:pt idx="183">
                  <c:v>6.4000000000000168E-9</c:v>
                </c:pt>
                <c:pt idx="184">
                  <c:v>4.9200000000000111E-9</c:v>
                </c:pt>
                <c:pt idx="185">
                  <c:v>2.810000000000005E-9</c:v>
                </c:pt>
                <c:pt idx="186">
                  <c:v>1.7800000000000054E-9</c:v>
                </c:pt>
                <c:pt idx="187">
                  <c:v>1.6300000000000047E-9</c:v>
                </c:pt>
                <c:pt idx="188">
                  <c:v>2.0400000000000054E-9</c:v>
                </c:pt>
                <c:pt idx="189">
                  <c:v>2.4900000000000048E-9</c:v>
                </c:pt>
                <c:pt idx="190">
                  <c:v>3.0100000000000059E-9</c:v>
                </c:pt>
                <c:pt idx="191">
                  <c:v>3.2600000000000086E-9</c:v>
                </c:pt>
                <c:pt idx="192">
                  <c:v>3.4500000000000073E-9</c:v>
                </c:pt>
                <c:pt idx="193">
                  <c:v>3.420000000000008E-9</c:v>
                </c:pt>
                <c:pt idx="194">
                  <c:v>2.6700000000000063E-9</c:v>
                </c:pt>
                <c:pt idx="195">
                  <c:v>1.5300000000000038E-9</c:v>
                </c:pt>
                <c:pt idx="196">
                  <c:v>1.0100000000000025E-9</c:v>
                </c:pt>
                <c:pt idx="197">
                  <c:v>6.3800000000000162E-10</c:v>
                </c:pt>
                <c:pt idx="198">
                  <c:v>5.1900000000000121E-10</c:v>
                </c:pt>
                <c:pt idx="199">
                  <c:v>3.8000000000000101E-10</c:v>
                </c:pt>
                <c:pt idx="200">
                  <c:v>3.1100000000000084E-10</c:v>
                </c:pt>
                <c:pt idx="201">
                  <c:v>2.4700000000000059E-10</c:v>
                </c:pt>
                <c:pt idx="202">
                  <c:v>2.0900000000000049E-10</c:v>
                </c:pt>
                <c:pt idx="203">
                  <c:v>1.4800000000000045E-10</c:v>
                </c:pt>
                <c:pt idx="204">
                  <c:v>2.070000000000005E-10</c:v>
                </c:pt>
                <c:pt idx="205">
                  <c:v>2.1700000000000059E-10</c:v>
                </c:pt>
                <c:pt idx="206">
                  <c:v>3.8000000000000101E-10</c:v>
                </c:pt>
                <c:pt idx="207">
                  <c:v>8.1500000000000246E-10</c:v>
                </c:pt>
                <c:pt idx="208">
                  <c:v>1.370000000000004E-9</c:v>
                </c:pt>
                <c:pt idx="209">
                  <c:v>2.0600000000000049E-9</c:v>
                </c:pt>
                <c:pt idx="210">
                  <c:v>2.6400000000000066E-9</c:v>
                </c:pt>
                <c:pt idx="211">
                  <c:v>2.9800000000000067E-9</c:v>
                </c:pt>
                <c:pt idx="212">
                  <c:v>3.1800000000000085E-9</c:v>
                </c:pt>
                <c:pt idx="213">
                  <c:v>3.0400000000000069E-9</c:v>
                </c:pt>
                <c:pt idx="214">
                  <c:v>2.1100000000000045E-9</c:v>
                </c:pt>
                <c:pt idx="215">
                  <c:v>1.2100000000000031E-9</c:v>
                </c:pt>
                <c:pt idx="216">
                  <c:v>7.1200000000000147E-10</c:v>
                </c:pt>
                <c:pt idx="217">
                  <c:v>4.9100000000000141E-10</c:v>
                </c:pt>
                <c:pt idx="218">
                  <c:v>3.84000000000001E-10</c:v>
                </c:pt>
                <c:pt idx="219">
                  <c:v>2.4400000000000066E-10</c:v>
                </c:pt>
                <c:pt idx="220">
                  <c:v>7.0300000000000238E-11</c:v>
                </c:pt>
                <c:pt idx="221">
                  <c:v>8.3000000000000308E-11</c:v>
                </c:pt>
                <c:pt idx="222">
                  <c:v>6.8700000000000213E-11</c:v>
                </c:pt>
                <c:pt idx="223">
                  <c:v>7.0300000000000238E-11</c:v>
                </c:pt>
                <c:pt idx="224">
                  <c:v>7.4200000000000206E-11</c:v>
                </c:pt>
                <c:pt idx="225">
                  <c:v>1.7000000000000055E-10</c:v>
                </c:pt>
                <c:pt idx="226">
                  <c:v>4.6400000000000114E-10</c:v>
                </c:pt>
                <c:pt idx="227">
                  <c:v>1.2700000000000033E-9</c:v>
                </c:pt>
                <c:pt idx="228">
                  <c:v>2.7100000000000066E-9</c:v>
                </c:pt>
                <c:pt idx="229">
                  <c:v>4.1900000000000064E-9</c:v>
                </c:pt>
                <c:pt idx="230">
                  <c:v>5.4700000000000161E-9</c:v>
                </c:pt>
                <c:pt idx="231">
                  <c:v>6.0500000000000128E-9</c:v>
                </c:pt>
                <c:pt idx="232">
                  <c:v>6.4400000000000158E-9</c:v>
                </c:pt>
                <c:pt idx="233">
                  <c:v>6.360000000000012E-9</c:v>
                </c:pt>
                <c:pt idx="234">
                  <c:v>4.6400000000000096E-9</c:v>
                </c:pt>
                <c:pt idx="235">
                  <c:v>2.9900000000000056E-9</c:v>
                </c:pt>
                <c:pt idx="236">
                  <c:v>2.8800000000000062E-9</c:v>
                </c:pt>
                <c:pt idx="237">
                  <c:v>5.7600000000000124E-9</c:v>
                </c:pt>
                <c:pt idx="238">
                  <c:v>1.170000000000004E-8</c:v>
                </c:pt>
                <c:pt idx="239">
                  <c:v>1.810000000000005E-8</c:v>
                </c:pt>
                <c:pt idx="240">
                  <c:v>2.2100000000000059E-8</c:v>
                </c:pt>
                <c:pt idx="241">
                  <c:v>2.3600000000000056E-8</c:v>
                </c:pt>
                <c:pt idx="242">
                  <c:v>2.4200000000000061E-8</c:v>
                </c:pt>
                <c:pt idx="243">
                  <c:v>2.300000000000005E-8</c:v>
                </c:pt>
                <c:pt idx="244">
                  <c:v>1.4200000000000033E-8</c:v>
                </c:pt>
                <c:pt idx="245">
                  <c:v>8.3400000000000204E-9</c:v>
                </c:pt>
                <c:pt idx="246">
                  <c:v>1.1600000000000038E-8</c:v>
                </c:pt>
                <c:pt idx="247">
                  <c:v>4.1400000000000086E-8</c:v>
                </c:pt>
                <c:pt idx="248">
                  <c:v>8.8400000000000262E-8</c:v>
                </c:pt>
                <c:pt idx="249">
                  <c:v>1.1900000000000034E-7</c:v>
                </c:pt>
                <c:pt idx="250">
                  <c:v>1.270000000000003E-7</c:v>
                </c:pt>
                <c:pt idx="251">
                  <c:v>1.2600000000000031E-7</c:v>
                </c:pt>
                <c:pt idx="252">
                  <c:v>1.2300000000000032E-7</c:v>
                </c:pt>
                <c:pt idx="253">
                  <c:v>1.1400000000000033E-7</c:v>
                </c:pt>
                <c:pt idx="254">
                  <c:v>4.3400000000000104E-8</c:v>
                </c:pt>
                <c:pt idx="255">
                  <c:v>1.3300000000000038E-8</c:v>
                </c:pt>
                <c:pt idx="256">
                  <c:v>1.3200000000000037E-8</c:v>
                </c:pt>
                <c:pt idx="257">
                  <c:v>4.1200000000000065E-8</c:v>
                </c:pt>
                <c:pt idx="258">
                  <c:v>8.9600000000000286E-8</c:v>
                </c:pt>
                <c:pt idx="259">
                  <c:v>1.2300000000000032E-7</c:v>
                </c:pt>
                <c:pt idx="260">
                  <c:v>1.3400000000000038E-7</c:v>
                </c:pt>
                <c:pt idx="261">
                  <c:v>1.3200000000000036E-7</c:v>
                </c:pt>
                <c:pt idx="262">
                  <c:v>1.3100000000000034E-7</c:v>
                </c:pt>
                <c:pt idx="263">
                  <c:v>1.2400000000000032E-7</c:v>
                </c:pt>
                <c:pt idx="264">
                  <c:v>5.5600000000000134E-8</c:v>
                </c:pt>
                <c:pt idx="265">
                  <c:v>2.6400000000000074E-8</c:v>
                </c:pt>
                <c:pt idx="266">
                  <c:v>7.5200000000000157E-8</c:v>
                </c:pt>
                <c:pt idx="267">
                  <c:v>2.6700000000000063E-7</c:v>
                </c:pt>
                <c:pt idx="268">
                  <c:v>4.1100000000000049E-7</c:v>
                </c:pt>
                <c:pt idx="269">
                  <c:v>5.2300000000000149E-7</c:v>
                </c:pt>
                <c:pt idx="270">
                  <c:v>5.1600000000000086E-7</c:v>
                </c:pt>
                <c:pt idx="271">
                  <c:v>5.3000000000000117E-7</c:v>
                </c:pt>
                <c:pt idx="272">
                  <c:v>4.8000000000000102E-7</c:v>
                </c:pt>
                <c:pt idx="273">
                  <c:v>4.1500000000000079E-7</c:v>
                </c:pt>
                <c:pt idx="274">
                  <c:v>8.2600000000000237E-8</c:v>
                </c:pt>
                <c:pt idx="275">
                  <c:v>1.5500000000000049E-8</c:v>
                </c:pt>
                <c:pt idx="276">
                  <c:v>1.3400000000000034E-8</c:v>
                </c:pt>
                <c:pt idx="277">
                  <c:v>3.6400000000000101E-8</c:v>
                </c:pt>
                <c:pt idx="278">
                  <c:v>7.2900000000000196E-8</c:v>
                </c:pt>
                <c:pt idx="279">
                  <c:v>1.0100000000000027E-7</c:v>
                </c:pt>
                <c:pt idx="280">
                  <c:v>1.0700000000000032E-7</c:v>
                </c:pt>
                <c:pt idx="281">
                  <c:v>1.0900000000000033E-7</c:v>
                </c:pt>
                <c:pt idx="282">
                  <c:v>1.0200000000000025E-7</c:v>
                </c:pt>
                <c:pt idx="283">
                  <c:v>9.4400000000000236E-8</c:v>
                </c:pt>
                <c:pt idx="284">
                  <c:v>3.4700000000000066E-8</c:v>
                </c:pt>
                <c:pt idx="285">
                  <c:v>1.0500000000000033E-8</c:v>
                </c:pt>
                <c:pt idx="286">
                  <c:v>7.2600000000000159E-9</c:v>
                </c:pt>
                <c:pt idx="287">
                  <c:v>1.2100000000000032E-8</c:v>
                </c:pt>
                <c:pt idx="288">
                  <c:v>2.220000000000007E-8</c:v>
                </c:pt>
                <c:pt idx="289">
                  <c:v>3.2900000000000089E-8</c:v>
                </c:pt>
                <c:pt idx="290">
                  <c:v>3.7600000000000098E-8</c:v>
                </c:pt>
                <c:pt idx="291">
                  <c:v>3.8000000000000089E-8</c:v>
                </c:pt>
                <c:pt idx="292">
                  <c:v>3.6900000000000099E-8</c:v>
                </c:pt>
                <c:pt idx="293">
                  <c:v>3.4300000000000089E-8</c:v>
                </c:pt>
                <c:pt idx="294">
                  <c:v>1.7700000000000066E-8</c:v>
                </c:pt>
                <c:pt idx="295">
                  <c:v>7.4700000000000216E-9</c:v>
                </c:pt>
                <c:pt idx="296">
                  <c:v>5.6500000000000109E-9</c:v>
                </c:pt>
                <c:pt idx="297">
                  <c:v>9.9300000000000234E-9</c:v>
                </c:pt>
                <c:pt idx="298">
                  <c:v>1.8900000000000063E-8</c:v>
                </c:pt>
                <c:pt idx="299">
                  <c:v>2.8800000000000066E-8</c:v>
                </c:pt>
                <c:pt idx="300">
                  <c:v>3.4000000000000099E-8</c:v>
                </c:pt>
                <c:pt idx="301">
                  <c:v>3.4300000000000089E-8</c:v>
                </c:pt>
                <c:pt idx="302">
                  <c:v>3.3500000000000068E-8</c:v>
                </c:pt>
                <c:pt idx="303">
                  <c:v>3.1400000000000102E-8</c:v>
                </c:pt>
                <c:pt idx="304">
                  <c:v>1.7100000000000051E-8</c:v>
                </c:pt>
                <c:pt idx="305">
                  <c:v>6.8700000000000145E-9</c:v>
                </c:pt>
                <c:pt idx="306">
                  <c:v>3.8800000000000081E-9</c:v>
                </c:pt>
                <c:pt idx="307">
                  <c:v>3.3100000000000061E-9</c:v>
                </c:pt>
                <c:pt idx="308">
                  <c:v>3.740000000000009E-9</c:v>
                </c:pt>
                <c:pt idx="309">
                  <c:v>4.6000000000000098E-9</c:v>
                </c:pt>
                <c:pt idx="310">
                  <c:v>5.3800000000000133E-9</c:v>
                </c:pt>
                <c:pt idx="311">
                  <c:v>5.7400000000000137E-9</c:v>
                </c:pt>
                <c:pt idx="312">
                  <c:v>5.7300000000000139E-9</c:v>
                </c:pt>
                <c:pt idx="313">
                  <c:v>5.4100000000000134E-9</c:v>
                </c:pt>
                <c:pt idx="314">
                  <c:v>3.5700000000000081E-9</c:v>
                </c:pt>
                <c:pt idx="315">
                  <c:v>2.020000000000005E-9</c:v>
                </c:pt>
                <c:pt idx="316">
                  <c:v>1.2900000000000034E-9</c:v>
                </c:pt>
                <c:pt idx="317">
                  <c:v>9.9500000000000308E-10</c:v>
                </c:pt>
                <c:pt idx="318">
                  <c:v>8.9000000000000261E-10</c:v>
                </c:pt>
                <c:pt idx="319">
                  <c:v>9.3600000000000339E-10</c:v>
                </c:pt>
                <c:pt idx="320">
                  <c:v>9.6700000000000276E-10</c:v>
                </c:pt>
                <c:pt idx="321">
                  <c:v>9.4900000000000282E-10</c:v>
                </c:pt>
                <c:pt idx="322">
                  <c:v>9.0700000000000286E-10</c:v>
                </c:pt>
                <c:pt idx="323">
                  <c:v>8.5100000000000244E-10</c:v>
                </c:pt>
                <c:pt idx="324">
                  <c:v>6.8200000000000147E-10</c:v>
                </c:pt>
                <c:pt idx="325">
                  <c:v>4.8700000000000132E-10</c:v>
                </c:pt>
                <c:pt idx="326">
                  <c:v>4.4300000000000157E-10</c:v>
                </c:pt>
                <c:pt idx="327">
                  <c:v>6.760000000000017E-10</c:v>
                </c:pt>
                <c:pt idx="328">
                  <c:v>1.0100000000000025E-9</c:v>
                </c:pt>
                <c:pt idx="329">
                  <c:v>1.3800000000000041E-9</c:v>
                </c:pt>
                <c:pt idx="330">
                  <c:v>1.6700000000000048E-9</c:v>
                </c:pt>
                <c:pt idx="331">
                  <c:v>1.9100000000000035E-9</c:v>
                </c:pt>
                <c:pt idx="332">
                  <c:v>1.8900000000000048E-9</c:v>
                </c:pt>
                <c:pt idx="333">
                  <c:v>1.8100000000000049E-9</c:v>
                </c:pt>
                <c:pt idx="334">
                  <c:v>1.1600000000000034E-9</c:v>
                </c:pt>
                <c:pt idx="335">
                  <c:v>6.3600000000000142E-10</c:v>
                </c:pt>
                <c:pt idx="336">
                  <c:v>4.2500000000000112E-10</c:v>
                </c:pt>
                <c:pt idx="337">
                  <c:v>3.7600000000000113E-10</c:v>
                </c:pt>
                <c:pt idx="338">
                  <c:v>3.560000000000011E-10</c:v>
                </c:pt>
                <c:pt idx="339">
                  <c:v>4.3200000000000089E-10</c:v>
                </c:pt>
                <c:pt idx="340">
                  <c:v>4.3200000000000089E-10</c:v>
                </c:pt>
                <c:pt idx="341">
                  <c:v>4.2900000000000121E-10</c:v>
                </c:pt>
                <c:pt idx="342">
                  <c:v>3.5000000000000091E-10</c:v>
                </c:pt>
                <c:pt idx="343">
                  <c:v>3.3500000000000076E-10</c:v>
                </c:pt>
                <c:pt idx="344">
                  <c:v>2.7000000000000077E-10</c:v>
                </c:pt>
                <c:pt idx="345">
                  <c:v>2.9100000000000075E-10</c:v>
                </c:pt>
                <c:pt idx="346">
                  <c:v>3.4300000000000078E-10</c:v>
                </c:pt>
                <c:pt idx="347">
                  <c:v>5.0200000000000116E-10</c:v>
                </c:pt>
                <c:pt idx="348">
                  <c:v>8.0400000000000177E-10</c:v>
                </c:pt>
                <c:pt idx="349">
                  <c:v>1.1400000000000033E-9</c:v>
                </c:pt>
                <c:pt idx="350">
                  <c:v>1.2800000000000026E-9</c:v>
                </c:pt>
                <c:pt idx="351">
                  <c:v>1.4600000000000028E-9</c:v>
                </c:pt>
                <c:pt idx="352">
                  <c:v>1.5600000000000041E-9</c:v>
                </c:pt>
                <c:pt idx="353">
                  <c:v>1.4700000000000034E-9</c:v>
                </c:pt>
                <c:pt idx="354">
                  <c:v>1.0700000000000029E-9</c:v>
                </c:pt>
                <c:pt idx="355">
                  <c:v>7.3500000000000201E-10</c:v>
                </c:pt>
                <c:pt idx="356">
                  <c:v>7.3100000000000182E-10</c:v>
                </c:pt>
                <c:pt idx="357">
                  <c:v>1.1800000000000034E-9</c:v>
                </c:pt>
                <c:pt idx="358">
                  <c:v>1.7900000000000056E-9</c:v>
                </c:pt>
                <c:pt idx="359">
                  <c:v>2.6500000000000059E-9</c:v>
                </c:pt>
                <c:pt idx="360">
                  <c:v>3.3000000000000076E-9</c:v>
                </c:pt>
                <c:pt idx="361">
                  <c:v>3.7700000000000083E-9</c:v>
                </c:pt>
                <c:pt idx="362">
                  <c:v>3.9900000000000079E-9</c:v>
                </c:pt>
                <c:pt idx="363">
                  <c:v>3.7900000000000095E-9</c:v>
                </c:pt>
                <c:pt idx="364">
                  <c:v>2.6600000000000065E-9</c:v>
                </c:pt>
                <c:pt idx="365">
                  <c:v>1.7700000000000057E-9</c:v>
                </c:pt>
                <c:pt idx="366">
                  <c:v>1.5100000000000041E-9</c:v>
                </c:pt>
                <c:pt idx="367">
                  <c:v>2.380000000000005E-9</c:v>
                </c:pt>
                <c:pt idx="368">
                  <c:v>3.8100000000000073E-9</c:v>
                </c:pt>
                <c:pt idx="369">
                  <c:v>5.7800000000000144E-9</c:v>
                </c:pt>
                <c:pt idx="370">
                  <c:v>7.3100000000000155E-9</c:v>
                </c:pt>
                <c:pt idx="371">
                  <c:v>8.1700000000000229E-9</c:v>
                </c:pt>
                <c:pt idx="372">
                  <c:v>8.2000000000000221E-9</c:v>
                </c:pt>
                <c:pt idx="373">
                  <c:v>7.9100000000000176E-9</c:v>
                </c:pt>
                <c:pt idx="374">
                  <c:v>5.5200000000000107E-9</c:v>
                </c:pt>
                <c:pt idx="375">
                  <c:v>3.6900000000000086E-9</c:v>
                </c:pt>
                <c:pt idx="376">
                  <c:v>4.0800000000000107E-9</c:v>
                </c:pt>
                <c:pt idx="377">
                  <c:v>9.2800000000000209E-9</c:v>
                </c:pt>
                <c:pt idx="378">
                  <c:v>1.850000000000005E-8</c:v>
                </c:pt>
                <c:pt idx="379">
                  <c:v>2.9600000000000083E-8</c:v>
                </c:pt>
                <c:pt idx="380">
                  <c:v>3.5400000000000085E-8</c:v>
                </c:pt>
                <c:pt idx="381">
                  <c:v>3.7300000000000102E-8</c:v>
                </c:pt>
                <c:pt idx="382">
                  <c:v>3.4700000000000066E-8</c:v>
                </c:pt>
                <c:pt idx="383">
                  <c:v>3.150000000000007E-8</c:v>
                </c:pt>
                <c:pt idx="384">
                  <c:v>1.6100000000000045E-8</c:v>
                </c:pt>
                <c:pt idx="385">
                  <c:v>7.1200000000000135E-9</c:v>
                </c:pt>
                <c:pt idx="386">
                  <c:v>4.8400000000000098E-9</c:v>
                </c:pt>
                <c:pt idx="387">
                  <c:v>6.3400000000000141E-9</c:v>
                </c:pt>
                <c:pt idx="388">
                  <c:v>9.7200000000000169E-9</c:v>
                </c:pt>
                <c:pt idx="389">
                  <c:v>1.4700000000000034E-8</c:v>
                </c:pt>
                <c:pt idx="390">
                  <c:v>1.850000000000005E-8</c:v>
                </c:pt>
                <c:pt idx="391">
                  <c:v>2.0100000000000044E-8</c:v>
                </c:pt>
                <c:pt idx="392">
                  <c:v>1.9400000000000045E-8</c:v>
                </c:pt>
                <c:pt idx="393">
                  <c:v>1.810000000000005E-8</c:v>
                </c:pt>
                <c:pt idx="394">
                  <c:v>1.150000000000004E-8</c:v>
                </c:pt>
                <c:pt idx="395">
                  <c:v>6.8000000000000154E-9</c:v>
                </c:pt>
                <c:pt idx="396">
                  <c:v>7.3300000000000158E-9</c:v>
                </c:pt>
                <c:pt idx="397">
                  <c:v>1.7700000000000066E-8</c:v>
                </c:pt>
                <c:pt idx="398">
                  <c:v>3.6500000000000089E-8</c:v>
                </c:pt>
                <c:pt idx="399">
                  <c:v>5.930000000000018E-8</c:v>
                </c:pt>
                <c:pt idx="400">
                  <c:v>6.9000000000000194E-8</c:v>
                </c:pt>
                <c:pt idx="401">
                  <c:v>7.1900000000000161E-8</c:v>
                </c:pt>
                <c:pt idx="402">
                  <c:v>6.620000000000013E-8</c:v>
                </c:pt>
                <c:pt idx="403">
                  <c:v>6.000000000000014E-8</c:v>
                </c:pt>
                <c:pt idx="404">
                  <c:v>2.7900000000000071E-8</c:v>
                </c:pt>
                <c:pt idx="405">
                  <c:v>1.020000000000003E-8</c:v>
                </c:pt>
                <c:pt idx="406">
                  <c:v>6.7800000000000175E-9</c:v>
                </c:pt>
                <c:pt idx="407">
                  <c:v>9.6000000000000281E-9</c:v>
                </c:pt>
                <c:pt idx="408">
                  <c:v>1.630000000000005E-8</c:v>
                </c:pt>
                <c:pt idx="409">
                  <c:v>2.5400000000000062E-8</c:v>
                </c:pt>
                <c:pt idx="410">
                  <c:v>3.1100000000000087E-8</c:v>
                </c:pt>
                <c:pt idx="411">
                  <c:v>3.3000000000000071E-8</c:v>
                </c:pt>
                <c:pt idx="412">
                  <c:v>3.1900000000000087E-8</c:v>
                </c:pt>
                <c:pt idx="413">
                  <c:v>2.9200000000000076E-8</c:v>
                </c:pt>
                <c:pt idx="414">
                  <c:v>1.6900000000000049E-8</c:v>
                </c:pt>
                <c:pt idx="415">
                  <c:v>8.0900000000000182E-9</c:v>
                </c:pt>
                <c:pt idx="416">
                  <c:v>6.6900000000000131E-9</c:v>
                </c:pt>
                <c:pt idx="417">
                  <c:v>1.2300000000000026E-8</c:v>
                </c:pt>
                <c:pt idx="418">
                  <c:v>2.3200000000000042E-8</c:v>
                </c:pt>
                <c:pt idx="419">
                  <c:v>3.6900000000000099E-8</c:v>
                </c:pt>
                <c:pt idx="420">
                  <c:v>4.5100000000000113E-8</c:v>
                </c:pt>
                <c:pt idx="421">
                  <c:v>4.8900000000000114E-8</c:v>
                </c:pt>
                <c:pt idx="422">
                  <c:v>4.6400000000000111E-8</c:v>
                </c:pt>
                <c:pt idx="423">
                  <c:v>4.4000000000000123E-8</c:v>
                </c:pt>
                <c:pt idx="424">
                  <c:v>2.8200000000000071E-8</c:v>
                </c:pt>
                <c:pt idx="425">
                  <c:v>2.5100000000000056E-8</c:v>
                </c:pt>
                <c:pt idx="426">
                  <c:v>8.2300000000000148E-8</c:v>
                </c:pt>
                <c:pt idx="427">
                  <c:v>2.0800000000000051E-7</c:v>
                </c:pt>
                <c:pt idx="428">
                  <c:v>3.0700000000000062E-7</c:v>
                </c:pt>
                <c:pt idx="429">
                  <c:v>3.890000000000008E-7</c:v>
                </c:pt>
                <c:pt idx="430">
                  <c:v>3.890000000000008E-7</c:v>
                </c:pt>
                <c:pt idx="431">
                  <c:v>3.9500000000000088E-7</c:v>
                </c:pt>
                <c:pt idx="432">
                  <c:v>3.3900000000000064E-7</c:v>
                </c:pt>
                <c:pt idx="433">
                  <c:v>2.170000000000005E-7</c:v>
                </c:pt>
                <c:pt idx="434">
                  <c:v>3.8800000000000089E-8</c:v>
                </c:pt>
                <c:pt idx="435">
                  <c:v>9.9200000000000236E-9</c:v>
                </c:pt>
                <c:pt idx="436">
                  <c:v>5.610000000000011E-9</c:v>
                </c:pt>
                <c:pt idx="437">
                  <c:v>6.3900000000000129E-9</c:v>
                </c:pt>
                <c:pt idx="438">
                  <c:v>9.3000000000000254E-9</c:v>
                </c:pt>
                <c:pt idx="439">
                  <c:v>1.3900000000000043E-8</c:v>
                </c:pt>
                <c:pt idx="440">
                  <c:v>1.7200000000000045E-8</c:v>
                </c:pt>
                <c:pt idx="441">
                  <c:v>1.8900000000000063E-8</c:v>
                </c:pt>
                <c:pt idx="442">
                  <c:v>1.8600000000000051E-8</c:v>
                </c:pt>
                <c:pt idx="443">
                  <c:v>1.670000000000005E-8</c:v>
                </c:pt>
                <c:pt idx="444">
                  <c:v>9.9000000000000258E-9</c:v>
                </c:pt>
                <c:pt idx="445">
                  <c:v>4.8500000000000087E-9</c:v>
                </c:pt>
                <c:pt idx="446">
                  <c:v>2.9100000000000055E-9</c:v>
                </c:pt>
                <c:pt idx="447">
                  <c:v>2.7700000000000068E-9</c:v>
                </c:pt>
                <c:pt idx="448">
                  <c:v>3.5000000000000078E-9</c:v>
                </c:pt>
                <c:pt idx="449">
                  <c:v>4.7500000000000111E-9</c:v>
                </c:pt>
                <c:pt idx="450">
                  <c:v>5.9500000000000144E-9</c:v>
                </c:pt>
                <c:pt idx="451">
                  <c:v>6.8000000000000154E-9</c:v>
                </c:pt>
                <c:pt idx="452">
                  <c:v>7.0200000000000142E-9</c:v>
                </c:pt>
                <c:pt idx="453">
                  <c:v>6.6900000000000131E-9</c:v>
                </c:pt>
                <c:pt idx="454">
                  <c:v>4.7900000000000118E-9</c:v>
                </c:pt>
                <c:pt idx="455">
                  <c:v>2.6400000000000066E-9</c:v>
                </c:pt>
                <c:pt idx="456">
                  <c:v>1.5800000000000036E-9</c:v>
                </c:pt>
                <c:pt idx="457">
                  <c:v>1.2100000000000031E-9</c:v>
                </c:pt>
                <c:pt idx="458">
                  <c:v>1.0800000000000033E-9</c:v>
                </c:pt>
                <c:pt idx="459">
                  <c:v>1.1100000000000032E-9</c:v>
                </c:pt>
                <c:pt idx="460">
                  <c:v>1.2700000000000033E-9</c:v>
                </c:pt>
                <c:pt idx="461">
                  <c:v>1.4000000000000026E-9</c:v>
                </c:pt>
                <c:pt idx="462">
                  <c:v>1.3800000000000041E-9</c:v>
                </c:pt>
                <c:pt idx="463">
                  <c:v>1.3400000000000036E-9</c:v>
                </c:pt>
                <c:pt idx="464">
                  <c:v>1.0100000000000025E-9</c:v>
                </c:pt>
                <c:pt idx="465">
                  <c:v>6.9300000000000205E-10</c:v>
                </c:pt>
                <c:pt idx="466">
                  <c:v>5.9800000000000186E-10</c:v>
                </c:pt>
                <c:pt idx="467">
                  <c:v>8.0700000000000238E-10</c:v>
                </c:pt>
                <c:pt idx="468">
                  <c:v>1.0400000000000024E-9</c:v>
                </c:pt>
                <c:pt idx="469">
                  <c:v>1.370000000000004E-9</c:v>
                </c:pt>
                <c:pt idx="470">
                  <c:v>1.5200000000000036E-9</c:v>
                </c:pt>
                <c:pt idx="471">
                  <c:v>1.6900000000000049E-9</c:v>
                </c:pt>
                <c:pt idx="472">
                  <c:v>1.7300000000000052E-9</c:v>
                </c:pt>
                <c:pt idx="473">
                  <c:v>1.550000000000004E-9</c:v>
                </c:pt>
                <c:pt idx="474">
                  <c:v>1.0000000000000023E-9</c:v>
                </c:pt>
                <c:pt idx="475">
                  <c:v>6.6200000000000133E-10</c:v>
                </c:pt>
                <c:pt idx="476">
                  <c:v>5.0900000000000124E-10</c:v>
                </c:pt>
                <c:pt idx="477">
                  <c:v>5.4600000000000142E-10</c:v>
                </c:pt>
                <c:pt idx="478">
                  <c:v>6.3000000000000144E-10</c:v>
                </c:pt>
                <c:pt idx="479">
                  <c:v>7.7900000000000217E-10</c:v>
                </c:pt>
                <c:pt idx="480">
                  <c:v>9.0900000000000265E-10</c:v>
                </c:pt>
                <c:pt idx="481">
                  <c:v>9.9900000000000286E-10</c:v>
                </c:pt>
                <c:pt idx="482">
                  <c:v>1.0600000000000028E-9</c:v>
                </c:pt>
                <c:pt idx="483">
                  <c:v>9.9600000000000338E-10</c:v>
                </c:pt>
                <c:pt idx="484">
                  <c:v>7.6300000000000202E-10</c:v>
                </c:pt>
                <c:pt idx="485">
                  <c:v>5.7600000000000142E-10</c:v>
                </c:pt>
                <c:pt idx="486">
                  <c:v>5.7700000000000163E-10</c:v>
                </c:pt>
                <c:pt idx="487">
                  <c:v>1.0100000000000025E-9</c:v>
                </c:pt>
                <c:pt idx="488">
                  <c:v>1.7500000000000053E-9</c:v>
                </c:pt>
                <c:pt idx="489">
                  <c:v>2.7300000000000065E-9</c:v>
                </c:pt>
                <c:pt idx="490">
                  <c:v>3.6400000000000089E-9</c:v>
                </c:pt>
                <c:pt idx="491">
                  <c:v>4.2900000000000106E-9</c:v>
                </c:pt>
                <c:pt idx="492">
                  <c:v>4.5000000000000105E-9</c:v>
                </c:pt>
                <c:pt idx="493">
                  <c:v>4.3100000000000085E-9</c:v>
                </c:pt>
                <c:pt idx="494">
                  <c:v>3.0700000000000066E-9</c:v>
                </c:pt>
                <c:pt idx="495">
                  <c:v>1.860000000000005E-9</c:v>
                </c:pt>
                <c:pt idx="496">
                  <c:v>1.550000000000004E-9</c:v>
                </c:pt>
                <c:pt idx="497">
                  <c:v>2.0700000000000042E-9</c:v>
                </c:pt>
                <c:pt idx="498">
                  <c:v>2.820000000000006E-9</c:v>
                </c:pt>
                <c:pt idx="499">
                  <c:v>3.9600000000000095E-9</c:v>
                </c:pt>
                <c:pt idx="500">
                  <c:v>4.9200000000000111E-9</c:v>
                </c:pt>
                <c:pt idx="501">
                  <c:v>5.5600000000000106E-9</c:v>
                </c:pt>
                <c:pt idx="502">
                  <c:v>5.6500000000000109E-9</c:v>
                </c:pt>
                <c:pt idx="503">
                  <c:v>5.3600000000000096E-9</c:v>
                </c:pt>
                <c:pt idx="504">
                  <c:v>3.6900000000000086E-9</c:v>
                </c:pt>
                <c:pt idx="505">
                  <c:v>2.1900000000000051E-9</c:v>
                </c:pt>
                <c:pt idx="506">
                  <c:v>1.660000000000005E-9</c:v>
                </c:pt>
                <c:pt idx="507">
                  <c:v>1.8000000000000047E-9</c:v>
                </c:pt>
                <c:pt idx="508">
                  <c:v>2.2700000000000056E-9</c:v>
                </c:pt>
                <c:pt idx="509">
                  <c:v>3.0400000000000069E-9</c:v>
                </c:pt>
                <c:pt idx="510">
                  <c:v>3.760000000000011E-9</c:v>
                </c:pt>
                <c:pt idx="511">
                  <c:v>4.2300000000000112E-9</c:v>
                </c:pt>
                <c:pt idx="512">
                  <c:v>4.3000000000000087E-9</c:v>
                </c:pt>
                <c:pt idx="513">
                  <c:v>4.1500000000000074E-9</c:v>
                </c:pt>
                <c:pt idx="514">
                  <c:v>3.1100000000000068E-9</c:v>
                </c:pt>
                <c:pt idx="515">
                  <c:v>2.0500000000000043E-9</c:v>
                </c:pt>
                <c:pt idx="516">
                  <c:v>1.6100000000000044E-9</c:v>
                </c:pt>
                <c:pt idx="517">
                  <c:v>2.1400000000000058E-9</c:v>
                </c:pt>
                <c:pt idx="518">
                  <c:v>3.1400000000000078E-9</c:v>
                </c:pt>
                <c:pt idx="519">
                  <c:v>4.5400000000000104E-9</c:v>
                </c:pt>
                <c:pt idx="520">
                  <c:v>5.8300000000000132E-9</c:v>
                </c:pt>
                <c:pt idx="521">
                  <c:v>6.6100000000000134E-9</c:v>
                </c:pt>
                <c:pt idx="522">
                  <c:v>6.7400000000000168E-9</c:v>
                </c:pt>
                <c:pt idx="523">
                  <c:v>6.5000000000000144E-9</c:v>
                </c:pt>
                <c:pt idx="524">
                  <c:v>4.7400000000000113E-9</c:v>
                </c:pt>
                <c:pt idx="525">
                  <c:v>2.8000000000000056E-9</c:v>
                </c:pt>
                <c:pt idx="526">
                  <c:v>2.0700000000000042E-9</c:v>
                </c:pt>
                <c:pt idx="527">
                  <c:v>2.3900000000000044E-9</c:v>
                </c:pt>
                <c:pt idx="528">
                  <c:v>3.2600000000000086E-9</c:v>
                </c:pt>
                <c:pt idx="529">
                  <c:v>4.5600000000000091E-9</c:v>
                </c:pt>
                <c:pt idx="530">
                  <c:v>5.7400000000000137E-9</c:v>
                </c:pt>
                <c:pt idx="531">
                  <c:v>6.5100000000000141E-9</c:v>
                </c:pt>
                <c:pt idx="532">
                  <c:v>6.7900000000000156E-9</c:v>
                </c:pt>
                <c:pt idx="533">
                  <c:v>6.5500000000000148E-9</c:v>
                </c:pt>
                <c:pt idx="534">
                  <c:v>5.0500000000000113E-9</c:v>
                </c:pt>
                <c:pt idx="535">
                  <c:v>3.5300000000000079E-9</c:v>
                </c:pt>
                <c:pt idx="536">
                  <c:v>3.5400000000000089E-9</c:v>
                </c:pt>
                <c:pt idx="537">
                  <c:v>7.2400000000000188E-9</c:v>
                </c:pt>
                <c:pt idx="538">
                  <c:v>1.3400000000000034E-8</c:v>
                </c:pt>
                <c:pt idx="539">
                  <c:v>2.1600000000000061E-8</c:v>
                </c:pt>
                <c:pt idx="540">
                  <c:v>2.7700000000000069E-8</c:v>
                </c:pt>
                <c:pt idx="541">
                  <c:v>2.9600000000000083E-8</c:v>
                </c:pt>
                <c:pt idx="542">
                  <c:v>2.9000000000000071E-8</c:v>
                </c:pt>
                <c:pt idx="543">
                  <c:v>2.6600000000000083E-8</c:v>
                </c:pt>
                <c:pt idx="544">
                  <c:v>1.7100000000000051E-8</c:v>
                </c:pt>
                <c:pt idx="545">
                  <c:v>7.9900000000000222E-9</c:v>
                </c:pt>
                <c:pt idx="546">
                  <c:v>4.9500000000000121E-9</c:v>
                </c:pt>
                <c:pt idx="547">
                  <c:v>5.7800000000000144E-9</c:v>
                </c:pt>
                <c:pt idx="548">
                  <c:v>8.4700000000000256E-9</c:v>
                </c:pt>
                <c:pt idx="549">
                  <c:v>1.2600000000000035E-8</c:v>
                </c:pt>
                <c:pt idx="550">
                  <c:v>1.6400000000000051E-8</c:v>
                </c:pt>
                <c:pt idx="551">
                  <c:v>1.8000000000000049E-8</c:v>
                </c:pt>
                <c:pt idx="552">
                  <c:v>1.850000000000005E-8</c:v>
                </c:pt>
                <c:pt idx="553">
                  <c:v>1.7100000000000051E-8</c:v>
                </c:pt>
                <c:pt idx="554">
                  <c:v>1.2100000000000032E-8</c:v>
                </c:pt>
                <c:pt idx="555">
                  <c:v>6.3800000000000148E-9</c:v>
                </c:pt>
                <c:pt idx="556">
                  <c:v>4.0400000000000092E-9</c:v>
                </c:pt>
                <c:pt idx="557">
                  <c:v>4.6700000000000105E-9</c:v>
                </c:pt>
                <c:pt idx="558">
                  <c:v>6.9800000000000177E-9</c:v>
                </c:pt>
                <c:pt idx="559">
                  <c:v>1.040000000000003E-8</c:v>
                </c:pt>
                <c:pt idx="560">
                  <c:v>1.3800000000000038E-8</c:v>
                </c:pt>
                <c:pt idx="561">
                  <c:v>1.5400000000000042E-8</c:v>
                </c:pt>
                <c:pt idx="562">
                  <c:v>1.590000000000005E-8</c:v>
                </c:pt>
                <c:pt idx="563">
                  <c:v>1.4900000000000034E-8</c:v>
                </c:pt>
                <c:pt idx="564">
                  <c:v>1.1000000000000031E-8</c:v>
                </c:pt>
                <c:pt idx="565">
                  <c:v>5.9500000000000144E-9</c:v>
                </c:pt>
                <c:pt idx="566">
                  <c:v>3.4100000000000066E-9</c:v>
                </c:pt>
                <c:pt idx="567">
                  <c:v>2.720000000000008E-9</c:v>
                </c:pt>
                <c:pt idx="568">
                  <c:v>2.8400000000000059E-9</c:v>
                </c:pt>
                <c:pt idx="569">
                  <c:v>3.4900000000000072E-9</c:v>
                </c:pt>
                <c:pt idx="570">
                  <c:v>4.050000000000009E-9</c:v>
                </c:pt>
                <c:pt idx="571">
                  <c:v>4.4800000000000127E-9</c:v>
                </c:pt>
                <c:pt idx="572">
                  <c:v>4.6800000000000087E-9</c:v>
                </c:pt>
                <c:pt idx="573">
                  <c:v>4.5300000000000123E-9</c:v>
                </c:pt>
                <c:pt idx="574">
                  <c:v>3.4500000000000073E-9</c:v>
                </c:pt>
                <c:pt idx="575">
                  <c:v>2.1100000000000045E-9</c:v>
                </c:pt>
                <c:pt idx="576">
                  <c:v>1.3300000000000039E-9</c:v>
                </c:pt>
                <c:pt idx="577">
                  <c:v>9.3500000000000308E-10</c:v>
                </c:pt>
                <c:pt idx="578">
                  <c:v>7.9200000000000223E-10</c:v>
                </c:pt>
                <c:pt idx="579">
                  <c:v>7.8300000000000205E-10</c:v>
                </c:pt>
                <c:pt idx="580">
                  <c:v>8.8800000000000283E-10</c:v>
                </c:pt>
                <c:pt idx="581">
                  <c:v>8.8300000000000243E-10</c:v>
                </c:pt>
                <c:pt idx="582">
                  <c:v>7.8400000000000195E-10</c:v>
                </c:pt>
                <c:pt idx="583">
                  <c:v>7.4800000000000228E-10</c:v>
                </c:pt>
                <c:pt idx="584">
                  <c:v>5.7400000000000153E-10</c:v>
                </c:pt>
                <c:pt idx="585">
                  <c:v>4.3400000000000114E-10</c:v>
                </c:pt>
                <c:pt idx="586">
                  <c:v>3.7700000000000108E-10</c:v>
                </c:pt>
                <c:pt idx="587">
                  <c:v>4.30000000000001E-10</c:v>
                </c:pt>
                <c:pt idx="588">
                  <c:v>5.3000000000000138E-10</c:v>
                </c:pt>
                <c:pt idx="589">
                  <c:v>6.6300000000000164E-10</c:v>
                </c:pt>
                <c:pt idx="590">
                  <c:v>7.9900000000000251E-10</c:v>
                </c:pt>
                <c:pt idx="591">
                  <c:v>8.0500000000000249E-10</c:v>
                </c:pt>
                <c:pt idx="592">
                  <c:v>8.2000000000000234E-10</c:v>
                </c:pt>
                <c:pt idx="593">
                  <c:v>7.4100000000000209E-10</c:v>
                </c:pt>
                <c:pt idx="594">
                  <c:v>4.8500000000000101E-10</c:v>
                </c:pt>
                <c:pt idx="595">
                  <c:v>3.1800000000000092E-10</c:v>
                </c:pt>
                <c:pt idx="596">
                  <c:v>2.0200000000000059E-10</c:v>
                </c:pt>
                <c:pt idx="597">
                  <c:v>1.8700000000000057E-10</c:v>
                </c:pt>
                <c:pt idx="598">
                  <c:v>2.4800000000000069E-10</c:v>
                </c:pt>
                <c:pt idx="599">
                  <c:v>3.7500000000000103E-10</c:v>
                </c:pt>
                <c:pt idx="600">
                  <c:v>4.5800000000000131E-10</c:v>
                </c:pt>
                <c:pt idx="601">
                  <c:v>4.7600000000000115E-10</c:v>
                </c:pt>
                <c:pt idx="602">
                  <c:v>4.4300000000000157E-10</c:v>
                </c:pt>
                <c:pt idx="603">
                  <c:v>4.1000000000000101E-10</c:v>
                </c:pt>
                <c:pt idx="604">
                  <c:v>2.8700000000000061E-10</c:v>
                </c:pt>
                <c:pt idx="605">
                  <c:v>2.0500000000000053E-10</c:v>
                </c:pt>
                <c:pt idx="606">
                  <c:v>1.7500000000000058E-10</c:v>
                </c:pt>
                <c:pt idx="607">
                  <c:v>2.0500000000000053E-10</c:v>
                </c:pt>
                <c:pt idx="608">
                  <c:v>3.5700000000000089E-10</c:v>
                </c:pt>
                <c:pt idx="609">
                  <c:v>5.250000000000015E-10</c:v>
                </c:pt>
                <c:pt idx="610">
                  <c:v>5.6700000000000135E-10</c:v>
                </c:pt>
                <c:pt idx="611">
                  <c:v>6.4100000000000182E-10</c:v>
                </c:pt>
                <c:pt idx="612">
                  <c:v>6.4100000000000182E-10</c:v>
                </c:pt>
                <c:pt idx="613">
                  <c:v>5.820000000000014E-10</c:v>
                </c:pt>
                <c:pt idx="614">
                  <c:v>4.1300000000000111E-10</c:v>
                </c:pt>
                <c:pt idx="615">
                  <c:v>3.0100000000000067E-10</c:v>
                </c:pt>
                <c:pt idx="616">
                  <c:v>3.2100000000000091E-10</c:v>
                </c:pt>
                <c:pt idx="617">
                  <c:v>4.2900000000000121E-10</c:v>
                </c:pt>
                <c:pt idx="618">
                  <c:v>6.3500000000000143E-10</c:v>
                </c:pt>
                <c:pt idx="619">
                  <c:v>9.300000000000031E-10</c:v>
                </c:pt>
                <c:pt idx="620">
                  <c:v>1.1300000000000033E-9</c:v>
                </c:pt>
                <c:pt idx="621">
                  <c:v>1.2100000000000031E-9</c:v>
                </c:pt>
                <c:pt idx="622">
                  <c:v>1.240000000000003E-9</c:v>
                </c:pt>
                <c:pt idx="623">
                  <c:v>1.240000000000003E-9</c:v>
                </c:pt>
                <c:pt idx="624">
                  <c:v>9.9500000000000308E-10</c:v>
                </c:pt>
                <c:pt idx="625">
                  <c:v>7.6000000000000193E-10</c:v>
                </c:pt>
                <c:pt idx="626">
                  <c:v>7.6300000000000202E-10</c:v>
                </c:pt>
                <c:pt idx="627">
                  <c:v>1.0100000000000025E-9</c:v>
                </c:pt>
                <c:pt idx="628">
                  <c:v>1.3300000000000039E-9</c:v>
                </c:pt>
                <c:pt idx="629">
                  <c:v>1.660000000000005E-9</c:v>
                </c:pt>
                <c:pt idx="630">
                  <c:v>1.8700000000000053E-9</c:v>
                </c:pt>
                <c:pt idx="631">
                  <c:v>2.0300000000000035E-9</c:v>
                </c:pt>
                <c:pt idx="632">
                  <c:v>2.0600000000000049E-9</c:v>
                </c:pt>
                <c:pt idx="633">
                  <c:v>1.7200000000000052E-9</c:v>
                </c:pt>
                <c:pt idx="634">
                  <c:v>1.1900000000000035E-9</c:v>
                </c:pt>
                <c:pt idx="635">
                  <c:v>7.8800000000000204E-10</c:v>
                </c:pt>
                <c:pt idx="636">
                  <c:v>6.3700000000000163E-10</c:v>
                </c:pt>
                <c:pt idx="637">
                  <c:v>7.0000000000000193E-10</c:v>
                </c:pt>
                <c:pt idx="638">
                  <c:v>9.1800000000000241E-10</c:v>
                </c:pt>
                <c:pt idx="639">
                  <c:v>1.3200000000000035E-9</c:v>
                </c:pt>
                <c:pt idx="640">
                  <c:v>1.660000000000005E-9</c:v>
                </c:pt>
                <c:pt idx="641">
                  <c:v>1.9700000000000042E-9</c:v>
                </c:pt>
                <c:pt idx="642">
                  <c:v>2.0900000000000046E-9</c:v>
                </c:pt>
                <c:pt idx="643">
                  <c:v>2.0000000000000047E-9</c:v>
                </c:pt>
                <c:pt idx="644">
                  <c:v>1.4800000000000034E-9</c:v>
                </c:pt>
                <c:pt idx="645">
                  <c:v>9.1600000000000283E-10</c:v>
                </c:pt>
                <c:pt idx="646">
                  <c:v>6.9000000000000206E-10</c:v>
                </c:pt>
                <c:pt idx="647">
                  <c:v>7.0400000000000202E-10</c:v>
                </c:pt>
                <c:pt idx="648">
                  <c:v>8.8400000000000263E-10</c:v>
                </c:pt>
                <c:pt idx="649">
                  <c:v>1.1400000000000033E-9</c:v>
                </c:pt>
                <c:pt idx="650">
                  <c:v>1.4700000000000034E-9</c:v>
                </c:pt>
                <c:pt idx="651">
                  <c:v>1.6400000000000045E-9</c:v>
                </c:pt>
                <c:pt idx="652">
                  <c:v>1.7800000000000054E-9</c:v>
                </c:pt>
                <c:pt idx="653">
                  <c:v>1.8000000000000047E-9</c:v>
                </c:pt>
                <c:pt idx="654">
                  <c:v>1.370000000000004E-9</c:v>
                </c:pt>
                <c:pt idx="655">
                  <c:v>1.0200000000000027E-9</c:v>
                </c:pt>
                <c:pt idx="656">
                  <c:v>9.8700000000000331E-10</c:v>
                </c:pt>
                <c:pt idx="657">
                  <c:v>1.410000000000003E-9</c:v>
                </c:pt>
                <c:pt idx="658">
                  <c:v>2.1800000000000057E-9</c:v>
                </c:pt>
                <c:pt idx="659">
                  <c:v>3.4600000000000087E-9</c:v>
                </c:pt>
                <c:pt idx="660">
                  <c:v>4.6600000000000075E-9</c:v>
                </c:pt>
                <c:pt idx="661">
                  <c:v>5.5200000000000107E-9</c:v>
                </c:pt>
                <c:pt idx="662">
                  <c:v>5.7500000000000143E-9</c:v>
                </c:pt>
                <c:pt idx="663">
                  <c:v>5.500000000000012E-9</c:v>
                </c:pt>
                <c:pt idx="664">
                  <c:v>4.1700000000000094E-9</c:v>
                </c:pt>
                <c:pt idx="665">
                  <c:v>2.6200000000000067E-9</c:v>
                </c:pt>
                <c:pt idx="666">
                  <c:v>1.7600000000000051E-9</c:v>
                </c:pt>
                <c:pt idx="667">
                  <c:v>1.5400000000000038E-9</c:v>
                </c:pt>
                <c:pt idx="668">
                  <c:v>1.6300000000000047E-9</c:v>
                </c:pt>
                <c:pt idx="669">
                  <c:v>2.0000000000000047E-9</c:v>
                </c:pt>
                <c:pt idx="670">
                  <c:v>2.450000000000005E-9</c:v>
                </c:pt>
                <c:pt idx="671">
                  <c:v>2.8000000000000056E-9</c:v>
                </c:pt>
                <c:pt idx="672">
                  <c:v>2.9100000000000055E-9</c:v>
                </c:pt>
                <c:pt idx="673">
                  <c:v>2.8500000000000048E-9</c:v>
                </c:pt>
                <c:pt idx="674">
                  <c:v>2.2600000000000067E-9</c:v>
                </c:pt>
                <c:pt idx="675">
                  <c:v>1.6000000000000044E-9</c:v>
                </c:pt>
                <c:pt idx="676">
                  <c:v>1.3500000000000038E-9</c:v>
                </c:pt>
                <c:pt idx="677">
                  <c:v>2.020000000000005E-9</c:v>
                </c:pt>
                <c:pt idx="678">
                  <c:v>3.2900000000000083E-9</c:v>
                </c:pt>
                <c:pt idx="679">
                  <c:v>5.2100000000000124E-9</c:v>
                </c:pt>
                <c:pt idx="680">
                  <c:v>7.2400000000000188E-9</c:v>
                </c:pt>
                <c:pt idx="681">
                  <c:v>8.4200000000000201E-9</c:v>
                </c:pt>
                <c:pt idx="682">
                  <c:v>8.780000000000023E-9</c:v>
                </c:pt>
                <c:pt idx="683">
                  <c:v>8.3600000000000266E-9</c:v>
                </c:pt>
                <c:pt idx="684">
                  <c:v>6.6000000000000136E-9</c:v>
                </c:pt>
                <c:pt idx="685">
                  <c:v>4.1300000000000087E-9</c:v>
                </c:pt>
                <c:pt idx="686">
                  <c:v>2.7600000000000078E-9</c:v>
                </c:pt>
                <c:pt idx="687">
                  <c:v>3.1100000000000068E-9</c:v>
                </c:pt>
                <c:pt idx="688">
                  <c:v>4.9000000000000133E-9</c:v>
                </c:pt>
                <c:pt idx="689">
                  <c:v>7.590000000000017E-9</c:v>
                </c:pt>
                <c:pt idx="690">
                  <c:v>1.1000000000000031E-8</c:v>
                </c:pt>
                <c:pt idx="691">
                  <c:v>1.2900000000000036E-8</c:v>
                </c:pt>
                <c:pt idx="692">
                  <c:v>1.3400000000000034E-8</c:v>
                </c:pt>
                <c:pt idx="693">
                  <c:v>1.2600000000000035E-8</c:v>
                </c:pt>
                <c:pt idx="694">
                  <c:v>9.8500000000000303E-9</c:v>
                </c:pt>
                <c:pt idx="695">
                  <c:v>5.7300000000000139E-9</c:v>
                </c:pt>
                <c:pt idx="696">
                  <c:v>3.2600000000000086E-9</c:v>
                </c:pt>
                <c:pt idx="697">
                  <c:v>2.3400000000000052E-9</c:v>
                </c:pt>
                <c:pt idx="698">
                  <c:v>2.4700000000000053E-9</c:v>
                </c:pt>
                <c:pt idx="699">
                  <c:v>2.9300000000000058E-9</c:v>
                </c:pt>
                <c:pt idx="700">
                  <c:v>3.7300000000000092E-9</c:v>
                </c:pt>
                <c:pt idx="701">
                  <c:v>4.3800000000000101E-9</c:v>
                </c:pt>
                <c:pt idx="702">
                  <c:v>4.7000000000000123E-9</c:v>
                </c:pt>
                <c:pt idx="703">
                  <c:v>4.4800000000000127E-9</c:v>
                </c:pt>
                <c:pt idx="704">
                  <c:v>3.740000000000009E-9</c:v>
                </c:pt>
                <c:pt idx="705">
                  <c:v>2.4200000000000049E-9</c:v>
                </c:pt>
                <c:pt idx="706">
                  <c:v>1.5600000000000041E-9</c:v>
                </c:pt>
                <c:pt idx="707">
                  <c:v>1.2700000000000033E-9</c:v>
                </c:pt>
                <c:pt idx="708">
                  <c:v>1.4400000000000033E-9</c:v>
                </c:pt>
                <c:pt idx="709">
                  <c:v>1.9700000000000042E-9</c:v>
                </c:pt>
                <c:pt idx="710">
                  <c:v>2.560000000000006E-9</c:v>
                </c:pt>
                <c:pt idx="711">
                  <c:v>2.9800000000000067E-9</c:v>
                </c:pt>
                <c:pt idx="712">
                  <c:v>3.1400000000000078E-9</c:v>
                </c:pt>
                <c:pt idx="713">
                  <c:v>3.0800000000000084E-9</c:v>
                </c:pt>
                <c:pt idx="714">
                  <c:v>2.3900000000000044E-9</c:v>
                </c:pt>
                <c:pt idx="715">
                  <c:v>1.5100000000000041E-9</c:v>
                </c:pt>
                <c:pt idx="716">
                  <c:v>9.0400000000000236E-10</c:v>
                </c:pt>
                <c:pt idx="717">
                  <c:v>6.780000000000021E-10</c:v>
                </c:pt>
                <c:pt idx="718">
                  <c:v>5.9100000000000168E-10</c:v>
                </c:pt>
                <c:pt idx="719">
                  <c:v>6.5500000000000156E-10</c:v>
                </c:pt>
                <c:pt idx="720">
                  <c:v>7.4500000000000208E-10</c:v>
                </c:pt>
                <c:pt idx="721">
                  <c:v>7.9000000000000213E-10</c:v>
                </c:pt>
                <c:pt idx="722">
                  <c:v>7.5200000000000175E-10</c:v>
                </c:pt>
                <c:pt idx="723">
                  <c:v>7.5300000000000205E-10</c:v>
                </c:pt>
                <c:pt idx="724">
                  <c:v>6.6200000000000133E-10</c:v>
                </c:pt>
                <c:pt idx="725">
                  <c:v>5.0100000000000137E-10</c:v>
                </c:pt>
                <c:pt idx="726">
                  <c:v>3.8700000000000089E-10</c:v>
                </c:pt>
                <c:pt idx="727">
                  <c:v>3.4100000000000084E-10</c:v>
                </c:pt>
                <c:pt idx="728">
                  <c:v>3.9500000000000101E-10</c:v>
                </c:pt>
                <c:pt idx="729">
                  <c:v>4.6600000000000108E-10</c:v>
                </c:pt>
                <c:pt idx="730">
                  <c:v>4.8200000000000102E-10</c:v>
                </c:pt>
                <c:pt idx="731">
                  <c:v>5.0200000000000116E-10</c:v>
                </c:pt>
                <c:pt idx="732">
                  <c:v>5.1800000000000131E-10</c:v>
                </c:pt>
                <c:pt idx="733">
                  <c:v>5.220000000000014E-10</c:v>
                </c:pt>
                <c:pt idx="734">
                  <c:v>4.1500000000000089E-10</c:v>
                </c:pt>
                <c:pt idx="735">
                  <c:v>2.9300000000000069E-10</c:v>
                </c:pt>
                <c:pt idx="736">
                  <c:v>2.3500000000000053E-10</c:v>
                </c:pt>
                <c:pt idx="737">
                  <c:v>2.0200000000000059E-10</c:v>
                </c:pt>
                <c:pt idx="738">
                  <c:v>2.8600000000000067E-10</c:v>
                </c:pt>
                <c:pt idx="739">
                  <c:v>4.9800000000000169E-10</c:v>
                </c:pt>
                <c:pt idx="740">
                  <c:v>6.5200000000000147E-10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'NR-1-1'!$A$253</c:f>
              <c:strCache>
                <c:ptCount val="1"/>
                <c:pt idx="0">
                  <c:v>23:59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'NR-1-1'!$B$2:$ABN$2</c:f>
              <c:numCache>
                <c:formatCode>General</c:formatCode>
                <c:ptCount val="741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1.3</c:v>
                </c:pt>
                <c:pt idx="4">
                  <c:v>1.4</c:v>
                </c:pt>
                <c:pt idx="5">
                  <c:v>1.5</c:v>
                </c:pt>
                <c:pt idx="6">
                  <c:v>1.6</c:v>
                </c:pt>
                <c:pt idx="7">
                  <c:v>1.7000000000000011</c:v>
                </c:pt>
                <c:pt idx="8">
                  <c:v>1.8</c:v>
                </c:pt>
                <c:pt idx="9">
                  <c:v>1.9</c:v>
                </c:pt>
                <c:pt idx="10">
                  <c:v>2</c:v>
                </c:pt>
                <c:pt idx="11">
                  <c:v>2.1</c:v>
                </c:pt>
                <c:pt idx="12">
                  <c:v>2.2000000000000002</c:v>
                </c:pt>
                <c:pt idx="13">
                  <c:v>2.2999999999999998</c:v>
                </c:pt>
                <c:pt idx="14">
                  <c:v>2.4</c:v>
                </c:pt>
                <c:pt idx="15">
                  <c:v>2.5</c:v>
                </c:pt>
                <c:pt idx="16">
                  <c:v>2.6</c:v>
                </c:pt>
                <c:pt idx="17">
                  <c:v>2.7</c:v>
                </c:pt>
                <c:pt idx="18">
                  <c:v>2.8</c:v>
                </c:pt>
                <c:pt idx="19">
                  <c:v>2.9</c:v>
                </c:pt>
                <c:pt idx="20">
                  <c:v>3</c:v>
                </c:pt>
                <c:pt idx="21">
                  <c:v>3.1</c:v>
                </c:pt>
                <c:pt idx="22">
                  <c:v>3.2</c:v>
                </c:pt>
                <c:pt idx="23">
                  <c:v>3.3</c:v>
                </c:pt>
                <c:pt idx="24">
                  <c:v>3.4</c:v>
                </c:pt>
                <c:pt idx="25">
                  <c:v>3.5</c:v>
                </c:pt>
                <c:pt idx="26">
                  <c:v>3.6</c:v>
                </c:pt>
                <c:pt idx="27">
                  <c:v>3.7</c:v>
                </c:pt>
                <c:pt idx="28">
                  <c:v>3.8</c:v>
                </c:pt>
                <c:pt idx="29">
                  <c:v>3.9</c:v>
                </c:pt>
                <c:pt idx="30">
                  <c:v>4</c:v>
                </c:pt>
                <c:pt idx="31">
                  <c:v>4.0999999999999996</c:v>
                </c:pt>
                <c:pt idx="32">
                  <c:v>4.2</c:v>
                </c:pt>
                <c:pt idx="33">
                  <c:v>4.3</c:v>
                </c:pt>
                <c:pt idx="34">
                  <c:v>4.4000000000000004</c:v>
                </c:pt>
                <c:pt idx="35">
                  <c:v>4.5</c:v>
                </c:pt>
                <c:pt idx="36">
                  <c:v>4.5999999999999996</c:v>
                </c:pt>
                <c:pt idx="37">
                  <c:v>4.7</c:v>
                </c:pt>
                <c:pt idx="38">
                  <c:v>4.8</c:v>
                </c:pt>
                <c:pt idx="39">
                  <c:v>4.9000000000000004</c:v>
                </c:pt>
                <c:pt idx="40">
                  <c:v>5</c:v>
                </c:pt>
                <c:pt idx="41">
                  <c:v>5.0999999999999996</c:v>
                </c:pt>
                <c:pt idx="42">
                  <c:v>5.2</c:v>
                </c:pt>
                <c:pt idx="43">
                  <c:v>5.3</c:v>
                </c:pt>
                <c:pt idx="44">
                  <c:v>5.4</c:v>
                </c:pt>
                <c:pt idx="45">
                  <c:v>5.5</c:v>
                </c:pt>
                <c:pt idx="46">
                  <c:v>5.6</c:v>
                </c:pt>
                <c:pt idx="47">
                  <c:v>5.7</c:v>
                </c:pt>
                <c:pt idx="48">
                  <c:v>5.8</c:v>
                </c:pt>
                <c:pt idx="49">
                  <c:v>5.9</c:v>
                </c:pt>
                <c:pt idx="50">
                  <c:v>6</c:v>
                </c:pt>
                <c:pt idx="51">
                  <c:v>6.1</c:v>
                </c:pt>
                <c:pt idx="52">
                  <c:v>6.2</c:v>
                </c:pt>
                <c:pt idx="53">
                  <c:v>6.3</c:v>
                </c:pt>
                <c:pt idx="54">
                  <c:v>6.4</c:v>
                </c:pt>
                <c:pt idx="55">
                  <c:v>6.5</c:v>
                </c:pt>
                <c:pt idx="56">
                  <c:v>6.6</c:v>
                </c:pt>
                <c:pt idx="57">
                  <c:v>6.7</c:v>
                </c:pt>
                <c:pt idx="58">
                  <c:v>6.8</c:v>
                </c:pt>
                <c:pt idx="59">
                  <c:v>6.9</c:v>
                </c:pt>
                <c:pt idx="60">
                  <c:v>7</c:v>
                </c:pt>
                <c:pt idx="61">
                  <c:v>7.1</c:v>
                </c:pt>
                <c:pt idx="62">
                  <c:v>7.2</c:v>
                </c:pt>
                <c:pt idx="63">
                  <c:v>7.3</c:v>
                </c:pt>
                <c:pt idx="64">
                  <c:v>7.4</c:v>
                </c:pt>
                <c:pt idx="65">
                  <c:v>7.5</c:v>
                </c:pt>
                <c:pt idx="66">
                  <c:v>7.6</c:v>
                </c:pt>
                <c:pt idx="67">
                  <c:v>7.7</c:v>
                </c:pt>
                <c:pt idx="68">
                  <c:v>7.8</c:v>
                </c:pt>
                <c:pt idx="69">
                  <c:v>7.9</c:v>
                </c:pt>
                <c:pt idx="70">
                  <c:v>8</c:v>
                </c:pt>
                <c:pt idx="71">
                  <c:v>8.1</c:v>
                </c:pt>
                <c:pt idx="72">
                  <c:v>8.2000000000000011</c:v>
                </c:pt>
                <c:pt idx="73">
                  <c:v>8.3000000000000007</c:v>
                </c:pt>
                <c:pt idx="74">
                  <c:v>8.4</c:v>
                </c:pt>
                <c:pt idx="75">
                  <c:v>8.5</c:v>
                </c:pt>
                <c:pt idx="76">
                  <c:v>8.6</c:v>
                </c:pt>
                <c:pt idx="77">
                  <c:v>8.7000000000000011</c:v>
                </c:pt>
                <c:pt idx="78">
                  <c:v>8.8000000000000007</c:v>
                </c:pt>
                <c:pt idx="79">
                  <c:v>8.9</c:v>
                </c:pt>
                <c:pt idx="80">
                  <c:v>9</c:v>
                </c:pt>
                <c:pt idx="81">
                  <c:v>9.1</c:v>
                </c:pt>
                <c:pt idx="82">
                  <c:v>9.2000000000000011</c:v>
                </c:pt>
                <c:pt idx="83">
                  <c:v>9.3000000000000007</c:v>
                </c:pt>
                <c:pt idx="84">
                  <c:v>9.4</c:v>
                </c:pt>
                <c:pt idx="85">
                  <c:v>9.5</c:v>
                </c:pt>
                <c:pt idx="86">
                  <c:v>9.6</c:v>
                </c:pt>
                <c:pt idx="87">
                  <c:v>9.7000000000000011</c:v>
                </c:pt>
                <c:pt idx="88">
                  <c:v>9.8000000000000007</c:v>
                </c:pt>
                <c:pt idx="89">
                  <c:v>9.9</c:v>
                </c:pt>
                <c:pt idx="90">
                  <c:v>10</c:v>
                </c:pt>
                <c:pt idx="91">
                  <c:v>10.1</c:v>
                </c:pt>
                <c:pt idx="92">
                  <c:v>10.200000000000001</c:v>
                </c:pt>
                <c:pt idx="93">
                  <c:v>10.3</c:v>
                </c:pt>
                <c:pt idx="94">
                  <c:v>10.4</c:v>
                </c:pt>
                <c:pt idx="95">
                  <c:v>10.5</c:v>
                </c:pt>
                <c:pt idx="96">
                  <c:v>10.6</c:v>
                </c:pt>
                <c:pt idx="97">
                  <c:v>10.7</c:v>
                </c:pt>
                <c:pt idx="98">
                  <c:v>10.8</c:v>
                </c:pt>
                <c:pt idx="99">
                  <c:v>10.9</c:v>
                </c:pt>
                <c:pt idx="100">
                  <c:v>11</c:v>
                </c:pt>
                <c:pt idx="101">
                  <c:v>11.1</c:v>
                </c:pt>
                <c:pt idx="102">
                  <c:v>11.2</c:v>
                </c:pt>
                <c:pt idx="103">
                  <c:v>11.3</c:v>
                </c:pt>
                <c:pt idx="104">
                  <c:v>11.4</c:v>
                </c:pt>
                <c:pt idx="105">
                  <c:v>11.5</c:v>
                </c:pt>
                <c:pt idx="106">
                  <c:v>11.6</c:v>
                </c:pt>
                <c:pt idx="107">
                  <c:v>11.7</c:v>
                </c:pt>
                <c:pt idx="108">
                  <c:v>11.8</c:v>
                </c:pt>
                <c:pt idx="109">
                  <c:v>11.9</c:v>
                </c:pt>
                <c:pt idx="110">
                  <c:v>12</c:v>
                </c:pt>
                <c:pt idx="111">
                  <c:v>12.1</c:v>
                </c:pt>
                <c:pt idx="112">
                  <c:v>12.2</c:v>
                </c:pt>
                <c:pt idx="113">
                  <c:v>12.3</c:v>
                </c:pt>
                <c:pt idx="114">
                  <c:v>12.4</c:v>
                </c:pt>
                <c:pt idx="115">
                  <c:v>12.5</c:v>
                </c:pt>
                <c:pt idx="116">
                  <c:v>12.6</c:v>
                </c:pt>
                <c:pt idx="117">
                  <c:v>12.7</c:v>
                </c:pt>
                <c:pt idx="118">
                  <c:v>12.8</c:v>
                </c:pt>
                <c:pt idx="119">
                  <c:v>12.9</c:v>
                </c:pt>
                <c:pt idx="120">
                  <c:v>13</c:v>
                </c:pt>
                <c:pt idx="121">
                  <c:v>13.1</c:v>
                </c:pt>
                <c:pt idx="122">
                  <c:v>13.2</c:v>
                </c:pt>
                <c:pt idx="123">
                  <c:v>13.3</c:v>
                </c:pt>
                <c:pt idx="124">
                  <c:v>13.4</c:v>
                </c:pt>
                <c:pt idx="125">
                  <c:v>13.5</c:v>
                </c:pt>
                <c:pt idx="126">
                  <c:v>13.6</c:v>
                </c:pt>
                <c:pt idx="127">
                  <c:v>13.7</c:v>
                </c:pt>
                <c:pt idx="128">
                  <c:v>13.8</c:v>
                </c:pt>
                <c:pt idx="129">
                  <c:v>13.9</c:v>
                </c:pt>
                <c:pt idx="130">
                  <c:v>14</c:v>
                </c:pt>
                <c:pt idx="131">
                  <c:v>14.1</c:v>
                </c:pt>
                <c:pt idx="132">
                  <c:v>14.2</c:v>
                </c:pt>
                <c:pt idx="133">
                  <c:v>14.3</c:v>
                </c:pt>
                <c:pt idx="134">
                  <c:v>14.4</c:v>
                </c:pt>
                <c:pt idx="135">
                  <c:v>14.5</c:v>
                </c:pt>
                <c:pt idx="136">
                  <c:v>14.6</c:v>
                </c:pt>
                <c:pt idx="137">
                  <c:v>14.7</c:v>
                </c:pt>
                <c:pt idx="138">
                  <c:v>14.8</c:v>
                </c:pt>
                <c:pt idx="139">
                  <c:v>14.9</c:v>
                </c:pt>
                <c:pt idx="140">
                  <c:v>15</c:v>
                </c:pt>
                <c:pt idx="141">
                  <c:v>15.1</c:v>
                </c:pt>
                <c:pt idx="142">
                  <c:v>15.2</c:v>
                </c:pt>
                <c:pt idx="143">
                  <c:v>15.3</c:v>
                </c:pt>
                <c:pt idx="144">
                  <c:v>15.4</c:v>
                </c:pt>
                <c:pt idx="145">
                  <c:v>15.5</c:v>
                </c:pt>
                <c:pt idx="146">
                  <c:v>15.6</c:v>
                </c:pt>
                <c:pt idx="147">
                  <c:v>15.7</c:v>
                </c:pt>
                <c:pt idx="148">
                  <c:v>15.8</c:v>
                </c:pt>
                <c:pt idx="149">
                  <c:v>15.9</c:v>
                </c:pt>
                <c:pt idx="150">
                  <c:v>16</c:v>
                </c:pt>
                <c:pt idx="151">
                  <c:v>16.100000000000001</c:v>
                </c:pt>
                <c:pt idx="152">
                  <c:v>16.2</c:v>
                </c:pt>
                <c:pt idx="153">
                  <c:v>16.3</c:v>
                </c:pt>
                <c:pt idx="154">
                  <c:v>16.399999999999999</c:v>
                </c:pt>
                <c:pt idx="155">
                  <c:v>16.5</c:v>
                </c:pt>
                <c:pt idx="156">
                  <c:v>16.600000000000001</c:v>
                </c:pt>
                <c:pt idx="157">
                  <c:v>16.7</c:v>
                </c:pt>
                <c:pt idx="158">
                  <c:v>16.8</c:v>
                </c:pt>
                <c:pt idx="159">
                  <c:v>16.899999999999999</c:v>
                </c:pt>
                <c:pt idx="160">
                  <c:v>17</c:v>
                </c:pt>
                <c:pt idx="161">
                  <c:v>17.100000000000001</c:v>
                </c:pt>
                <c:pt idx="162">
                  <c:v>17.2</c:v>
                </c:pt>
                <c:pt idx="163">
                  <c:v>17.3</c:v>
                </c:pt>
                <c:pt idx="164">
                  <c:v>17.399999999999999</c:v>
                </c:pt>
                <c:pt idx="165">
                  <c:v>17.5</c:v>
                </c:pt>
                <c:pt idx="166">
                  <c:v>17.600000000000001</c:v>
                </c:pt>
                <c:pt idx="167">
                  <c:v>17.7</c:v>
                </c:pt>
                <c:pt idx="168">
                  <c:v>17.8</c:v>
                </c:pt>
                <c:pt idx="169">
                  <c:v>17.899999999999999</c:v>
                </c:pt>
                <c:pt idx="170">
                  <c:v>18</c:v>
                </c:pt>
                <c:pt idx="171">
                  <c:v>18.100000000000001</c:v>
                </c:pt>
                <c:pt idx="172">
                  <c:v>18.2</c:v>
                </c:pt>
                <c:pt idx="173">
                  <c:v>18.3</c:v>
                </c:pt>
                <c:pt idx="174">
                  <c:v>18.399999999999999</c:v>
                </c:pt>
                <c:pt idx="175">
                  <c:v>18.5</c:v>
                </c:pt>
                <c:pt idx="176">
                  <c:v>18.600000000000001</c:v>
                </c:pt>
                <c:pt idx="177">
                  <c:v>18.7</c:v>
                </c:pt>
                <c:pt idx="178">
                  <c:v>18.8</c:v>
                </c:pt>
                <c:pt idx="179">
                  <c:v>18.899999999999999</c:v>
                </c:pt>
                <c:pt idx="180">
                  <c:v>19</c:v>
                </c:pt>
                <c:pt idx="181">
                  <c:v>19.100000000000001</c:v>
                </c:pt>
                <c:pt idx="182">
                  <c:v>19.2</c:v>
                </c:pt>
                <c:pt idx="183">
                  <c:v>19.3</c:v>
                </c:pt>
                <c:pt idx="184">
                  <c:v>19.399999999999999</c:v>
                </c:pt>
                <c:pt idx="185">
                  <c:v>19.5</c:v>
                </c:pt>
                <c:pt idx="186">
                  <c:v>19.600000000000001</c:v>
                </c:pt>
                <c:pt idx="187">
                  <c:v>19.7</c:v>
                </c:pt>
                <c:pt idx="188">
                  <c:v>19.8</c:v>
                </c:pt>
                <c:pt idx="189">
                  <c:v>19.899999999999999</c:v>
                </c:pt>
                <c:pt idx="190">
                  <c:v>20</c:v>
                </c:pt>
                <c:pt idx="191">
                  <c:v>20.100000000000001</c:v>
                </c:pt>
                <c:pt idx="192">
                  <c:v>20.2</c:v>
                </c:pt>
                <c:pt idx="193">
                  <c:v>20.3</c:v>
                </c:pt>
                <c:pt idx="194">
                  <c:v>20.399999999999999</c:v>
                </c:pt>
                <c:pt idx="195">
                  <c:v>20.5</c:v>
                </c:pt>
                <c:pt idx="196">
                  <c:v>20.6</c:v>
                </c:pt>
                <c:pt idx="197">
                  <c:v>20.7</c:v>
                </c:pt>
                <c:pt idx="198">
                  <c:v>20.8</c:v>
                </c:pt>
                <c:pt idx="199">
                  <c:v>20.9</c:v>
                </c:pt>
                <c:pt idx="200">
                  <c:v>21</c:v>
                </c:pt>
                <c:pt idx="201">
                  <c:v>21.1</c:v>
                </c:pt>
                <c:pt idx="202">
                  <c:v>21.2</c:v>
                </c:pt>
                <c:pt idx="203">
                  <c:v>21.3</c:v>
                </c:pt>
                <c:pt idx="204">
                  <c:v>21.4</c:v>
                </c:pt>
                <c:pt idx="205">
                  <c:v>21.5</c:v>
                </c:pt>
                <c:pt idx="206">
                  <c:v>21.6</c:v>
                </c:pt>
                <c:pt idx="207">
                  <c:v>21.7</c:v>
                </c:pt>
                <c:pt idx="208">
                  <c:v>21.8</c:v>
                </c:pt>
                <c:pt idx="209">
                  <c:v>21.9</c:v>
                </c:pt>
                <c:pt idx="210">
                  <c:v>22</c:v>
                </c:pt>
                <c:pt idx="211">
                  <c:v>22.1</c:v>
                </c:pt>
                <c:pt idx="212">
                  <c:v>22.2</c:v>
                </c:pt>
                <c:pt idx="213">
                  <c:v>22.3</c:v>
                </c:pt>
                <c:pt idx="214">
                  <c:v>22.4</c:v>
                </c:pt>
                <c:pt idx="215">
                  <c:v>22.5</c:v>
                </c:pt>
                <c:pt idx="216">
                  <c:v>22.6</c:v>
                </c:pt>
                <c:pt idx="217">
                  <c:v>22.7</c:v>
                </c:pt>
                <c:pt idx="218">
                  <c:v>22.8</c:v>
                </c:pt>
                <c:pt idx="219">
                  <c:v>22.9</c:v>
                </c:pt>
                <c:pt idx="220">
                  <c:v>23</c:v>
                </c:pt>
                <c:pt idx="221">
                  <c:v>23.1</c:v>
                </c:pt>
                <c:pt idx="222">
                  <c:v>23.2</c:v>
                </c:pt>
                <c:pt idx="223">
                  <c:v>23.3</c:v>
                </c:pt>
                <c:pt idx="224">
                  <c:v>23.4</c:v>
                </c:pt>
                <c:pt idx="225">
                  <c:v>23.5</c:v>
                </c:pt>
                <c:pt idx="226">
                  <c:v>23.6</c:v>
                </c:pt>
                <c:pt idx="227">
                  <c:v>23.7</c:v>
                </c:pt>
                <c:pt idx="228">
                  <c:v>23.8</c:v>
                </c:pt>
                <c:pt idx="229">
                  <c:v>23.9</c:v>
                </c:pt>
                <c:pt idx="230">
                  <c:v>24</c:v>
                </c:pt>
                <c:pt idx="231">
                  <c:v>24.1</c:v>
                </c:pt>
                <c:pt idx="232">
                  <c:v>24.2</c:v>
                </c:pt>
                <c:pt idx="233">
                  <c:v>24.3</c:v>
                </c:pt>
                <c:pt idx="234">
                  <c:v>24.4</c:v>
                </c:pt>
                <c:pt idx="235">
                  <c:v>24.5</c:v>
                </c:pt>
                <c:pt idx="236">
                  <c:v>24.6</c:v>
                </c:pt>
                <c:pt idx="237">
                  <c:v>24.7</c:v>
                </c:pt>
                <c:pt idx="238">
                  <c:v>24.8</c:v>
                </c:pt>
                <c:pt idx="239">
                  <c:v>24.9</c:v>
                </c:pt>
                <c:pt idx="240">
                  <c:v>25</c:v>
                </c:pt>
                <c:pt idx="241">
                  <c:v>25.1</c:v>
                </c:pt>
                <c:pt idx="242">
                  <c:v>25.2</c:v>
                </c:pt>
                <c:pt idx="243">
                  <c:v>25.3</c:v>
                </c:pt>
                <c:pt idx="244">
                  <c:v>25.4</c:v>
                </c:pt>
                <c:pt idx="245">
                  <c:v>25.5</c:v>
                </c:pt>
                <c:pt idx="246">
                  <c:v>25.6</c:v>
                </c:pt>
                <c:pt idx="247">
                  <c:v>25.7</c:v>
                </c:pt>
                <c:pt idx="248">
                  <c:v>25.8</c:v>
                </c:pt>
                <c:pt idx="249">
                  <c:v>25.9</c:v>
                </c:pt>
                <c:pt idx="250">
                  <c:v>26</c:v>
                </c:pt>
                <c:pt idx="251">
                  <c:v>26.1</c:v>
                </c:pt>
                <c:pt idx="252">
                  <c:v>26.2</c:v>
                </c:pt>
                <c:pt idx="253">
                  <c:v>26.3</c:v>
                </c:pt>
                <c:pt idx="254">
                  <c:v>26.4</c:v>
                </c:pt>
                <c:pt idx="255">
                  <c:v>26.5</c:v>
                </c:pt>
                <c:pt idx="256">
                  <c:v>26.6</c:v>
                </c:pt>
                <c:pt idx="257">
                  <c:v>26.7</c:v>
                </c:pt>
                <c:pt idx="258">
                  <c:v>26.8</c:v>
                </c:pt>
                <c:pt idx="259">
                  <c:v>26.9</c:v>
                </c:pt>
                <c:pt idx="260">
                  <c:v>27</c:v>
                </c:pt>
                <c:pt idx="261">
                  <c:v>27.1</c:v>
                </c:pt>
                <c:pt idx="262">
                  <c:v>27.2</c:v>
                </c:pt>
                <c:pt idx="263">
                  <c:v>27.3</c:v>
                </c:pt>
                <c:pt idx="264">
                  <c:v>27.4</c:v>
                </c:pt>
                <c:pt idx="265">
                  <c:v>27.5</c:v>
                </c:pt>
                <c:pt idx="266">
                  <c:v>27.6</c:v>
                </c:pt>
                <c:pt idx="267">
                  <c:v>27.7</c:v>
                </c:pt>
                <c:pt idx="268">
                  <c:v>27.8</c:v>
                </c:pt>
                <c:pt idx="269">
                  <c:v>27.9</c:v>
                </c:pt>
                <c:pt idx="270">
                  <c:v>28</c:v>
                </c:pt>
                <c:pt idx="271">
                  <c:v>28.1</c:v>
                </c:pt>
                <c:pt idx="272">
                  <c:v>28.2</c:v>
                </c:pt>
                <c:pt idx="273">
                  <c:v>28.3</c:v>
                </c:pt>
                <c:pt idx="274">
                  <c:v>28.4</c:v>
                </c:pt>
                <c:pt idx="275">
                  <c:v>28.5</c:v>
                </c:pt>
                <c:pt idx="276">
                  <c:v>28.6</c:v>
                </c:pt>
                <c:pt idx="277">
                  <c:v>28.7</c:v>
                </c:pt>
                <c:pt idx="278">
                  <c:v>28.8</c:v>
                </c:pt>
                <c:pt idx="279">
                  <c:v>28.9</c:v>
                </c:pt>
                <c:pt idx="280">
                  <c:v>29</c:v>
                </c:pt>
                <c:pt idx="281">
                  <c:v>29.1</c:v>
                </c:pt>
                <c:pt idx="282">
                  <c:v>29.2</c:v>
                </c:pt>
                <c:pt idx="283">
                  <c:v>29.3</c:v>
                </c:pt>
                <c:pt idx="284">
                  <c:v>29.4</c:v>
                </c:pt>
                <c:pt idx="285">
                  <c:v>29.5</c:v>
                </c:pt>
                <c:pt idx="286">
                  <c:v>29.6</c:v>
                </c:pt>
                <c:pt idx="287">
                  <c:v>29.7</c:v>
                </c:pt>
                <c:pt idx="288">
                  <c:v>29.8</c:v>
                </c:pt>
                <c:pt idx="289">
                  <c:v>29.9</c:v>
                </c:pt>
                <c:pt idx="290">
                  <c:v>30</c:v>
                </c:pt>
                <c:pt idx="291">
                  <c:v>30.1</c:v>
                </c:pt>
                <c:pt idx="292">
                  <c:v>30.2</c:v>
                </c:pt>
                <c:pt idx="293">
                  <c:v>30.3</c:v>
                </c:pt>
                <c:pt idx="294">
                  <c:v>30.4</c:v>
                </c:pt>
                <c:pt idx="295">
                  <c:v>30.5</c:v>
                </c:pt>
                <c:pt idx="296">
                  <c:v>30.6</c:v>
                </c:pt>
                <c:pt idx="297">
                  <c:v>30.7</c:v>
                </c:pt>
                <c:pt idx="298">
                  <c:v>30.8</c:v>
                </c:pt>
                <c:pt idx="299">
                  <c:v>30.9</c:v>
                </c:pt>
                <c:pt idx="300">
                  <c:v>31</c:v>
                </c:pt>
                <c:pt idx="301">
                  <c:v>31.1</c:v>
                </c:pt>
                <c:pt idx="302">
                  <c:v>31.2</c:v>
                </c:pt>
                <c:pt idx="303">
                  <c:v>31.3</c:v>
                </c:pt>
                <c:pt idx="304">
                  <c:v>31.4</c:v>
                </c:pt>
                <c:pt idx="305">
                  <c:v>31.5</c:v>
                </c:pt>
                <c:pt idx="306">
                  <c:v>31.6</c:v>
                </c:pt>
                <c:pt idx="307">
                  <c:v>31.7</c:v>
                </c:pt>
                <c:pt idx="308">
                  <c:v>31.8</c:v>
                </c:pt>
                <c:pt idx="309">
                  <c:v>31.9</c:v>
                </c:pt>
                <c:pt idx="310">
                  <c:v>32</c:v>
                </c:pt>
                <c:pt idx="311">
                  <c:v>32.1</c:v>
                </c:pt>
                <c:pt idx="312">
                  <c:v>32.200000000000003</c:v>
                </c:pt>
                <c:pt idx="313">
                  <c:v>32.300000000000004</c:v>
                </c:pt>
                <c:pt idx="314">
                  <c:v>32.4</c:v>
                </c:pt>
                <c:pt idx="315">
                  <c:v>32.5</c:v>
                </c:pt>
                <c:pt idx="316">
                  <c:v>32.6</c:v>
                </c:pt>
                <c:pt idx="317">
                  <c:v>32.700000000000003</c:v>
                </c:pt>
                <c:pt idx="318">
                  <c:v>32.800000000000004</c:v>
                </c:pt>
                <c:pt idx="319">
                  <c:v>32.9</c:v>
                </c:pt>
                <c:pt idx="320">
                  <c:v>33</c:v>
                </c:pt>
                <c:pt idx="321">
                  <c:v>33.1</c:v>
                </c:pt>
                <c:pt idx="322">
                  <c:v>33.200000000000003</c:v>
                </c:pt>
                <c:pt idx="323">
                  <c:v>33.300000000000004</c:v>
                </c:pt>
                <c:pt idx="324">
                  <c:v>33.4</c:v>
                </c:pt>
                <c:pt idx="325">
                  <c:v>33.5</c:v>
                </c:pt>
                <c:pt idx="326">
                  <c:v>33.6</c:v>
                </c:pt>
                <c:pt idx="327">
                  <c:v>33.700000000000003</c:v>
                </c:pt>
                <c:pt idx="328">
                  <c:v>33.800000000000004</c:v>
                </c:pt>
                <c:pt idx="329">
                  <c:v>33.9</c:v>
                </c:pt>
                <c:pt idx="330">
                  <c:v>34</c:v>
                </c:pt>
                <c:pt idx="331">
                  <c:v>34.1</c:v>
                </c:pt>
                <c:pt idx="332">
                  <c:v>34.200000000000003</c:v>
                </c:pt>
                <c:pt idx="333">
                  <c:v>34.300000000000004</c:v>
                </c:pt>
                <c:pt idx="334">
                  <c:v>34.4</c:v>
                </c:pt>
                <c:pt idx="335">
                  <c:v>34.5</c:v>
                </c:pt>
                <c:pt idx="336">
                  <c:v>34.6</c:v>
                </c:pt>
                <c:pt idx="337">
                  <c:v>34.700000000000003</c:v>
                </c:pt>
                <c:pt idx="338">
                  <c:v>34.800000000000004</c:v>
                </c:pt>
                <c:pt idx="339">
                  <c:v>34.9</c:v>
                </c:pt>
                <c:pt idx="340">
                  <c:v>35</c:v>
                </c:pt>
                <c:pt idx="341">
                  <c:v>35.1</c:v>
                </c:pt>
                <c:pt idx="342">
                  <c:v>35.200000000000003</c:v>
                </c:pt>
                <c:pt idx="343">
                  <c:v>35.300000000000004</c:v>
                </c:pt>
                <c:pt idx="344">
                  <c:v>35.4</c:v>
                </c:pt>
                <c:pt idx="345">
                  <c:v>35.5</c:v>
                </c:pt>
                <c:pt idx="346">
                  <c:v>35.6</c:v>
                </c:pt>
                <c:pt idx="347">
                  <c:v>35.700000000000003</c:v>
                </c:pt>
                <c:pt idx="348">
                  <c:v>35.800000000000004</c:v>
                </c:pt>
                <c:pt idx="349">
                  <c:v>35.9</c:v>
                </c:pt>
                <c:pt idx="350">
                  <c:v>36</c:v>
                </c:pt>
                <c:pt idx="351">
                  <c:v>36.1</c:v>
                </c:pt>
                <c:pt idx="352">
                  <c:v>36.200000000000003</c:v>
                </c:pt>
                <c:pt idx="353">
                  <c:v>36.300000000000004</c:v>
                </c:pt>
                <c:pt idx="354">
                  <c:v>36.4</c:v>
                </c:pt>
                <c:pt idx="355">
                  <c:v>36.5</c:v>
                </c:pt>
                <c:pt idx="356">
                  <c:v>36.6</c:v>
                </c:pt>
                <c:pt idx="357">
                  <c:v>36.700000000000003</c:v>
                </c:pt>
                <c:pt idx="358">
                  <c:v>36.800000000000004</c:v>
                </c:pt>
                <c:pt idx="359">
                  <c:v>36.9</c:v>
                </c:pt>
                <c:pt idx="360">
                  <c:v>37</c:v>
                </c:pt>
                <c:pt idx="361">
                  <c:v>37.1</c:v>
                </c:pt>
                <c:pt idx="362">
                  <c:v>37.200000000000003</c:v>
                </c:pt>
                <c:pt idx="363">
                  <c:v>37.300000000000004</c:v>
                </c:pt>
                <c:pt idx="364">
                  <c:v>37.4</c:v>
                </c:pt>
                <c:pt idx="365">
                  <c:v>37.5</c:v>
                </c:pt>
                <c:pt idx="366">
                  <c:v>37.6</c:v>
                </c:pt>
                <c:pt idx="367">
                  <c:v>37.700000000000003</c:v>
                </c:pt>
                <c:pt idx="368">
                  <c:v>37.800000000000004</c:v>
                </c:pt>
                <c:pt idx="369">
                  <c:v>37.9</c:v>
                </c:pt>
                <c:pt idx="370">
                  <c:v>38</c:v>
                </c:pt>
                <c:pt idx="371">
                  <c:v>38.1</c:v>
                </c:pt>
                <c:pt idx="372">
                  <c:v>38.200000000000003</c:v>
                </c:pt>
                <c:pt idx="373">
                  <c:v>38.300000000000004</c:v>
                </c:pt>
                <c:pt idx="374">
                  <c:v>38.4</c:v>
                </c:pt>
                <c:pt idx="375">
                  <c:v>38.5</c:v>
                </c:pt>
                <c:pt idx="376">
                  <c:v>38.6</c:v>
                </c:pt>
                <c:pt idx="377">
                  <c:v>38.700000000000003</c:v>
                </c:pt>
                <c:pt idx="378">
                  <c:v>38.800000000000004</c:v>
                </c:pt>
                <c:pt idx="379">
                  <c:v>38.9</c:v>
                </c:pt>
                <c:pt idx="380">
                  <c:v>39</c:v>
                </c:pt>
                <c:pt idx="381">
                  <c:v>39.1</c:v>
                </c:pt>
                <c:pt idx="382">
                  <c:v>39.200000000000003</c:v>
                </c:pt>
                <c:pt idx="383">
                  <c:v>39.300000000000004</c:v>
                </c:pt>
                <c:pt idx="384">
                  <c:v>39.4</c:v>
                </c:pt>
                <c:pt idx="385">
                  <c:v>39.5</c:v>
                </c:pt>
                <c:pt idx="386">
                  <c:v>39.6</c:v>
                </c:pt>
                <c:pt idx="387">
                  <c:v>39.700000000000003</c:v>
                </c:pt>
                <c:pt idx="388">
                  <c:v>39.800000000000004</c:v>
                </c:pt>
                <c:pt idx="389">
                  <c:v>39.9</c:v>
                </c:pt>
                <c:pt idx="390">
                  <c:v>40</c:v>
                </c:pt>
                <c:pt idx="391">
                  <c:v>40.1</c:v>
                </c:pt>
                <c:pt idx="392">
                  <c:v>40.200000000000003</c:v>
                </c:pt>
                <c:pt idx="393">
                  <c:v>40.300000000000004</c:v>
                </c:pt>
                <c:pt idx="394">
                  <c:v>40.4</c:v>
                </c:pt>
                <c:pt idx="395">
                  <c:v>40.5</c:v>
                </c:pt>
                <c:pt idx="396">
                  <c:v>40.6</c:v>
                </c:pt>
                <c:pt idx="397">
                  <c:v>40.700000000000003</c:v>
                </c:pt>
                <c:pt idx="398">
                  <c:v>40.800000000000004</c:v>
                </c:pt>
                <c:pt idx="399">
                  <c:v>40.9</c:v>
                </c:pt>
                <c:pt idx="400">
                  <c:v>41</c:v>
                </c:pt>
                <c:pt idx="401">
                  <c:v>41.1</c:v>
                </c:pt>
                <c:pt idx="402">
                  <c:v>41.2</c:v>
                </c:pt>
                <c:pt idx="403">
                  <c:v>41.3</c:v>
                </c:pt>
                <c:pt idx="404">
                  <c:v>41.4</c:v>
                </c:pt>
                <c:pt idx="405">
                  <c:v>41.5</c:v>
                </c:pt>
                <c:pt idx="406">
                  <c:v>41.6</c:v>
                </c:pt>
                <c:pt idx="407">
                  <c:v>41.7</c:v>
                </c:pt>
                <c:pt idx="408">
                  <c:v>41.8</c:v>
                </c:pt>
                <c:pt idx="409">
                  <c:v>41.9</c:v>
                </c:pt>
                <c:pt idx="410">
                  <c:v>42</c:v>
                </c:pt>
                <c:pt idx="411">
                  <c:v>42.1</c:v>
                </c:pt>
                <c:pt idx="412">
                  <c:v>42.2</c:v>
                </c:pt>
                <c:pt idx="413">
                  <c:v>42.3</c:v>
                </c:pt>
                <c:pt idx="414">
                  <c:v>42.4</c:v>
                </c:pt>
                <c:pt idx="415">
                  <c:v>42.5</c:v>
                </c:pt>
                <c:pt idx="416">
                  <c:v>42.6</c:v>
                </c:pt>
                <c:pt idx="417">
                  <c:v>42.7</c:v>
                </c:pt>
                <c:pt idx="418">
                  <c:v>42.8</c:v>
                </c:pt>
                <c:pt idx="419">
                  <c:v>42.9</c:v>
                </c:pt>
                <c:pt idx="420">
                  <c:v>43</c:v>
                </c:pt>
                <c:pt idx="421">
                  <c:v>43.1</c:v>
                </c:pt>
                <c:pt idx="422">
                  <c:v>43.2</c:v>
                </c:pt>
                <c:pt idx="423">
                  <c:v>43.3</c:v>
                </c:pt>
                <c:pt idx="424">
                  <c:v>43.4</c:v>
                </c:pt>
                <c:pt idx="425">
                  <c:v>43.5</c:v>
                </c:pt>
                <c:pt idx="426">
                  <c:v>43.6</c:v>
                </c:pt>
                <c:pt idx="427">
                  <c:v>43.7</c:v>
                </c:pt>
                <c:pt idx="428">
                  <c:v>43.8</c:v>
                </c:pt>
                <c:pt idx="429">
                  <c:v>43.9</c:v>
                </c:pt>
                <c:pt idx="430">
                  <c:v>44</c:v>
                </c:pt>
                <c:pt idx="431">
                  <c:v>44.1</c:v>
                </c:pt>
                <c:pt idx="432">
                  <c:v>44.2</c:v>
                </c:pt>
                <c:pt idx="433">
                  <c:v>44.3</c:v>
                </c:pt>
                <c:pt idx="434">
                  <c:v>44.4</c:v>
                </c:pt>
                <c:pt idx="435">
                  <c:v>44.5</c:v>
                </c:pt>
                <c:pt idx="436">
                  <c:v>44.6</c:v>
                </c:pt>
                <c:pt idx="437">
                  <c:v>44.7</c:v>
                </c:pt>
                <c:pt idx="438">
                  <c:v>44.8</c:v>
                </c:pt>
                <c:pt idx="439">
                  <c:v>44.9</c:v>
                </c:pt>
                <c:pt idx="440">
                  <c:v>45</c:v>
                </c:pt>
                <c:pt idx="441">
                  <c:v>45.1</c:v>
                </c:pt>
                <c:pt idx="442">
                  <c:v>45.2</c:v>
                </c:pt>
                <c:pt idx="443">
                  <c:v>45.3</c:v>
                </c:pt>
                <c:pt idx="444">
                  <c:v>45.4</c:v>
                </c:pt>
                <c:pt idx="445">
                  <c:v>45.5</c:v>
                </c:pt>
                <c:pt idx="446">
                  <c:v>45.6</c:v>
                </c:pt>
                <c:pt idx="447">
                  <c:v>45.7</c:v>
                </c:pt>
                <c:pt idx="448">
                  <c:v>45.8</c:v>
                </c:pt>
                <c:pt idx="449">
                  <c:v>45.9</c:v>
                </c:pt>
                <c:pt idx="450">
                  <c:v>46</c:v>
                </c:pt>
                <c:pt idx="451">
                  <c:v>46.1</c:v>
                </c:pt>
                <c:pt idx="452">
                  <c:v>46.2</c:v>
                </c:pt>
                <c:pt idx="453">
                  <c:v>46.3</c:v>
                </c:pt>
                <c:pt idx="454">
                  <c:v>46.4</c:v>
                </c:pt>
                <c:pt idx="455">
                  <c:v>46.5</c:v>
                </c:pt>
                <c:pt idx="456">
                  <c:v>46.6</c:v>
                </c:pt>
                <c:pt idx="457">
                  <c:v>46.7</c:v>
                </c:pt>
                <c:pt idx="458">
                  <c:v>46.8</c:v>
                </c:pt>
                <c:pt idx="459">
                  <c:v>46.9</c:v>
                </c:pt>
                <c:pt idx="460">
                  <c:v>47</c:v>
                </c:pt>
                <c:pt idx="461">
                  <c:v>47.1</c:v>
                </c:pt>
                <c:pt idx="462">
                  <c:v>47.2</c:v>
                </c:pt>
                <c:pt idx="463">
                  <c:v>47.3</c:v>
                </c:pt>
                <c:pt idx="464">
                  <c:v>47.4</c:v>
                </c:pt>
                <c:pt idx="465">
                  <c:v>47.5</c:v>
                </c:pt>
                <c:pt idx="466">
                  <c:v>47.6</c:v>
                </c:pt>
                <c:pt idx="467">
                  <c:v>47.7</c:v>
                </c:pt>
                <c:pt idx="468">
                  <c:v>47.8</c:v>
                </c:pt>
                <c:pt idx="469">
                  <c:v>47.9</c:v>
                </c:pt>
                <c:pt idx="470">
                  <c:v>48</c:v>
                </c:pt>
                <c:pt idx="471">
                  <c:v>48.1</c:v>
                </c:pt>
                <c:pt idx="472">
                  <c:v>48.2</c:v>
                </c:pt>
                <c:pt idx="473">
                  <c:v>48.3</c:v>
                </c:pt>
                <c:pt idx="474">
                  <c:v>48.4</c:v>
                </c:pt>
                <c:pt idx="475">
                  <c:v>48.5</c:v>
                </c:pt>
                <c:pt idx="476">
                  <c:v>48.6</c:v>
                </c:pt>
                <c:pt idx="477">
                  <c:v>48.7</c:v>
                </c:pt>
                <c:pt idx="478">
                  <c:v>48.8</c:v>
                </c:pt>
                <c:pt idx="479">
                  <c:v>48.9</c:v>
                </c:pt>
                <c:pt idx="480">
                  <c:v>49</c:v>
                </c:pt>
                <c:pt idx="481">
                  <c:v>49.1</c:v>
                </c:pt>
                <c:pt idx="482">
                  <c:v>49.2</c:v>
                </c:pt>
                <c:pt idx="483">
                  <c:v>49.3</c:v>
                </c:pt>
                <c:pt idx="484">
                  <c:v>49.4</c:v>
                </c:pt>
                <c:pt idx="485">
                  <c:v>49.5</c:v>
                </c:pt>
                <c:pt idx="486">
                  <c:v>49.6</c:v>
                </c:pt>
                <c:pt idx="487">
                  <c:v>49.7</c:v>
                </c:pt>
                <c:pt idx="488">
                  <c:v>49.8</c:v>
                </c:pt>
                <c:pt idx="489">
                  <c:v>49.9</c:v>
                </c:pt>
                <c:pt idx="490">
                  <c:v>50</c:v>
                </c:pt>
                <c:pt idx="491">
                  <c:v>50.1</c:v>
                </c:pt>
                <c:pt idx="492">
                  <c:v>50.2</c:v>
                </c:pt>
                <c:pt idx="493">
                  <c:v>50.3</c:v>
                </c:pt>
                <c:pt idx="494">
                  <c:v>50.4</c:v>
                </c:pt>
                <c:pt idx="495">
                  <c:v>50.5</c:v>
                </c:pt>
                <c:pt idx="496">
                  <c:v>50.6</c:v>
                </c:pt>
                <c:pt idx="497">
                  <c:v>50.7</c:v>
                </c:pt>
                <c:pt idx="498">
                  <c:v>50.8</c:v>
                </c:pt>
                <c:pt idx="499">
                  <c:v>50.9</c:v>
                </c:pt>
                <c:pt idx="500">
                  <c:v>51</c:v>
                </c:pt>
                <c:pt idx="501">
                  <c:v>51.1</c:v>
                </c:pt>
                <c:pt idx="502">
                  <c:v>51.2</c:v>
                </c:pt>
                <c:pt idx="503">
                  <c:v>51.3</c:v>
                </c:pt>
                <c:pt idx="504">
                  <c:v>51.4</c:v>
                </c:pt>
                <c:pt idx="505">
                  <c:v>51.5</c:v>
                </c:pt>
                <c:pt idx="506">
                  <c:v>51.6</c:v>
                </c:pt>
                <c:pt idx="507">
                  <c:v>51.7</c:v>
                </c:pt>
                <c:pt idx="508">
                  <c:v>51.8</c:v>
                </c:pt>
                <c:pt idx="509">
                  <c:v>51.9</c:v>
                </c:pt>
                <c:pt idx="510">
                  <c:v>52</c:v>
                </c:pt>
                <c:pt idx="511">
                  <c:v>52.1</c:v>
                </c:pt>
                <c:pt idx="512">
                  <c:v>52.2</c:v>
                </c:pt>
                <c:pt idx="513">
                  <c:v>52.3</c:v>
                </c:pt>
                <c:pt idx="514">
                  <c:v>52.4</c:v>
                </c:pt>
                <c:pt idx="515">
                  <c:v>52.5</c:v>
                </c:pt>
                <c:pt idx="516">
                  <c:v>52.6</c:v>
                </c:pt>
                <c:pt idx="517">
                  <c:v>52.7</c:v>
                </c:pt>
                <c:pt idx="518">
                  <c:v>52.8</c:v>
                </c:pt>
                <c:pt idx="519">
                  <c:v>52.9</c:v>
                </c:pt>
                <c:pt idx="520">
                  <c:v>53</c:v>
                </c:pt>
                <c:pt idx="521">
                  <c:v>53.1</c:v>
                </c:pt>
                <c:pt idx="522">
                  <c:v>53.2</c:v>
                </c:pt>
                <c:pt idx="523">
                  <c:v>53.3</c:v>
                </c:pt>
                <c:pt idx="524">
                  <c:v>53.4</c:v>
                </c:pt>
                <c:pt idx="525">
                  <c:v>53.5</c:v>
                </c:pt>
                <c:pt idx="526">
                  <c:v>53.6</c:v>
                </c:pt>
                <c:pt idx="527">
                  <c:v>53.7</c:v>
                </c:pt>
                <c:pt idx="528">
                  <c:v>53.8</c:v>
                </c:pt>
                <c:pt idx="529">
                  <c:v>53.9</c:v>
                </c:pt>
                <c:pt idx="530">
                  <c:v>54</c:v>
                </c:pt>
                <c:pt idx="531">
                  <c:v>54.1</c:v>
                </c:pt>
                <c:pt idx="532">
                  <c:v>54.2</c:v>
                </c:pt>
                <c:pt idx="533">
                  <c:v>54.3</c:v>
                </c:pt>
                <c:pt idx="534">
                  <c:v>54.4</c:v>
                </c:pt>
                <c:pt idx="535">
                  <c:v>54.5</c:v>
                </c:pt>
                <c:pt idx="536">
                  <c:v>54.6</c:v>
                </c:pt>
                <c:pt idx="537">
                  <c:v>54.7</c:v>
                </c:pt>
                <c:pt idx="538">
                  <c:v>54.8</c:v>
                </c:pt>
                <c:pt idx="539">
                  <c:v>54.9</c:v>
                </c:pt>
                <c:pt idx="540">
                  <c:v>55</c:v>
                </c:pt>
                <c:pt idx="541">
                  <c:v>55.1</c:v>
                </c:pt>
                <c:pt idx="542">
                  <c:v>55.2</c:v>
                </c:pt>
                <c:pt idx="543">
                  <c:v>55.3</c:v>
                </c:pt>
                <c:pt idx="544">
                  <c:v>55.4</c:v>
                </c:pt>
                <c:pt idx="545">
                  <c:v>55.5</c:v>
                </c:pt>
                <c:pt idx="546">
                  <c:v>55.6</c:v>
                </c:pt>
                <c:pt idx="547">
                  <c:v>55.7</c:v>
                </c:pt>
                <c:pt idx="548">
                  <c:v>55.8</c:v>
                </c:pt>
                <c:pt idx="549">
                  <c:v>55.9</c:v>
                </c:pt>
                <c:pt idx="550">
                  <c:v>56</c:v>
                </c:pt>
                <c:pt idx="551">
                  <c:v>56.1</c:v>
                </c:pt>
                <c:pt idx="552">
                  <c:v>56.2</c:v>
                </c:pt>
                <c:pt idx="553">
                  <c:v>56.3</c:v>
                </c:pt>
                <c:pt idx="554">
                  <c:v>56.4</c:v>
                </c:pt>
                <c:pt idx="555">
                  <c:v>56.5</c:v>
                </c:pt>
                <c:pt idx="556">
                  <c:v>56.6</c:v>
                </c:pt>
                <c:pt idx="557">
                  <c:v>56.7</c:v>
                </c:pt>
                <c:pt idx="558">
                  <c:v>56.8</c:v>
                </c:pt>
                <c:pt idx="559">
                  <c:v>56.9</c:v>
                </c:pt>
                <c:pt idx="560">
                  <c:v>57</c:v>
                </c:pt>
                <c:pt idx="561">
                  <c:v>57.1</c:v>
                </c:pt>
                <c:pt idx="562">
                  <c:v>57.2</c:v>
                </c:pt>
                <c:pt idx="563">
                  <c:v>57.3</c:v>
                </c:pt>
                <c:pt idx="564">
                  <c:v>57.4</c:v>
                </c:pt>
                <c:pt idx="565">
                  <c:v>57.5</c:v>
                </c:pt>
                <c:pt idx="566">
                  <c:v>57.6</c:v>
                </c:pt>
                <c:pt idx="567">
                  <c:v>57.7</c:v>
                </c:pt>
                <c:pt idx="568">
                  <c:v>57.8</c:v>
                </c:pt>
                <c:pt idx="569">
                  <c:v>57.9</c:v>
                </c:pt>
                <c:pt idx="570">
                  <c:v>58</c:v>
                </c:pt>
                <c:pt idx="571">
                  <c:v>58.1</c:v>
                </c:pt>
                <c:pt idx="572">
                  <c:v>58.2</c:v>
                </c:pt>
                <c:pt idx="573">
                  <c:v>58.3</c:v>
                </c:pt>
                <c:pt idx="574">
                  <c:v>58.4</c:v>
                </c:pt>
                <c:pt idx="575">
                  <c:v>58.5</c:v>
                </c:pt>
                <c:pt idx="576">
                  <c:v>58.6</c:v>
                </c:pt>
                <c:pt idx="577">
                  <c:v>58.7</c:v>
                </c:pt>
                <c:pt idx="578">
                  <c:v>58.8</c:v>
                </c:pt>
                <c:pt idx="579">
                  <c:v>58.9</c:v>
                </c:pt>
                <c:pt idx="580">
                  <c:v>59</c:v>
                </c:pt>
                <c:pt idx="581">
                  <c:v>59.1</c:v>
                </c:pt>
                <c:pt idx="582">
                  <c:v>59.2</c:v>
                </c:pt>
                <c:pt idx="583">
                  <c:v>59.3</c:v>
                </c:pt>
                <c:pt idx="584">
                  <c:v>59.4</c:v>
                </c:pt>
                <c:pt idx="585">
                  <c:v>59.5</c:v>
                </c:pt>
                <c:pt idx="586">
                  <c:v>59.6</c:v>
                </c:pt>
                <c:pt idx="587">
                  <c:v>59.7</c:v>
                </c:pt>
                <c:pt idx="588">
                  <c:v>59.8</c:v>
                </c:pt>
                <c:pt idx="589">
                  <c:v>59.9</c:v>
                </c:pt>
                <c:pt idx="590">
                  <c:v>60</c:v>
                </c:pt>
                <c:pt idx="591">
                  <c:v>60.1</c:v>
                </c:pt>
                <c:pt idx="592">
                  <c:v>60.2</c:v>
                </c:pt>
                <c:pt idx="593">
                  <c:v>60.3</c:v>
                </c:pt>
                <c:pt idx="594">
                  <c:v>60.4</c:v>
                </c:pt>
                <c:pt idx="595">
                  <c:v>60.5</c:v>
                </c:pt>
                <c:pt idx="596">
                  <c:v>60.6</c:v>
                </c:pt>
                <c:pt idx="597">
                  <c:v>60.7</c:v>
                </c:pt>
                <c:pt idx="598">
                  <c:v>60.8</c:v>
                </c:pt>
                <c:pt idx="599">
                  <c:v>60.9</c:v>
                </c:pt>
                <c:pt idx="600">
                  <c:v>61</c:v>
                </c:pt>
                <c:pt idx="601">
                  <c:v>61.1</c:v>
                </c:pt>
                <c:pt idx="602">
                  <c:v>61.2</c:v>
                </c:pt>
                <c:pt idx="603">
                  <c:v>61.3</c:v>
                </c:pt>
                <c:pt idx="604">
                  <c:v>61.4</c:v>
                </c:pt>
                <c:pt idx="605">
                  <c:v>61.5</c:v>
                </c:pt>
                <c:pt idx="606">
                  <c:v>61.6</c:v>
                </c:pt>
                <c:pt idx="607">
                  <c:v>61.7</c:v>
                </c:pt>
                <c:pt idx="608">
                  <c:v>61.8</c:v>
                </c:pt>
                <c:pt idx="609">
                  <c:v>61.9</c:v>
                </c:pt>
                <c:pt idx="610">
                  <c:v>62</c:v>
                </c:pt>
                <c:pt idx="611">
                  <c:v>62.1</c:v>
                </c:pt>
                <c:pt idx="612">
                  <c:v>62.2</c:v>
                </c:pt>
                <c:pt idx="613">
                  <c:v>62.3</c:v>
                </c:pt>
                <c:pt idx="614">
                  <c:v>62.4</c:v>
                </c:pt>
                <c:pt idx="615">
                  <c:v>62.5</c:v>
                </c:pt>
                <c:pt idx="616">
                  <c:v>62.6</c:v>
                </c:pt>
                <c:pt idx="617">
                  <c:v>62.7</c:v>
                </c:pt>
                <c:pt idx="618">
                  <c:v>62.8</c:v>
                </c:pt>
                <c:pt idx="619">
                  <c:v>62.9</c:v>
                </c:pt>
                <c:pt idx="620">
                  <c:v>63</c:v>
                </c:pt>
                <c:pt idx="621">
                  <c:v>63.1</c:v>
                </c:pt>
                <c:pt idx="622">
                  <c:v>63.2</c:v>
                </c:pt>
                <c:pt idx="623">
                  <c:v>63.3</c:v>
                </c:pt>
                <c:pt idx="624">
                  <c:v>63.4</c:v>
                </c:pt>
                <c:pt idx="625">
                  <c:v>63.5</c:v>
                </c:pt>
                <c:pt idx="626">
                  <c:v>63.6</c:v>
                </c:pt>
                <c:pt idx="627">
                  <c:v>63.7</c:v>
                </c:pt>
                <c:pt idx="628">
                  <c:v>63.8</c:v>
                </c:pt>
                <c:pt idx="629">
                  <c:v>63.9</c:v>
                </c:pt>
                <c:pt idx="630">
                  <c:v>64</c:v>
                </c:pt>
                <c:pt idx="631">
                  <c:v>64.099999999999994</c:v>
                </c:pt>
                <c:pt idx="632">
                  <c:v>64.2</c:v>
                </c:pt>
                <c:pt idx="633">
                  <c:v>64.3</c:v>
                </c:pt>
                <c:pt idx="634">
                  <c:v>64.400000000000006</c:v>
                </c:pt>
                <c:pt idx="635">
                  <c:v>64.5</c:v>
                </c:pt>
                <c:pt idx="636">
                  <c:v>64.599999999999994</c:v>
                </c:pt>
                <c:pt idx="637">
                  <c:v>64.7</c:v>
                </c:pt>
                <c:pt idx="638">
                  <c:v>64.8</c:v>
                </c:pt>
                <c:pt idx="639">
                  <c:v>64.900000000000006</c:v>
                </c:pt>
                <c:pt idx="640">
                  <c:v>65</c:v>
                </c:pt>
                <c:pt idx="641">
                  <c:v>65.099999999999994</c:v>
                </c:pt>
                <c:pt idx="642">
                  <c:v>65.2</c:v>
                </c:pt>
                <c:pt idx="643">
                  <c:v>65.3</c:v>
                </c:pt>
                <c:pt idx="644">
                  <c:v>65.400000000000006</c:v>
                </c:pt>
                <c:pt idx="645">
                  <c:v>65.5</c:v>
                </c:pt>
                <c:pt idx="646">
                  <c:v>65.599999999999994</c:v>
                </c:pt>
                <c:pt idx="647">
                  <c:v>65.7</c:v>
                </c:pt>
                <c:pt idx="648">
                  <c:v>65.8</c:v>
                </c:pt>
                <c:pt idx="649">
                  <c:v>65.900000000000006</c:v>
                </c:pt>
                <c:pt idx="650">
                  <c:v>66</c:v>
                </c:pt>
                <c:pt idx="651">
                  <c:v>66.099999999999994</c:v>
                </c:pt>
                <c:pt idx="652">
                  <c:v>66.2</c:v>
                </c:pt>
                <c:pt idx="653">
                  <c:v>66.3</c:v>
                </c:pt>
                <c:pt idx="654">
                  <c:v>66.400000000000006</c:v>
                </c:pt>
                <c:pt idx="655">
                  <c:v>66.5</c:v>
                </c:pt>
                <c:pt idx="656">
                  <c:v>66.599999999999994</c:v>
                </c:pt>
                <c:pt idx="657">
                  <c:v>66.7</c:v>
                </c:pt>
                <c:pt idx="658">
                  <c:v>66.8</c:v>
                </c:pt>
                <c:pt idx="659">
                  <c:v>66.900000000000006</c:v>
                </c:pt>
                <c:pt idx="660">
                  <c:v>67</c:v>
                </c:pt>
                <c:pt idx="661">
                  <c:v>67.099999999999994</c:v>
                </c:pt>
                <c:pt idx="662">
                  <c:v>67.2</c:v>
                </c:pt>
                <c:pt idx="663">
                  <c:v>67.3</c:v>
                </c:pt>
                <c:pt idx="664">
                  <c:v>67.400000000000006</c:v>
                </c:pt>
                <c:pt idx="665">
                  <c:v>67.5</c:v>
                </c:pt>
                <c:pt idx="666">
                  <c:v>67.599999999999994</c:v>
                </c:pt>
                <c:pt idx="667">
                  <c:v>67.7</c:v>
                </c:pt>
                <c:pt idx="668">
                  <c:v>67.8</c:v>
                </c:pt>
                <c:pt idx="669">
                  <c:v>67.900000000000006</c:v>
                </c:pt>
                <c:pt idx="670">
                  <c:v>68</c:v>
                </c:pt>
                <c:pt idx="671">
                  <c:v>68.099999999999994</c:v>
                </c:pt>
                <c:pt idx="672">
                  <c:v>68.2</c:v>
                </c:pt>
                <c:pt idx="673">
                  <c:v>68.3</c:v>
                </c:pt>
                <c:pt idx="674">
                  <c:v>68.400000000000006</c:v>
                </c:pt>
                <c:pt idx="675">
                  <c:v>68.5</c:v>
                </c:pt>
                <c:pt idx="676">
                  <c:v>68.599999999999994</c:v>
                </c:pt>
                <c:pt idx="677">
                  <c:v>68.7</c:v>
                </c:pt>
                <c:pt idx="678">
                  <c:v>68.8</c:v>
                </c:pt>
                <c:pt idx="679">
                  <c:v>68.900000000000006</c:v>
                </c:pt>
                <c:pt idx="680">
                  <c:v>69</c:v>
                </c:pt>
                <c:pt idx="681">
                  <c:v>69.099999999999994</c:v>
                </c:pt>
                <c:pt idx="682">
                  <c:v>69.2</c:v>
                </c:pt>
                <c:pt idx="683">
                  <c:v>69.3</c:v>
                </c:pt>
                <c:pt idx="684">
                  <c:v>69.400000000000006</c:v>
                </c:pt>
                <c:pt idx="685">
                  <c:v>69.5</c:v>
                </c:pt>
                <c:pt idx="686">
                  <c:v>69.599999999999994</c:v>
                </c:pt>
                <c:pt idx="687">
                  <c:v>69.7</c:v>
                </c:pt>
                <c:pt idx="688">
                  <c:v>69.8</c:v>
                </c:pt>
                <c:pt idx="689">
                  <c:v>69.900000000000006</c:v>
                </c:pt>
                <c:pt idx="690">
                  <c:v>70</c:v>
                </c:pt>
                <c:pt idx="691">
                  <c:v>70.099999999999994</c:v>
                </c:pt>
                <c:pt idx="692">
                  <c:v>70.2</c:v>
                </c:pt>
                <c:pt idx="693">
                  <c:v>70.3</c:v>
                </c:pt>
                <c:pt idx="694">
                  <c:v>70.400000000000006</c:v>
                </c:pt>
                <c:pt idx="695">
                  <c:v>70.5</c:v>
                </c:pt>
                <c:pt idx="696">
                  <c:v>70.599999999999994</c:v>
                </c:pt>
                <c:pt idx="697">
                  <c:v>70.7</c:v>
                </c:pt>
                <c:pt idx="698">
                  <c:v>70.8</c:v>
                </c:pt>
                <c:pt idx="699">
                  <c:v>70.900000000000006</c:v>
                </c:pt>
                <c:pt idx="700">
                  <c:v>71</c:v>
                </c:pt>
                <c:pt idx="701">
                  <c:v>71.099999999999994</c:v>
                </c:pt>
                <c:pt idx="702">
                  <c:v>71.2</c:v>
                </c:pt>
                <c:pt idx="703">
                  <c:v>71.3</c:v>
                </c:pt>
                <c:pt idx="704">
                  <c:v>71.400000000000006</c:v>
                </c:pt>
                <c:pt idx="705">
                  <c:v>71.5</c:v>
                </c:pt>
                <c:pt idx="706">
                  <c:v>71.599999999999994</c:v>
                </c:pt>
                <c:pt idx="707">
                  <c:v>71.7</c:v>
                </c:pt>
                <c:pt idx="708">
                  <c:v>71.8</c:v>
                </c:pt>
                <c:pt idx="709">
                  <c:v>71.900000000000006</c:v>
                </c:pt>
                <c:pt idx="710">
                  <c:v>72</c:v>
                </c:pt>
                <c:pt idx="711">
                  <c:v>72.099999999999994</c:v>
                </c:pt>
                <c:pt idx="712">
                  <c:v>72.2</c:v>
                </c:pt>
                <c:pt idx="713">
                  <c:v>72.3</c:v>
                </c:pt>
                <c:pt idx="714">
                  <c:v>72.400000000000006</c:v>
                </c:pt>
                <c:pt idx="715">
                  <c:v>72.5</c:v>
                </c:pt>
                <c:pt idx="716">
                  <c:v>72.599999999999994</c:v>
                </c:pt>
                <c:pt idx="717">
                  <c:v>72.7</c:v>
                </c:pt>
                <c:pt idx="718">
                  <c:v>72.8</c:v>
                </c:pt>
                <c:pt idx="719">
                  <c:v>72.900000000000006</c:v>
                </c:pt>
                <c:pt idx="720">
                  <c:v>73</c:v>
                </c:pt>
                <c:pt idx="721">
                  <c:v>73.099999999999994</c:v>
                </c:pt>
                <c:pt idx="722">
                  <c:v>73.2</c:v>
                </c:pt>
                <c:pt idx="723">
                  <c:v>73.3</c:v>
                </c:pt>
                <c:pt idx="724">
                  <c:v>73.400000000000006</c:v>
                </c:pt>
                <c:pt idx="725">
                  <c:v>73.5</c:v>
                </c:pt>
                <c:pt idx="726">
                  <c:v>73.599999999999994</c:v>
                </c:pt>
                <c:pt idx="727">
                  <c:v>73.7</c:v>
                </c:pt>
                <c:pt idx="728">
                  <c:v>73.8</c:v>
                </c:pt>
                <c:pt idx="729">
                  <c:v>73.900000000000006</c:v>
                </c:pt>
                <c:pt idx="730">
                  <c:v>74</c:v>
                </c:pt>
                <c:pt idx="731">
                  <c:v>74.099999999999994</c:v>
                </c:pt>
                <c:pt idx="732">
                  <c:v>74.2</c:v>
                </c:pt>
                <c:pt idx="733">
                  <c:v>74.3</c:v>
                </c:pt>
                <c:pt idx="734">
                  <c:v>74.400000000000006</c:v>
                </c:pt>
                <c:pt idx="735">
                  <c:v>74.5</c:v>
                </c:pt>
                <c:pt idx="736">
                  <c:v>74.599999999999994</c:v>
                </c:pt>
                <c:pt idx="737">
                  <c:v>74.7</c:v>
                </c:pt>
                <c:pt idx="738">
                  <c:v>74.8</c:v>
                </c:pt>
                <c:pt idx="739">
                  <c:v>74.900000000000006</c:v>
                </c:pt>
                <c:pt idx="740">
                  <c:v>75</c:v>
                </c:pt>
              </c:numCache>
            </c:numRef>
          </c:xVal>
          <c:yVal>
            <c:numRef>
              <c:f>'NR-1-1'!$B$253:$ABN$253</c:f>
              <c:numCache>
                <c:formatCode>0.00E+00</c:formatCode>
                <c:ptCount val="741"/>
                <c:pt idx="0">
                  <c:v>-9.8000000000000303E-10</c:v>
                </c:pt>
                <c:pt idx="1">
                  <c:v>-8.7300000000000195E-10</c:v>
                </c:pt>
                <c:pt idx="2">
                  <c:v>9.3600000000000339E-10</c:v>
                </c:pt>
                <c:pt idx="3">
                  <c:v>2.5800000000000069E-8</c:v>
                </c:pt>
                <c:pt idx="4">
                  <c:v>3.1000000000000084E-7</c:v>
                </c:pt>
                <c:pt idx="5">
                  <c:v>7.7400000000000214E-7</c:v>
                </c:pt>
                <c:pt idx="6">
                  <c:v>8.1500000000000226E-7</c:v>
                </c:pt>
                <c:pt idx="7">
                  <c:v>1.1600000000000024E-6</c:v>
                </c:pt>
                <c:pt idx="8">
                  <c:v>2.4600000000000048E-6</c:v>
                </c:pt>
                <c:pt idx="9">
                  <c:v>6.4300000000000147E-6</c:v>
                </c:pt>
                <c:pt idx="10">
                  <c:v>1.1200000000000027E-5</c:v>
                </c:pt>
                <c:pt idx="11">
                  <c:v>1.470000000000003E-5</c:v>
                </c:pt>
                <c:pt idx="12">
                  <c:v>1.6600000000000044E-5</c:v>
                </c:pt>
                <c:pt idx="13">
                  <c:v>1.6500000000000049E-5</c:v>
                </c:pt>
                <c:pt idx="14">
                  <c:v>1.2500000000000031E-5</c:v>
                </c:pt>
                <c:pt idx="15">
                  <c:v>4.3900000000000046E-6</c:v>
                </c:pt>
                <c:pt idx="16">
                  <c:v>1.6400000000000049E-7</c:v>
                </c:pt>
                <c:pt idx="17">
                  <c:v>2.7500000000000071E-8</c:v>
                </c:pt>
                <c:pt idx="18">
                  <c:v>1.2900000000000036E-8</c:v>
                </c:pt>
                <c:pt idx="19">
                  <c:v>1.1000000000000031E-8</c:v>
                </c:pt>
                <c:pt idx="20">
                  <c:v>1.2700000000000033E-8</c:v>
                </c:pt>
                <c:pt idx="21">
                  <c:v>1.8300000000000045E-8</c:v>
                </c:pt>
                <c:pt idx="22">
                  <c:v>2.5000000000000062E-8</c:v>
                </c:pt>
                <c:pt idx="23">
                  <c:v>2.9300000000000061E-8</c:v>
                </c:pt>
                <c:pt idx="24">
                  <c:v>2.9400000000000068E-8</c:v>
                </c:pt>
                <c:pt idx="25">
                  <c:v>2.590000000000007E-8</c:v>
                </c:pt>
                <c:pt idx="26">
                  <c:v>2.8800000000000066E-8</c:v>
                </c:pt>
                <c:pt idx="27">
                  <c:v>7.5700000000000208E-8</c:v>
                </c:pt>
                <c:pt idx="28">
                  <c:v>3.130000000000007E-7</c:v>
                </c:pt>
                <c:pt idx="29">
                  <c:v>6.5500000000000135E-7</c:v>
                </c:pt>
                <c:pt idx="30">
                  <c:v>1.1400000000000028E-6</c:v>
                </c:pt>
                <c:pt idx="31">
                  <c:v>1.8500000000000043E-6</c:v>
                </c:pt>
                <c:pt idx="32">
                  <c:v>2.0700000000000022E-6</c:v>
                </c:pt>
                <c:pt idx="33">
                  <c:v>1.6500000000000041E-6</c:v>
                </c:pt>
                <c:pt idx="34">
                  <c:v>1.1100000000000029E-6</c:v>
                </c:pt>
                <c:pt idx="35">
                  <c:v>1.8000000000000047E-7</c:v>
                </c:pt>
                <c:pt idx="36">
                  <c:v>2.3400000000000061E-8</c:v>
                </c:pt>
                <c:pt idx="37">
                  <c:v>9.2400000000000169E-9</c:v>
                </c:pt>
                <c:pt idx="38">
                  <c:v>4.9900000000000128E-9</c:v>
                </c:pt>
                <c:pt idx="39">
                  <c:v>3.1000000000000083E-9</c:v>
                </c:pt>
                <c:pt idx="40">
                  <c:v>2.1100000000000045E-9</c:v>
                </c:pt>
                <c:pt idx="41">
                  <c:v>1.7300000000000052E-9</c:v>
                </c:pt>
                <c:pt idx="42">
                  <c:v>1.5900000000000044E-9</c:v>
                </c:pt>
                <c:pt idx="43">
                  <c:v>1.4600000000000028E-9</c:v>
                </c:pt>
                <c:pt idx="44">
                  <c:v>1.2600000000000033E-9</c:v>
                </c:pt>
                <c:pt idx="45">
                  <c:v>8.5700000000000242E-10</c:v>
                </c:pt>
                <c:pt idx="46">
                  <c:v>4.8400000000000122E-10</c:v>
                </c:pt>
                <c:pt idx="47">
                  <c:v>3.1200000000000089E-10</c:v>
                </c:pt>
                <c:pt idx="48">
                  <c:v>1.7600000000000063E-10</c:v>
                </c:pt>
                <c:pt idx="49">
                  <c:v>1.2000000000000034E-10</c:v>
                </c:pt>
                <c:pt idx="50">
                  <c:v>7.6900000000000195E-11</c:v>
                </c:pt>
                <c:pt idx="51">
                  <c:v>2.3100000000000048E-11</c:v>
                </c:pt>
                <c:pt idx="52">
                  <c:v>-2.5800000000000082E-11</c:v>
                </c:pt>
                <c:pt idx="53">
                  <c:v>-4.5600000000000113E-11</c:v>
                </c:pt>
                <c:pt idx="54">
                  <c:v>-8.7900000000000221E-12</c:v>
                </c:pt>
                <c:pt idx="55">
                  <c:v>-1.3200000000000044E-11</c:v>
                </c:pt>
                <c:pt idx="56">
                  <c:v>5.9900000000000176E-11</c:v>
                </c:pt>
                <c:pt idx="57">
                  <c:v>7.2000000000000191E-11</c:v>
                </c:pt>
                <c:pt idx="58">
                  <c:v>1.1400000000000037E-10</c:v>
                </c:pt>
                <c:pt idx="59">
                  <c:v>1.1200000000000039E-10</c:v>
                </c:pt>
                <c:pt idx="60">
                  <c:v>7.5300000000000247E-11</c:v>
                </c:pt>
                <c:pt idx="61">
                  <c:v>7.5300000000000247E-11</c:v>
                </c:pt>
                <c:pt idx="62">
                  <c:v>5.8200000000000145E-11</c:v>
                </c:pt>
                <c:pt idx="63">
                  <c:v>6.0400000000000171E-12</c:v>
                </c:pt>
                <c:pt idx="64">
                  <c:v>6.5900000000000186E-12</c:v>
                </c:pt>
                <c:pt idx="65">
                  <c:v>2.2500000000000061E-11</c:v>
                </c:pt>
                <c:pt idx="66">
                  <c:v>9.4000000000000322E-11</c:v>
                </c:pt>
                <c:pt idx="67">
                  <c:v>1.2000000000000034E-10</c:v>
                </c:pt>
                <c:pt idx="68">
                  <c:v>6.5900000000000194E-11</c:v>
                </c:pt>
                <c:pt idx="69">
                  <c:v>1.0200000000000032E-10</c:v>
                </c:pt>
                <c:pt idx="70">
                  <c:v>1.1100000000000035E-10</c:v>
                </c:pt>
                <c:pt idx="71">
                  <c:v>6.3700000000000165E-11</c:v>
                </c:pt>
                <c:pt idx="72">
                  <c:v>9.450000000000032E-11</c:v>
                </c:pt>
                <c:pt idx="73">
                  <c:v>1.3400000000000047E-10</c:v>
                </c:pt>
                <c:pt idx="74">
                  <c:v>6.8100000000000197E-11</c:v>
                </c:pt>
                <c:pt idx="75">
                  <c:v>7.7500000000000211E-11</c:v>
                </c:pt>
                <c:pt idx="76">
                  <c:v>6.2100000000000178E-11</c:v>
                </c:pt>
                <c:pt idx="77">
                  <c:v>3.85000000000001E-11</c:v>
                </c:pt>
                <c:pt idx="78">
                  <c:v>-1.3700000000000047E-11</c:v>
                </c:pt>
                <c:pt idx="79">
                  <c:v>-3.3500000000000072E-11</c:v>
                </c:pt>
                <c:pt idx="80">
                  <c:v>3.1300000000000088E-11</c:v>
                </c:pt>
                <c:pt idx="81">
                  <c:v>3.1900000000000098E-11</c:v>
                </c:pt>
                <c:pt idx="82">
                  <c:v>3.9000000000000111E-11</c:v>
                </c:pt>
                <c:pt idx="83">
                  <c:v>9.5600000000000308E-11</c:v>
                </c:pt>
                <c:pt idx="84">
                  <c:v>1.3700000000000041E-10</c:v>
                </c:pt>
                <c:pt idx="85">
                  <c:v>1.1300000000000042E-10</c:v>
                </c:pt>
                <c:pt idx="86">
                  <c:v>1.0200000000000032E-10</c:v>
                </c:pt>
                <c:pt idx="87">
                  <c:v>1.2900000000000033E-10</c:v>
                </c:pt>
                <c:pt idx="88">
                  <c:v>1.6900000000000055E-10</c:v>
                </c:pt>
                <c:pt idx="89">
                  <c:v>1.2000000000000034E-10</c:v>
                </c:pt>
                <c:pt idx="90">
                  <c:v>8.7900000000000234E-11</c:v>
                </c:pt>
                <c:pt idx="91">
                  <c:v>4.4000000000000145E-11</c:v>
                </c:pt>
                <c:pt idx="92">
                  <c:v>5.6600000000000113E-11</c:v>
                </c:pt>
                <c:pt idx="93">
                  <c:v>5.6000000000000143E-11</c:v>
                </c:pt>
                <c:pt idx="94">
                  <c:v>5.490000000000018E-12</c:v>
                </c:pt>
                <c:pt idx="95">
                  <c:v>-5.490000000000019E-13</c:v>
                </c:pt>
                <c:pt idx="96">
                  <c:v>-1.9200000000000047E-11</c:v>
                </c:pt>
                <c:pt idx="97">
                  <c:v>-2.1400000000000066E-11</c:v>
                </c:pt>
                <c:pt idx="98">
                  <c:v>-1.2600000000000036E-11</c:v>
                </c:pt>
                <c:pt idx="99">
                  <c:v>5.8200000000000145E-11</c:v>
                </c:pt>
                <c:pt idx="100">
                  <c:v>3.7900000000000122E-11</c:v>
                </c:pt>
                <c:pt idx="101">
                  <c:v>9.0700000000000292E-11</c:v>
                </c:pt>
                <c:pt idx="102">
                  <c:v>5.4400000000000169E-11</c:v>
                </c:pt>
                <c:pt idx="103">
                  <c:v>7.3600000000000165E-11</c:v>
                </c:pt>
                <c:pt idx="104">
                  <c:v>1.7500000000000058E-10</c:v>
                </c:pt>
                <c:pt idx="105">
                  <c:v>2.3600000000000058E-10</c:v>
                </c:pt>
                <c:pt idx="106">
                  <c:v>2.450000000000005E-10</c:v>
                </c:pt>
                <c:pt idx="107">
                  <c:v>4.5600000000000101E-10</c:v>
                </c:pt>
                <c:pt idx="108">
                  <c:v>1.2900000000000034E-9</c:v>
                </c:pt>
                <c:pt idx="109">
                  <c:v>3.0000000000000066E-9</c:v>
                </c:pt>
                <c:pt idx="110">
                  <c:v>5.0300000000000134E-9</c:v>
                </c:pt>
                <c:pt idx="111">
                  <c:v>6.8500000000000142E-9</c:v>
                </c:pt>
                <c:pt idx="112">
                  <c:v>8.110000000000016E-9</c:v>
                </c:pt>
                <c:pt idx="113">
                  <c:v>8.1900000000000191E-9</c:v>
                </c:pt>
                <c:pt idx="114">
                  <c:v>6.7200000000000148E-9</c:v>
                </c:pt>
                <c:pt idx="115">
                  <c:v>3.9700000000000084E-9</c:v>
                </c:pt>
                <c:pt idx="116">
                  <c:v>2.5100000000000048E-9</c:v>
                </c:pt>
                <c:pt idx="117">
                  <c:v>1.6500000000000048E-9</c:v>
                </c:pt>
                <c:pt idx="118">
                  <c:v>1.4400000000000033E-9</c:v>
                </c:pt>
                <c:pt idx="119">
                  <c:v>1.5000000000000035E-9</c:v>
                </c:pt>
                <c:pt idx="120">
                  <c:v>1.840000000000005E-9</c:v>
                </c:pt>
                <c:pt idx="121">
                  <c:v>2.2200000000000064E-9</c:v>
                </c:pt>
                <c:pt idx="122">
                  <c:v>2.3900000000000044E-9</c:v>
                </c:pt>
                <c:pt idx="123">
                  <c:v>2.4000000000000054E-9</c:v>
                </c:pt>
                <c:pt idx="124">
                  <c:v>2.0700000000000042E-9</c:v>
                </c:pt>
                <c:pt idx="125">
                  <c:v>1.4000000000000026E-9</c:v>
                </c:pt>
                <c:pt idx="126">
                  <c:v>1.0900000000000033E-9</c:v>
                </c:pt>
                <c:pt idx="127">
                  <c:v>1.1900000000000035E-9</c:v>
                </c:pt>
                <c:pt idx="128">
                  <c:v>2.0700000000000042E-9</c:v>
                </c:pt>
                <c:pt idx="129">
                  <c:v>4.0100000000000083E-9</c:v>
                </c:pt>
                <c:pt idx="130">
                  <c:v>6.200000000000015E-9</c:v>
                </c:pt>
                <c:pt idx="131">
                  <c:v>7.9400000000000185E-9</c:v>
                </c:pt>
                <c:pt idx="132">
                  <c:v>9.2000000000000228E-9</c:v>
                </c:pt>
                <c:pt idx="133">
                  <c:v>9.220000000000019E-9</c:v>
                </c:pt>
                <c:pt idx="134">
                  <c:v>7.4500000000000187E-9</c:v>
                </c:pt>
                <c:pt idx="135">
                  <c:v>4.4200000000000108E-9</c:v>
                </c:pt>
                <c:pt idx="136">
                  <c:v>2.8400000000000059E-9</c:v>
                </c:pt>
                <c:pt idx="137">
                  <c:v>2.0700000000000042E-9</c:v>
                </c:pt>
                <c:pt idx="138">
                  <c:v>2.2300000000000053E-9</c:v>
                </c:pt>
                <c:pt idx="139">
                  <c:v>3.2700000000000084E-9</c:v>
                </c:pt>
                <c:pt idx="140">
                  <c:v>4.8300000000000125E-9</c:v>
                </c:pt>
                <c:pt idx="141">
                  <c:v>6.1300000000000134E-9</c:v>
                </c:pt>
                <c:pt idx="142">
                  <c:v>6.9400000000000186E-9</c:v>
                </c:pt>
                <c:pt idx="143">
                  <c:v>6.9900000000000158E-9</c:v>
                </c:pt>
                <c:pt idx="144">
                  <c:v>5.9400000000000155E-9</c:v>
                </c:pt>
                <c:pt idx="145">
                  <c:v>3.7700000000000083E-9</c:v>
                </c:pt>
                <c:pt idx="146">
                  <c:v>2.560000000000006E-9</c:v>
                </c:pt>
                <c:pt idx="147">
                  <c:v>2.2600000000000067E-9</c:v>
                </c:pt>
                <c:pt idx="148">
                  <c:v>3.3000000000000076E-9</c:v>
                </c:pt>
                <c:pt idx="149">
                  <c:v>5.8900000000000134E-9</c:v>
                </c:pt>
                <c:pt idx="150">
                  <c:v>9.0200000000000206E-9</c:v>
                </c:pt>
                <c:pt idx="151">
                  <c:v>1.1400000000000038E-8</c:v>
                </c:pt>
                <c:pt idx="152">
                  <c:v>1.2700000000000033E-8</c:v>
                </c:pt>
                <c:pt idx="153">
                  <c:v>1.2500000000000031E-8</c:v>
                </c:pt>
                <c:pt idx="154">
                  <c:v>9.7600000000000225E-9</c:v>
                </c:pt>
                <c:pt idx="155">
                  <c:v>5.6300000000000114E-9</c:v>
                </c:pt>
                <c:pt idx="156">
                  <c:v>3.6300000000000088E-9</c:v>
                </c:pt>
                <c:pt idx="157">
                  <c:v>3.6600000000000089E-9</c:v>
                </c:pt>
                <c:pt idx="158">
                  <c:v>7.1400000000000155E-9</c:v>
                </c:pt>
                <c:pt idx="159">
                  <c:v>1.3800000000000038E-8</c:v>
                </c:pt>
                <c:pt idx="160">
                  <c:v>2.1400000000000066E-8</c:v>
                </c:pt>
                <c:pt idx="161">
                  <c:v>2.590000000000007E-8</c:v>
                </c:pt>
                <c:pt idx="162">
                  <c:v>2.7200000000000068E-8</c:v>
                </c:pt>
                <c:pt idx="163">
                  <c:v>2.5300000000000061E-8</c:v>
                </c:pt>
                <c:pt idx="164">
                  <c:v>1.630000000000005E-8</c:v>
                </c:pt>
                <c:pt idx="165">
                  <c:v>8.4600000000000258E-9</c:v>
                </c:pt>
                <c:pt idx="166">
                  <c:v>6.3400000000000141E-9</c:v>
                </c:pt>
                <c:pt idx="167">
                  <c:v>9.670000000000028E-9</c:v>
                </c:pt>
                <c:pt idx="168">
                  <c:v>3.0900000000000065E-8</c:v>
                </c:pt>
                <c:pt idx="169">
                  <c:v>7.3100000000000185E-8</c:v>
                </c:pt>
                <c:pt idx="170">
                  <c:v>1.0200000000000025E-7</c:v>
                </c:pt>
                <c:pt idx="171">
                  <c:v>1.1000000000000032E-7</c:v>
                </c:pt>
                <c:pt idx="172">
                  <c:v>1.0700000000000032E-7</c:v>
                </c:pt>
                <c:pt idx="173">
                  <c:v>9.5200000000000244E-8</c:v>
                </c:pt>
                <c:pt idx="174">
                  <c:v>4.2200000000000107E-8</c:v>
                </c:pt>
                <c:pt idx="175">
                  <c:v>1.2900000000000036E-8</c:v>
                </c:pt>
                <c:pt idx="176">
                  <c:v>6.6400000000000143E-9</c:v>
                </c:pt>
                <c:pt idx="177">
                  <c:v>4.0200000000000047E-9</c:v>
                </c:pt>
                <c:pt idx="178">
                  <c:v>2.820000000000006E-9</c:v>
                </c:pt>
                <c:pt idx="179">
                  <c:v>2.2800000000000066E-9</c:v>
                </c:pt>
                <c:pt idx="180">
                  <c:v>2.1000000000000056E-9</c:v>
                </c:pt>
                <c:pt idx="181">
                  <c:v>1.8700000000000053E-9</c:v>
                </c:pt>
                <c:pt idx="182">
                  <c:v>1.8000000000000047E-9</c:v>
                </c:pt>
                <c:pt idx="183">
                  <c:v>1.6700000000000048E-9</c:v>
                </c:pt>
                <c:pt idx="184">
                  <c:v>1.3500000000000038E-9</c:v>
                </c:pt>
                <c:pt idx="185">
                  <c:v>1.0400000000000024E-9</c:v>
                </c:pt>
                <c:pt idx="186">
                  <c:v>9.5100000000000261E-10</c:v>
                </c:pt>
                <c:pt idx="187">
                  <c:v>1.2000000000000029E-9</c:v>
                </c:pt>
                <c:pt idx="188">
                  <c:v>2.4700000000000053E-9</c:v>
                </c:pt>
                <c:pt idx="189">
                  <c:v>4.3400000000000094E-9</c:v>
                </c:pt>
                <c:pt idx="190">
                  <c:v>6.4300000000000177E-9</c:v>
                </c:pt>
                <c:pt idx="191">
                  <c:v>7.9500000000000182E-9</c:v>
                </c:pt>
                <c:pt idx="192">
                  <c:v>8.6500000000000245E-9</c:v>
                </c:pt>
                <c:pt idx="193">
                  <c:v>8.6700000000000207E-9</c:v>
                </c:pt>
                <c:pt idx="194">
                  <c:v>6.1300000000000134E-9</c:v>
                </c:pt>
                <c:pt idx="195">
                  <c:v>3.5500000000000078E-9</c:v>
                </c:pt>
                <c:pt idx="196">
                  <c:v>2.2900000000000055E-9</c:v>
                </c:pt>
                <c:pt idx="197">
                  <c:v>1.5600000000000041E-9</c:v>
                </c:pt>
                <c:pt idx="198">
                  <c:v>1.0800000000000033E-9</c:v>
                </c:pt>
                <c:pt idx="199">
                  <c:v>7.400000000000022E-10</c:v>
                </c:pt>
                <c:pt idx="200">
                  <c:v>6.1900000000000158E-10</c:v>
                </c:pt>
                <c:pt idx="201">
                  <c:v>5.4400000000000153E-10</c:v>
                </c:pt>
                <c:pt idx="202">
                  <c:v>4.4900000000000134E-10</c:v>
                </c:pt>
                <c:pt idx="203">
                  <c:v>2.4800000000000069E-10</c:v>
                </c:pt>
                <c:pt idx="204">
                  <c:v>1.3000000000000035E-10</c:v>
                </c:pt>
                <c:pt idx="205">
                  <c:v>1.4400000000000033E-10</c:v>
                </c:pt>
                <c:pt idx="206">
                  <c:v>9.5600000000000308E-11</c:v>
                </c:pt>
                <c:pt idx="207">
                  <c:v>8.7900000000000234E-11</c:v>
                </c:pt>
                <c:pt idx="208">
                  <c:v>1.4800000000000045E-10</c:v>
                </c:pt>
                <c:pt idx="209">
                  <c:v>1.8100000000000054E-10</c:v>
                </c:pt>
                <c:pt idx="210">
                  <c:v>2.8000000000000069E-10</c:v>
                </c:pt>
                <c:pt idx="211">
                  <c:v>3.230000000000009E-10</c:v>
                </c:pt>
                <c:pt idx="212">
                  <c:v>3.8500000000000095E-10</c:v>
                </c:pt>
                <c:pt idx="213">
                  <c:v>4.1700000000000109E-10</c:v>
                </c:pt>
                <c:pt idx="214">
                  <c:v>3.84000000000001E-10</c:v>
                </c:pt>
                <c:pt idx="215">
                  <c:v>3.540000000000011E-10</c:v>
                </c:pt>
                <c:pt idx="216">
                  <c:v>2.9100000000000075E-10</c:v>
                </c:pt>
                <c:pt idx="217">
                  <c:v>1.8900000000000054E-10</c:v>
                </c:pt>
                <c:pt idx="218">
                  <c:v>1.1600000000000044E-10</c:v>
                </c:pt>
                <c:pt idx="219">
                  <c:v>9.8900000000000325E-11</c:v>
                </c:pt>
                <c:pt idx="220">
                  <c:v>7.2500000000000215E-11</c:v>
                </c:pt>
                <c:pt idx="221">
                  <c:v>3.9600000000000114E-11</c:v>
                </c:pt>
                <c:pt idx="222">
                  <c:v>1.4000000000000034E-10</c:v>
                </c:pt>
                <c:pt idx="223">
                  <c:v>1.2000000000000034E-10</c:v>
                </c:pt>
                <c:pt idx="224">
                  <c:v>1.310000000000004E-10</c:v>
                </c:pt>
                <c:pt idx="225">
                  <c:v>1.5400000000000045E-10</c:v>
                </c:pt>
                <c:pt idx="226">
                  <c:v>1.5400000000000045E-10</c:v>
                </c:pt>
                <c:pt idx="227">
                  <c:v>2.3500000000000053E-10</c:v>
                </c:pt>
                <c:pt idx="228">
                  <c:v>4.920000000000014E-10</c:v>
                </c:pt>
                <c:pt idx="229">
                  <c:v>8.3900000000000269E-10</c:v>
                </c:pt>
                <c:pt idx="230">
                  <c:v>1.2900000000000034E-9</c:v>
                </c:pt>
                <c:pt idx="231">
                  <c:v>1.5100000000000041E-9</c:v>
                </c:pt>
                <c:pt idx="232">
                  <c:v>1.7500000000000053E-9</c:v>
                </c:pt>
                <c:pt idx="233">
                  <c:v>1.8000000000000047E-9</c:v>
                </c:pt>
                <c:pt idx="234">
                  <c:v>1.3900000000000043E-9</c:v>
                </c:pt>
                <c:pt idx="235">
                  <c:v>9.9600000000000338E-10</c:v>
                </c:pt>
                <c:pt idx="236">
                  <c:v>8.4600000000000308E-10</c:v>
                </c:pt>
                <c:pt idx="237">
                  <c:v>1.0500000000000026E-9</c:v>
                </c:pt>
                <c:pt idx="238">
                  <c:v>1.9000000000000042E-9</c:v>
                </c:pt>
                <c:pt idx="239">
                  <c:v>3.3200000000000071E-9</c:v>
                </c:pt>
                <c:pt idx="240">
                  <c:v>4.9500000000000121E-9</c:v>
                </c:pt>
                <c:pt idx="241">
                  <c:v>6.1200000000000103E-9</c:v>
                </c:pt>
                <c:pt idx="242">
                  <c:v>6.8000000000000154E-9</c:v>
                </c:pt>
                <c:pt idx="243">
                  <c:v>6.8900000000000149E-9</c:v>
                </c:pt>
                <c:pt idx="244">
                  <c:v>5.0900000000000112E-9</c:v>
                </c:pt>
                <c:pt idx="245">
                  <c:v>3.4600000000000087E-9</c:v>
                </c:pt>
                <c:pt idx="246">
                  <c:v>2.9300000000000058E-9</c:v>
                </c:pt>
                <c:pt idx="247">
                  <c:v>4.5700000000000113E-9</c:v>
                </c:pt>
                <c:pt idx="248">
                  <c:v>1.1300000000000037E-8</c:v>
                </c:pt>
                <c:pt idx="249">
                  <c:v>2.3600000000000056E-8</c:v>
                </c:pt>
                <c:pt idx="250">
                  <c:v>3.5500000000000086E-8</c:v>
                </c:pt>
                <c:pt idx="251">
                  <c:v>3.9800000000000098E-8</c:v>
                </c:pt>
                <c:pt idx="252">
                  <c:v>3.9400000000000101E-8</c:v>
                </c:pt>
                <c:pt idx="253">
                  <c:v>3.7300000000000102E-8</c:v>
                </c:pt>
                <c:pt idx="254">
                  <c:v>1.9900000000000049E-8</c:v>
                </c:pt>
                <c:pt idx="255">
                  <c:v>9.1000000000000203E-9</c:v>
                </c:pt>
                <c:pt idx="256">
                  <c:v>5.9000000000000148E-9</c:v>
                </c:pt>
                <c:pt idx="257">
                  <c:v>6.4100000000000149E-9</c:v>
                </c:pt>
                <c:pt idx="258">
                  <c:v>1.3400000000000034E-8</c:v>
                </c:pt>
                <c:pt idx="259">
                  <c:v>2.670000000000007E-8</c:v>
                </c:pt>
                <c:pt idx="260">
                  <c:v>4.0600000000000086E-8</c:v>
                </c:pt>
                <c:pt idx="261">
                  <c:v>4.4800000000000143E-8</c:v>
                </c:pt>
                <c:pt idx="262">
                  <c:v>4.4600000000000121E-8</c:v>
                </c:pt>
                <c:pt idx="263">
                  <c:v>4.3200000000000089E-8</c:v>
                </c:pt>
                <c:pt idx="264">
                  <c:v>2.4700000000000056E-8</c:v>
                </c:pt>
                <c:pt idx="265">
                  <c:v>1.4300000000000035E-8</c:v>
                </c:pt>
                <c:pt idx="266">
                  <c:v>1.9400000000000045E-8</c:v>
                </c:pt>
                <c:pt idx="267">
                  <c:v>8.1500000000000207E-8</c:v>
                </c:pt>
                <c:pt idx="268">
                  <c:v>2.2700000000000056E-7</c:v>
                </c:pt>
                <c:pt idx="269">
                  <c:v>3.6600000000000097E-7</c:v>
                </c:pt>
                <c:pt idx="270">
                  <c:v>3.9200000000000097E-7</c:v>
                </c:pt>
                <c:pt idx="271">
                  <c:v>4.0200000000000061E-7</c:v>
                </c:pt>
                <c:pt idx="272">
                  <c:v>3.5700000000000077E-7</c:v>
                </c:pt>
                <c:pt idx="273">
                  <c:v>2.7700000000000069E-7</c:v>
                </c:pt>
                <c:pt idx="274">
                  <c:v>5.0200000000000112E-8</c:v>
                </c:pt>
                <c:pt idx="275">
                  <c:v>1.3100000000000038E-8</c:v>
                </c:pt>
                <c:pt idx="276">
                  <c:v>6.5400000000000159E-9</c:v>
                </c:pt>
                <c:pt idx="277">
                  <c:v>4.7500000000000111E-9</c:v>
                </c:pt>
                <c:pt idx="278">
                  <c:v>5.8400000000000129E-9</c:v>
                </c:pt>
                <c:pt idx="279">
                  <c:v>8.6000000000000208E-9</c:v>
                </c:pt>
                <c:pt idx="280">
                  <c:v>1.1800000000000043E-8</c:v>
                </c:pt>
                <c:pt idx="281">
                  <c:v>1.3700000000000043E-8</c:v>
                </c:pt>
                <c:pt idx="282">
                  <c:v>1.4300000000000035E-8</c:v>
                </c:pt>
                <c:pt idx="283">
                  <c:v>1.3900000000000043E-8</c:v>
                </c:pt>
                <c:pt idx="284">
                  <c:v>9.0100000000000241E-9</c:v>
                </c:pt>
                <c:pt idx="285">
                  <c:v>4.8800000000000113E-9</c:v>
                </c:pt>
                <c:pt idx="286">
                  <c:v>2.9300000000000058E-9</c:v>
                </c:pt>
                <c:pt idx="287">
                  <c:v>1.9200000000000041E-9</c:v>
                </c:pt>
                <c:pt idx="288">
                  <c:v>1.5700000000000043E-9</c:v>
                </c:pt>
                <c:pt idx="289">
                  <c:v>1.7500000000000053E-9</c:v>
                </c:pt>
                <c:pt idx="290">
                  <c:v>1.9400000000000041E-9</c:v>
                </c:pt>
                <c:pt idx="291">
                  <c:v>2.1200000000000059E-9</c:v>
                </c:pt>
                <c:pt idx="292">
                  <c:v>2.2700000000000056E-9</c:v>
                </c:pt>
                <c:pt idx="293">
                  <c:v>2.1800000000000057E-9</c:v>
                </c:pt>
                <c:pt idx="294">
                  <c:v>1.680000000000005E-9</c:v>
                </c:pt>
                <c:pt idx="295">
                  <c:v>1.1000000000000026E-9</c:v>
                </c:pt>
                <c:pt idx="296">
                  <c:v>8.1500000000000246E-10</c:v>
                </c:pt>
                <c:pt idx="297">
                  <c:v>7.4600000000000208E-10</c:v>
                </c:pt>
                <c:pt idx="298">
                  <c:v>1.0500000000000026E-9</c:v>
                </c:pt>
                <c:pt idx="299">
                  <c:v>1.5200000000000036E-9</c:v>
                </c:pt>
                <c:pt idx="300">
                  <c:v>2.0400000000000054E-9</c:v>
                </c:pt>
                <c:pt idx="301">
                  <c:v>2.5100000000000048E-9</c:v>
                </c:pt>
                <c:pt idx="302">
                  <c:v>2.6700000000000063E-9</c:v>
                </c:pt>
                <c:pt idx="303">
                  <c:v>2.7100000000000066E-9</c:v>
                </c:pt>
                <c:pt idx="304">
                  <c:v>2.0000000000000047E-9</c:v>
                </c:pt>
                <c:pt idx="305">
                  <c:v>1.3500000000000038E-9</c:v>
                </c:pt>
                <c:pt idx="306">
                  <c:v>9.1600000000000283E-10</c:v>
                </c:pt>
                <c:pt idx="307">
                  <c:v>7.2300000000000205E-10</c:v>
                </c:pt>
                <c:pt idx="308">
                  <c:v>6.1600000000000139E-10</c:v>
                </c:pt>
                <c:pt idx="309">
                  <c:v>6.3400000000000153E-10</c:v>
                </c:pt>
                <c:pt idx="310">
                  <c:v>6.4700000000000221E-10</c:v>
                </c:pt>
                <c:pt idx="311">
                  <c:v>6.5200000000000147E-10</c:v>
                </c:pt>
                <c:pt idx="312">
                  <c:v>6.6400000000000153E-10</c:v>
                </c:pt>
                <c:pt idx="313">
                  <c:v>6.2200000000000147E-10</c:v>
                </c:pt>
                <c:pt idx="314">
                  <c:v>4.2400000000000133E-10</c:v>
                </c:pt>
                <c:pt idx="315">
                  <c:v>3.6200000000000102E-10</c:v>
                </c:pt>
                <c:pt idx="316">
                  <c:v>3.69000000000001E-10</c:v>
                </c:pt>
                <c:pt idx="317">
                  <c:v>3.2500000000000095E-10</c:v>
                </c:pt>
                <c:pt idx="318">
                  <c:v>2.8300000000000063E-10</c:v>
                </c:pt>
                <c:pt idx="319">
                  <c:v>1.9000000000000046E-10</c:v>
                </c:pt>
                <c:pt idx="320">
                  <c:v>2.5200000000000078E-10</c:v>
                </c:pt>
                <c:pt idx="321">
                  <c:v>2.8400000000000062E-10</c:v>
                </c:pt>
                <c:pt idx="322">
                  <c:v>2.0300000000000049E-10</c:v>
                </c:pt>
                <c:pt idx="323">
                  <c:v>2.5200000000000078E-10</c:v>
                </c:pt>
                <c:pt idx="324">
                  <c:v>2.4300000000000051E-10</c:v>
                </c:pt>
                <c:pt idx="325">
                  <c:v>1.3500000000000046E-10</c:v>
                </c:pt>
                <c:pt idx="326">
                  <c:v>1.5700000000000049E-10</c:v>
                </c:pt>
                <c:pt idx="327">
                  <c:v>1.5800000000000049E-10</c:v>
                </c:pt>
                <c:pt idx="328">
                  <c:v>1.7600000000000063E-10</c:v>
                </c:pt>
                <c:pt idx="329">
                  <c:v>1.930000000000005E-10</c:v>
                </c:pt>
                <c:pt idx="330">
                  <c:v>2.5500000000000057E-10</c:v>
                </c:pt>
                <c:pt idx="331">
                  <c:v>2.0100000000000049E-10</c:v>
                </c:pt>
                <c:pt idx="332">
                  <c:v>1.9800000000000051E-10</c:v>
                </c:pt>
                <c:pt idx="333">
                  <c:v>1.8200000000000051E-10</c:v>
                </c:pt>
                <c:pt idx="334">
                  <c:v>1.7800000000000065E-10</c:v>
                </c:pt>
                <c:pt idx="335">
                  <c:v>1.1200000000000039E-10</c:v>
                </c:pt>
                <c:pt idx="336">
                  <c:v>7.910000000000021E-11</c:v>
                </c:pt>
                <c:pt idx="337">
                  <c:v>1.2900000000000033E-10</c:v>
                </c:pt>
                <c:pt idx="338">
                  <c:v>1.5400000000000045E-10</c:v>
                </c:pt>
                <c:pt idx="339">
                  <c:v>1.8000000000000052E-10</c:v>
                </c:pt>
                <c:pt idx="340">
                  <c:v>3.0200000000000077E-10</c:v>
                </c:pt>
                <c:pt idx="341">
                  <c:v>4.0500000000000103E-10</c:v>
                </c:pt>
                <c:pt idx="342">
                  <c:v>3.9700000000000096E-10</c:v>
                </c:pt>
                <c:pt idx="343">
                  <c:v>3.6200000000000102E-10</c:v>
                </c:pt>
                <c:pt idx="344">
                  <c:v>3.0200000000000077E-10</c:v>
                </c:pt>
                <c:pt idx="345">
                  <c:v>2.8200000000000078E-10</c:v>
                </c:pt>
                <c:pt idx="346">
                  <c:v>3.1300000000000088E-10</c:v>
                </c:pt>
                <c:pt idx="347">
                  <c:v>6.2100000000000168E-10</c:v>
                </c:pt>
                <c:pt idx="348">
                  <c:v>1.0600000000000028E-9</c:v>
                </c:pt>
                <c:pt idx="349">
                  <c:v>1.6900000000000049E-9</c:v>
                </c:pt>
                <c:pt idx="350">
                  <c:v>2.1800000000000057E-9</c:v>
                </c:pt>
                <c:pt idx="351">
                  <c:v>2.4100000000000043E-9</c:v>
                </c:pt>
                <c:pt idx="352">
                  <c:v>2.5300000000000051E-9</c:v>
                </c:pt>
                <c:pt idx="353">
                  <c:v>2.3100000000000042E-9</c:v>
                </c:pt>
                <c:pt idx="354">
                  <c:v>1.6300000000000047E-9</c:v>
                </c:pt>
                <c:pt idx="355">
                  <c:v>1.1000000000000026E-9</c:v>
                </c:pt>
                <c:pt idx="356">
                  <c:v>7.3900000000000189E-10</c:v>
                </c:pt>
                <c:pt idx="357">
                  <c:v>6.8100000000000168E-10</c:v>
                </c:pt>
                <c:pt idx="358">
                  <c:v>9.0100000000000278E-10</c:v>
                </c:pt>
                <c:pt idx="359">
                  <c:v>1.1600000000000034E-9</c:v>
                </c:pt>
                <c:pt idx="360">
                  <c:v>1.4400000000000033E-9</c:v>
                </c:pt>
                <c:pt idx="361">
                  <c:v>1.7000000000000047E-9</c:v>
                </c:pt>
                <c:pt idx="362">
                  <c:v>1.8100000000000049E-9</c:v>
                </c:pt>
                <c:pt idx="363">
                  <c:v>1.8000000000000047E-9</c:v>
                </c:pt>
                <c:pt idx="364">
                  <c:v>1.2600000000000033E-9</c:v>
                </c:pt>
                <c:pt idx="365">
                  <c:v>8.2000000000000234E-10</c:v>
                </c:pt>
                <c:pt idx="366">
                  <c:v>6.0200000000000133E-10</c:v>
                </c:pt>
                <c:pt idx="367">
                  <c:v>7.2500000000000194E-10</c:v>
                </c:pt>
                <c:pt idx="368">
                  <c:v>1.1600000000000034E-9</c:v>
                </c:pt>
                <c:pt idx="369">
                  <c:v>1.8800000000000055E-9</c:v>
                </c:pt>
                <c:pt idx="370">
                  <c:v>2.720000000000008E-9</c:v>
                </c:pt>
                <c:pt idx="371">
                  <c:v>3.350000000000006E-9</c:v>
                </c:pt>
                <c:pt idx="372">
                  <c:v>3.6200000000000086E-9</c:v>
                </c:pt>
                <c:pt idx="373">
                  <c:v>3.4900000000000072E-9</c:v>
                </c:pt>
                <c:pt idx="374">
                  <c:v>2.5700000000000058E-9</c:v>
                </c:pt>
                <c:pt idx="375">
                  <c:v>1.860000000000005E-9</c:v>
                </c:pt>
                <c:pt idx="376">
                  <c:v>1.7000000000000047E-9</c:v>
                </c:pt>
                <c:pt idx="377">
                  <c:v>2.5100000000000048E-9</c:v>
                </c:pt>
                <c:pt idx="378">
                  <c:v>5.1800000000000106E-9</c:v>
                </c:pt>
                <c:pt idx="379">
                  <c:v>9.4700000000000246E-9</c:v>
                </c:pt>
                <c:pt idx="380">
                  <c:v>1.4000000000000033E-8</c:v>
                </c:pt>
                <c:pt idx="381">
                  <c:v>1.7300000000000059E-8</c:v>
                </c:pt>
                <c:pt idx="382">
                  <c:v>1.7500000000000051E-8</c:v>
                </c:pt>
                <c:pt idx="383">
                  <c:v>1.590000000000005E-8</c:v>
                </c:pt>
                <c:pt idx="384">
                  <c:v>9.1600000000000238E-9</c:v>
                </c:pt>
                <c:pt idx="385">
                  <c:v>5.0700000000000133E-9</c:v>
                </c:pt>
                <c:pt idx="386">
                  <c:v>3.2600000000000086E-9</c:v>
                </c:pt>
                <c:pt idx="387">
                  <c:v>2.8800000000000062E-9</c:v>
                </c:pt>
                <c:pt idx="388">
                  <c:v>3.6300000000000088E-9</c:v>
                </c:pt>
                <c:pt idx="389">
                  <c:v>5.1900000000000088E-9</c:v>
                </c:pt>
                <c:pt idx="390">
                  <c:v>6.7800000000000175E-9</c:v>
                </c:pt>
                <c:pt idx="391">
                  <c:v>7.7900000000000171E-9</c:v>
                </c:pt>
                <c:pt idx="392">
                  <c:v>8.1500000000000233E-9</c:v>
                </c:pt>
                <c:pt idx="393">
                  <c:v>7.3900000000000144E-9</c:v>
                </c:pt>
                <c:pt idx="394">
                  <c:v>4.9300000000000142E-9</c:v>
                </c:pt>
                <c:pt idx="395">
                  <c:v>3.2900000000000083E-9</c:v>
                </c:pt>
                <c:pt idx="396">
                  <c:v>2.7900000000000067E-9</c:v>
                </c:pt>
                <c:pt idx="397">
                  <c:v>3.8100000000000073E-9</c:v>
                </c:pt>
                <c:pt idx="398">
                  <c:v>7.9700000000000211E-9</c:v>
                </c:pt>
                <c:pt idx="399">
                  <c:v>1.5000000000000028E-8</c:v>
                </c:pt>
                <c:pt idx="400">
                  <c:v>2.3100000000000045E-8</c:v>
                </c:pt>
                <c:pt idx="401">
                  <c:v>2.8200000000000071E-8</c:v>
                </c:pt>
                <c:pt idx="402">
                  <c:v>2.8200000000000071E-8</c:v>
                </c:pt>
                <c:pt idx="403">
                  <c:v>2.6000000000000071E-8</c:v>
                </c:pt>
                <c:pt idx="404">
                  <c:v>1.4000000000000033E-8</c:v>
                </c:pt>
                <c:pt idx="405">
                  <c:v>7.0300000000000156E-9</c:v>
                </c:pt>
                <c:pt idx="406">
                  <c:v>4.3200000000000074E-9</c:v>
                </c:pt>
                <c:pt idx="407">
                  <c:v>3.6100000000000084E-9</c:v>
                </c:pt>
                <c:pt idx="408">
                  <c:v>4.6900000000000076E-9</c:v>
                </c:pt>
                <c:pt idx="409">
                  <c:v>6.7800000000000175E-9</c:v>
                </c:pt>
                <c:pt idx="410">
                  <c:v>9.510000000000022E-9</c:v>
                </c:pt>
                <c:pt idx="411">
                  <c:v>1.150000000000004E-8</c:v>
                </c:pt>
                <c:pt idx="412">
                  <c:v>1.2200000000000033E-8</c:v>
                </c:pt>
                <c:pt idx="413">
                  <c:v>1.1800000000000043E-8</c:v>
                </c:pt>
                <c:pt idx="414">
                  <c:v>7.8300000000000162E-9</c:v>
                </c:pt>
                <c:pt idx="415">
                  <c:v>4.4700000000000129E-9</c:v>
                </c:pt>
                <c:pt idx="416">
                  <c:v>2.8600000000000067E-9</c:v>
                </c:pt>
                <c:pt idx="417">
                  <c:v>2.2200000000000064E-9</c:v>
                </c:pt>
                <c:pt idx="418">
                  <c:v>2.2400000000000063E-9</c:v>
                </c:pt>
                <c:pt idx="419">
                  <c:v>2.7500000000000068E-9</c:v>
                </c:pt>
                <c:pt idx="420">
                  <c:v>3.6700000000000082E-9</c:v>
                </c:pt>
                <c:pt idx="421">
                  <c:v>4.4500000000000117E-9</c:v>
                </c:pt>
                <c:pt idx="422">
                  <c:v>4.7300000000000132E-9</c:v>
                </c:pt>
                <c:pt idx="423">
                  <c:v>4.6700000000000105E-9</c:v>
                </c:pt>
                <c:pt idx="424">
                  <c:v>3.5800000000000087E-9</c:v>
                </c:pt>
                <c:pt idx="425">
                  <c:v>2.6200000000000067E-9</c:v>
                </c:pt>
                <c:pt idx="426">
                  <c:v>2.5700000000000058E-9</c:v>
                </c:pt>
                <c:pt idx="427">
                  <c:v>4.6500000000000086E-9</c:v>
                </c:pt>
                <c:pt idx="428">
                  <c:v>8.9800000000000265E-9</c:v>
                </c:pt>
                <c:pt idx="429">
                  <c:v>1.5600000000000044E-8</c:v>
                </c:pt>
                <c:pt idx="430">
                  <c:v>2.110000000000006E-8</c:v>
                </c:pt>
                <c:pt idx="431">
                  <c:v>2.3800000000000061E-8</c:v>
                </c:pt>
                <c:pt idx="432">
                  <c:v>2.3500000000000045E-8</c:v>
                </c:pt>
                <c:pt idx="433">
                  <c:v>1.7300000000000059E-8</c:v>
                </c:pt>
                <c:pt idx="434">
                  <c:v>8.5100000000000229E-9</c:v>
                </c:pt>
                <c:pt idx="435">
                  <c:v>4.7300000000000132E-9</c:v>
                </c:pt>
                <c:pt idx="436">
                  <c:v>2.9100000000000055E-9</c:v>
                </c:pt>
                <c:pt idx="437">
                  <c:v>2.0000000000000047E-9</c:v>
                </c:pt>
                <c:pt idx="438">
                  <c:v>1.6100000000000044E-9</c:v>
                </c:pt>
                <c:pt idx="439">
                  <c:v>1.4700000000000034E-9</c:v>
                </c:pt>
                <c:pt idx="440">
                  <c:v>1.410000000000003E-9</c:v>
                </c:pt>
                <c:pt idx="441">
                  <c:v>1.4800000000000034E-9</c:v>
                </c:pt>
                <c:pt idx="442">
                  <c:v>1.5600000000000041E-9</c:v>
                </c:pt>
                <c:pt idx="443">
                  <c:v>1.4800000000000034E-9</c:v>
                </c:pt>
                <c:pt idx="444">
                  <c:v>9.8000000000000303E-10</c:v>
                </c:pt>
                <c:pt idx="445">
                  <c:v>6.6200000000000133E-10</c:v>
                </c:pt>
                <c:pt idx="446">
                  <c:v>4.6800000000000128E-10</c:v>
                </c:pt>
                <c:pt idx="447">
                  <c:v>4.2100000000000118E-10</c:v>
                </c:pt>
                <c:pt idx="448">
                  <c:v>4.4000000000000132E-10</c:v>
                </c:pt>
                <c:pt idx="449">
                  <c:v>4.7700000000000156E-10</c:v>
                </c:pt>
                <c:pt idx="450">
                  <c:v>5.3500000000000115E-10</c:v>
                </c:pt>
                <c:pt idx="451">
                  <c:v>5.5900000000000159E-10</c:v>
                </c:pt>
                <c:pt idx="452">
                  <c:v>5.520000000000014E-10</c:v>
                </c:pt>
                <c:pt idx="453">
                  <c:v>5.4100000000000144E-10</c:v>
                </c:pt>
                <c:pt idx="454">
                  <c:v>3.9500000000000101E-10</c:v>
                </c:pt>
                <c:pt idx="455">
                  <c:v>2.7100000000000077E-10</c:v>
                </c:pt>
                <c:pt idx="456">
                  <c:v>2.000000000000005E-10</c:v>
                </c:pt>
                <c:pt idx="457">
                  <c:v>8.7900000000000234E-11</c:v>
                </c:pt>
                <c:pt idx="458">
                  <c:v>9.8900000000000325E-11</c:v>
                </c:pt>
                <c:pt idx="459">
                  <c:v>1.5800000000000049E-10</c:v>
                </c:pt>
                <c:pt idx="460">
                  <c:v>2.000000000000005E-10</c:v>
                </c:pt>
                <c:pt idx="461">
                  <c:v>2.1600000000000062E-10</c:v>
                </c:pt>
                <c:pt idx="462">
                  <c:v>2.7100000000000077E-10</c:v>
                </c:pt>
                <c:pt idx="463">
                  <c:v>2.9100000000000075E-10</c:v>
                </c:pt>
                <c:pt idx="464">
                  <c:v>1.310000000000004E-10</c:v>
                </c:pt>
                <c:pt idx="465">
                  <c:v>1.5400000000000045E-10</c:v>
                </c:pt>
                <c:pt idx="466">
                  <c:v>1.6900000000000055E-10</c:v>
                </c:pt>
                <c:pt idx="467">
                  <c:v>1.7600000000000063E-10</c:v>
                </c:pt>
                <c:pt idx="468">
                  <c:v>2.080000000000006E-10</c:v>
                </c:pt>
                <c:pt idx="469">
                  <c:v>2.8100000000000058E-10</c:v>
                </c:pt>
                <c:pt idx="470">
                  <c:v>2.4000000000000057E-10</c:v>
                </c:pt>
                <c:pt idx="471">
                  <c:v>1.9400000000000052E-10</c:v>
                </c:pt>
                <c:pt idx="472">
                  <c:v>1.0400000000000033E-10</c:v>
                </c:pt>
                <c:pt idx="473">
                  <c:v>1.4300000000000039E-10</c:v>
                </c:pt>
                <c:pt idx="474">
                  <c:v>1.6600000000000054E-10</c:v>
                </c:pt>
                <c:pt idx="475">
                  <c:v>2.3100000000000049E-10</c:v>
                </c:pt>
                <c:pt idx="476">
                  <c:v>2.6500000000000069E-10</c:v>
                </c:pt>
                <c:pt idx="477">
                  <c:v>1.9800000000000051E-10</c:v>
                </c:pt>
                <c:pt idx="478">
                  <c:v>2.6900000000000062E-10</c:v>
                </c:pt>
                <c:pt idx="479">
                  <c:v>2.7900000000000085E-10</c:v>
                </c:pt>
                <c:pt idx="480">
                  <c:v>3.6400000000000102E-10</c:v>
                </c:pt>
                <c:pt idx="481">
                  <c:v>4.5000000000000124E-10</c:v>
                </c:pt>
                <c:pt idx="482">
                  <c:v>5.1000000000000113E-10</c:v>
                </c:pt>
                <c:pt idx="483">
                  <c:v>4.2100000000000118E-10</c:v>
                </c:pt>
                <c:pt idx="484">
                  <c:v>3.070000000000008E-10</c:v>
                </c:pt>
                <c:pt idx="485">
                  <c:v>3.1900000000000086E-10</c:v>
                </c:pt>
                <c:pt idx="486">
                  <c:v>2.920000000000008E-10</c:v>
                </c:pt>
                <c:pt idx="487">
                  <c:v>4.1000000000000101E-10</c:v>
                </c:pt>
                <c:pt idx="488">
                  <c:v>6.2700000000000187E-10</c:v>
                </c:pt>
                <c:pt idx="489">
                  <c:v>8.9800000000000269E-10</c:v>
                </c:pt>
                <c:pt idx="490">
                  <c:v>1.2000000000000029E-9</c:v>
                </c:pt>
                <c:pt idx="491">
                  <c:v>1.3900000000000043E-9</c:v>
                </c:pt>
                <c:pt idx="492">
                  <c:v>1.5700000000000043E-9</c:v>
                </c:pt>
                <c:pt idx="493">
                  <c:v>1.370000000000004E-9</c:v>
                </c:pt>
                <c:pt idx="494">
                  <c:v>9.3600000000000339E-10</c:v>
                </c:pt>
                <c:pt idx="495">
                  <c:v>7.1600000000000156E-10</c:v>
                </c:pt>
                <c:pt idx="496">
                  <c:v>6.1800000000000169E-10</c:v>
                </c:pt>
                <c:pt idx="497">
                  <c:v>7.1600000000000156E-10</c:v>
                </c:pt>
                <c:pt idx="498">
                  <c:v>9.3600000000000339E-10</c:v>
                </c:pt>
                <c:pt idx="499">
                  <c:v>1.240000000000003E-9</c:v>
                </c:pt>
                <c:pt idx="500">
                  <c:v>1.5600000000000041E-9</c:v>
                </c:pt>
                <c:pt idx="501">
                  <c:v>1.8000000000000047E-9</c:v>
                </c:pt>
                <c:pt idx="502">
                  <c:v>1.8800000000000055E-9</c:v>
                </c:pt>
                <c:pt idx="503">
                  <c:v>1.6900000000000049E-9</c:v>
                </c:pt>
                <c:pt idx="504">
                  <c:v>1.1900000000000035E-9</c:v>
                </c:pt>
                <c:pt idx="505">
                  <c:v>8.7500000000000246E-10</c:v>
                </c:pt>
                <c:pt idx="506">
                  <c:v>6.3700000000000163E-10</c:v>
                </c:pt>
                <c:pt idx="507">
                  <c:v>6.0800000000000173E-10</c:v>
                </c:pt>
                <c:pt idx="508">
                  <c:v>6.3400000000000153E-10</c:v>
                </c:pt>
                <c:pt idx="509">
                  <c:v>7.4200000000000209E-10</c:v>
                </c:pt>
                <c:pt idx="510">
                  <c:v>9.6600000000000287E-10</c:v>
                </c:pt>
                <c:pt idx="511">
                  <c:v>1.1700000000000036E-9</c:v>
                </c:pt>
                <c:pt idx="512">
                  <c:v>1.1600000000000034E-9</c:v>
                </c:pt>
                <c:pt idx="513">
                  <c:v>1.1200000000000032E-9</c:v>
                </c:pt>
                <c:pt idx="514">
                  <c:v>8.9000000000000261E-10</c:v>
                </c:pt>
                <c:pt idx="515">
                  <c:v>6.1600000000000139E-10</c:v>
                </c:pt>
                <c:pt idx="516">
                  <c:v>5.6900000000000124E-10</c:v>
                </c:pt>
                <c:pt idx="517">
                  <c:v>6.6800000000000162E-10</c:v>
                </c:pt>
                <c:pt idx="518">
                  <c:v>8.7800000000000234E-10</c:v>
                </c:pt>
                <c:pt idx="519">
                  <c:v>1.3300000000000039E-9</c:v>
                </c:pt>
                <c:pt idx="520">
                  <c:v>1.9400000000000041E-9</c:v>
                </c:pt>
                <c:pt idx="521">
                  <c:v>2.3700000000000036E-9</c:v>
                </c:pt>
                <c:pt idx="522">
                  <c:v>2.5900000000000053E-9</c:v>
                </c:pt>
                <c:pt idx="523">
                  <c:v>2.5200000000000062E-9</c:v>
                </c:pt>
                <c:pt idx="524">
                  <c:v>1.9200000000000041E-9</c:v>
                </c:pt>
                <c:pt idx="525">
                  <c:v>1.3400000000000036E-9</c:v>
                </c:pt>
                <c:pt idx="526">
                  <c:v>1.0300000000000031E-9</c:v>
                </c:pt>
                <c:pt idx="527">
                  <c:v>8.5100000000000244E-10</c:v>
                </c:pt>
                <c:pt idx="528">
                  <c:v>1.0100000000000025E-9</c:v>
                </c:pt>
                <c:pt idx="529">
                  <c:v>1.2000000000000029E-9</c:v>
                </c:pt>
                <c:pt idx="530">
                  <c:v>1.5200000000000036E-9</c:v>
                </c:pt>
                <c:pt idx="531">
                  <c:v>1.7100000000000051E-9</c:v>
                </c:pt>
                <c:pt idx="532">
                  <c:v>1.9100000000000035E-9</c:v>
                </c:pt>
                <c:pt idx="533">
                  <c:v>1.9200000000000041E-9</c:v>
                </c:pt>
                <c:pt idx="534">
                  <c:v>1.5400000000000038E-9</c:v>
                </c:pt>
                <c:pt idx="535">
                  <c:v>1.2000000000000029E-9</c:v>
                </c:pt>
                <c:pt idx="536">
                  <c:v>1.1500000000000035E-9</c:v>
                </c:pt>
                <c:pt idx="537">
                  <c:v>2.020000000000005E-9</c:v>
                </c:pt>
                <c:pt idx="538">
                  <c:v>4.1500000000000074E-9</c:v>
                </c:pt>
                <c:pt idx="539">
                  <c:v>7.1500000000000144E-9</c:v>
                </c:pt>
                <c:pt idx="540">
                  <c:v>1.060000000000003E-8</c:v>
                </c:pt>
                <c:pt idx="541">
                  <c:v>1.3000000000000035E-8</c:v>
                </c:pt>
                <c:pt idx="542">
                  <c:v>1.3500000000000041E-8</c:v>
                </c:pt>
                <c:pt idx="543">
                  <c:v>1.2800000000000035E-8</c:v>
                </c:pt>
                <c:pt idx="544">
                  <c:v>8.3900000000000242E-9</c:v>
                </c:pt>
                <c:pt idx="545">
                  <c:v>4.780000000000012E-9</c:v>
                </c:pt>
                <c:pt idx="546">
                  <c:v>3.0200000000000069E-9</c:v>
                </c:pt>
                <c:pt idx="547">
                  <c:v>2.450000000000005E-9</c:v>
                </c:pt>
                <c:pt idx="548">
                  <c:v>2.8000000000000056E-9</c:v>
                </c:pt>
                <c:pt idx="549">
                  <c:v>3.6300000000000088E-9</c:v>
                </c:pt>
                <c:pt idx="550">
                  <c:v>4.9100000000000114E-9</c:v>
                </c:pt>
                <c:pt idx="551">
                  <c:v>5.9500000000000144E-9</c:v>
                </c:pt>
                <c:pt idx="552">
                  <c:v>6.2600000000000135E-9</c:v>
                </c:pt>
                <c:pt idx="553">
                  <c:v>6.200000000000015E-9</c:v>
                </c:pt>
                <c:pt idx="554">
                  <c:v>4.5000000000000105E-9</c:v>
                </c:pt>
                <c:pt idx="555">
                  <c:v>2.820000000000006E-9</c:v>
                </c:pt>
                <c:pt idx="556">
                  <c:v>1.740000000000005E-9</c:v>
                </c:pt>
                <c:pt idx="557">
                  <c:v>1.2700000000000033E-9</c:v>
                </c:pt>
                <c:pt idx="558">
                  <c:v>1.1800000000000034E-9</c:v>
                </c:pt>
                <c:pt idx="559">
                  <c:v>1.2000000000000029E-9</c:v>
                </c:pt>
                <c:pt idx="560">
                  <c:v>1.5000000000000035E-9</c:v>
                </c:pt>
                <c:pt idx="561">
                  <c:v>1.680000000000005E-9</c:v>
                </c:pt>
                <c:pt idx="562">
                  <c:v>1.7200000000000052E-9</c:v>
                </c:pt>
                <c:pt idx="563">
                  <c:v>1.7300000000000052E-9</c:v>
                </c:pt>
                <c:pt idx="564">
                  <c:v>1.4600000000000028E-9</c:v>
                </c:pt>
                <c:pt idx="565">
                  <c:v>1.0600000000000028E-9</c:v>
                </c:pt>
                <c:pt idx="566">
                  <c:v>7.8600000000000184E-10</c:v>
                </c:pt>
                <c:pt idx="567">
                  <c:v>6.1900000000000158E-10</c:v>
                </c:pt>
                <c:pt idx="568">
                  <c:v>5.0800000000000124E-10</c:v>
                </c:pt>
                <c:pt idx="569">
                  <c:v>4.4000000000000132E-10</c:v>
                </c:pt>
                <c:pt idx="570">
                  <c:v>4.3200000000000089E-10</c:v>
                </c:pt>
                <c:pt idx="571">
                  <c:v>4.1900000000000088E-10</c:v>
                </c:pt>
                <c:pt idx="572">
                  <c:v>3.6500000000000101E-10</c:v>
                </c:pt>
                <c:pt idx="573">
                  <c:v>3.0500000000000076E-10</c:v>
                </c:pt>
                <c:pt idx="574">
                  <c:v>2.4700000000000059E-10</c:v>
                </c:pt>
                <c:pt idx="575">
                  <c:v>2.230000000000006E-10</c:v>
                </c:pt>
                <c:pt idx="576">
                  <c:v>1.8000000000000052E-10</c:v>
                </c:pt>
                <c:pt idx="577">
                  <c:v>1.7200000000000057E-10</c:v>
                </c:pt>
                <c:pt idx="578">
                  <c:v>2.1600000000000062E-10</c:v>
                </c:pt>
                <c:pt idx="579">
                  <c:v>1.6800000000000053E-10</c:v>
                </c:pt>
                <c:pt idx="580">
                  <c:v>1.610000000000005E-10</c:v>
                </c:pt>
                <c:pt idx="581">
                  <c:v>2.070000000000005E-10</c:v>
                </c:pt>
                <c:pt idx="582">
                  <c:v>1.9700000000000051E-10</c:v>
                </c:pt>
                <c:pt idx="583">
                  <c:v>1.6800000000000053E-10</c:v>
                </c:pt>
                <c:pt idx="584">
                  <c:v>1.8100000000000054E-10</c:v>
                </c:pt>
                <c:pt idx="585">
                  <c:v>1.6000000000000046E-10</c:v>
                </c:pt>
                <c:pt idx="586">
                  <c:v>1.3400000000000047E-10</c:v>
                </c:pt>
                <c:pt idx="587">
                  <c:v>1.220000000000003E-10</c:v>
                </c:pt>
                <c:pt idx="588">
                  <c:v>1.1600000000000044E-10</c:v>
                </c:pt>
                <c:pt idx="589">
                  <c:v>1.3500000000000046E-10</c:v>
                </c:pt>
                <c:pt idx="590">
                  <c:v>1.8600000000000062E-10</c:v>
                </c:pt>
                <c:pt idx="591">
                  <c:v>1.7400000000000054E-10</c:v>
                </c:pt>
                <c:pt idx="592">
                  <c:v>1.4800000000000045E-10</c:v>
                </c:pt>
                <c:pt idx="593">
                  <c:v>1.4000000000000034E-10</c:v>
                </c:pt>
                <c:pt idx="594">
                  <c:v>1.1600000000000044E-10</c:v>
                </c:pt>
                <c:pt idx="595">
                  <c:v>8.8500000000000328E-11</c:v>
                </c:pt>
                <c:pt idx="596">
                  <c:v>1.0700000000000033E-10</c:v>
                </c:pt>
                <c:pt idx="597">
                  <c:v>6.5400000000000196E-11</c:v>
                </c:pt>
                <c:pt idx="598">
                  <c:v>8.5200000000000246E-11</c:v>
                </c:pt>
                <c:pt idx="599">
                  <c:v>1.150000000000004E-10</c:v>
                </c:pt>
                <c:pt idx="600">
                  <c:v>1.3200000000000042E-10</c:v>
                </c:pt>
                <c:pt idx="601">
                  <c:v>1.5100000000000038E-10</c:v>
                </c:pt>
                <c:pt idx="602">
                  <c:v>2.6400000000000085E-10</c:v>
                </c:pt>
                <c:pt idx="603">
                  <c:v>2.6300000000000069E-10</c:v>
                </c:pt>
                <c:pt idx="604">
                  <c:v>1.7000000000000055E-10</c:v>
                </c:pt>
                <c:pt idx="605">
                  <c:v>1.1800000000000045E-10</c:v>
                </c:pt>
                <c:pt idx="606">
                  <c:v>1.0800000000000034E-10</c:v>
                </c:pt>
                <c:pt idx="607">
                  <c:v>9.5100000000000271E-11</c:v>
                </c:pt>
                <c:pt idx="608">
                  <c:v>1.6400000000000052E-10</c:v>
                </c:pt>
                <c:pt idx="609">
                  <c:v>2.0400000000000061E-10</c:v>
                </c:pt>
                <c:pt idx="610">
                  <c:v>1.4500000000000035E-10</c:v>
                </c:pt>
                <c:pt idx="611">
                  <c:v>6.150000000000015E-11</c:v>
                </c:pt>
                <c:pt idx="612">
                  <c:v>1.7000000000000055E-10</c:v>
                </c:pt>
                <c:pt idx="613">
                  <c:v>2.1400000000000071E-10</c:v>
                </c:pt>
                <c:pt idx="614">
                  <c:v>2.0400000000000061E-10</c:v>
                </c:pt>
                <c:pt idx="615">
                  <c:v>2.4900000000000064E-10</c:v>
                </c:pt>
                <c:pt idx="616">
                  <c:v>2.000000000000005E-10</c:v>
                </c:pt>
                <c:pt idx="617">
                  <c:v>1.8800000000000062E-10</c:v>
                </c:pt>
                <c:pt idx="618">
                  <c:v>2.300000000000005E-10</c:v>
                </c:pt>
                <c:pt idx="619">
                  <c:v>2.6600000000000084E-10</c:v>
                </c:pt>
                <c:pt idx="620">
                  <c:v>3.5500000000000095E-10</c:v>
                </c:pt>
                <c:pt idx="621">
                  <c:v>3.8900000000000098E-10</c:v>
                </c:pt>
                <c:pt idx="622">
                  <c:v>3.9800000000000116E-10</c:v>
                </c:pt>
                <c:pt idx="623">
                  <c:v>3.6400000000000102E-10</c:v>
                </c:pt>
                <c:pt idx="624">
                  <c:v>2.9700000000000078E-10</c:v>
                </c:pt>
                <c:pt idx="625">
                  <c:v>2.0900000000000049E-10</c:v>
                </c:pt>
                <c:pt idx="626">
                  <c:v>2.5400000000000062E-10</c:v>
                </c:pt>
                <c:pt idx="627">
                  <c:v>2.6500000000000069E-10</c:v>
                </c:pt>
                <c:pt idx="628">
                  <c:v>3.8800000000000104E-10</c:v>
                </c:pt>
                <c:pt idx="629">
                  <c:v>4.7600000000000115E-10</c:v>
                </c:pt>
                <c:pt idx="630">
                  <c:v>5.240000000000016E-10</c:v>
                </c:pt>
                <c:pt idx="631">
                  <c:v>6.0800000000000173E-10</c:v>
                </c:pt>
                <c:pt idx="632">
                  <c:v>5.6100000000000127E-10</c:v>
                </c:pt>
                <c:pt idx="633">
                  <c:v>4.5300000000000133E-10</c:v>
                </c:pt>
                <c:pt idx="634">
                  <c:v>3.1600000000000093E-10</c:v>
                </c:pt>
                <c:pt idx="635">
                  <c:v>1.7800000000000065E-10</c:v>
                </c:pt>
                <c:pt idx="636">
                  <c:v>1.8700000000000057E-10</c:v>
                </c:pt>
                <c:pt idx="637">
                  <c:v>1.7500000000000058E-10</c:v>
                </c:pt>
                <c:pt idx="638">
                  <c:v>2.6800000000000088E-10</c:v>
                </c:pt>
                <c:pt idx="639">
                  <c:v>3.7000000000000115E-10</c:v>
                </c:pt>
                <c:pt idx="640">
                  <c:v>4.8400000000000122E-10</c:v>
                </c:pt>
                <c:pt idx="641">
                  <c:v>6.4700000000000221E-10</c:v>
                </c:pt>
                <c:pt idx="642">
                  <c:v>7.1100000000000168E-10</c:v>
                </c:pt>
                <c:pt idx="643">
                  <c:v>6.7400000000000202E-10</c:v>
                </c:pt>
                <c:pt idx="644">
                  <c:v>4.9300000000000161E-10</c:v>
                </c:pt>
                <c:pt idx="645">
                  <c:v>3.720000000000012E-10</c:v>
                </c:pt>
                <c:pt idx="646">
                  <c:v>3.6400000000000102E-10</c:v>
                </c:pt>
                <c:pt idx="647">
                  <c:v>3.99000000000001E-10</c:v>
                </c:pt>
                <c:pt idx="648">
                  <c:v>4.3700000000000133E-10</c:v>
                </c:pt>
                <c:pt idx="649">
                  <c:v>4.30000000000001E-10</c:v>
                </c:pt>
                <c:pt idx="650">
                  <c:v>4.8400000000000122E-10</c:v>
                </c:pt>
                <c:pt idx="651">
                  <c:v>4.6600000000000108E-10</c:v>
                </c:pt>
                <c:pt idx="652">
                  <c:v>4.7800000000000124E-10</c:v>
                </c:pt>
                <c:pt idx="653">
                  <c:v>4.1800000000000099E-10</c:v>
                </c:pt>
                <c:pt idx="654">
                  <c:v>2.5700000000000061E-10</c:v>
                </c:pt>
                <c:pt idx="655">
                  <c:v>2.0400000000000061E-10</c:v>
                </c:pt>
                <c:pt idx="656">
                  <c:v>3.3500000000000076E-10</c:v>
                </c:pt>
                <c:pt idx="657">
                  <c:v>5.3300000000000147E-10</c:v>
                </c:pt>
                <c:pt idx="658">
                  <c:v>8.4000000000000279E-10</c:v>
                </c:pt>
                <c:pt idx="659">
                  <c:v>1.2100000000000031E-9</c:v>
                </c:pt>
                <c:pt idx="660">
                  <c:v>1.740000000000005E-9</c:v>
                </c:pt>
                <c:pt idx="661">
                  <c:v>2.1400000000000058E-9</c:v>
                </c:pt>
                <c:pt idx="662">
                  <c:v>2.3200000000000048E-9</c:v>
                </c:pt>
                <c:pt idx="663">
                  <c:v>2.1600000000000058E-9</c:v>
                </c:pt>
                <c:pt idx="664">
                  <c:v>1.5600000000000041E-9</c:v>
                </c:pt>
                <c:pt idx="665">
                  <c:v>1.0700000000000029E-9</c:v>
                </c:pt>
                <c:pt idx="666">
                  <c:v>7.6500000000000201E-10</c:v>
                </c:pt>
                <c:pt idx="667">
                  <c:v>6.3700000000000163E-10</c:v>
                </c:pt>
                <c:pt idx="668">
                  <c:v>5.7700000000000163E-10</c:v>
                </c:pt>
                <c:pt idx="669">
                  <c:v>6.5900000000000155E-10</c:v>
                </c:pt>
                <c:pt idx="670">
                  <c:v>8.3000000000000261E-10</c:v>
                </c:pt>
                <c:pt idx="671">
                  <c:v>1.0000000000000023E-9</c:v>
                </c:pt>
                <c:pt idx="672">
                  <c:v>1.0300000000000031E-9</c:v>
                </c:pt>
                <c:pt idx="673">
                  <c:v>9.5900000000000279E-10</c:v>
                </c:pt>
                <c:pt idx="674">
                  <c:v>7.1600000000000156E-10</c:v>
                </c:pt>
                <c:pt idx="675">
                  <c:v>5.4800000000000173E-10</c:v>
                </c:pt>
                <c:pt idx="676">
                  <c:v>4.1000000000000101E-10</c:v>
                </c:pt>
                <c:pt idx="677">
                  <c:v>3.9000000000000103E-10</c:v>
                </c:pt>
                <c:pt idx="678">
                  <c:v>6.7900000000000189E-10</c:v>
                </c:pt>
                <c:pt idx="679">
                  <c:v>1.0600000000000028E-9</c:v>
                </c:pt>
                <c:pt idx="680">
                  <c:v>1.5000000000000035E-9</c:v>
                </c:pt>
                <c:pt idx="681">
                  <c:v>1.9200000000000041E-9</c:v>
                </c:pt>
                <c:pt idx="682">
                  <c:v>2.1200000000000059E-9</c:v>
                </c:pt>
                <c:pt idx="683">
                  <c:v>2.2000000000000056E-9</c:v>
                </c:pt>
                <c:pt idx="684">
                  <c:v>1.8100000000000049E-9</c:v>
                </c:pt>
                <c:pt idx="685">
                  <c:v>1.3100000000000033E-9</c:v>
                </c:pt>
                <c:pt idx="686">
                  <c:v>9.8500000000000332E-10</c:v>
                </c:pt>
                <c:pt idx="687">
                  <c:v>9.1600000000000283E-10</c:v>
                </c:pt>
                <c:pt idx="688">
                  <c:v>1.5200000000000036E-9</c:v>
                </c:pt>
                <c:pt idx="689">
                  <c:v>2.4200000000000049E-9</c:v>
                </c:pt>
                <c:pt idx="690">
                  <c:v>3.7800000000000089E-9</c:v>
                </c:pt>
                <c:pt idx="691">
                  <c:v>5.0300000000000134E-9</c:v>
                </c:pt>
                <c:pt idx="692">
                  <c:v>5.5500000000000133E-9</c:v>
                </c:pt>
                <c:pt idx="693">
                  <c:v>5.4400000000000143E-9</c:v>
                </c:pt>
                <c:pt idx="694">
                  <c:v>3.9600000000000095E-9</c:v>
                </c:pt>
                <c:pt idx="695">
                  <c:v>2.450000000000005E-9</c:v>
                </c:pt>
                <c:pt idx="696">
                  <c:v>1.6000000000000044E-9</c:v>
                </c:pt>
                <c:pt idx="697">
                  <c:v>1.1600000000000034E-9</c:v>
                </c:pt>
                <c:pt idx="698">
                  <c:v>8.970000000000029E-10</c:v>
                </c:pt>
                <c:pt idx="699">
                  <c:v>7.6700000000000221E-10</c:v>
                </c:pt>
                <c:pt idx="700">
                  <c:v>6.8700000000000187E-10</c:v>
                </c:pt>
                <c:pt idx="701">
                  <c:v>7.6400000000000201E-10</c:v>
                </c:pt>
                <c:pt idx="702">
                  <c:v>7.5900000000000193E-10</c:v>
                </c:pt>
                <c:pt idx="703">
                  <c:v>7.1200000000000147E-10</c:v>
                </c:pt>
                <c:pt idx="704">
                  <c:v>5.7500000000000143E-10</c:v>
                </c:pt>
                <c:pt idx="705">
                  <c:v>3.8800000000000104E-10</c:v>
                </c:pt>
                <c:pt idx="706">
                  <c:v>2.7300000000000076E-10</c:v>
                </c:pt>
                <c:pt idx="707">
                  <c:v>2.0200000000000059E-10</c:v>
                </c:pt>
                <c:pt idx="708">
                  <c:v>2.7100000000000077E-10</c:v>
                </c:pt>
                <c:pt idx="709">
                  <c:v>2.7200000000000077E-10</c:v>
                </c:pt>
                <c:pt idx="710">
                  <c:v>2.7900000000000085E-10</c:v>
                </c:pt>
                <c:pt idx="711">
                  <c:v>2.2900000000000071E-10</c:v>
                </c:pt>
                <c:pt idx="712">
                  <c:v>2.1000000000000062E-10</c:v>
                </c:pt>
                <c:pt idx="713">
                  <c:v>2.1300000000000056E-10</c:v>
                </c:pt>
                <c:pt idx="714">
                  <c:v>2.5800000000000066E-10</c:v>
                </c:pt>
                <c:pt idx="715">
                  <c:v>2.8100000000000058E-10</c:v>
                </c:pt>
                <c:pt idx="716">
                  <c:v>2.7400000000000086E-10</c:v>
                </c:pt>
                <c:pt idx="717">
                  <c:v>2.2100000000000061E-10</c:v>
                </c:pt>
                <c:pt idx="718">
                  <c:v>1.7100000000000062E-10</c:v>
                </c:pt>
                <c:pt idx="719">
                  <c:v>9.1200000000000238E-11</c:v>
                </c:pt>
                <c:pt idx="720">
                  <c:v>9.7300000000000235E-11</c:v>
                </c:pt>
                <c:pt idx="721">
                  <c:v>1.0300000000000033E-10</c:v>
                </c:pt>
                <c:pt idx="722">
                  <c:v>9.8400000000000288E-11</c:v>
                </c:pt>
                <c:pt idx="723">
                  <c:v>3.4600000000000099E-11</c:v>
                </c:pt>
                <c:pt idx="724">
                  <c:v>6.8100000000000197E-11</c:v>
                </c:pt>
                <c:pt idx="725">
                  <c:v>6.6500000000000145E-11</c:v>
                </c:pt>
                <c:pt idx="726">
                  <c:v>1.1400000000000037E-10</c:v>
                </c:pt>
                <c:pt idx="727">
                  <c:v>1.3500000000000046E-10</c:v>
                </c:pt>
                <c:pt idx="728">
                  <c:v>1.630000000000005E-10</c:v>
                </c:pt>
                <c:pt idx="729">
                  <c:v>1.6500000000000052E-10</c:v>
                </c:pt>
                <c:pt idx="730">
                  <c:v>2.0400000000000061E-10</c:v>
                </c:pt>
                <c:pt idx="731">
                  <c:v>2.3800000000000063E-10</c:v>
                </c:pt>
                <c:pt idx="732">
                  <c:v>2.300000000000005E-10</c:v>
                </c:pt>
                <c:pt idx="733">
                  <c:v>1.0900000000000037E-10</c:v>
                </c:pt>
                <c:pt idx="734">
                  <c:v>1.0300000000000033E-10</c:v>
                </c:pt>
                <c:pt idx="735">
                  <c:v>1.0500000000000034E-10</c:v>
                </c:pt>
                <c:pt idx="736">
                  <c:v>8.2400000000000163E-11</c:v>
                </c:pt>
                <c:pt idx="737">
                  <c:v>1.2700000000000041E-10</c:v>
                </c:pt>
                <c:pt idx="738">
                  <c:v>1.0300000000000033E-10</c:v>
                </c:pt>
                <c:pt idx="739">
                  <c:v>1.230000000000003E-10</c:v>
                </c:pt>
                <c:pt idx="740">
                  <c:v>1.0300000000000033E-10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'NR-1-1'!$A$311</c:f>
              <c:strCache>
                <c:ptCount val="1"/>
                <c:pt idx="0">
                  <c:v>5:01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'NR-1-1'!$B$2:$ABN$2</c:f>
              <c:numCache>
                <c:formatCode>General</c:formatCode>
                <c:ptCount val="741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1.3</c:v>
                </c:pt>
                <c:pt idx="4">
                  <c:v>1.4</c:v>
                </c:pt>
                <c:pt idx="5">
                  <c:v>1.5</c:v>
                </c:pt>
                <c:pt idx="6">
                  <c:v>1.6</c:v>
                </c:pt>
                <c:pt idx="7">
                  <c:v>1.7000000000000011</c:v>
                </c:pt>
                <c:pt idx="8">
                  <c:v>1.8</c:v>
                </c:pt>
                <c:pt idx="9">
                  <c:v>1.9</c:v>
                </c:pt>
                <c:pt idx="10">
                  <c:v>2</c:v>
                </c:pt>
                <c:pt idx="11">
                  <c:v>2.1</c:v>
                </c:pt>
                <c:pt idx="12">
                  <c:v>2.2000000000000002</c:v>
                </c:pt>
                <c:pt idx="13">
                  <c:v>2.2999999999999998</c:v>
                </c:pt>
                <c:pt idx="14">
                  <c:v>2.4</c:v>
                </c:pt>
                <c:pt idx="15">
                  <c:v>2.5</c:v>
                </c:pt>
                <c:pt idx="16">
                  <c:v>2.6</c:v>
                </c:pt>
                <c:pt idx="17">
                  <c:v>2.7</c:v>
                </c:pt>
                <c:pt idx="18">
                  <c:v>2.8</c:v>
                </c:pt>
                <c:pt idx="19">
                  <c:v>2.9</c:v>
                </c:pt>
                <c:pt idx="20">
                  <c:v>3</c:v>
                </c:pt>
                <c:pt idx="21">
                  <c:v>3.1</c:v>
                </c:pt>
                <c:pt idx="22">
                  <c:v>3.2</c:v>
                </c:pt>
                <c:pt idx="23">
                  <c:v>3.3</c:v>
                </c:pt>
                <c:pt idx="24">
                  <c:v>3.4</c:v>
                </c:pt>
                <c:pt idx="25">
                  <c:v>3.5</c:v>
                </c:pt>
                <c:pt idx="26">
                  <c:v>3.6</c:v>
                </c:pt>
                <c:pt idx="27">
                  <c:v>3.7</c:v>
                </c:pt>
                <c:pt idx="28">
                  <c:v>3.8</c:v>
                </c:pt>
                <c:pt idx="29">
                  <c:v>3.9</c:v>
                </c:pt>
                <c:pt idx="30">
                  <c:v>4</c:v>
                </c:pt>
                <c:pt idx="31">
                  <c:v>4.0999999999999996</c:v>
                </c:pt>
                <c:pt idx="32">
                  <c:v>4.2</c:v>
                </c:pt>
                <c:pt idx="33">
                  <c:v>4.3</c:v>
                </c:pt>
                <c:pt idx="34">
                  <c:v>4.4000000000000004</c:v>
                </c:pt>
                <c:pt idx="35">
                  <c:v>4.5</c:v>
                </c:pt>
                <c:pt idx="36">
                  <c:v>4.5999999999999996</c:v>
                </c:pt>
                <c:pt idx="37">
                  <c:v>4.7</c:v>
                </c:pt>
                <c:pt idx="38">
                  <c:v>4.8</c:v>
                </c:pt>
                <c:pt idx="39">
                  <c:v>4.9000000000000004</c:v>
                </c:pt>
                <c:pt idx="40">
                  <c:v>5</c:v>
                </c:pt>
                <c:pt idx="41">
                  <c:v>5.0999999999999996</c:v>
                </c:pt>
                <c:pt idx="42">
                  <c:v>5.2</c:v>
                </c:pt>
                <c:pt idx="43">
                  <c:v>5.3</c:v>
                </c:pt>
                <c:pt idx="44">
                  <c:v>5.4</c:v>
                </c:pt>
                <c:pt idx="45">
                  <c:v>5.5</c:v>
                </c:pt>
                <c:pt idx="46">
                  <c:v>5.6</c:v>
                </c:pt>
                <c:pt idx="47">
                  <c:v>5.7</c:v>
                </c:pt>
                <c:pt idx="48">
                  <c:v>5.8</c:v>
                </c:pt>
                <c:pt idx="49">
                  <c:v>5.9</c:v>
                </c:pt>
                <c:pt idx="50">
                  <c:v>6</c:v>
                </c:pt>
                <c:pt idx="51">
                  <c:v>6.1</c:v>
                </c:pt>
                <c:pt idx="52">
                  <c:v>6.2</c:v>
                </c:pt>
                <c:pt idx="53">
                  <c:v>6.3</c:v>
                </c:pt>
                <c:pt idx="54">
                  <c:v>6.4</c:v>
                </c:pt>
                <c:pt idx="55">
                  <c:v>6.5</c:v>
                </c:pt>
                <c:pt idx="56">
                  <c:v>6.6</c:v>
                </c:pt>
                <c:pt idx="57">
                  <c:v>6.7</c:v>
                </c:pt>
                <c:pt idx="58">
                  <c:v>6.8</c:v>
                </c:pt>
                <c:pt idx="59">
                  <c:v>6.9</c:v>
                </c:pt>
                <c:pt idx="60">
                  <c:v>7</c:v>
                </c:pt>
                <c:pt idx="61">
                  <c:v>7.1</c:v>
                </c:pt>
                <c:pt idx="62">
                  <c:v>7.2</c:v>
                </c:pt>
                <c:pt idx="63">
                  <c:v>7.3</c:v>
                </c:pt>
                <c:pt idx="64">
                  <c:v>7.4</c:v>
                </c:pt>
                <c:pt idx="65">
                  <c:v>7.5</c:v>
                </c:pt>
                <c:pt idx="66">
                  <c:v>7.6</c:v>
                </c:pt>
                <c:pt idx="67">
                  <c:v>7.7</c:v>
                </c:pt>
                <c:pt idx="68">
                  <c:v>7.8</c:v>
                </c:pt>
                <c:pt idx="69">
                  <c:v>7.9</c:v>
                </c:pt>
                <c:pt idx="70">
                  <c:v>8</c:v>
                </c:pt>
                <c:pt idx="71">
                  <c:v>8.1</c:v>
                </c:pt>
                <c:pt idx="72">
                  <c:v>8.2000000000000011</c:v>
                </c:pt>
                <c:pt idx="73">
                  <c:v>8.3000000000000007</c:v>
                </c:pt>
                <c:pt idx="74">
                  <c:v>8.4</c:v>
                </c:pt>
                <c:pt idx="75">
                  <c:v>8.5</c:v>
                </c:pt>
                <c:pt idx="76">
                  <c:v>8.6</c:v>
                </c:pt>
                <c:pt idx="77">
                  <c:v>8.7000000000000011</c:v>
                </c:pt>
                <c:pt idx="78">
                  <c:v>8.8000000000000007</c:v>
                </c:pt>
                <c:pt idx="79">
                  <c:v>8.9</c:v>
                </c:pt>
                <c:pt idx="80">
                  <c:v>9</c:v>
                </c:pt>
                <c:pt idx="81">
                  <c:v>9.1</c:v>
                </c:pt>
                <c:pt idx="82">
                  <c:v>9.2000000000000011</c:v>
                </c:pt>
                <c:pt idx="83">
                  <c:v>9.3000000000000007</c:v>
                </c:pt>
                <c:pt idx="84">
                  <c:v>9.4</c:v>
                </c:pt>
                <c:pt idx="85">
                  <c:v>9.5</c:v>
                </c:pt>
                <c:pt idx="86">
                  <c:v>9.6</c:v>
                </c:pt>
                <c:pt idx="87">
                  <c:v>9.7000000000000011</c:v>
                </c:pt>
                <c:pt idx="88">
                  <c:v>9.8000000000000007</c:v>
                </c:pt>
                <c:pt idx="89">
                  <c:v>9.9</c:v>
                </c:pt>
                <c:pt idx="90">
                  <c:v>10</c:v>
                </c:pt>
                <c:pt idx="91">
                  <c:v>10.1</c:v>
                </c:pt>
                <c:pt idx="92">
                  <c:v>10.200000000000001</c:v>
                </c:pt>
                <c:pt idx="93">
                  <c:v>10.3</c:v>
                </c:pt>
                <c:pt idx="94">
                  <c:v>10.4</c:v>
                </c:pt>
                <c:pt idx="95">
                  <c:v>10.5</c:v>
                </c:pt>
                <c:pt idx="96">
                  <c:v>10.6</c:v>
                </c:pt>
                <c:pt idx="97">
                  <c:v>10.7</c:v>
                </c:pt>
                <c:pt idx="98">
                  <c:v>10.8</c:v>
                </c:pt>
                <c:pt idx="99">
                  <c:v>10.9</c:v>
                </c:pt>
                <c:pt idx="100">
                  <c:v>11</c:v>
                </c:pt>
                <c:pt idx="101">
                  <c:v>11.1</c:v>
                </c:pt>
                <c:pt idx="102">
                  <c:v>11.2</c:v>
                </c:pt>
                <c:pt idx="103">
                  <c:v>11.3</c:v>
                </c:pt>
                <c:pt idx="104">
                  <c:v>11.4</c:v>
                </c:pt>
                <c:pt idx="105">
                  <c:v>11.5</c:v>
                </c:pt>
                <c:pt idx="106">
                  <c:v>11.6</c:v>
                </c:pt>
                <c:pt idx="107">
                  <c:v>11.7</c:v>
                </c:pt>
                <c:pt idx="108">
                  <c:v>11.8</c:v>
                </c:pt>
                <c:pt idx="109">
                  <c:v>11.9</c:v>
                </c:pt>
                <c:pt idx="110">
                  <c:v>12</c:v>
                </c:pt>
                <c:pt idx="111">
                  <c:v>12.1</c:v>
                </c:pt>
                <c:pt idx="112">
                  <c:v>12.2</c:v>
                </c:pt>
                <c:pt idx="113">
                  <c:v>12.3</c:v>
                </c:pt>
                <c:pt idx="114">
                  <c:v>12.4</c:v>
                </c:pt>
                <c:pt idx="115">
                  <c:v>12.5</c:v>
                </c:pt>
                <c:pt idx="116">
                  <c:v>12.6</c:v>
                </c:pt>
                <c:pt idx="117">
                  <c:v>12.7</c:v>
                </c:pt>
                <c:pt idx="118">
                  <c:v>12.8</c:v>
                </c:pt>
                <c:pt idx="119">
                  <c:v>12.9</c:v>
                </c:pt>
                <c:pt idx="120">
                  <c:v>13</c:v>
                </c:pt>
                <c:pt idx="121">
                  <c:v>13.1</c:v>
                </c:pt>
                <c:pt idx="122">
                  <c:v>13.2</c:v>
                </c:pt>
                <c:pt idx="123">
                  <c:v>13.3</c:v>
                </c:pt>
                <c:pt idx="124">
                  <c:v>13.4</c:v>
                </c:pt>
                <c:pt idx="125">
                  <c:v>13.5</c:v>
                </c:pt>
                <c:pt idx="126">
                  <c:v>13.6</c:v>
                </c:pt>
                <c:pt idx="127">
                  <c:v>13.7</c:v>
                </c:pt>
                <c:pt idx="128">
                  <c:v>13.8</c:v>
                </c:pt>
                <c:pt idx="129">
                  <c:v>13.9</c:v>
                </c:pt>
                <c:pt idx="130">
                  <c:v>14</c:v>
                </c:pt>
                <c:pt idx="131">
                  <c:v>14.1</c:v>
                </c:pt>
                <c:pt idx="132">
                  <c:v>14.2</c:v>
                </c:pt>
                <c:pt idx="133">
                  <c:v>14.3</c:v>
                </c:pt>
                <c:pt idx="134">
                  <c:v>14.4</c:v>
                </c:pt>
                <c:pt idx="135">
                  <c:v>14.5</c:v>
                </c:pt>
                <c:pt idx="136">
                  <c:v>14.6</c:v>
                </c:pt>
                <c:pt idx="137">
                  <c:v>14.7</c:v>
                </c:pt>
                <c:pt idx="138">
                  <c:v>14.8</c:v>
                </c:pt>
                <c:pt idx="139">
                  <c:v>14.9</c:v>
                </c:pt>
                <c:pt idx="140">
                  <c:v>15</c:v>
                </c:pt>
                <c:pt idx="141">
                  <c:v>15.1</c:v>
                </c:pt>
                <c:pt idx="142">
                  <c:v>15.2</c:v>
                </c:pt>
                <c:pt idx="143">
                  <c:v>15.3</c:v>
                </c:pt>
                <c:pt idx="144">
                  <c:v>15.4</c:v>
                </c:pt>
                <c:pt idx="145">
                  <c:v>15.5</c:v>
                </c:pt>
                <c:pt idx="146">
                  <c:v>15.6</c:v>
                </c:pt>
                <c:pt idx="147">
                  <c:v>15.7</c:v>
                </c:pt>
                <c:pt idx="148">
                  <c:v>15.8</c:v>
                </c:pt>
                <c:pt idx="149">
                  <c:v>15.9</c:v>
                </c:pt>
                <c:pt idx="150">
                  <c:v>16</c:v>
                </c:pt>
                <c:pt idx="151">
                  <c:v>16.100000000000001</c:v>
                </c:pt>
                <c:pt idx="152">
                  <c:v>16.2</c:v>
                </c:pt>
                <c:pt idx="153">
                  <c:v>16.3</c:v>
                </c:pt>
                <c:pt idx="154">
                  <c:v>16.399999999999999</c:v>
                </c:pt>
                <c:pt idx="155">
                  <c:v>16.5</c:v>
                </c:pt>
                <c:pt idx="156">
                  <c:v>16.600000000000001</c:v>
                </c:pt>
                <c:pt idx="157">
                  <c:v>16.7</c:v>
                </c:pt>
                <c:pt idx="158">
                  <c:v>16.8</c:v>
                </c:pt>
                <c:pt idx="159">
                  <c:v>16.899999999999999</c:v>
                </c:pt>
                <c:pt idx="160">
                  <c:v>17</c:v>
                </c:pt>
                <c:pt idx="161">
                  <c:v>17.100000000000001</c:v>
                </c:pt>
                <c:pt idx="162">
                  <c:v>17.2</c:v>
                </c:pt>
                <c:pt idx="163">
                  <c:v>17.3</c:v>
                </c:pt>
                <c:pt idx="164">
                  <c:v>17.399999999999999</c:v>
                </c:pt>
                <c:pt idx="165">
                  <c:v>17.5</c:v>
                </c:pt>
                <c:pt idx="166">
                  <c:v>17.600000000000001</c:v>
                </c:pt>
                <c:pt idx="167">
                  <c:v>17.7</c:v>
                </c:pt>
                <c:pt idx="168">
                  <c:v>17.8</c:v>
                </c:pt>
                <c:pt idx="169">
                  <c:v>17.899999999999999</c:v>
                </c:pt>
                <c:pt idx="170">
                  <c:v>18</c:v>
                </c:pt>
                <c:pt idx="171">
                  <c:v>18.100000000000001</c:v>
                </c:pt>
                <c:pt idx="172">
                  <c:v>18.2</c:v>
                </c:pt>
                <c:pt idx="173">
                  <c:v>18.3</c:v>
                </c:pt>
                <c:pt idx="174">
                  <c:v>18.399999999999999</c:v>
                </c:pt>
                <c:pt idx="175">
                  <c:v>18.5</c:v>
                </c:pt>
                <c:pt idx="176">
                  <c:v>18.600000000000001</c:v>
                </c:pt>
                <c:pt idx="177">
                  <c:v>18.7</c:v>
                </c:pt>
                <c:pt idx="178">
                  <c:v>18.8</c:v>
                </c:pt>
                <c:pt idx="179">
                  <c:v>18.899999999999999</c:v>
                </c:pt>
                <c:pt idx="180">
                  <c:v>19</c:v>
                </c:pt>
                <c:pt idx="181">
                  <c:v>19.100000000000001</c:v>
                </c:pt>
                <c:pt idx="182">
                  <c:v>19.2</c:v>
                </c:pt>
                <c:pt idx="183">
                  <c:v>19.3</c:v>
                </c:pt>
                <c:pt idx="184">
                  <c:v>19.399999999999999</c:v>
                </c:pt>
                <c:pt idx="185">
                  <c:v>19.5</c:v>
                </c:pt>
                <c:pt idx="186">
                  <c:v>19.600000000000001</c:v>
                </c:pt>
                <c:pt idx="187">
                  <c:v>19.7</c:v>
                </c:pt>
                <c:pt idx="188">
                  <c:v>19.8</c:v>
                </c:pt>
                <c:pt idx="189">
                  <c:v>19.899999999999999</c:v>
                </c:pt>
                <c:pt idx="190">
                  <c:v>20</c:v>
                </c:pt>
                <c:pt idx="191">
                  <c:v>20.100000000000001</c:v>
                </c:pt>
                <c:pt idx="192">
                  <c:v>20.2</c:v>
                </c:pt>
                <c:pt idx="193">
                  <c:v>20.3</c:v>
                </c:pt>
                <c:pt idx="194">
                  <c:v>20.399999999999999</c:v>
                </c:pt>
                <c:pt idx="195">
                  <c:v>20.5</c:v>
                </c:pt>
                <c:pt idx="196">
                  <c:v>20.6</c:v>
                </c:pt>
                <c:pt idx="197">
                  <c:v>20.7</c:v>
                </c:pt>
                <c:pt idx="198">
                  <c:v>20.8</c:v>
                </c:pt>
                <c:pt idx="199">
                  <c:v>20.9</c:v>
                </c:pt>
                <c:pt idx="200">
                  <c:v>21</c:v>
                </c:pt>
                <c:pt idx="201">
                  <c:v>21.1</c:v>
                </c:pt>
                <c:pt idx="202">
                  <c:v>21.2</c:v>
                </c:pt>
                <c:pt idx="203">
                  <c:v>21.3</c:v>
                </c:pt>
                <c:pt idx="204">
                  <c:v>21.4</c:v>
                </c:pt>
                <c:pt idx="205">
                  <c:v>21.5</c:v>
                </c:pt>
                <c:pt idx="206">
                  <c:v>21.6</c:v>
                </c:pt>
                <c:pt idx="207">
                  <c:v>21.7</c:v>
                </c:pt>
                <c:pt idx="208">
                  <c:v>21.8</c:v>
                </c:pt>
                <c:pt idx="209">
                  <c:v>21.9</c:v>
                </c:pt>
                <c:pt idx="210">
                  <c:v>22</c:v>
                </c:pt>
                <c:pt idx="211">
                  <c:v>22.1</c:v>
                </c:pt>
                <c:pt idx="212">
                  <c:v>22.2</c:v>
                </c:pt>
                <c:pt idx="213">
                  <c:v>22.3</c:v>
                </c:pt>
                <c:pt idx="214">
                  <c:v>22.4</c:v>
                </c:pt>
                <c:pt idx="215">
                  <c:v>22.5</c:v>
                </c:pt>
                <c:pt idx="216">
                  <c:v>22.6</c:v>
                </c:pt>
                <c:pt idx="217">
                  <c:v>22.7</c:v>
                </c:pt>
                <c:pt idx="218">
                  <c:v>22.8</c:v>
                </c:pt>
                <c:pt idx="219">
                  <c:v>22.9</c:v>
                </c:pt>
                <c:pt idx="220">
                  <c:v>23</c:v>
                </c:pt>
                <c:pt idx="221">
                  <c:v>23.1</c:v>
                </c:pt>
                <c:pt idx="222">
                  <c:v>23.2</c:v>
                </c:pt>
                <c:pt idx="223">
                  <c:v>23.3</c:v>
                </c:pt>
                <c:pt idx="224">
                  <c:v>23.4</c:v>
                </c:pt>
                <c:pt idx="225">
                  <c:v>23.5</c:v>
                </c:pt>
                <c:pt idx="226">
                  <c:v>23.6</c:v>
                </c:pt>
                <c:pt idx="227">
                  <c:v>23.7</c:v>
                </c:pt>
                <c:pt idx="228">
                  <c:v>23.8</c:v>
                </c:pt>
                <c:pt idx="229">
                  <c:v>23.9</c:v>
                </c:pt>
                <c:pt idx="230">
                  <c:v>24</c:v>
                </c:pt>
                <c:pt idx="231">
                  <c:v>24.1</c:v>
                </c:pt>
                <c:pt idx="232">
                  <c:v>24.2</c:v>
                </c:pt>
                <c:pt idx="233">
                  <c:v>24.3</c:v>
                </c:pt>
                <c:pt idx="234">
                  <c:v>24.4</c:v>
                </c:pt>
                <c:pt idx="235">
                  <c:v>24.5</c:v>
                </c:pt>
                <c:pt idx="236">
                  <c:v>24.6</c:v>
                </c:pt>
                <c:pt idx="237">
                  <c:v>24.7</c:v>
                </c:pt>
                <c:pt idx="238">
                  <c:v>24.8</c:v>
                </c:pt>
                <c:pt idx="239">
                  <c:v>24.9</c:v>
                </c:pt>
                <c:pt idx="240">
                  <c:v>25</c:v>
                </c:pt>
                <c:pt idx="241">
                  <c:v>25.1</c:v>
                </c:pt>
                <c:pt idx="242">
                  <c:v>25.2</c:v>
                </c:pt>
                <c:pt idx="243">
                  <c:v>25.3</c:v>
                </c:pt>
                <c:pt idx="244">
                  <c:v>25.4</c:v>
                </c:pt>
                <c:pt idx="245">
                  <c:v>25.5</c:v>
                </c:pt>
                <c:pt idx="246">
                  <c:v>25.6</c:v>
                </c:pt>
                <c:pt idx="247">
                  <c:v>25.7</c:v>
                </c:pt>
                <c:pt idx="248">
                  <c:v>25.8</c:v>
                </c:pt>
                <c:pt idx="249">
                  <c:v>25.9</c:v>
                </c:pt>
                <c:pt idx="250">
                  <c:v>26</c:v>
                </c:pt>
                <c:pt idx="251">
                  <c:v>26.1</c:v>
                </c:pt>
                <c:pt idx="252">
                  <c:v>26.2</c:v>
                </c:pt>
                <c:pt idx="253">
                  <c:v>26.3</c:v>
                </c:pt>
                <c:pt idx="254">
                  <c:v>26.4</c:v>
                </c:pt>
                <c:pt idx="255">
                  <c:v>26.5</c:v>
                </c:pt>
                <c:pt idx="256">
                  <c:v>26.6</c:v>
                </c:pt>
                <c:pt idx="257">
                  <c:v>26.7</c:v>
                </c:pt>
                <c:pt idx="258">
                  <c:v>26.8</c:v>
                </c:pt>
                <c:pt idx="259">
                  <c:v>26.9</c:v>
                </c:pt>
                <c:pt idx="260">
                  <c:v>27</c:v>
                </c:pt>
                <c:pt idx="261">
                  <c:v>27.1</c:v>
                </c:pt>
                <c:pt idx="262">
                  <c:v>27.2</c:v>
                </c:pt>
                <c:pt idx="263">
                  <c:v>27.3</c:v>
                </c:pt>
                <c:pt idx="264">
                  <c:v>27.4</c:v>
                </c:pt>
                <c:pt idx="265">
                  <c:v>27.5</c:v>
                </c:pt>
                <c:pt idx="266">
                  <c:v>27.6</c:v>
                </c:pt>
                <c:pt idx="267">
                  <c:v>27.7</c:v>
                </c:pt>
                <c:pt idx="268">
                  <c:v>27.8</c:v>
                </c:pt>
                <c:pt idx="269">
                  <c:v>27.9</c:v>
                </c:pt>
                <c:pt idx="270">
                  <c:v>28</c:v>
                </c:pt>
                <c:pt idx="271">
                  <c:v>28.1</c:v>
                </c:pt>
                <c:pt idx="272">
                  <c:v>28.2</c:v>
                </c:pt>
                <c:pt idx="273">
                  <c:v>28.3</c:v>
                </c:pt>
                <c:pt idx="274">
                  <c:v>28.4</c:v>
                </c:pt>
                <c:pt idx="275">
                  <c:v>28.5</c:v>
                </c:pt>
                <c:pt idx="276">
                  <c:v>28.6</c:v>
                </c:pt>
                <c:pt idx="277">
                  <c:v>28.7</c:v>
                </c:pt>
                <c:pt idx="278">
                  <c:v>28.8</c:v>
                </c:pt>
                <c:pt idx="279">
                  <c:v>28.9</c:v>
                </c:pt>
                <c:pt idx="280">
                  <c:v>29</c:v>
                </c:pt>
                <c:pt idx="281">
                  <c:v>29.1</c:v>
                </c:pt>
                <c:pt idx="282">
                  <c:v>29.2</c:v>
                </c:pt>
                <c:pt idx="283">
                  <c:v>29.3</c:v>
                </c:pt>
                <c:pt idx="284">
                  <c:v>29.4</c:v>
                </c:pt>
                <c:pt idx="285">
                  <c:v>29.5</c:v>
                </c:pt>
                <c:pt idx="286">
                  <c:v>29.6</c:v>
                </c:pt>
                <c:pt idx="287">
                  <c:v>29.7</c:v>
                </c:pt>
                <c:pt idx="288">
                  <c:v>29.8</c:v>
                </c:pt>
                <c:pt idx="289">
                  <c:v>29.9</c:v>
                </c:pt>
                <c:pt idx="290">
                  <c:v>30</c:v>
                </c:pt>
                <c:pt idx="291">
                  <c:v>30.1</c:v>
                </c:pt>
                <c:pt idx="292">
                  <c:v>30.2</c:v>
                </c:pt>
                <c:pt idx="293">
                  <c:v>30.3</c:v>
                </c:pt>
                <c:pt idx="294">
                  <c:v>30.4</c:v>
                </c:pt>
                <c:pt idx="295">
                  <c:v>30.5</c:v>
                </c:pt>
                <c:pt idx="296">
                  <c:v>30.6</c:v>
                </c:pt>
                <c:pt idx="297">
                  <c:v>30.7</c:v>
                </c:pt>
                <c:pt idx="298">
                  <c:v>30.8</c:v>
                </c:pt>
                <c:pt idx="299">
                  <c:v>30.9</c:v>
                </c:pt>
                <c:pt idx="300">
                  <c:v>31</c:v>
                </c:pt>
                <c:pt idx="301">
                  <c:v>31.1</c:v>
                </c:pt>
                <c:pt idx="302">
                  <c:v>31.2</c:v>
                </c:pt>
                <c:pt idx="303">
                  <c:v>31.3</c:v>
                </c:pt>
                <c:pt idx="304">
                  <c:v>31.4</c:v>
                </c:pt>
                <c:pt idx="305">
                  <c:v>31.5</c:v>
                </c:pt>
                <c:pt idx="306">
                  <c:v>31.6</c:v>
                </c:pt>
                <c:pt idx="307">
                  <c:v>31.7</c:v>
                </c:pt>
                <c:pt idx="308">
                  <c:v>31.8</c:v>
                </c:pt>
                <c:pt idx="309">
                  <c:v>31.9</c:v>
                </c:pt>
                <c:pt idx="310">
                  <c:v>32</c:v>
                </c:pt>
                <c:pt idx="311">
                  <c:v>32.1</c:v>
                </c:pt>
                <c:pt idx="312">
                  <c:v>32.200000000000003</c:v>
                </c:pt>
                <c:pt idx="313">
                  <c:v>32.300000000000004</c:v>
                </c:pt>
                <c:pt idx="314">
                  <c:v>32.4</c:v>
                </c:pt>
                <c:pt idx="315">
                  <c:v>32.5</c:v>
                </c:pt>
                <c:pt idx="316">
                  <c:v>32.6</c:v>
                </c:pt>
                <c:pt idx="317">
                  <c:v>32.700000000000003</c:v>
                </c:pt>
                <c:pt idx="318">
                  <c:v>32.800000000000004</c:v>
                </c:pt>
                <c:pt idx="319">
                  <c:v>32.9</c:v>
                </c:pt>
                <c:pt idx="320">
                  <c:v>33</c:v>
                </c:pt>
                <c:pt idx="321">
                  <c:v>33.1</c:v>
                </c:pt>
                <c:pt idx="322">
                  <c:v>33.200000000000003</c:v>
                </c:pt>
                <c:pt idx="323">
                  <c:v>33.300000000000004</c:v>
                </c:pt>
                <c:pt idx="324">
                  <c:v>33.4</c:v>
                </c:pt>
                <c:pt idx="325">
                  <c:v>33.5</c:v>
                </c:pt>
                <c:pt idx="326">
                  <c:v>33.6</c:v>
                </c:pt>
                <c:pt idx="327">
                  <c:v>33.700000000000003</c:v>
                </c:pt>
                <c:pt idx="328">
                  <c:v>33.800000000000004</c:v>
                </c:pt>
                <c:pt idx="329">
                  <c:v>33.9</c:v>
                </c:pt>
                <c:pt idx="330">
                  <c:v>34</c:v>
                </c:pt>
                <c:pt idx="331">
                  <c:v>34.1</c:v>
                </c:pt>
                <c:pt idx="332">
                  <c:v>34.200000000000003</c:v>
                </c:pt>
                <c:pt idx="333">
                  <c:v>34.300000000000004</c:v>
                </c:pt>
                <c:pt idx="334">
                  <c:v>34.4</c:v>
                </c:pt>
                <c:pt idx="335">
                  <c:v>34.5</c:v>
                </c:pt>
                <c:pt idx="336">
                  <c:v>34.6</c:v>
                </c:pt>
                <c:pt idx="337">
                  <c:v>34.700000000000003</c:v>
                </c:pt>
                <c:pt idx="338">
                  <c:v>34.800000000000004</c:v>
                </c:pt>
                <c:pt idx="339">
                  <c:v>34.9</c:v>
                </c:pt>
                <c:pt idx="340">
                  <c:v>35</c:v>
                </c:pt>
                <c:pt idx="341">
                  <c:v>35.1</c:v>
                </c:pt>
                <c:pt idx="342">
                  <c:v>35.200000000000003</c:v>
                </c:pt>
                <c:pt idx="343">
                  <c:v>35.300000000000004</c:v>
                </c:pt>
                <c:pt idx="344">
                  <c:v>35.4</c:v>
                </c:pt>
                <c:pt idx="345">
                  <c:v>35.5</c:v>
                </c:pt>
                <c:pt idx="346">
                  <c:v>35.6</c:v>
                </c:pt>
                <c:pt idx="347">
                  <c:v>35.700000000000003</c:v>
                </c:pt>
                <c:pt idx="348">
                  <c:v>35.800000000000004</c:v>
                </c:pt>
                <c:pt idx="349">
                  <c:v>35.9</c:v>
                </c:pt>
                <c:pt idx="350">
                  <c:v>36</c:v>
                </c:pt>
                <c:pt idx="351">
                  <c:v>36.1</c:v>
                </c:pt>
                <c:pt idx="352">
                  <c:v>36.200000000000003</c:v>
                </c:pt>
                <c:pt idx="353">
                  <c:v>36.300000000000004</c:v>
                </c:pt>
                <c:pt idx="354">
                  <c:v>36.4</c:v>
                </c:pt>
                <c:pt idx="355">
                  <c:v>36.5</c:v>
                </c:pt>
                <c:pt idx="356">
                  <c:v>36.6</c:v>
                </c:pt>
                <c:pt idx="357">
                  <c:v>36.700000000000003</c:v>
                </c:pt>
                <c:pt idx="358">
                  <c:v>36.800000000000004</c:v>
                </c:pt>
                <c:pt idx="359">
                  <c:v>36.9</c:v>
                </c:pt>
                <c:pt idx="360">
                  <c:v>37</c:v>
                </c:pt>
                <c:pt idx="361">
                  <c:v>37.1</c:v>
                </c:pt>
                <c:pt idx="362">
                  <c:v>37.200000000000003</c:v>
                </c:pt>
                <c:pt idx="363">
                  <c:v>37.300000000000004</c:v>
                </c:pt>
                <c:pt idx="364">
                  <c:v>37.4</c:v>
                </c:pt>
                <c:pt idx="365">
                  <c:v>37.5</c:v>
                </c:pt>
                <c:pt idx="366">
                  <c:v>37.6</c:v>
                </c:pt>
                <c:pt idx="367">
                  <c:v>37.700000000000003</c:v>
                </c:pt>
                <c:pt idx="368">
                  <c:v>37.800000000000004</c:v>
                </c:pt>
                <c:pt idx="369">
                  <c:v>37.9</c:v>
                </c:pt>
                <c:pt idx="370">
                  <c:v>38</c:v>
                </c:pt>
                <c:pt idx="371">
                  <c:v>38.1</c:v>
                </c:pt>
                <c:pt idx="372">
                  <c:v>38.200000000000003</c:v>
                </c:pt>
                <c:pt idx="373">
                  <c:v>38.300000000000004</c:v>
                </c:pt>
                <c:pt idx="374">
                  <c:v>38.4</c:v>
                </c:pt>
                <c:pt idx="375">
                  <c:v>38.5</c:v>
                </c:pt>
                <c:pt idx="376">
                  <c:v>38.6</c:v>
                </c:pt>
                <c:pt idx="377">
                  <c:v>38.700000000000003</c:v>
                </c:pt>
                <c:pt idx="378">
                  <c:v>38.800000000000004</c:v>
                </c:pt>
                <c:pt idx="379">
                  <c:v>38.9</c:v>
                </c:pt>
                <c:pt idx="380">
                  <c:v>39</c:v>
                </c:pt>
                <c:pt idx="381">
                  <c:v>39.1</c:v>
                </c:pt>
                <c:pt idx="382">
                  <c:v>39.200000000000003</c:v>
                </c:pt>
                <c:pt idx="383">
                  <c:v>39.300000000000004</c:v>
                </c:pt>
                <c:pt idx="384">
                  <c:v>39.4</c:v>
                </c:pt>
                <c:pt idx="385">
                  <c:v>39.5</c:v>
                </c:pt>
                <c:pt idx="386">
                  <c:v>39.6</c:v>
                </c:pt>
                <c:pt idx="387">
                  <c:v>39.700000000000003</c:v>
                </c:pt>
                <c:pt idx="388">
                  <c:v>39.800000000000004</c:v>
                </c:pt>
                <c:pt idx="389">
                  <c:v>39.9</c:v>
                </c:pt>
                <c:pt idx="390">
                  <c:v>40</c:v>
                </c:pt>
                <c:pt idx="391">
                  <c:v>40.1</c:v>
                </c:pt>
                <c:pt idx="392">
                  <c:v>40.200000000000003</c:v>
                </c:pt>
                <c:pt idx="393">
                  <c:v>40.300000000000004</c:v>
                </c:pt>
                <c:pt idx="394">
                  <c:v>40.4</c:v>
                </c:pt>
                <c:pt idx="395">
                  <c:v>40.5</c:v>
                </c:pt>
                <c:pt idx="396">
                  <c:v>40.6</c:v>
                </c:pt>
                <c:pt idx="397">
                  <c:v>40.700000000000003</c:v>
                </c:pt>
                <c:pt idx="398">
                  <c:v>40.800000000000004</c:v>
                </c:pt>
                <c:pt idx="399">
                  <c:v>40.9</c:v>
                </c:pt>
                <c:pt idx="400">
                  <c:v>41</c:v>
                </c:pt>
                <c:pt idx="401">
                  <c:v>41.1</c:v>
                </c:pt>
                <c:pt idx="402">
                  <c:v>41.2</c:v>
                </c:pt>
                <c:pt idx="403">
                  <c:v>41.3</c:v>
                </c:pt>
                <c:pt idx="404">
                  <c:v>41.4</c:v>
                </c:pt>
                <c:pt idx="405">
                  <c:v>41.5</c:v>
                </c:pt>
                <c:pt idx="406">
                  <c:v>41.6</c:v>
                </c:pt>
                <c:pt idx="407">
                  <c:v>41.7</c:v>
                </c:pt>
                <c:pt idx="408">
                  <c:v>41.8</c:v>
                </c:pt>
                <c:pt idx="409">
                  <c:v>41.9</c:v>
                </c:pt>
                <c:pt idx="410">
                  <c:v>42</c:v>
                </c:pt>
                <c:pt idx="411">
                  <c:v>42.1</c:v>
                </c:pt>
                <c:pt idx="412">
                  <c:v>42.2</c:v>
                </c:pt>
                <c:pt idx="413">
                  <c:v>42.3</c:v>
                </c:pt>
                <c:pt idx="414">
                  <c:v>42.4</c:v>
                </c:pt>
                <c:pt idx="415">
                  <c:v>42.5</c:v>
                </c:pt>
                <c:pt idx="416">
                  <c:v>42.6</c:v>
                </c:pt>
                <c:pt idx="417">
                  <c:v>42.7</c:v>
                </c:pt>
                <c:pt idx="418">
                  <c:v>42.8</c:v>
                </c:pt>
                <c:pt idx="419">
                  <c:v>42.9</c:v>
                </c:pt>
                <c:pt idx="420">
                  <c:v>43</c:v>
                </c:pt>
                <c:pt idx="421">
                  <c:v>43.1</c:v>
                </c:pt>
                <c:pt idx="422">
                  <c:v>43.2</c:v>
                </c:pt>
                <c:pt idx="423">
                  <c:v>43.3</c:v>
                </c:pt>
                <c:pt idx="424">
                  <c:v>43.4</c:v>
                </c:pt>
                <c:pt idx="425">
                  <c:v>43.5</c:v>
                </c:pt>
                <c:pt idx="426">
                  <c:v>43.6</c:v>
                </c:pt>
                <c:pt idx="427">
                  <c:v>43.7</c:v>
                </c:pt>
                <c:pt idx="428">
                  <c:v>43.8</c:v>
                </c:pt>
                <c:pt idx="429">
                  <c:v>43.9</c:v>
                </c:pt>
                <c:pt idx="430">
                  <c:v>44</c:v>
                </c:pt>
                <c:pt idx="431">
                  <c:v>44.1</c:v>
                </c:pt>
                <c:pt idx="432">
                  <c:v>44.2</c:v>
                </c:pt>
                <c:pt idx="433">
                  <c:v>44.3</c:v>
                </c:pt>
                <c:pt idx="434">
                  <c:v>44.4</c:v>
                </c:pt>
                <c:pt idx="435">
                  <c:v>44.5</c:v>
                </c:pt>
                <c:pt idx="436">
                  <c:v>44.6</c:v>
                </c:pt>
                <c:pt idx="437">
                  <c:v>44.7</c:v>
                </c:pt>
                <c:pt idx="438">
                  <c:v>44.8</c:v>
                </c:pt>
                <c:pt idx="439">
                  <c:v>44.9</c:v>
                </c:pt>
                <c:pt idx="440">
                  <c:v>45</c:v>
                </c:pt>
                <c:pt idx="441">
                  <c:v>45.1</c:v>
                </c:pt>
                <c:pt idx="442">
                  <c:v>45.2</c:v>
                </c:pt>
                <c:pt idx="443">
                  <c:v>45.3</c:v>
                </c:pt>
                <c:pt idx="444">
                  <c:v>45.4</c:v>
                </c:pt>
                <c:pt idx="445">
                  <c:v>45.5</c:v>
                </c:pt>
                <c:pt idx="446">
                  <c:v>45.6</c:v>
                </c:pt>
                <c:pt idx="447">
                  <c:v>45.7</c:v>
                </c:pt>
                <c:pt idx="448">
                  <c:v>45.8</c:v>
                </c:pt>
                <c:pt idx="449">
                  <c:v>45.9</c:v>
                </c:pt>
                <c:pt idx="450">
                  <c:v>46</c:v>
                </c:pt>
                <c:pt idx="451">
                  <c:v>46.1</c:v>
                </c:pt>
                <c:pt idx="452">
                  <c:v>46.2</c:v>
                </c:pt>
                <c:pt idx="453">
                  <c:v>46.3</c:v>
                </c:pt>
                <c:pt idx="454">
                  <c:v>46.4</c:v>
                </c:pt>
                <c:pt idx="455">
                  <c:v>46.5</c:v>
                </c:pt>
                <c:pt idx="456">
                  <c:v>46.6</c:v>
                </c:pt>
                <c:pt idx="457">
                  <c:v>46.7</c:v>
                </c:pt>
                <c:pt idx="458">
                  <c:v>46.8</c:v>
                </c:pt>
                <c:pt idx="459">
                  <c:v>46.9</c:v>
                </c:pt>
                <c:pt idx="460">
                  <c:v>47</c:v>
                </c:pt>
                <c:pt idx="461">
                  <c:v>47.1</c:v>
                </c:pt>
                <c:pt idx="462">
                  <c:v>47.2</c:v>
                </c:pt>
                <c:pt idx="463">
                  <c:v>47.3</c:v>
                </c:pt>
                <c:pt idx="464">
                  <c:v>47.4</c:v>
                </c:pt>
                <c:pt idx="465">
                  <c:v>47.5</c:v>
                </c:pt>
                <c:pt idx="466">
                  <c:v>47.6</c:v>
                </c:pt>
                <c:pt idx="467">
                  <c:v>47.7</c:v>
                </c:pt>
                <c:pt idx="468">
                  <c:v>47.8</c:v>
                </c:pt>
                <c:pt idx="469">
                  <c:v>47.9</c:v>
                </c:pt>
                <c:pt idx="470">
                  <c:v>48</c:v>
                </c:pt>
                <c:pt idx="471">
                  <c:v>48.1</c:v>
                </c:pt>
                <c:pt idx="472">
                  <c:v>48.2</c:v>
                </c:pt>
                <c:pt idx="473">
                  <c:v>48.3</c:v>
                </c:pt>
                <c:pt idx="474">
                  <c:v>48.4</c:v>
                </c:pt>
                <c:pt idx="475">
                  <c:v>48.5</c:v>
                </c:pt>
                <c:pt idx="476">
                  <c:v>48.6</c:v>
                </c:pt>
                <c:pt idx="477">
                  <c:v>48.7</c:v>
                </c:pt>
                <c:pt idx="478">
                  <c:v>48.8</c:v>
                </c:pt>
                <c:pt idx="479">
                  <c:v>48.9</c:v>
                </c:pt>
                <c:pt idx="480">
                  <c:v>49</c:v>
                </c:pt>
                <c:pt idx="481">
                  <c:v>49.1</c:v>
                </c:pt>
                <c:pt idx="482">
                  <c:v>49.2</c:v>
                </c:pt>
                <c:pt idx="483">
                  <c:v>49.3</c:v>
                </c:pt>
                <c:pt idx="484">
                  <c:v>49.4</c:v>
                </c:pt>
                <c:pt idx="485">
                  <c:v>49.5</c:v>
                </c:pt>
                <c:pt idx="486">
                  <c:v>49.6</c:v>
                </c:pt>
                <c:pt idx="487">
                  <c:v>49.7</c:v>
                </c:pt>
                <c:pt idx="488">
                  <c:v>49.8</c:v>
                </c:pt>
                <c:pt idx="489">
                  <c:v>49.9</c:v>
                </c:pt>
                <c:pt idx="490">
                  <c:v>50</c:v>
                </c:pt>
                <c:pt idx="491">
                  <c:v>50.1</c:v>
                </c:pt>
                <c:pt idx="492">
                  <c:v>50.2</c:v>
                </c:pt>
                <c:pt idx="493">
                  <c:v>50.3</c:v>
                </c:pt>
                <c:pt idx="494">
                  <c:v>50.4</c:v>
                </c:pt>
                <c:pt idx="495">
                  <c:v>50.5</c:v>
                </c:pt>
                <c:pt idx="496">
                  <c:v>50.6</c:v>
                </c:pt>
                <c:pt idx="497">
                  <c:v>50.7</c:v>
                </c:pt>
                <c:pt idx="498">
                  <c:v>50.8</c:v>
                </c:pt>
                <c:pt idx="499">
                  <c:v>50.9</c:v>
                </c:pt>
                <c:pt idx="500">
                  <c:v>51</c:v>
                </c:pt>
                <c:pt idx="501">
                  <c:v>51.1</c:v>
                </c:pt>
                <c:pt idx="502">
                  <c:v>51.2</c:v>
                </c:pt>
                <c:pt idx="503">
                  <c:v>51.3</c:v>
                </c:pt>
                <c:pt idx="504">
                  <c:v>51.4</c:v>
                </c:pt>
                <c:pt idx="505">
                  <c:v>51.5</c:v>
                </c:pt>
                <c:pt idx="506">
                  <c:v>51.6</c:v>
                </c:pt>
                <c:pt idx="507">
                  <c:v>51.7</c:v>
                </c:pt>
                <c:pt idx="508">
                  <c:v>51.8</c:v>
                </c:pt>
                <c:pt idx="509">
                  <c:v>51.9</c:v>
                </c:pt>
                <c:pt idx="510">
                  <c:v>52</c:v>
                </c:pt>
                <c:pt idx="511">
                  <c:v>52.1</c:v>
                </c:pt>
                <c:pt idx="512">
                  <c:v>52.2</c:v>
                </c:pt>
                <c:pt idx="513">
                  <c:v>52.3</c:v>
                </c:pt>
                <c:pt idx="514">
                  <c:v>52.4</c:v>
                </c:pt>
                <c:pt idx="515">
                  <c:v>52.5</c:v>
                </c:pt>
                <c:pt idx="516">
                  <c:v>52.6</c:v>
                </c:pt>
                <c:pt idx="517">
                  <c:v>52.7</c:v>
                </c:pt>
                <c:pt idx="518">
                  <c:v>52.8</c:v>
                </c:pt>
                <c:pt idx="519">
                  <c:v>52.9</c:v>
                </c:pt>
                <c:pt idx="520">
                  <c:v>53</c:v>
                </c:pt>
                <c:pt idx="521">
                  <c:v>53.1</c:v>
                </c:pt>
                <c:pt idx="522">
                  <c:v>53.2</c:v>
                </c:pt>
                <c:pt idx="523">
                  <c:v>53.3</c:v>
                </c:pt>
                <c:pt idx="524">
                  <c:v>53.4</c:v>
                </c:pt>
                <c:pt idx="525">
                  <c:v>53.5</c:v>
                </c:pt>
                <c:pt idx="526">
                  <c:v>53.6</c:v>
                </c:pt>
                <c:pt idx="527">
                  <c:v>53.7</c:v>
                </c:pt>
                <c:pt idx="528">
                  <c:v>53.8</c:v>
                </c:pt>
                <c:pt idx="529">
                  <c:v>53.9</c:v>
                </c:pt>
                <c:pt idx="530">
                  <c:v>54</c:v>
                </c:pt>
                <c:pt idx="531">
                  <c:v>54.1</c:v>
                </c:pt>
                <c:pt idx="532">
                  <c:v>54.2</c:v>
                </c:pt>
                <c:pt idx="533">
                  <c:v>54.3</c:v>
                </c:pt>
                <c:pt idx="534">
                  <c:v>54.4</c:v>
                </c:pt>
                <c:pt idx="535">
                  <c:v>54.5</c:v>
                </c:pt>
                <c:pt idx="536">
                  <c:v>54.6</c:v>
                </c:pt>
                <c:pt idx="537">
                  <c:v>54.7</c:v>
                </c:pt>
                <c:pt idx="538">
                  <c:v>54.8</c:v>
                </c:pt>
                <c:pt idx="539">
                  <c:v>54.9</c:v>
                </c:pt>
                <c:pt idx="540">
                  <c:v>55</c:v>
                </c:pt>
                <c:pt idx="541">
                  <c:v>55.1</c:v>
                </c:pt>
                <c:pt idx="542">
                  <c:v>55.2</c:v>
                </c:pt>
                <c:pt idx="543">
                  <c:v>55.3</c:v>
                </c:pt>
                <c:pt idx="544">
                  <c:v>55.4</c:v>
                </c:pt>
                <c:pt idx="545">
                  <c:v>55.5</c:v>
                </c:pt>
                <c:pt idx="546">
                  <c:v>55.6</c:v>
                </c:pt>
                <c:pt idx="547">
                  <c:v>55.7</c:v>
                </c:pt>
                <c:pt idx="548">
                  <c:v>55.8</c:v>
                </c:pt>
                <c:pt idx="549">
                  <c:v>55.9</c:v>
                </c:pt>
                <c:pt idx="550">
                  <c:v>56</c:v>
                </c:pt>
                <c:pt idx="551">
                  <c:v>56.1</c:v>
                </c:pt>
                <c:pt idx="552">
                  <c:v>56.2</c:v>
                </c:pt>
                <c:pt idx="553">
                  <c:v>56.3</c:v>
                </c:pt>
                <c:pt idx="554">
                  <c:v>56.4</c:v>
                </c:pt>
                <c:pt idx="555">
                  <c:v>56.5</c:v>
                </c:pt>
                <c:pt idx="556">
                  <c:v>56.6</c:v>
                </c:pt>
                <c:pt idx="557">
                  <c:v>56.7</c:v>
                </c:pt>
                <c:pt idx="558">
                  <c:v>56.8</c:v>
                </c:pt>
                <c:pt idx="559">
                  <c:v>56.9</c:v>
                </c:pt>
                <c:pt idx="560">
                  <c:v>57</c:v>
                </c:pt>
                <c:pt idx="561">
                  <c:v>57.1</c:v>
                </c:pt>
                <c:pt idx="562">
                  <c:v>57.2</c:v>
                </c:pt>
                <c:pt idx="563">
                  <c:v>57.3</c:v>
                </c:pt>
                <c:pt idx="564">
                  <c:v>57.4</c:v>
                </c:pt>
                <c:pt idx="565">
                  <c:v>57.5</c:v>
                </c:pt>
                <c:pt idx="566">
                  <c:v>57.6</c:v>
                </c:pt>
                <c:pt idx="567">
                  <c:v>57.7</c:v>
                </c:pt>
                <c:pt idx="568">
                  <c:v>57.8</c:v>
                </c:pt>
                <c:pt idx="569">
                  <c:v>57.9</c:v>
                </c:pt>
                <c:pt idx="570">
                  <c:v>58</c:v>
                </c:pt>
                <c:pt idx="571">
                  <c:v>58.1</c:v>
                </c:pt>
                <c:pt idx="572">
                  <c:v>58.2</c:v>
                </c:pt>
                <c:pt idx="573">
                  <c:v>58.3</c:v>
                </c:pt>
                <c:pt idx="574">
                  <c:v>58.4</c:v>
                </c:pt>
                <c:pt idx="575">
                  <c:v>58.5</c:v>
                </c:pt>
                <c:pt idx="576">
                  <c:v>58.6</c:v>
                </c:pt>
                <c:pt idx="577">
                  <c:v>58.7</c:v>
                </c:pt>
                <c:pt idx="578">
                  <c:v>58.8</c:v>
                </c:pt>
                <c:pt idx="579">
                  <c:v>58.9</c:v>
                </c:pt>
                <c:pt idx="580">
                  <c:v>59</c:v>
                </c:pt>
                <c:pt idx="581">
                  <c:v>59.1</c:v>
                </c:pt>
                <c:pt idx="582">
                  <c:v>59.2</c:v>
                </c:pt>
                <c:pt idx="583">
                  <c:v>59.3</c:v>
                </c:pt>
                <c:pt idx="584">
                  <c:v>59.4</c:v>
                </c:pt>
                <c:pt idx="585">
                  <c:v>59.5</c:v>
                </c:pt>
                <c:pt idx="586">
                  <c:v>59.6</c:v>
                </c:pt>
                <c:pt idx="587">
                  <c:v>59.7</c:v>
                </c:pt>
                <c:pt idx="588">
                  <c:v>59.8</c:v>
                </c:pt>
                <c:pt idx="589">
                  <c:v>59.9</c:v>
                </c:pt>
                <c:pt idx="590">
                  <c:v>60</c:v>
                </c:pt>
                <c:pt idx="591">
                  <c:v>60.1</c:v>
                </c:pt>
                <c:pt idx="592">
                  <c:v>60.2</c:v>
                </c:pt>
                <c:pt idx="593">
                  <c:v>60.3</c:v>
                </c:pt>
                <c:pt idx="594">
                  <c:v>60.4</c:v>
                </c:pt>
                <c:pt idx="595">
                  <c:v>60.5</c:v>
                </c:pt>
                <c:pt idx="596">
                  <c:v>60.6</c:v>
                </c:pt>
                <c:pt idx="597">
                  <c:v>60.7</c:v>
                </c:pt>
                <c:pt idx="598">
                  <c:v>60.8</c:v>
                </c:pt>
                <c:pt idx="599">
                  <c:v>60.9</c:v>
                </c:pt>
                <c:pt idx="600">
                  <c:v>61</c:v>
                </c:pt>
                <c:pt idx="601">
                  <c:v>61.1</c:v>
                </c:pt>
                <c:pt idx="602">
                  <c:v>61.2</c:v>
                </c:pt>
                <c:pt idx="603">
                  <c:v>61.3</c:v>
                </c:pt>
                <c:pt idx="604">
                  <c:v>61.4</c:v>
                </c:pt>
                <c:pt idx="605">
                  <c:v>61.5</c:v>
                </c:pt>
                <c:pt idx="606">
                  <c:v>61.6</c:v>
                </c:pt>
                <c:pt idx="607">
                  <c:v>61.7</c:v>
                </c:pt>
                <c:pt idx="608">
                  <c:v>61.8</c:v>
                </c:pt>
                <c:pt idx="609">
                  <c:v>61.9</c:v>
                </c:pt>
                <c:pt idx="610">
                  <c:v>62</c:v>
                </c:pt>
                <c:pt idx="611">
                  <c:v>62.1</c:v>
                </c:pt>
                <c:pt idx="612">
                  <c:v>62.2</c:v>
                </c:pt>
                <c:pt idx="613">
                  <c:v>62.3</c:v>
                </c:pt>
                <c:pt idx="614">
                  <c:v>62.4</c:v>
                </c:pt>
                <c:pt idx="615">
                  <c:v>62.5</c:v>
                </c:pt>
                <c:pt idx="616">
                  <c:v>62.6</c:v>
                </c:pt>
                <c:pt idx="617">
                  <c:v>62.7</c:v>
                </c:pt>
                <c:pt idx="618">
                  <c:v>62.8</c:v>
                </c:pt>
                <c:pt idx="619">
                  <c:v>62.9</c:v>
                </c:pt>
                <c:pt idx="620">
                  <c:v>63</c:v>
                </c:pt>
                <c:pt idx="621">
                  <c:v>63.1</c:v>
                </c:pt>
                <c:pt idx="622">
                  <c:v>63.2</c:v>
                </c:pt>
                <c:pt idx="623">
                  <c:v>63.3</c:v>
                </c:pt>
                <c:pt idx="624">
                  <c:v>63.4</c:v>
                </c:pt>
                <c:pt idx="625">
                  <c:v>63.5</c:v>
                </c:pt>
                <c:pt idx="626">
                  <c:v>63.6</c:v>
                </c:pt>
                <c:pt idx="627">
                  <c:v>63.7</c:v>
                </c:pt>
                <c:pt idx="628">
                  <c:v>63.8</c:v>
                </c:pt>
                <c:pt idx="629">
                  <c:v>63.9</c:v>
                </c:pt>
                <c:pt idx="630">
                  <c:v>64</c:v>
                </c:pt>
                <c:pt idx="631">
                  <c:v>64.099999999999994</c:v>
                </c:pt>
                <c:pt idx="632">
                  <c:v>64.2</c:v>
                </c:pt>
                <c:pt idx="633">
                  <c:v>64.3</c:v>
                </c:pt>
                <c:pt idx="634">
                  <c:v>64.400000000000006</c:v>
                </c:pt>
                <c:pt idx="635">
                  <c:v>64.5</c:v>
                </c:pt>
                <c:pt idx="636">
                  <c:v>64.599999999999994</c:v>
                </c:pt>
                <c:pt idx="637">
                  <c:v>64.7</c:v>
                </c:pt>
                <c:pt idx="638">
                  <c:v>64.8</c:v>
                </c:pt>
                <c:pt idx="639">
                  <c:v>64.900000000000006</c:v>
                </c:pt>
                <c:pt idx="640">
                  <c:v>65</c:v>
                </c:pt>
                <c:pt idx="641">
                  <c:v>65.099999999999994</c:v>
                </c:pt>
                <c:pt idx="642">
                  <c:v>65.2</c:v>
                </c:pt>
                <c:pt idx="643">
                  <c:v>65.3</c:v>
                </c:pt>
                <c:pt idx="644">
                  <c:v>65.400000000000006</c:v>
                </c:pt>
                <c:pt idx="645">
                  <c:v>65.5</c:v>
                </c:pt>
                <c:pt idx="646">
                  <c:v>65.599999999999994</c:v>
                </c:pt>
                <c:pt idx="647">
                  <c:v>65.7</c:v>
                </c:pt>
                <c:pt idx="648">
                  <c:v>65.8</c:v>
                </c:pt>
                <c:pt idx="649">
                  <c:v>65.900000000000006</c:v>
                </c:pt>
                <c:pt idx="650">
                  <c:v>66</c:v>
                </c:pt>
                <c:pt idx="651">
                  <c:v>66.099999999999994</c:v>
                </c:pt>
                <c:pt idx="652">
                  <c:v>66.2</c:v>
                </c:pt>
                <c:pt idx="653">
                  <c:v>66.3</c:v>
                </c:pt>
                <c:pt idx="654">
                  <c:v>66.400000000000006</c:v>
                </c:pt>
                <c:pt idx="655">
                  <c:v>66.5</c:v>
                </c:pt>
                <c:pt idx="656">
                  <c:v>66.599999999999994</c:v>
                </c:pt>
                <c:pt idx="657">
                  <c:v>66.7</c:v>
                </c:pt>
                <c:pt idx="658">
                  <c:v>66.8</c:v>
                </c:pt>
                <c:pt idx="659">
                  <c:v>66.900000000000006</c:v>
                </c:pt>
                <c:pt idx="660">
                  <c:v>67</c:v>
                </c:pt>
                <c:pt idx="661">
                  <c:v>67.099999999999994</c:v>
                </c:pt>
                <c:pt idx="662">
                  <c:v>67.2</c:v>
                </c:pt>
                <c:pt idx="663">
                  <c:v>67.3</c:v>
                </c:pt>
                <c:pt idx="664">
                  <c:v>67.400000000000006</c:v>
                </c:pt>
                <c:pt idx="665">
                  <c:v>67.5</c:v>
                </c:pt>
                <c:pt idx="666">
                  <c:v>67.599999999999994</c:v>
                </c:pt>
                <c:pt idx="667">
                  <c:v>67.7</c:v>
                </c:pt>
                <c:pt idx="668">
                  <c:v>67.8</c:v>
                </c:pt>
                <c:pt idx="669">
                  <c:v>67.900000000000006</c:v>
                </c:pt>
                <c:pt idx="670">
                  <c:v>68</c:v>
                </c:pt>
                <c:pt idx="671">
                  <c:v>68.099999999999994</c:v>
                </c:pt>
                <c:pt idx="672">
                  <c:v>68.2</c:v>
                </c:pt>
                <c:pt idx="673">
                  <c:v>68.3</c:v>
                </c:pt>
                <c:pt idx="674">
                  <c:v>68.400000000000006</c:v>
                </c:pt>
                <c:pt idx="675">
                  <c:v>68.5</c:v>
                </c:pt>
                <c:pt idx="676">
                  <c:v>68.599999999999994</c:v>
                </c:pt>
                <c:pt idx="677">
                  <c:v>68.7</c:v>
                </c:pt>
                <c:pt idx="678">
                  <c:v>68.8</c:v>
                </c:pt>
                <c:pt idx="679">
                  <c:v>68.900000000000006</c:v>
                </c:pt>
                <c:pt idx="680">
                  <c:v>69</c:v>
                </c:pt>
                <c:pt idx="681">
                  <c:v>69.099999999999994</c:v>
                </c:pt>
                <c:pt idx="682">
                  <c:v>69.2</c:v>
                </c:pt>
                <c:pt idx="683">
                  <c:v>69.3</c:v>
                </c:pt>
                <c:pt idx="684">
                  <c:v>69.400000000000006</c:v>
                </c:pt>
                <c:pt idx="685">
                  <c:v>69.5</c:v>
                </c:pt>
                <c:pt idx="686">
                  <c:v>69.599999999999994</c:v>
                </c:pt>
                <c:pt idx="687">
                  <c:v>69.7</c:v>
                </c:pt>
                <c:pt idx="688">
                  <c:v>69.8</c:v>
                </c:pt>
                <c:pt idx="689">
                  <c:v>69.900000000000006</c:v>
                </c:pt>
                <c:pt idx="690">
                  <c:v>70</c:v>
                </c:pt>
                <c:pt idx="691">
                  <c:v>70.099999999999994</c:v>
                </c:pt>
                <c:pt idx="692">
                  <c:v>70.2</c:v>
                </c:pt>
                <c:pt idx="693">
                  <c:v>70.3</c:v>
                </c:pt>
                <c:pt idx="694">
                  <c:v>70.400000000000006</c:v>
                </c:pt>
                <c:pt idx="695">
                  <c:v>70.5</c:v>
                </c:pt>
                <c:pt idx="696">
                  <c:v>70.599999999999994</c:v>
                </c:pt>
                <c:pt idx="697">
                  <c:v>70.7</c:v>
                </c:pt>
                <c:pt idx="698">
                  <c:v>70.8</c:v>
                </c:pt>
                <c:pt idx="699">
                  <c:v>70.900000000000006</c:v>
                </c:pt>
                <c:pt idx="700">
                  <c:v>71</c:v>
                </c:pt>
                <c:pt idx="701">
                  <c:v>71.099999999999994</c:v>
                </c:pt>
                <c:pt idx="702">
                  <c:v>71.2</c:v>
                </c:pt>
                <c:pt idx="703">
                  <c:v>71.3</c:v>
                </c:pt>
                <c:pt idx="704">
                  <c:v>71.400000000000006</c:v>
                </c:pt>
                <c:pt idx="705">
                  <c:v>71.5</c:v>
                </c:pt>
                <c:pt idx="706">
                  <c:v>71.599999999999994</c:v>
                </c:pt>
                <c:pt idx="707">
                  <c:v>71.7</c:v>
                </c:pt>
                <c:pt idx="708">
                  <c:v>71.8</c:v>
                </c:pt>
                <c:pt idx="709">
                  <c:v>71.900000000000006</c:v>
                </c:pt>
                <c:pt idx="710">
                  <c:v>72</c:v>
                </c:pt>
                <c:pt idx="711">
                  <c:v>72.099999999999994</c:v>
                </c:pt>
                <c:pt idx="712">
                  <c:v>72.2</c:v>
                </c:pt>
                <c:pt idx="713">
                  <c:v>72.3</c:v>
                </c:pt>
                <c:pt idx="714">
                  <c:v>72.400000000000006</c:v>
                </c:pt>
                <c:pt idx="715">
                  <c:v>72.5</c:v>
                </c:pt>
                <c:pt idx="716">
                  <c:v>72.599999999999994</c:v>
                </c:pt>
                <c:pt idx="717">
                  <c:v>72.7</c:v>
                </c:pt>
                <c:pt idx="718">
                  <c:v>72.8</c:v>
                </c:pt>
                <c:pt idx="719">
                  <c:v>72.900000000000006</c:v>
                </c:pt>
                <c:pt idx="720">
                  <c:v>73</c:v>
                </c:pt>
                <c:pt idx="721">
                  <c:v>73.099999999999994</c:v>
                </c:pt>
                <c:pt idx="722">
                  <c:v>73.2</c:v>
                </c:pt>
                <c:pt idx="723">
                  <c:v>73.3</c:v>
                </c:pt>
                <c:pt idx="724">
                  <c:v>73.400000000000006</c:v>
                </c:pt>
                <c:pt idx="725">
                  <c:v>73.5</c:v>
                </c:pt>
                <c:pt idx="726">
                  <c:v>73.599999999999994</c:v>
                </c:pt>
                <c:pt idx="727">
                  <c:v>73.7</c:v>
                </c:pt>
                <c:pt idx="728">
                  <c:v>73.8</c:v>
                </c:pt>
                <c:pt idx="729">
                  <c:v>73.900000000000006</c:v>
                </c:pt>
                <c:pt idx="730">
                  <c:v>74</c:v>
                </c:pt>
                <c:pt idx="731">
                  <c:v>74.099999999999994</c:v>
                </c:pt>
                <c:pt idx="732">
                  <c:v>74.2</c:v>
                </c:pt>
                <c:pt idx="733">
                  <c:v>74.3</c:v>
                </c:pt>
                <c:pt idx="734">
                  <c:v>74.400000000000006</c:v>
                </c:pt>
                <c:pt idx="735">
                  <c:v>74.5</c:v>
                </c:pt>
                <c:pt idx="736">
                  <c:v>74.599999999999994</c:v>
                </c:pt>
                <c:pt idx="737">
                  <c:v>74.7</c:v>
                </c:pt>
                <c:pt idx="738">
                  <c:v>74.8</c:v>
                </c:pt>
                <c:pt idx="739">
                  <c:v>74.900000000000006</c:v>
                </c:pt>
                <c:pt idx="740">
                  <c:v>75</c:v>
                </c:pt>
              </c:numCache>
            </c:numRef>
          </c:xVal>
          <c:yVal>
            <c:numRef>
              <c:f>'NR-1-1'!$B$311:$ABN$311</c:f>
              <c:numCache>
                <c:formatCode>0.00E+00</c:formatCode>
                <c:ptCount val="741"/>
                <c:pt idx="0">
                  <c:v>-2.230000000000006E-10</c:v>
                </c:pt>
                <c:pt idx="1">
                  <c:v>-2.1700000000000059E-10</c:v>
                </c:pt>
                <c:pt idx="2">
                  <c:v>-2.3200000000000059E-10</c:v>
                </c:pt>
                <c:pt idx="3">
                  <c:v>4.1200000000000059E-10</c:v>
                </c:pt>
                <c:pt idx="4">
                  <c:v>2.6500000000000059E-9</c:v>
                </c:pt>
                <c:pt idx="5">
                  <c:v>5.8800000000000128E-9</c:v>
                </c:pt>
                <c:pt idx="6">
                  <c:v>7.4100000000000189E-9</c:v>
                </c:pt>
                <c:pt idx="7">
                  <c:v>8.3800000000000228E-9</c:v>
                </c:pt>
                <c:pt idx="8">
                  <c:v>1.1100000000000033E-8</c:v>
                </c:pt>
                <c:pt idx="9">
                  <c:v>1.630000000000005E-8</c:v>
                </c:pt>
                <c:pt idx="10">
                  <c:v>2.2300000000000061E-8</c:v>
                </c:pt>
                <c:pt idx="11">
                  <c:v>2.630000000000007E-8</c:v>
                </c:pt>
                <c:pt idx="12">
                  <c:v>2.8400000000000062E-8</c:v>
                </c:pt>
                <c:pt idx="13">
                  <c:v>2.7500000000000071E-8</c:v>
                </c:pt>
                <c:pt idx="14">
                  <c:v>2.3200000000000042E-8</c:v>
                </c:pt>
                <c:pt idx="15">
                  <c:v>1.4600000000000033E-8</c:v>
                </c:pt>
                <c:pt idx="16">
                  <c:v>7.0200000000000142E-9</c:v>
                </c:pt>
                <c:pt idx="17">
                  <c:v>4.0800000000000107E-9</c:v>
                </c:pt>
                <c:pt idx="18">
                  <c:v>2.9500000000000057E-9</c:v>
                </c:pt>
                <c:pt idx="19">
                  <c:v>2.4700000000000053E-9</c:v>
                </c:pt>
                <c:pt idx="20">
                  <c:v>2.3000000000000049E-9</c:v>
                </c:pt>
                <c:pt idx="21">
                  <c:v>2.4000000000000054E-9</c:v>
                </c:pt>
                <c:pt idx="22">
                  <c:v>2.8300000000000053E-9</c:v>
                </c:pt>
                <c:pt idx="23">
                  <c:v>3.8300000000000077E-9</c:v>
                </c:pt>
                <c:pt idx="24">
                  <c:v>6.0000000000000132E-9</c:v>
                </c:pt>
                <c:pt idx="25">
                  <c:v>1.150000000000004E-8</c:v>
                </c:pt>
                <c:pt idx="26">
                  <c:v>3.6000000000000097E-8</c:v>
                </c:pt>
                <c:pt idx="27">
                  <c:v>1.1900000000000034E-7</c:v>
                </c:pt>
                <c:pt idx="28">
                  <c:v>3.2400000000000089E-7</c:v>
                </c:pt>
                <c:pt idx="29">
                  <c:v>5.7400000000000151E-7</c:v>
                </c:pt>
                <c:pt idx="30">
                  <c:v>9.0100000000000205E-7</c:v>
                </c:pt>
                <c:pt idx="31">
                  <c:v>9.4600000000000289E-7</c:v>
                </c:pt>
                <c:pt idx="32">
                  <c:v>9.100000000000024E-7</c:v>
                </c:pt>
                <c:pt idx="33">
                  <c:v>7.4300000000000225E-7</c:v>
                </c:pt>
                <c:pt idx="34">
                  <c:v>4.1100000000000049E-7</c:v>
                </c:pt>
                <c:pt idx="35">
                  <c:v>5.5200000000000124E-8</c:v>
                </c:pt>
                <c:pt idx="36">
                  <c:v>1.1000000000000031E-8</c:v>
                </c:pt>
                <c:pt idx="37">
                  <c:v>4.7300000000000132E-9</c:v>
                </c:pt>
                <c:pt idx="38">
                  <c:v>2.4300000000000042E-9</c:v>
                </c:pt>
                <c:pt idx="39">
                  <c:v>1.3600000000000038E-9</c:v>
                </c:pt>
                <c:pt idx="40">
                  <c:v>7.8600000000000184E-10</c:v>
                </c:pt>
                <c:pt idx="41">
                  <c:v>4.5500000000000112E-10</c:v>
                </c:pt>
                <c:pt idx="42">
                  <c:v>2.8100000000000058E-10</c:v>
                </c:pt>
                <c:pt idx="43">
                  <c:v>1.3000000000000035E-10</c:v>
                </c:pt>
                <c:pt idx="44">
                  <c:v>6.2100000000000178E-11</c:v>
                </c:pt>
                <c:pt idx="45">
                  <c:v>2.4200000000000072E-11</c:v>
                </c:pt>
                <c:pt idx="46">
                  <c:v>-8.7900000000000221E-12</c:v>
                </c:pt>
                <c:pt idx="47">
                  <c:v>-1.1700000000000042E-10</c:v>
                </c:pt>
                <c:pt idx="48">
                  <c:v>-1.1100000000000035E-10</c:v>
                </c:pt>
                <c:pt idx="49">
                  <c:v>-7.4200000000000206E-11</c:v>
                </c:pt>
                <c:pt idx="50">
                  <c:v>-7.6900000000000195E-11</c:v>
                </c:pt>
                <c:pt idx="51">
                  <c:v>-5.5500000000000144E-11</c:v>
                </c:pt>
                <c:pt idx="52">
                  <c:v>-1.1000000000000042E-12</c:v>
                </c:pt>
                <c:pt idx="53">
                  <c:v>1.9200000000000047E-11</c:v>
                </c:pt>
                <c:pt idx="54">
                  <c:v>3.0800000000000097E-11</c:v>
                </c:pt>
                <c:pt idx="55">
                  <c:v>2.9100000000000076E-11</c:v>
                </c:pt>
                <c:pt idx="56">
                  <c:v>6.5900000000000186E-12</c:v>
                </c:pt>
                <c:pt idx="57">
                  <c:v>-1.4300000000000044E-11</c:v>
                </c:pt>
                <c:pt idx="58">
                  <c:v>-5.3800000000000153E-11</c:v>
                </c:pt>
                <c:pt idx="59">
                  <c:v>-1.1200000000000039E-10</c:v>
                </c:pt>
                <c:pt idx="60">
                  <c:v>-1.1800000000000045E-10</c:v>
                </c:pt>
                <c:pt idx="61">
                  <c:v>-1.230000000000003E-10</c:v>
                </c:pt>
                <c:pt idx="62">
                  <c:v>-1.2900000000000033E-10</c:v>
                </c:pt>
                <c:pt idx="63">
                  <c:v>-1.0500000000000034E-10</c:v>
                </c:pt>
                <c:pt idx="64">
                  <c:v>-4.5600000000000113E-11</c:v>
                </c:pt>
                <c:pt idx="65">
                  <c:v>-5.3300000000000155E-11</c:v>
                </c:pt>
                <c:pt idx="66">
                  <c:v>-6.0400000000000187E-11</c:v>
                </c:pt>
                <c:pt idx="67">
                  <c:v>-3.9000000000000111E-11</c:v>
                </c:pt>
                <c:pt idx="68">
                  <c:v>-4.1200000000000088E-11</c:v>
                </c:pt>
                <c:pt idx="69">
                  <c:v>-1.8700000000000065E-11</c:v>
                </c:pt>
                <c:pt idx="70">
                  <c:v>-3.4600000000000099E-11</c:v>
                </c:pt>
                <c:pt idx="71">
                  <c:v>-7.2500000000000215E-11</c:v>
                </c:pt>
                <c:pt idx="72">
                  <c:v>-7.5800000000000232E-11</c:v>
                </c:pt>
                <c:pt idx="73">
                  <c:v>-2.0900000000000055E-11</c:v>
                </c:pt>
                <c:pt idx="74">
                  <c:v>-6.4300000000000207E-11</c:v>
                </c:pt>
                <c:pt idx="75">
                  <c:v>-1.1000000000000033E-10</c:v>
                </c:pt>
                <c:pt idx="76">
                  <c:v>-4.7800000000000148E-11</c:v>
                </c:pt>
                <c:pt idx="77">
                  <c:v>1.590000000000005E-11</c:v>
                </c:pt>
                <c:pt idx="78">
                  <c:v>-3.5200000000000109E-11</c:v>
                </c:pt>
                <c:pt idx="79">
                  <c:v>-2.2500000000000061E-11</c:v>
                </c:pt>
                <c:pt idx="80">
                  <c:v>3.8500000000000088E-12</c:v>
                </c:pt>
                <c:pt idx="81">
                  <c:v>4.9500000000000142E-12</c:v>
                </c:pt>
                <c:pt idx="82">
                  <c:v>2.5300000000000061E-11</c:v>
                </c:pt>
                <c:pt idx="83">
                  <c:v>1.7000000000000058E-11</c:v>
                </c:pt>
                <c:pt idx="84">
                  <c:v>2.6900000000000083E-11</c:v>
                </c:pt>
                <c:pt idx="85">
                  <c:v>1.1400000000000037E-10</c:v>
                </c:pt>
                <c:pt idx="86">
                  <c:v>1.2400000000000037E-10</c:v>
                </c:pt>
                <c:pt idx="87">
                  <c:v>1.1700000000000042E-10</c:v>
                </c:pt>
                <c:pt idx="88">
                  <c:v>1.1700000000000042E-10</c:v>
                </c:pt>
                <c:pt idx="89">
                  <c:v>7.1400000000000188E-11</c:v>
                </c:pt>
                <c:pt idx="90">
                  <c:v>9.0100000000000263E-11</c:v>
                </c:pt>
                <c:pt idx="91">
                  <c:v>9.2900000000000243E-11</c:v>
                </c:pt>
                <c:pt idx="92">
                  <c:v>5.490000000000018E-12</c:v>
                </c:pt>
                <c:pt idx="93">
                  <c:v>-5.490000000000019E-13</c:v>
                </c:pt>
                <c:pt idx="94">
                  <c:v>8.7900000000000221E-12</c:v>
                </c:pt>
                <c:pt idx="95">
                  <c:v>5.3300000000000155E-11</c:v>
                </c:pt>
                <c:pt idx="96">
                  <c:v>1.1000000000000033E-10</c:v>
                </c:pt>
                <c:pt idx="97">
                  <c:v>8.13000000000002E-11</c:v>
                </c:pt>
                <c:pt idx="98">
                  <c:v>2.7500000000000087E-12</c:v>
                </c:pt>
                <c:pt idx="99">
                  <c:v>-3.7900000000000122E-11</c:v>
                </c:pt>
                <c:pt idx="100">
                  <c:v>-3.3500000000000072E-11</c:v>
                </c:pt>
                <c:pt idx="101">
                  <c:v>1.6500000000000055E-12</c:v>
                </c:pt>
                <c:pt idx="102">
                  <c:v>-5.490000000000018E-12</c:v>
                </c:pt>
                <c:pt idx="103">
                  <c:v>1.5400000000000048E-11</c:v>
                </c:pt>
                <c:pt idx="104">
                  <c:v>-3.3000000000000086E-11</c:v>
                </c:pt>
                <c:pt idx="105">
                  <c:v>-4.1200000000000088E-11</c:v>
                </c:pt>
                <c:pt idx="106">
                  <c:v>-9.2900000000000243E-11</c:v>
                </c:pt>
                <c:pt idx="107">
                  <c:v>-3.4100000000000088E-11</c:v>
                </c:pt>
                <c:pt idx="108">
                  <c:v>6.2600000000000164E-11</c:v>
                </c:pt>
                <c:pt idx="109">
                  <c:v>1.0200000000000032E-10</c:v>
                </c:pt>
                <c:pt idx="110">
                  <c:v>2.0400000000000061E-10</c:v>
                </c:pt>
                <c:pt idx="111">
                  <c:v>2.7600000000000086E-10</c:v>
                </c:pt>
                <c:pt idx="112">
                  <c:v>2.6900000000000062E-10</c:v>
                </c:pt>
                <c:pt idx="113">
                  <c:v>2.4200000000000056E-10</c:v>
                </c:pt>
                <c:pt idx="114">
                  <c:v>1.630000000000005E-10</c:v>
                </c:pt>
                <c:pt idx="115">
                  <c:v>9.4000000000000322E-11</c:v>
                </c:pt>
                <c:pt idx="116">
                  <c:v>6.5900000000000194E-11</c:v>
                </c:pt>
                <c:pt idx="117">
                  <c:v>2.0900000000000055E-11</c:v>
                </c:pt>
                <c:pt idx="118">
                  <c:v>-2.7500000000000083E-11</c:v>
                </c:pt>
                <c:pt idx="119">
                  <c:v>-5.1600000000000111E-11</c:v>
                </c:pt>
                <c:pt idx="120">
                  <c:v>-4.7800000000000148E-11</c:v>
                </c:pt>
                <c:pt idx="121">
                  <c:v>1.6500000000000053E-11</c:v>
                </c:pt>
                <c:pt idx="122">
                  <c:v>8.6800000000000246E-11</c:v>
                </c:pt>
                <c:pt idx="123">
                  <c:v>7.4200000000000206E-11</c:v>
                </c:pt>
                <c:pt idx="124">
                  <c:v>1.0100000000000028E-10</c:v>
                </c:pt>
                <c:pt idx="125">
                  <c:v>1.310000000000004E-10</c:v>
                </c:pt>
                <c:pt idx="126">
                  <c:v>1.460000000000004E-10</c:v>
                </c:pt>
                <c:pt idx="127">
                  <c:v>1.5300000000000043E-10</c:v>
                </c:pt>
                <c:pt idx="128">
                  <c:v>2.3200000000000059E-10</c:v>
                </c:pt>
                <c:pt idx="129">
                  <c:v>2.920000000000008E-10</c:v>
                </c:pt>
                <c:pt idx="130">
                  <c:v>3.370000000000008E-10</c:v>
                </c:pt>
                <c:pt idx="131">
                  <c:v>4.2300000000000133E-10</c:v>
                </c:pt>
                <c:pt idx="132">
                  <c:v>4.1500000000000089E-10</c:v>
                </c:pt>
                <c:pt idx="133">
                  <c:v>4.5600000000000101E-10</c:v>
                </c:pt>
                <c:pt idx="134">
                  <c:v>3.260000000000011E-10</c:v>
                </c:pt>
                <c:pt idx="135">
                  <c:v>1.910000000000005E-10</c:v>
                </c:pt>
                <c:pt idx="136">
                  <c:v>1.0700000000000033E-10</c:v>
                </c:pt>
                <c:pt idx="137">
                  <c:v>1.220000000000003E-10</c:v>
                </c:pt>
                <c:pt idx="138">
                  <c:v>1.1800000000000045E-10</c:v>
                </c:pt>
                <c:pt idx="139">
                  <c:v>9.1200000000000238E-11</c:v>
                </c:pt>
                <c:pt idx="140">
                  <c:v>1.0500000000000034E-10</c:v>
                </c:pt>
                <c:pt idx="141">
                  <c:v>1.630000000000005E-10</c:v>
                </c:pt>
                <c:pt idx="142">
                  <c:v>1.8600000000000062E-10</c:v>
                </c:pt>
                <c:pt idx="143">
                  <c:v>2.070000000000005E-10</c:v>
                </c:pt>
                <c:pt idx="144">
                  <c:v>1.5200000000000041E-10</c:v>
                </c:pt>
                <c:pt idx="145">
                  <c:v>9.7800000000000246E-11</c:v>
                </c:pt>
                <c:pt idx="146">
                  <c:v>6.4300000000000207E-11</c:v>
                </c:pt>
                <c:pt idx="147">
                  <c:v>1.2500000000000034E-10</c:v>
                </c:pt>
                <c:pt idx="148">
                  <c:v>3.5700000000000089E-10</c:v>
                </c:pt>
                <c:pt idx="149">
                  <c:v>5.0700000000000135E-10</c:v>
                </c:pt>
                <c:pt idx="150">
                  <c:v>6.4800000000000211E-10</c:v>
                </c:pt>
                <c:pt idx="151">
                  <c:v>7.4600000000000208E-10</c:v>
                </c:pt>
                <c:pt idx="152">
                  <c:v>8.4200000000000278E-10</c:v>
                </c:pt>
                <c:pt idx="153">
                  <c:v>7.9700000000000273E-10</c:v>
                </c:pt>
                <c:pt idx="154">
                  <c:v>6.0200000000000133E-10</c:v>
                </c:pt>
                <c:pt idx="155">
                  <c:v>5.0400000000000136E-10</c:v>
                </c:pt>
                <c:pt idx="156">
                  <c:v>5.7000000000000144E-10</c:v>
                </c:pt>
                <c:pt idx="157">
                  <c:v>9.6200000000000268E-10</c:v>
                </c:pt>
                <c:pt idx="158">
                  <c:v>1.9100000000000035E-9</c:v>
                </c:pt>
                <c:pt idx="159">
                  <c:v>3.0300000000000063E-9</c:v>
                </c:pt>
                <c:pt idx="160">
                  <c:v>4.0300000000000103E-9</c:v>
                </c:pt>
                <c:pt idx="161">
                  <c:v>4.7300000000000132E-9</c:v>
                </c:pt>
                <c:pt idx="162">
                  <c:v>5.0300000000000134E-9</c:v>
                </c:pt>
                <c:pt idx="163">
                  <c:v>4.8000000000000107E-9</c:v>
                </c:pt>
                <c:pt idx="164">
                  <c:v>3.4400000000000084E-9</c:v>
                </c:pt>
                <c:pt idx="165">
                  <c:v>2.1700000000000047E-9</c:v>
                </c:pt>
                <c:pt idx="166">
                  <c:v>2.0700000000000042E-9</c:v>
                </c:pt>
                <c:pt idx="167">
                  <c:v>3.6100000000000084E-9</c:v>
                </c:pt>
                <c:pt idx="168">
                  <c:v>7.9600000000000164E-9</c:v>
                </c:pt>
                <c:pt idx="169">
                  <c:v>1.3400000000000034E-8</c:v>
                </c:pt>
                <c:pt idx="170">
                  <c:v>1.8000000000000049E-8</c:v>
                </c:pt>
                <c:pt idx="171">
                  <c:v>2.000000000000006E-8</c:v>
                </c:pt>
                <c:pt idx="172">
                  <c:v>1.9800000000000045E-8</c:v>
                </c:pt>
                <c:pt idx="173">
                  <c:v>1.8000000000000049E-8</c:v>
                </c:pt>
                <c:pt idx="174">
                  <c:v>1.0700000000000033E-8</c:v>
                </c:pt>
                <c:pt idx="175">
                  <c:v>4.9400000000000131E-9</c:v>
                </c:pt>
                <c:pt idx="176">
                  <c:v>2.6500000000000059E-9</c:v>
                </c:pt>
                <c:pt idx="177">
                  <c:v>1.6100000000000044E-9</c:v>
                </c:pt>
                <c:pt idx="178">
                  <c:v>1.0600000000000028E-9</c:v>
                </c:pt>
                <c:pt idx="179">
                  <c:v>7.7900000000000217E-10</c:v>
                </c:pt>
                <c:pt idx="180">
                  <c:v>5.9100000000000168E-10</c:v>
                </c:pt>
                <c:pt idx="181">
                  <c:v>4.8300000000000133E-10</c:v>
                </c:pt>
                <c:pt idx="182">
                  <c:v>4.940000000000016E-10</c:v>
                </c:pt>
                <c:pt idx="183">
                  <c:v>4.3100000000000099E-10</c:v>
                </c:pt>
                <c:pt idx="184">
                  <c:v>3.6200000000000102E-10</c:v>
                </c:pt>
                <c:pt idx="185">
                  <c:v>2.7200000000000077E-10</c:v>
                </c:pt>
                <c:pt idx="186">
                  <c:v>2.5900000000000066E-10</c:v>
                </c:pt>
                <c:pt idx="187">
                  <c:v>2.5700000000000061E-10</c:v>
                </c:pt>
                <c:pt idx="188">
                  <c:v>2.8200000000000078E-10</c:v>
                </c:pt>
                <c:pt idx="189">
                  <c:v>2.9300000000000069E-10</c:v>
                </c:pt>
                <c:pt idx="190">
                  <c:v>3.4700000000000077E-10</c:v>
                </c:pt>
                <c:pt idx="191">
                  <c:v>3.69000000000001E-10</c:v>
                </c:pt>
                <c:pt idx="192">
                  <c:v>4.0300000000000124E-10</c:v>
                </c:pt>
                <c:pt idx="193">
                  <c:v>4.2300000000000133E-10</c:v>
                </c:pt>
                <c:pt idx="194">
                  <c:v>2.9800000000000088E-10</c:v>
                </c:pt>
                <c:pt idx="195">
                  <c:v>2.6800000000000088E-10</c:v>
                </c:pt>
                <c:pt idx="196">
                  <c:v>1.6500000000000052E-10</c:v>
                </c:pt>
                <c:pt idx="197">
                  <c:v>4.4500000000000137E-11</c:v>
                </c:pt>
                <c:pt idx="198">
                  <c:v>5.3300000000000155E-11</c:v>
                </c:pt>
                <c:pt idx="199">
                  <c:v>9.230000000000024E-11</c:v>
                </c:pt>
                <c:pt idx="200">
                  <c:v>8.4100000000000283E-11</c:v>
                </c:pt>
                <c:pt idx="201">
                  <c:v>1.0700000000000033E-10</c:v>
                </c:pt>
                <c:pt idx="202">
                  <c:v>3.7400000000000131E-11</c:v>
                </c:pt>
                <c:pt idx="203">
                  <c:v>7.5800000000000232E-11</c:v>
                </c:pt>
                <c:pt idx="204">
                  <c:v>8.3500000000000306E-11</c:v>
                </c:pt>
                <c:pt idx="205">
                  <c:v>8.4100000000000283E-11</c:v>
                </c:pt>
                <c:pt idx="206">
                  <c:v>7.6400000000000196E-11</c:v>
                </c:pt>
                <c:pt idx="207">
                  <c:v>4.0100000000000112E-11</c:v>
                </c:pt>
                <c:pt idx="208">
                  <c:v>-4.8900000000000123E-11</c:v>
                </c:pt>
                <c:pt idx="209">
                  <c:v>-4.9500000000000142E-12</c:v>
                </c:pt>
                <c:pt idx="210">
                  <c:v>-1.6500000000000053E-11</c:v>
                </c:pt>
                <c:pt idx="211">
                  <c:v>2.9700000000000069E-11</c:v>
                </c:pt>
                <c:pt idx="212">
                  <c:v>3.7400000000000131E-11</c:v>
                </c:pt>
                <c:pt idx="213">
                  <c:v>5.3300000000000155E-11</c:v>
                </c:pt>
                <c:pt idx="214">
                  <c:v>7.5800000000000232E-11</c:v>
                </c:pt>
                <c:pt idx="215">
                  <c:v>7.4200000000000206E-11</c:v>
                </c:pt>
                <c:pt idx="216">
                  <c:v>8.4600000000000295E-11</c:v>
                </c:pt>
                <c:pt idx="217">
                  <c:v>1.5500000000000047E-10</c:v>
                </c:pt>
                <c:pt idx="218">
                  <c:v>1.630000000000005E-10</c:v>
                </c:pt>
                <c:pt idx="219">
                  <c:v>1.3200000000000042E-10</c:v>
                </c:pt>
                <c:pt idx="220">
                  <c:v>1.6500000000000052E-10</c:v>
                </c:pt>
                <c:pt idx="221">
                  <c:v>8.7900000000000221E-12</c:v>
                </c:pt>
                <c:pt idx="222">
                  <c:v>-2.2000000000000068E-12</c:v>
                </c:pt>
                <c:pt idx="223">
                  <c:v>6.3200000000000141E-11</c:v>
                </c:pt>
                <c:pt idx="224">
                  <c:v>7.5800000000000232E-11</c:v>
                </c:pt>
                <c:pt idx="225">
                  <c:v>8.7900000000000234E-11</c:v>
                </c:pt>
                <c:pt idx="226">
                  <c:v>7.2000000000000191E-11</c:v>
                </c:pt>
                <c:pt idx="227">
                  <c:v>6.7600000000000185E-11</c:v>
                </c:pt>
                <c:pt idx="228">
                  <c:v>-2.0300000000000055E-11</c:v>
                </c:pt>
                <c:pt idx="229">
                  <c:v>2.2000000000000068E-12</c:v>
                </c:pt>
                <c:pt idx="230">
                  <c:v>1.4800000000000048E-11</c:v>
                </c:pt>
                <c:pt idx="231">
                  <c:v>3.7900000000000122E-11</c:v>
                </c:pt>
                <c:pt idx="232">
                  <c:v>5.4400000000000169E-11</c:v>
                </c:pt>
                <c:pt idx="233">
                  <c:v>1.310000000000004E-10</c:v>
                </c:pt>
                <c:pt idx="234">
                  <c:v>9.450000000000032E-11</c:v>
                </c:pt>
                <c:pt idx="235">
                  <c:v>1.4100000000000039E-10</c:v>
                </c:pt>
                <c:pt idx="236">
                  <c:v>1.6500000000000052E-10</c:v>
                </c:pt>
                <c:pt idx="237">
                  <c:v>1.3800000000000043E-10</c:v>
                </c:pt>
                <c:pt idx="238">
                  <c:v>1.0200000000000032E-10</c:v>
                </c:pt>
                <c:pt idx="239">
                  <c:v>1.7600000000000063E-10</c:v>
                </c:pt>
                <c:pt idx="240">
                  <c:v>1.9800000000000051E-10</c:v>
                </c:pt>
                <c:pt idx="241">
                  <c:v>1.5100000000000038E-10</c:v>
                </c:pt>
                <c:pt idx="242">
                  <c:v>2.1200000000000061E-10</c:v>
                </c:pt>
                <c:pt idx="243">
                  <c:v>2.0100000000000049E-10</c:v>
                </c:pt>
                <c:pt idx="244">
                  <c:v>1.5800000000000049E-10</c:v>
                </c:pt>
                <c:pt idx="245">
                  <c:v>1.0800000000000034E-10</c:v>
                </c:pt>
                <c:pt idx="246">
                  <c:v>1.5900000000000043E-10</c:v>
                </c:pt>
                <c:pt idx="247">
                  <c:v>1.8500000000000055E-10</c:v>
                </c:pt>
                <c:pt idx="248">
                  <c:v>2.2900000000000071E-10</c:v>
                </c:pt>
                <c:pt idx="249">
                  <c:v>3.0500000000000076E-10</c:v>
                </c:pt>
                <c:pt idx="250">
                  <c:v>4.2700000000000137E-10</c:v>
                </c:pt>
                <c:pt idx="251">
                  <c:v>4.4500000000000131E-10</c:v>
                </c:pt>
                <c:pt idx="252">
                  <c:v>4.3400000000000114E-10</c:v>
                </c:pt>
                <c:pt idx="253">
                  <c:v>4.6600000000000108E-10</c:v>
                </c:pt>
                <c:pt idx="254">
                  <c:v>3.7800000000000112E-10</c:v>
                </c:pt>
                <c:pt idx="255">
                  <c:v>2.3100000000000049E-10</c:v>
                </c:pt>
                <c:pt idx="256">
                  <c:v>1.7700000000000063E-10</c:v>
                </c:pt>
                <c:pt idx="257">
                  <c:v>1.9700000000000051E-10</c:v>
                </c:pt>
                <c:pt idx="258">
                  <c:v>2.4600000000000065E-10</c:v>
                </c:pt>
                <c:pt idx="259">
                  <c:v>2.8000000000000069E-10</c:v>
                </c:pt>
                <c:pt idx="260">
                  <c:v>3.5200000000000106E-10</c:v>
                </c:pt>
                <c:pt idx="261">
                  <c:v>3.3600000000000086E-10</c:v>
                </c:pt>
                <c:pt idx="262">
                  <c:v>3.4800000000000092E-10</c:v>
                </c:pt>
                <c:pt idx="263">
                  <c:v>3.6400000000000102E-10</c:v>
                </c:pt>
                <c:pt idx="264">
                  <c:v>3.3600000000000086E-10</c:v>
                </c:pt>
                <c:pt idx="265">
                  <c:v>3.8800000000000104E-10</c:v>
                </c:pt>
                <c:pt idx="266">
                  <c:v>6.9700000000000204E-10</c:v>
                </c:pt>
                <c:pt idx="267">
                  <c:v>1.7800000000000054E-9</c:v>
                </c:pt>
                <c:pt idx="268">
                  <c:v>3.8300000000000077E-9</c:v>
                </c:pt>
                <c:pt idx="269">
                  <c:v>6.3200000000000113E-9</c:v>
                </c:pt>
                <c:pt idx="270">
                  <c:v>7.9800000000000208E-9</c:v>
                </c:pt>
                <c:pt idx="271">
                  <c:v>8.8300000000000235E-9</c:v>
                </c:pt>
                <c:pt idx="272">
                  <c:v>9.0200000000000206E-9</c:v>
                </c:pt>
                <c:pt idx="273">
                  <c:v>8.440000000000018E-9</c:v>
                </c:pt>
                <c:pt idx="274">
                  <c:v>4.9300000000000142E-9</c:v>
                </c:pt>
                <c:pt idx="275">
                  <c:v>2.5800000000000068E-9</c:v>
                </c:pt>
                <c:pt idx="276">
                  <c:v>1.5400000000000038E-9</c:v>
                </c:pt>
                <c:pt idx="277">
                  <c:v>1.0500000000000026E-9</c:v>
                </c:pt>
                <c:pt idx="278">
                  <c:v>7.6200000000000181E-10</c:v>
                </c:pt>
                <c:pt idx="279">
                  <c:v>5.7500000000000143E-10</c:v>
                </c:pt>
                <c:pt idx="280">
                  <c:v>5.4700000000000163E-10</c:v>
                </c:pt>
                <c:pt idx="281">
                  <c:v>5.0300000000000147E-10</c:v>
                </c:pt>
                <c:pt idx="282">
                  <c:v>4.7200000000000116E-10</c:v>
                </c:pt>
                <c:pt idx="283">
                  <c:v>4.6400000000000114E-10</c:v>
                </c:pt>
                <c:pt idx="284">
                  <c:v>3.69000000000001E-10</c:v>
                </c:pt>
                <c:pt idx="285">
                  <c:v>3.260000000000011E-10</c:v>
                </c:pt>
                <c:pt idx="286">
                  <c:v>2.5900000000000066E-10</c:v>
                </c:pt>
                <c:pt idx="287">
                  <c:v>2.3500000000000053E-10</c:v>
                </c:pt>
                <c:pt idx="288">
                  <c:v>2.6400000000000085E-10</c:v>
                </c:pt>
                <c:pt idx="289">
                  <c:v>2.5500000000000057E-10</c:v>
                </c:pt>
                <c:pt idx="290">
                  <c:v>1.9800000000000051E-10</c:v>
                </c:pt>
                <c:pt idx="291">
                  <c:v>1.7000000000000055E-10</c:v>
                </c:pt>
                <c:pt idx="292">
                  <c:v>1.4700000000000042E-10</c:v>
                </c:pt>
                <c:pt idx="293">
                  <c:v>1.0900000000000037E-10</c:v>
                </c:pt>
                <c:pt idx="294">
                  <c:v>7.5300000000000247E-11</c:v>
                </c:pt>
                <c:pt idx="295">
                  <c:v>6.8100000000000197E-11</c:v>
                </c:pt>
                <c:pt idx="296">
                  <c:v>-3.4600000000000099E-11</c:v>
                </c:pt>
                <c:pt idx="297">
                  <c:v>-4.2900000000000131E-11</c:v>
                </c:pt>
                <c:pt idx="298">
                  <c:v>3.6300000000000097E-11</c:v>
                </c:pt>
                <c:pt idx="299">
                  <c:v>1.4100000000000039E-10</c:v>
                </c:pt>
                <c:pt idx="300">
                  <c:v>1.5300000000000043E-10</c:v>
                </c:pt>
                <c:pt idx="301">
                  <c:v>1.9000000000000046E-10</c:v>
                </c:pt>
                <c:pt idx="302">
                  <c:v>2.4300000000000051E-10</c:v>
                </c:pt>
                <c:pt idx="303">
                  <c:v>1.5100000000000038E-10</c:v>
                </c:pt>
                <c:pt idx="304">
                  <c:v>1.0500000000000034E-10</c:v>
                </c:pt>
                <c:pt idx="305">
                  <c:v>6.9200000000000198E-11</c:v>
                </c:pt>
                <c:pt idx="306">
                  <c:v>5.490000000000018E-12</c:v>
                </c:pt>
                <c:pt idx="307">
                  <c:v>7.6400000000000196E-11</c:v>
                </c:pt>
                <c:pt idx="308">
                  <c:v>8.4600000000000295E-11</c:v>
                </c:pt>
                <c:pt idx="309">
                  <c:v>1.0800000000000034E-10</c:v>
                </c:pt>
                <c:pt idx="310">
                  <c:v>1.1000000000000033E-10</c:v>
                </c:pt>
                <c:pt idx="311">
                  <c:v>7.4700000000000231E-11</c:v>
                </c:pt>
                <c:pt idx="312">
                  <c:v>8.3000000000000308E-11</c:v>
                </c:pt>
                <c:pt idx="313">
                  <c:v>7.910000000000021E-11</c:v>
                </c:pt>
                <c:pt idx="314">
                  <c:v>8.0800000000000266E-11</c:v>
                </c:pt>
                <c:pt idx="315">
                  <c:v>3.5200000000000109E-11</c:v>
                </c:pt>
                <c:pt idx="316">
                  <c:v>2.2500000000000061E-11</c:v>
                </c:pt>
                <c:pt idx="317">
                  <c:v>3.0800000000000097E-11</c:v>
                </c:pt>
                <c:pt idx="318">
                  <c:v>5.1100000000000113E-11</c:v>
                </c:pt>
                <c:pt idx="319">
                  <c:v>5.9900000000000176E-11</c:v>
                </c:pt>
                <c:pt idx="320">
                  <c:v>1.7600000000000061E-11</c:v>
                </c:pt>
                <c:pt idx="321">
                  <c:v>-1.7600000000000061E-11</c:v>
                </c:pt>
                <c:pt idx="322">
                  <c:v>-2.6400000000000085E-11</c:v>
                </c:pt>
                <c:pt idx="323">
                  <c:v>2.2000000000000068E-12</c:v>
                </c:pt>
                <c:pt idx="324">
                  <c:v>4.0700000000000122E-11</c:v>
                </c:pt>
                <c:pt idx="325">
                  <c:v>9.8400000000000288E-11</c:v>
                </c:pt>
                <c:pt idx="326">
                  <c:v>5.8800000000000161E-11</c:v>
                </c:pt>
                <c:pt idx="327">
                  <c:v>9.8400000000000288E-11</c:v>
                </c:pt>
                <c:pt idx="328">
                  <c:v>8.5200000000000246E-11</c:v>
                </c:pt>
                <c:pt idx="329">
                  <c:v>5.4900000000000167E-11</c:v>
                </c:pt>
                <c:pt idx="330">
                  <c:v>2.4700000000000061E-11</c:v>
                </c:pt>
                <c:pt idx="331">
                  <c:v>8.5700000000000322E-11</c:v>
                </c:pt>
                <c:pt idx="332">
                  <c:v>8.6300000000000234E-11</c:v>
                </c:pt>
                <c:pt idx="333">
                  <c:v>1.2000000000000034E-10</c:v>
                </c:pt>
                <c:pt idx="334">
                  <c:v>9.8900000000000316E-12</c:v>
                </c:pt>
                <c:pt idx="335">
                  <c:v>5.2200000000000134E-11</c:v>
                </c:pt>
                <c:pt idx="336">
                  <c:v>5.5500000000000144E-11</c:v>
                </c:pt>
                <c:pt idx="337">
                  <c:v>5.9900000000000176E-11</c:v>
                </c:pt>
                <c:pt idx="338">
                  <c:v>1.9800000000000057E-11</c:v>
                </c:pt>
                <c:pt idx="339">
                  <c:v>7.6900000000000195E-11</c:v>
                </c:pt>
                <c:pt idx="340">
                  <c:v>6.5900000000000194E-11</c:v>
                </c:pt>
                <c:pt idx="341">
                  <c:v>9.8400000000000288E-11</c:v>
                </c:pt>
                <c:pt idx="342">
                  <c:v>9.4000000000000322E-11</c:v>
                </c:pt>
                <c:pt idx="343">
                  <c:v>8.7900000000000234E-11</c:v>
                </c:pt>
                <c:pt idx="344">
                  <c:v>3.1900000000000098E-11</c:v>
                </c:pt>
                <c:pt idx="345">
                  <c:v>9.8900000000000316E-12</c:v>
                </c:pt>
                <c:pt idx="346">
                  <c:v>6.1000000000000151E-11</c:v>
                </c:pt>
                <c:pt idx="347">
                  <c:v>1.3200000000000042E-10</c:v>
                </c:pt>
                <c:pt idx="348">
                  <c:v>1.1300000000000042E-10</c:v>
                </c:pt>
                <c:pt idx="349">
                  <c:v>1.5400000000000045E-10</c:v>
                </c:pt>
                <c:pt idx="350">
                  <c:v>1.9900000000000055E-10</c:v>
                </c:pt>
                <c:pt idx="351">
                  <c:v>1.9600000000000054E-10</c:v>
                </c:pt>
                <c:pt idx="352">
                  <c:v>2.0400000000000061E-10</c:v>
                </c:pt>
                <c:pt idx="353">
                  <c:v>1.6500000000000052E-10</c:v>
                </c:pt>
                <c:pt idx="354">
                  <c:v>1.310000000000004E-10</c:v>
                </c:pt>
                <c:pt idx="355">
                  <c:v>1.3600000000000038E-10</c:v>
                </c:pt>
                <c:pt idx="356">
                  <c:v>1.1900000000000047E-10</c:v>
                </c:pt>
                <c:pt idx="357">
                  <c:v>8.5200000000000246E-11</c:v>
                </c:pt>
                <c:pt idx="358">
                  <c:v>9.4000000000000322E-11</c:v>
                </c:pt>
                <c:pt idx="359">
                  <c:v>1.150000000000004E-10</c:v>
                </c:pt>
                <c:pt idx="360">
                  <c:v>1.6400000000000052E-10</c:v>
                </c:pt>
                <c:pt idx="361">
                  <c:v>1.2000000000000034E-10</c:v>
                </c:pt>
                <c:pt idx="362">
                  <c:v>4.4500000000000137E-11</c:v>
                </c:pt>
                <c:pt idx="363">
                  <c:v>2.4200000000000072E-11</c:v>
                </c:pt>
                <c:pt idx="364">
                  <c:v>-5.490000000000018E-12</c:v>
                </c:pt>
                <c:pt idx="365">
                  <c:v>4.7800000000000148E-11</c:v>
                </c:pt>
                <c:pt idx="366">
                  <c:v>5.4400000000000169E-11</c:v>
                </c:pt>
                <c:pt idx="367">
                  <c:v>7.3600000000000165E-11</c:v>
                </c:pt>
                <c:pt idx="368">
                  <c:v>1.1600000000000044E-10</c:v>
                </c:pt>
                <c:pt idx="369">
                  <c:v>6.1000000000000151E-11</c:v>
                </c:pt>
                <c:pt idx="370">
                  <c:v>1.1800000000000045E-10</c:v>
                </c:pt>
                <c:pt idx="371">
                  <c:v>1.6900000000000055E-10</c:v>
                </c:pt>
                <c:pt idx="372">
                  <c:v>1.9900000000000055E-10</c:v>
                </c:pt>
                <c:pt idx="373">
                  <c:v>1.2700000000000041E-10</c:v>
                </c:pt>
                <c:pt idx="374">
                  <c:v>1.2800000000000039E-10</c:v>
                </c:pt>
                <c:pt idx="375">
                  <c:v>4.4500000000000137E-11</c:v>
                </c:pt>
                <c:pt idx="376">
                  <c:v>1.4300000000000044E-11</c:v>
                </c:pt>
                <c:pt idx="377">
                  <c:v>9.6700000000000284E-11</c:v>
                </c:pt>
                <c:pt idx="378">
                  <c:v>1.3600000000000038E-10</c:v>
                </c:pt>
                <c:pt idx="379">
                  <c:v>1.3600000000000038E-10</c:v>
                </c:pt>
                <c:pt idx="380">
                  <c:v>1.7300000000000062E-10</c:v>
                </c:pt>
                <c:pt idx="381">
                  <c:v>1.4700000000000042E-10</c:v>
                </c:pt>
                <c:pt idx="382">
                  <c:v>5.3300000000000155E-11</c:v>
                </c:pt>
                <c:pt idx="383">
                  <c:v>4.3400000000000123E-11</c:v>
                </c:pt>
                <c:pt idx="384">
                  <c:v>9.2900000000000243E-11</c:v>
                </c:pt>
                <c:pt idx="385">
                  <c:v>6.7600000000000185E-11</c:v>
                </c:pt>
                <c:pt idx="386">
                  <c:v>6.1000000000000151E-11</c:v>
                </c:pt>
                <c:pt idx="387">
                  <c:v>6.3200000000000141E-11</c:v>
                </c:pt>
                <c:pt idx="388">
                  <c:v>3.7400000000000131E-11</c:v>
                </c:pt>
                <c:pt idx="389">
                  <c:v>7.9700000000000239E-11</c:v>
                </c:pt>
                <c:pt idx="390">
                  <c:v>2.0200000000000059E-10</c:v>
                </c:pt>
                <c:pt idx="391">
                  <c:v>2.5800000000000066E-10</c:v>
                </c:pt>
                <c:pt idx="392">
                  <c:v>2.300000000000005E-10</c:v>
                </c:pt>
                <c:pt idx="393">
                  <c:v>2.3300000000000049E-10</c:v>
                </c:pt>
                <c:pt idx="394">
                  <c:v>1.3400000000000047E-10</c:v>
                </c:pt>
                <c:pt idx="395">
                  <c:v>5.1100000000000113E-11</c:v>
                </c:pt>
                <c:pt idx="396">
                  <c:v>6.3700000000000165E-11</c:v>
                </c:pt>
                <c:pt idx="397">
                  <c:v>1.230000000000003E-10</c:v>
                </c:pt>
                <c:pt idx="398">
                  <c:v>1.6900000000000055E-10</c:v>
                </c:pt>
                <c:pt idx="399">
                  <c:v>1.8900000000000054E-10</c:v>
                </c:pt>
                <c:pt idx="400">
                  <c:v>2.2100000000000061E-10</c:v>
                </c:pt>
                <c:pt idx="401">
                  <c:v>2.4400000000000066E-10</c:v>
                </c:pt>
                <c:pt idx="402">
                  <c:v>2.4700000000000059E-10</c:v>
                </c:pt>
                <c:pt idx="403">
                  <c:v>1.9800000000000051E-10</c:v>
                </c:pt>
                <c:pt idx="404">
                  <c:v>1.4900000000000044E-10</c:v>
                </c:pt>
                <c:pt idx="405">
                  <c:v>1.6800000000000053E-10</c:v>
                </c:pt>
                <c:pt idx="406">
                  <c:v>1.5000000000000046E-10</c:v>
                </c:pt>
                <c:pt idx="407">
                  <c:v>1.7000000000000055E-10</c:v>
                </c:pt>
                <c:pt idx="408">
                  <c:v>1.310000000000004E-10</c:v>
                </c:pt>
                <c:pt idx="409">
                  <c:v>1.3500000000000046E-10</c:v>
                </c:pt>
                <c:pt idx="410">
                  <c:v>1.7600000000000063E-10</c:v>
                </c:pt>
                <c:pt idx="411">
                  <c:v>1.7700000000000063E-10</c:v>
                </c:pt>
                <c:pt idx="412">
                  <c:v>1.2900000000000033E-10</c:v>
                </c:pt>
                <c:pt idx="413">
                  <c:v>1.2100000000000031E-10</c:v>
                </c:pt>
                <c:pt idx="414">
                  <c:v>1.5300000000000043E-10</c:v>
                </c:pt>
                <c:pt idx="415">
                  <c:v>7.0300000000000238E-11</c:v>
                </c:pt>
                <c:pt idx="416">
                  <c:v>-6.2100000000000178E-11</c:v>
                </c:pt>
                <c:pt idx="417">
                  <c:v>1.3700000000000047E-11</c:v>
                </c:pt>
                <c:pt idx="418">
                  <c:v>4.8400000000000131E-11</c:v>
                </c:pt>
                <c:pt idx="419">
                  <c:v>1.2100000000000031E-10</c:v>
                </c:pt>
                <c:pt idx="420">
                  <c:v>1.0400000000000033E-10</c:v>
                </c:pt>
                <c:pt idx="421">
                  <c:v>1.0700000000000033E-10</c:v>
                </c:pt>
                <c:pt idx="422">
                  <c:v>8.3000000000000308E-11</c:v>
                </c:pt>
                <c:pt idx="423">
                  <c:v>8.8500000000000328E-11</c:v>
                </c:pt>
                <c:pt idx="424">
                  <c:v>1.2500000000000034E-10</c:v>
                </c:pt>
                <c:pt idx="425">
                  <c:v>1.1300000000000042E-10</c:v>
                </c:pt>
                <c:pt idx="426">
                  <c:v>1.8700000000000057E-10</c:v>
                </c:pt>
                <c:pt idx="427">
                  <c:v>3.6400000000000102E-10</c:v>
                </c:pt>
                <c:pt idx="428">
                  <c:v>5.6500000000000115E-10</c:v>
                </c:pt>
                <c:pt idx="429">
                  <c:v>7.6300000000000202E-10</c:v>
                </c:pt>
                <c:pt idx="430">
                  <c:v>9.3900000000000286E-10</c:v>
                </c:pt>
                <c:pt idx="431">
                  <c:v>1.0400000000000024E-9</c:v>
                </c:pt>
                <c:pt idx="432">
                  <c:v>1.0800000000000033E-9</c:v>
                </c:pt>
                <c:pt idx="433">
                  <c:v>9.6300000000000257E-10</c:v>
                </c:pt>
                <c:pt idx="434">
                  <c:v>6.6000000000000144E-10</c:v>
                </c:pt>
                <c:pt idx="435">
                  <c:v>4.2300000000000133E-10</c:v>
                </c:pt>
                <c:pt idx="436">
                  <c:v>2.4800000000000069E-10</c:v>
                </c:pt>
                <c:pt idx="437">
                  <c:v>1.9000000000000046E-10</c:v>
                </c:pt>
                <c:pt idx="438">
                  <c:v>1.000000000000003E-10</c:v>
                </c:pt>
                <c:pt idx="439">
                  <c:v>7.5800000000000232E-11</c:v>
                </c:pt>
                <c:pt idx="440">
                  <c:v>7.4700000000000231E-11</c:v>
                </c:pt>
                <c:pt idx="441">
                  <c:v>6.8700000000000213E-11</c:v>
                </c:pt>
                <c:pt idx="442">
                  <c:v>4.7300000000000149E-11</c:v>
                </c:pt>
                <c:pt idx="443">
                  <c:v>4.8400000000000131E-11</c:v>
                </c:pt>
                <c:pt idx="444">
                  <c:v>3.0800000000000097E-11</c:v>
                </c:pt>
                <c:pt idx="445">
                  <c:v>-1.4800000000000048E-11</c:v>
                </c:pt>
                <c:pt idx="446">
                  <c:v>-3.3500000000000072E-11</c:v>
                </c:pt>
                <c:pt idx="447">
                  <c:v>-1.3200000000000044E-11</c:v>
                </c:pt>
                <c:pt idx="448">
                  <c:v>5.490000000000019E-13</c:v>
                </c:pt>
                <c:pt idx="449">
                  <c:v>6.5900000000000186E-12</c:v>
                </c:pt>
                <c:pt idx="450">
                  <c:v>7.3600000000000165E-11</c:v>
                </c:pt>
                <c:pt idx="451">
                  <c:v>8.0200000000000237E-11</c:v>
                </c:pt>
                <c:pt idx="452">
                  <c:v>8.4100000000000283E-11</c:v>
                </c:pt>
                <c:pt idx="453">
                  <c:v>1.2600000000000039E-10</c:v>
                </c:pt>
                <c:pt idx="454">
                  <c:v>1.2500000000000034E-10</c:v>
                </c:pt>
                <c:pt idx="455">
                  <c:v>7.4200000000000206E-11</c:v>
                </c:pt>
                <c:pt idx="456">
                  <c:v>6.150000000000015E-11</c:v>
                </c:pt>
                <c:pt idx="457">
                  <c:v>2.5800000000000082E-11</c:v>
                </c:pt>
                <c:pt idx="458">
                  <c:v>-1.7600000000000061E-11</c:v>
                </c:pt>
                <c:pt idx="459">
                  <c:v>4.1800000000000104E-11</c:v>
                </c:pt>
                <c:pt idx="460">
                  <c:v>3.6300000000000097E-11</c:v>
                </c:pt>
                <c:pt idx="461">
                  <c:v>-6.5900000000000186E-12</c:v>
                </c:pt>
                <c:pt idx="462">
                  <c:v>-7.8000000000000209E-11</c:v>
                </c:pt>
                <c:pt idx="463">
                  <c:v>-3.6300000000000097E-11</c:v>
                </c:pt>
                <c:pt idx="464">
                  <c:v>-2.9100000000000076E-11</c:v>
                </c:pt>
                <c:pt idx="465">
                  <c:v>-9.340000000000026E-12</c:v>
                </c:pt>
                <c:pt idx="466">
                  <c:v>-2.6900000000000083E-11</c:v>
                </c:pt>
                <c:pt idx="467">
                  <c:v>-1.3200000000000044E-11</c:v>
                </c:pt>
                <c:pt idx="468">
                  <c:v>1.9200000000000047E-11</c:v>
                </c:pt>
                <c:pt idx="469">
                  <c:v>0</c:v>
                </c:pt>
                <c:pt idx="470">
                  <c:v>3.6800000000000115E-11</c:v>
                </c:pt>
                <c:pt idx="471">
                  <c:v>2.2500000000000061E-11</c:v>
                </c:pt>
                <c:pt idx="472">
                  <c:v>6.8100000000000197E-11</c:v>
                </c:pt>
                <c:pt idx="473">
                  <c:v>5.9300000000000198E-11</c:v>
                </c:pt>
                <c:pt idx="474">
                  <c:v>-1.8100000000000053E-11</c:v>
                </c:pt>
                <c:pt idx="475">
                  <c:v>2.2000000000000068E-12</c:v>
                </c:pt>
                <c:pt idx="476">
                  <c:v>1.590000000000005E-11</c:v>
                </c:pt>
                <c:pt idx="477">
                  <c:v>2.2500000000000061E-11</c:v>
                </c:pt>
                <c:pt idx="478">
                  <c:v>6.1000000000000151E-11</c:v>
                </c:pt>
                <c:pt idx="479">
                  <c:v>5.0500000000000136E-11</c:v>
                </c:pt>
                <c:pt idx="480">
                  <c:v>-9.4000000000000322E-11</c:v>
                </c:pt>
                <c:pt idx="481">
                  <c:v>-6.9200000000000198E-11</c:v>
                </c:pt>
                <c:pt idx="482">
                  <c:v>-3.85000000000001E-11</c:v>
                </c:pt>
                <c:pt idx="483">
                  <c:v>1.6500000000000053E-11</c:v>
                </c:pt>
                <c:pt idx="484">
                  <c:v>-1.1000000000000038E-11</c:v>
                </c:pt>
                <c:pt idx="485">
                  <c:v>-2.3600000000000066E-11</c:v>
                </c:pt>
                <c:pt idx="486">
                  <c:v>-1.2100000000000033E-11</c:v>
                </c:pt>
                <c:pt idx="487">
                  <c:v>1.1000000000000042E-12</c:v>
                </c:pt>
                <c:pt idx="488">
                  <c:v>8.2400000000000182E-12</c:v>
                </c:pt>
                <c:pt idx="489">
                  <c:v>3.2400000000000109E-11</c:v>
                </c:pt>
                <c:pt idx="490">
                  <c:v>4.2900000000000131E-11</c:v>
                </c:pt>
                <c:pt idx="491">
                  <c:v>7.5300000000000247E-11</c:v>
                </c:pt>
                <c:pt idx="492">
                  <c:v>5.6000000000000143E-11</c:v>
                </c:pt>
                <c:pt idx="493">
                  <c:v>7.1400000000000184E-12</c:v>
                </c:pt>
                <c:pt idx="494">
                  <c:v>6.5900000000000186E-12</c:v>
                </c:pt>
                <c:pt idx="495">
                  <c:v>2.8000000000000071E-11</c:v>
                </c:pt>
                <c:pt idx="496">
                  <c:v>4.4000000000000145E-11</c:v>
                </c:pt>
                <c:pt idx="497">
                  <c:v>9.340000000000026E-12</c:v>
                </c:pt>
                <c:pt idx="498">
                  <c:v>6.3200000000000141E-11</c:v>
                </c:pt>
                <c:pt idx="499">
                  <c:v>4.2900000000000131E-11</c:v>
                </c:pt>
                <c:pt idx="500">
                  <c:v>5.0000000000000138E-11</c:v>
                </c:pt>
                <c:pt idx="501">
                  <c:v>3.1900000000000098E-11</c:v>
                </c:pt>
                <c:pt idx="502">
                  <c:v>-9.8900000000000316E-12</c:v>
                </c:pt>
                <c:pt idx="503">
                  <c:v>1.1000000000000042E-12</c:v>
                </c:pt>
                <c:pt idx="504">
                  <c:v>-3.8500000000000088E-12</c:v>
                </c:pt>
                <c:pt idx="505">
                  <c:v>4.3400000000000123E-11</c:v>
                </c:pt>
                <c:pt idx="506">
                  <c:v>3.3500000000000072E-11</c:v>
                </c:pt>
                <c:pt idx="507">
                  <c:v>2.4700000000000061E-11</c:v>
                </c:pt>
                <c:pt idx="508">
                  <c:v>-1.9200000000000047E-11</c:v>
                </c:pt>
                <c:pt idx="509">
                  <c:v>-5.6600000000000113E-11</c:v>
                </c:pt>
                <c:pt idx="510">
                  <c:v>-6.0400000000000171E-12</c:v>
                </c:pt>
                <c:pt idx="511">
                  <c:v>-3.4100000000000088E-11</c:v>
                </c:pt>
                <c:pt idx="512">
                  <c:v>-6.2100000000000178E-11</c:v>
                </c:pt>
                <c:pt idx="513">
                  <c:v>4.8900000000000123E-11</c:v>
                </c:pt>
                <c:pt idx="514">
                  <c:v>9.1200000000000238E-11</c:v>
                </c:pt>
                <c:pt idx="515">
                  <c:v>6.3200000000000141E-11</c:v>
                </c:pt>
                <c:pt idx="516">
                  <c:v>8.6800000000000246E-11</c:v>
                </c:pt>
                <c:pt idx="517">
                  <c:v>9.8400000000000288E-11</c:v>
                </c:pt>
                <c:pt idx="518">
                  <c:v>5.4900000000000167E-11</c:v>
                </c:pt>
                <c:pt idx="519">
                  <c:v>8.3500000000000306E-11</c:v>
                </c:pt>
                <c:pt idx="520">
                  <c:v>7.3100000000000192E-11</c:v>
                </c:pt>
                <c:pt idx="521">
                  <c:v>7.0300000000000238E-11</c:v>
                </c:pt>
                <c:pt idx="522">
                  <c:v>2.6400000000000085E-11</c:v>
                </c:pt>
                <c:pt idx="523">
                  <c:v>2.0300000000000055E-11</c:v>
                </c:pt>
                <c:pt idx="524">
                  <c:v>3.2400000000000109E-11</c:v>
                </c:pt>
                <c:pt idx="525">
                  <c:v>-9.8900000000000316E-12</c:v>
                </c:pt>
                <c:pt idx="526">
                  <c:v>-5.8800000000000161E-11</c:v>
                </c:pt>
                <c:pt idx="527">
                  <c:v>-9.8900000000000325E-11</c:v>
                </c:pt>
                <c:pt idx="528">
                  <c:v>-1.1000000000000033E-10</c:v>
                </c:pt>
                <c:pt idx="529">
                  <c:v>-2.3100000000000048E-11</c:v>
                </c:pt>
                <c:pt idx="530">
                  <c:v>-2.8000000000000071E-11</c:v>
                </c:pt>
                <c:pt idx="531">
                  <c:v>-2.2500000000000061E-11</c:v>
                </c:pt>
                <c:pt idx="532">
                  <c:v>-2.7500000000000083E-11</c:v>
                </c:pt>
                <c:pt idx="533">
                  <c:v>-3.1300000000000088E-11</c:v>
                </c:pt>
                <c:pt idx="534">
                  <c:v>-2.2000000000000082E-11</c:v>
                </c:pt>
                <c:pt idx="535">
                  <c:v>1.4800000000000048E-11</c:v>
                </c:pt>
                <c:pt idx="536">
                  <c:v>6.5400000000000196E-11</c:v>
                </c:pt>
                <c:pt idx="537">
                  <c:v>1.6500000000000053E-11</c:v>
                </c:pt>
                <c:pt idx="538">
                  <c:v>5.4400000000000169E-11</c:v>
                </c:pt>
                <c:pt idx="539">
                  <c:v>3.3000000000000094E-12</c:v>
                </c:pt>
                <c:pt idx="540">
                  <c:v>8.3500000000000306E-11</c:v>
                </c:pt>
                <c:pt idx="541">
                  <c:v>7.3600000000000165E-11</c:v>
                </c:pt>
                <c:pt idx="542">
                  <c:v>1.1200000000000039E-10</c:v>
                </c:pt>
                <c:pt idx="543">
                  <c:v>6.6500000000000145E-11</c:v>
                </c:pt>
                <c:pt idx="544">
                  <c:v>7.4200000000000206E-11</c:v>
                </c:pt>
                <c:pt idx="545">
                  <c:v>9.5100000000000271E-11</c:v>
                </c:pt>
                <c:pt idx="546">
                  <c:v>6.4300000000000207E-11</c:v>
                </c:pt>
                <c:pt idx="547">
                  <c:v>9.5100000000000271E-11</c:v>
                </c:pt>
                <c:pt idx="548">
                  <c:v>-7.1400000000000184E-12</c:v>
                </c:pt>
                <c:pt idx="549">
                  <c:v>-6.150000000000015E-11</c:v>
                </c:pt>
                <c:pt idx="550">
                  <c:v>2.9700000000000069E-11</c:v>
                </c:pt>
                <c:pt idx="551">
                  <c:v>5.3800000000000153E-11</c:v>
                </c:pt>
                <c:pt idx="552">
                  <c:v>7.6900000000000195E-11</c:v>
                </c:pt>
                <c:pt idx="553">
                  <c:v>1.1300000000000042E-10</c:v>
                </c:pt>
                <c:pt idx="554">
                  <c:v>1.220000000000003E-10</c:v>
                </c:pt>
                <c:pt idx="555">
                  <c:v>8.9000000000000274E-11</c:v>
                </c:pt>
                <c:pt idx="556">
                  <c:v>3.0800000000000097E-11</c:v>
                </c:pt>
                <c:pt idx="557">
                  <c:v>1.5400000000000048E-11</c:v>
                </c:pt>
                <c:pt idx="558">
                  <c:v>3.4600000000000099E-11</c:v>
                </c:pt>
                <c:pt idx="559">
                  <c:v>2.5300000000000061E-11</c:v>
                </c:pt>
                <c:pt idx="560">
                  <c:v>4.9500000000000146E-11</c:v>
                </c:pt>
                <c:pt idx="561">
                  <c:v>3.6800000000000115E-11</c:v>
                </c:pt>
                <c:pt idx="562">
                  <c:v>2.3600000000000066E-11</c:v>
                </c:pt>
                <c:pt idx="563">
                  <c:v>7.6900000000000207E-12</c:v>
                </c:pt>
                <c:pt idx="564">
                  <c:v>3.4100000000000088E-11</c:v>
                </c:pt>
                <c:pt idx="565">
                  <c:v>5.4900000000000167E-11</c:v>
                </c:pt>
                <c:pt idx="566">
                  <c:v>1.1900000000000047E-10</c:v>
                </c:pt>
                <c:pt idx="567">
                  <c:v>5.9900000000000176E-11</c:v>
                </c:pt>
                <c:pt idx="568">
                  <c:v>1.0400000000000028E-11</c:v>
                </c:pt>
                <c:pt idx="569">
                  <c:v>2.1400000000000066E-11</c:v>
                </c:pt>
                <c:pt idx="570">
                  <c:v>2.4200000000000072E-11</c:v>
                </c:pt>
                <c:pt idx="571">
                  <c:v>-1.3200000000000044E-11</c:v>
                </c:pt>
                <c:pt idx="572">
                  <c:v>1.8100000000000053E-11</c:v>
                </c:pt>
                <c:pt idx="573">
                  <c:v>8.9000000000000274E-11</c:v>
                </c:pt>
                <c:pt idx="574">
                  <c:v>1.0600000000000033E-10</c:v>
                </c:pt>
                <c:pt idx="575">
                  <c:v>9.8400000000000288E-11</c:v>
                </c:pt>
                <c:pt idx="576">
                  <c:v>1.2100000000000033E-11</c:v>
                </c:pt>
                <c:pt idx="577">
                  <c:v>2.0900000000000055E-11</c:v>
                </c:pt>
                <c:pt idx="578">
                  <c:v>1.8700000000000065E-11</c:v>
                </c:pt>
                <c:pt idx="579">
                  <c:v>5.6000000000000143E-11</c:v>
                </c:pt>
                <c:pt idx="580">
                  <c:v>3.3000000000000086E-11</c:v>
                </c:pt>
                <c:pt idx="581">
                  <c:v>4.6700000000000127E-11</c:v>
                </c:pt>
                <c:pt idx="582">
                  <c:v>9.2900000000000243E-11</c:v>
                </c:pt>
                <c:pt idx="583">
                  <c:v>6.8700000000000213E-11</c:v>
                </c:pt>
                <c:pt idx="584">
                  <c:v>6.9200000000000198E-11</c:v>
                </c:pt>
                <c:pt idx="585">
                  <c:v>5.8200000000000145E-11</c:v>
                </c:pt>
                <c:pt idx="586">
                  <c:v>4.0100000000000112E-11</c:v>
                </c:pt>
                <c:pt idx="587">
                  <c:v>-1.2100000000000033E-11</c:v>
                </c:pt>
                <c:pt idx="588">
                  <c:v>2.2000000000000068E-12</c:v>
                </c:pt>
                <c:pt idx="589">
                  <c:v>8.2400000000000182E-12</c:v>
                </c:pt>
                <c:pt idx="590">
                  <c:v>-1.3700000000000047E-11</c:v>
                </c:pt>
                <c:pt idx="591">
                  <c:v>-1.1000000000000038E-11</c:v>
                </c:pt>
                <c:pt idx="592">
                  <c:v>6.4800000000000205E-11</c:v>
                </c:pt>
                <c:pt idx="593">
                  <c:v>7.4200000000000206E-11</c:v>
                </c:pt>
                <c:pt idx="594">
                  <c:v>4.6200000000000096E-11</c:v>
                </c:pt>
                <c:pt idx="595">
                  <c:v>3.6300000000000097E-11</c:v>
                </c:pt>
                <c:pt idx="596">
                  <c:v>5.9900000000000176E-11</c:v>
                </c:pt>
                <c:pt idx="597">
                  <c:v>7.6900000000000207E-12</c:v>
                </c:pt>
                <c:pt idx="598">
                  <c:v>-4.4000000000000136E-12</c:v>
                </c:pt>
                <c:pt idx="599">
                  <c:v>-4.4000000000000145E-11</c:v>
                </c:pt>
                <c:pt idx="600">
                  <c:v>2.2500000000000061E-11</c:v>
                </c:pt>
                <c:pt idx="601">
                  <c:v>8.2400000000000163E-11</c:v>
                </c:pt>
                <c:pt idx="602">
                  <c:v>1.0800000000000034E-10</c:v>
                </c:pt>
                <c:pt idx="603">
                  <c:v>1.2900000000000033E-10</c:v>
                </c:pt>
                <c:pt idx="604">
                  <c:v>9.7800000000000246E-11</c:v>
                </c:pt>
                <c:pt idx="605">
                  <c:v>4.2300000000000134E-11</c:v>
                </c:pt>
                <c:pt idx="606">
                  <c:v>7.1400000000000184E-12</c:v>
                </c:pt>
                <c:pt idx="607">
                  <c:v>-3.5700000000000094E-11</c:v>
                </c:pt>
                <c:pt idx="608">
                  <c:v>-6.0400000000000187E-11</c:v>
                </c:pt>
                <c:pt idx="609">
                  <c:v>-2.3600000000000066E-11</c:v>
                </c:pt>
                <c:pt idx="610">
                  <c:v>2.6400000000000085E-11</c:v>
                </c:pt>
                <c:pt idx="611">
                  <c:v>5.490000000000018E-12</c:v>
                </c:pt>
                <c:pt idx="612">
                  <c:v>-1.9200000000000047E-11</c:v>
                </c:pt>
                <c:pt idx="613">
                  <c:v>8.7900000000000221E-12</c:v>
                </c:pt>
                <c:pt idx="614">
                  <c:v>3.5200000000000109E-11</c:v>
                </c:pt>
                <c:pt idx="615">
                  <c:v>-5.5500000000000144E-11</c:v>
                </c:pt>
                <c:pt idx="616">
                  <c:v>-8.8500000000000328E-11</c:v>
                </c:pt>
                <c:pt idx="617">
                  <c:v>-7.8600000000000199E-11</c:v>
                </c:pt>
                <c:pt idx="618">
                  <c:v>-1.8700000000000065E-11</c:v>
                </c:pt>
                <c:pt idx="619">
                  <c:v>9.340000000000026E-12</c:v>
                </c:pt>
                <c:pt idx="620">
                  <c:v>-2.6900000000000083E-11</c:v>
                </c:pt>
                <c:pt idx="621">
                  <c:v>-6.7000000000000208E-11</c:v>
                </c:pt>
                <c:pt idx="622">
                  <c:v>-6.2100000000000178E-11</c:v>
                </c:pt>
                <c:pt idx="623">
                  <c:v>1.2600000000000036E-11</c:v>
                </c:pt>
                <c:pt idx="624">
                  <c:v>7.8600000000000199E-11</c:v>
                </c:pt>
                <c:pt idx="625">
                  <c:v>5.9900000000000176E-11</c:v>
                </c:pt>
                <c:pt idx="626">
                  <c:v>-1.1000000000000038E-11</c:v>
                </c:pt>
                <c:pt idx="627">
                  <c:v>1.9800000000000057E-11</c:v>
                </c:pt>
                <c:pt idx="628">
                  <c:v>2.4700000000000061E-11</c:v>
                </c:pt>
                <c:pt idx="629">
                  <c:v>4.2300000000000134E-11</c:v>
                </c:pt>
                <c:pt idx="630">
                  <c:v>5.8200000000000145E-11</c:v>
                </c:pt>
                <c:pt idx="631">
                  <c:v>5.0500000000000136E-11</c:v>
                </c:pt>
                <c:pt idx="632">
                  <c:v>4.7300000000000149E-11</c:v>
                </c:pt>
                <c:pt idx="633">
                  <c:v>4.9500000000000146E-11</c:v>
                </c:pt>
                <c:pt idx="634">
                  <c:v>2.9100000000000076E-11</c:v>
                </c:pt>
                <c:pt idx="635">
                  <c:v>4.5100000000000121E-11</c:v>
                </c:pt>
                <c:pt idx="636">
                  <c:v>2.8000000000000071E-11</c:v>
                </c:pt>
                <c:pt idx="637">
                  <c:v>3.1900000000000098E-11</c:v>
                </c:pt>
                <c:pt idx="638">
                  <c:v>4.8400000000000131E-11</c:v>
                </c:pt>
                <c:pt idx="639">
                  <c:v>6.8700000000000213E-11</c:v>
                </c:pt>
                <c:pt idx="640">
                  <c:v>-4.8900000000000123E-11</c:v>
                </c:pt>
                <c:pt idx="641">
                  <c:v>-4.9500000000000146E-11</c:v>
                </c:pt>
                <c:pt idx="642">
                  <c:v>9.8900000000000316E-12</c:v>
                </c:pt>
                <c:pt idx="643">
                  <c:v>3.6300000000000097E-11</c:v>
                </c:pt>
                <c:pt idx="644">
                  <c:v>-3.4600000000000099E-11</c:v>
                </c:pt>
                <c:pt idx="645">
                  <c:v>1.0400000000000028E-11</c:v>
                </c:pt>
                <c:pt idx="646">
                  <c:v>4.1800000000000104E-11</c:v>
                </c:pt>
                <c:pt idx="647">
                  <c:v>4.2300000000000134E-11</c:v>
                </c:pt>
                <c:pt idx="648">
                  <c:v>4.7300000000000149E-11</c:v>
                </c:pt>
                <c:pt idx="649">
                  <c:v>9.8900000000000316E-12</c:v>
                </c:pt>
                <c:pt idx="650">
                  <c:v>-1.6500000000000053E-11</c:v>
                </c:pt>
                <c:pt idx="651">
                  <c:v>5.490000000000019E-13</c:v>
                </c:pt>
                <c:pt idx="652">
                  <c:v>-1.2100000000000033E-11</c:v>
                </c:pt>
                <c:pt idx="653">
                  <c:v>-1.0400000000000028E-11</c:v>
                </c:pt>
                <c:pt idx="654">
                  <c:v>1.9200000000000047E-11</c:v>
                </c:pt>
                <c:pt idx="655">
                  <c:v>-1.5400000000000048E-11</c:v>
                </c:pt>
                <c:pt idx="656">
                  <c:v>1.9200000000000047E-11</c:v>
                </c:pt>
                <c:pt idx="657">
                  <c:v>2.9100000000000076E-11</c:v>
                </c:pt>
                <c:pt idx="658">
                  <c:v>-1.1000000000000038E-11</c:v>
                </c:pt>
                <c:pt idx="659">
                  <c:v>-2.3600000000000066E-11</c:v>
                </c:pt>
                <c:pt idx="660">
                  <c:v>5.3800000000000153E-11</c:v>
                </c:pt>
                <c:pt idx="661">
                  <c:v>5.2200000000000134E-11</c:v>
                </c:pt>
                <c:pt idx="662">
                  <c:v>-3.4600000000000099E-11</c:v>
                </c:pt>
                <c:pt idx="663">
                  <c:v>-3.9000000000000111E-11</c:v>
                </c:pt>
                <c:pt idx="664">
                  <c:v>3.3000000000000094E-12</c:v>
                </c:pt>
                <c:pt idx="665">
                  <c:v>3.6800000000000115E-11</c:v>
                </c:pt>
                <c:pt idx="666">
                  <c:v>4.6700000000000127E-11</c:v>
                </c:pt>
                <c:pt idx="667">
                  <c:v>1.5400000000000048E-11</c:v>
                </c:pt>
                <c:pt idx="668">
                  <c:v>-2.2000000000000082E-11</c:v>
                </c:pt>
                <c:pt idx="669">
                  <c:v>-1.3200000000000044E-11</c:v>
                </c:pt>
                <c:pt idx="670">
                  <c:v>-9.8400000000000288E-11</c:v>
                </c:pt>
                <c:pt idx="671">
                  <c:v>-6.2600000000000164E-11</c:v>
                </c:pt>
                <c:pt idx="672">
                  <c:v>-8.9600000000000316E-11</c:v>
                </c:pt>
                <c:pt idx="673">
                  <c:v>-6.6500000000000145E-11</c:v>
                </c:pt>
                <c:pt idx="674">
                  <c:v>-2.5800000000000082E-11</c:v>
                </c:pt>
                <c:pt idx="675">
                  <c:v>-1.0400000000000028E-11</c:v>
                </c:pt>
                <c:pt idx="676">
                  <c:v>-2.3600000000000066E-11</c:v>
                </c:pt>
                <c:pt idx="677">
                  <c:v>-5.8200000000000145E-11</c:v>
                </c:pt>
                <c:pt idx="678">
                  <c:v>-5.8200000000000145E-11</c:v>
                </c:pt>
                <c:pt idx="679">
                  <c:v>-6.1000000000000151E-11</c:v>
                </c:pt>
                <c:pt idx="680">
                  <c:v>-3.9000000000000111E-11</c:v>
                </c:pt>
                <c:pt idx="681">
                  <c:v>-2.6900000000000083E-11</c:v>
                </c:pt>
                <c:pt idx="682">
                  <c:v>-1.8700000000000065E-11</c:v>
                </c:pt>
                <c:pt idx="683">
                  <c:v>-1.0400000000000028E-11</c:v>
                </c:pt>
                <c:pt idx="684">
                  <c:v>2.5300000000000061E-11</c:v>
                </c:pt>
                <c:pt idx="685">
                  <c:v>-5.0500000000000136E-11</c:v>
                </c:pt>
                <c:pt idx="686">
                  <c:v>-4.9500000000000146E-11</c:v>
                </c:pt>
                <c:pt idx="687">
                  <c:v>-2.4700000000000061E-11</c:v>
                </c:pt>
                <c:pt idx="688">
                  <c:v>-3.1900000000000098E-11</c:v>
                </c:pt>
                <c:pt idx="689">
                  <c:v>-4.1200000000000088E-11</c:v>
                </c:pt>
                <c:pt idx="690">
                  <c:v>-1.9200000000000047E-11</c:v>
                </c:pt>
                <c:pt idx="691">
                  <c:v>-7.2000000000000191E-11</c:v>
                </c:pt>
                <c:pt idx="692">
                  <c:v>-4.6700000000000127E-11</c:v>
                </c:pt>
                <c:pt idx="693">
                  <c:v>-1.8700000000000065E-11</c:v>
                </c:pt>
                <c:pt idx="694">
                  <c:v>1.1000000000000038E-11</c:v>
                </c:pt>
                <c:pt idx="695">
                  <c:v>-1.2600000000000036E-11</c:v>
                </c:pt>
                <c:pt idx="696">
                  <c:v>-1.9800000000000057E-11</c:v>
                </c:pt>
                <c:pt idx="697">
                  <c:v>-4.4000000000000136E-12</c:v>
                </c:pt>
                <c:pt idx="698">
                  <c:v>7.6900000000000207E-12</c:v>
                </c:pt>
                <c:pt idx="699">
                  <c:v>8.1900000000000242E-11</c:v>
                </c:pt>
                <c:pt idx="700">
                  <c:v>1.560000000000005E-10</c:v>
                </c:pt>
                <c:pt idx="701">
                  <c:v>1.560000000000005E-10</c:v>
                </c:pt>
                <c:pt idx="702">
                  <c:v>4.0700000000000122E-11</c:v>
                </c:pt>
                <c:pt idx="703">
                  <c:v>-3.3500000000000072E-11</c:v>
                </c:pt>
                <c:pt idx="704">
                  <c:v>-5.6600000000000113E-11</c:v>
                </c:pt>
                <c:pt idx="705">
                  <c:v>1.1000000000000042E-12</c:v>
                </c:pt>
                <c:pt idx="706">
                  <c:v>-2.2000000000000068E-12</c:v>
                </c:pt>
                <c:pt idx="707">
                  <c:v>-9.8900000000000316E-12</c:v>
                </c:pt>
                <c:pt idx="708">
                  <c:v>-1.3700000000000047E-11</c:v>
                </c:pt>
                <c:pt idx="709">
                  <c:v>1.8700000000000065E-11</c:v>
                </c:pt>
                <c:pt idx="710">
                  <c:v>5.2200000000000134E-11</c:v>
                </c:pt>
                <c:pt idx="711">
                  <c:v>-1.4300000000000044E-11</c:v>
                </c:pt>
                <c:pt idx="712">
                  <c:v>-4.0700000000000122E-11</c:v>
                </c:pt>
                <c:pt idx="713">
                  <c:v>1.4800000000000048E-11</c:v>
                </c:pt>
                <c:pt idx="714">
                  <c:v>3.3000000000000094E-12</c:v>
                </c:pt>
                <c:pt idx="715">
                  <c:v>-2.7500000000000083E-11</c:v>
                </c:pt>
                <c:pt idx="716">
                  <c:v>1.9200000000000047E-11</c:v>
                </c:pt>
                <c:pt idx="717">
                  <c:v>6.3700000000000165E-11</c:v>
                </c:pt>
                <c:pt idx="718">
                  <c:v>4.4500000000000137E-11</c:v>
                </c:pt>
                <c:pt idx="719">
                  <c:v>3.0200000000000093E-11</c:v>
                </c:pt>
                <c:pt idx="720">
                  <c:v>4.2300000000000134E-11</c:v>
                </c:pt>
                <c:pt idx="721">
                  <c:v>7.0300000000000238E-11</c:v>
                </c:pt>
                <c:pt idx="722">
                  <c:v>5.3800000000000153E-11</c:v>
                </c:pt>
                <c:pt idx="723">
                  <c:v>-2.3100000000000048E-11</c:v>
                </c:pt>
                <c:pt idx="724">
                  <c:v>1.1000000000000038E-11</c:v>
                </c:pt>
                <c:pt idx="725">
                  <c:v>1.1500000000000044E-11</c:v>
                </c:pt>
                <c:pt idx="726">
                  <c:v>-4.4000000000000145E-11</c:v>
                </c:pt>
                <c:pt idx="727">
                  <c:v>-9.230000000000024E-11</c:v>
                </c:pt>
                <c:pt idx="728">
                  <c:v>-8.7900000000000234E-11</c:v>
                </c:pt>
                <c:pt idx="729">
                  <c:v>-1.0400000000000033E-10</c:v>
                </c:pt>
                <c:pt idx="730">
                  <c:v>-2.8000000000000071E-11</c:v>
                </c:pt>
                <c:pt idx="731">
                  <c:v>4.0100000000000112E-11</c:v>
                </c:pt>
                <c:pt idx="732">
                  <c:v>2.8000000000000071E-11</c:v>
                </c:pt>
                <c:pt idx="733">
                  <c:v>-2.3600000000000066E-11</c:v>
                </c:pt>
                <c:pt idx="734">
                  <c:v>2.6400000000000085E-11</c:v>
                </c:pt>
                <c:pt idx="735">
                  <c:v>4.7300000000000149E-11</c:v>
                </c:pt>
                <c:pt idx="736">
                  <c:v>3.7400000000000131E-11</c:v>
                </c:pt>
                <c:pt idx="737">
                  <c:v>3.0200000000000093E-11</c:v>
                </c:pt>
                <c:pt idx="738">
                  <c:v>1.5400000000000048E-11</c:v>
                </c:pt>
                <c:pt idx="739">
                  <c:v>2.8600000000000078E-11</c:v>
                </c:pt>
                <c:pt idx="740">
                  <c:v>7.1400000000000188E-11</c:v>
                </c:pt>
              </c:numCache>
            </c:numRef>
          </c:yVal>
          <c:smooth val="1"/>
        </c:ser>
        <c:axId val="70377856"/>
        <c:axId val="70380544"/>
      </c:scatterChart>
      <c:valAx>
        <c:axId val="703778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0380544"/>
        <c:crossesAt val="1.000000000000007E-12"/>
        <c:crossBetween val="midCat"/>
      </c:valAx>
      <c:valAx>
        <c:axId val="70380544"/>
        <c:scaling>
          <c:logBase val="10"/>
          <c:orientation val="minMax"/>
          <c:max val="1.0000000000000038E-5"/>
          <c:min val="1.000000000000007E-12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Pressure</a:t>
                </a:r>
                <a:r>
                  <a:rPr lang="en-US" baseline="0"/>
                  <a:t> [torr]</a:t>
                </a:r>
                <a:endParaRPr lang="en-US"/>
              </a:p>
            </c:rich>
          </c:tx>
          <c:layout/>
        </c:title>
        <c:numFmt formatCode="0.00E+00" sourceLinked="1"/>
        <c:majorTickMark val="none"/>
        <c:tickLblPos val="nextTo"/>
        <c:crossAx val="7037785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zh-CN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 altLang="zh-CN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 altLang="zh-CN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81B7A7D5-FACE-433F-BD67-B42285C91D4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D39F0-735A-47D7-8709-4AFFC09CBA4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5985F-EDEE-4D79-9120-319348EAF77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B6DE9-1742-4383-9615-F93B9F3A22A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838200"/>
            <a:ext cx="77724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16263" y="6286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67525" y="63007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D975EA8-C9CA-44F3-8D93-180C140A90A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" y="0"/>
            <a:ext cx="7640320" cy="533400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640" y="777240"/>
            <a:ext cx="7772400" cy="5288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Dec 6, 2010</a:t>
            </a:r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92A6B-D77B-4ABF-B1E9-AB356436EBC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BFB6D-51D9-4DDA-BDE1-B3276DC9CFD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A7C4E-BF51-41A1-A645-FD394119C92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FBDCD-D915-4173-81F6-6D6B3C8A437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A95BB-7FE7-44E1-8201-F44FB6D323B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233F1-24D6-41F5-B960-7CF91165592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B2557-FD86-4421-A116-A2127BCE618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4EC9D-26B3-4FF9-8195-890B50A41BB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413" y="62563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altLang="zh-CN"/>
              <a:t>June 1, 2009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16263" y="6286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 altLang="zh-CN"/>
              <a:t>G. Wu</a:t>
            </a:r>
          </a:p>
        </p:txBody>
      </p:sp>
      <p:sp>
        <p:nvSpPr>
          <p:cNvPr id="4102" name="Text Box 6"/>
          <p:cNvSpPr txBox="1">
            <a:spLocks noChangeArrowheads="1"/>
          </p:cNvSpPr>
          <p:nvPr userDrawn="1"/>
        </p:nvSpPr>
        <p:spPr bwMode="auto">
          <a:xfrm>
            <a:off x="0" y="0"/>
            <a:ext cx="708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chemeClr val="bg2"/>
                </a:solidFill>
              </a:rPr>
              <a:t>  </a:t>
            </a:r>
          </a:p>
        </p:txBody>
      </p:sp>
      <p:sp>
        <p:nvSpPr>
          <p:cNvPr id="4103" name="Line 7"/>
          <p:cNvSpPr>
            <a:spLocks noChangeShapeType="1"/>
          </p:cNvSpPr>
          <p:nvPr userDrawn="1"/>
        </p:nvSpPr>
        <p:spPr bwMode="auto">
          <a:xfrm>
            <a:off x="233363" y="400050"/>
            <a:ext cx="842327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4" name="Line 8"/>
          <p:cNvSpPr>
            <a:spLocks noChangeShapeType="1"/>
          </p:cNvSpPr>
          <p:nvPr userDrawn="1"/>
        </p:nvSpPr>
        <p:spPr bwMode="auto">
          <a:xfrm>
            <a:off x="198438" y="6313488"/>
            <a:ext cx="8742362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67525" y="63007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F7CBD6-B1A2-4E5A-A084-304EB5C11F27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4107" name="Picture 1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127625" y="117475"/>
            <a:ext cx="3878263" cy="2968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Franklin Gothic Medium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Franklin Gothic Medium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Franklin Gothic Medium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Franklin Gothic Medium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Franklin Gothic Medium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Franklin Gothic Medium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Franklin Gothic Medium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Franklin Gothic Medium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Blip>
          <a:blip r:embed="rId15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Blip>
          <a:blip r:embed="rId15"/>
        </a:buBlip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Blip>
          <a:blip r:embed="rId15"/>
        </a:buBlip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Blip>
          <a:blip r:embed="rId15"/>
        </a:buBlip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Blip>
          <a:blip r:embed="rId15"/>
        </a:buBlip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Blip>
          <a:blip r:embed="rId15"/>
        </a:buBlip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Blip>
          <a:blip r:embed="rId15"/>
        </a:buBlip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Blip>
          <a:blip r:embed="rId15"/>
        </a:buBlip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D21F-E89E-4EC5-9233-451A7D0945C7}" type="slidenum">
              <a:rPr lang="en-US" altLang="zh-CN"/>
              <a:pPr/>
              <a:t>1</a:t>
            </a:fld>
            <a:endParaRPr lang="en-US" altLang="zh-CN"/>
          </a:p>
        </p:txBody>
      </p:sp>
      <p:sp>
        <p:nvSpPr>
          <p:cNvPr id="515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668463"/>
            <a:ext cx="7772400" cy="1096962"/>
          </a:xfrm>
        </p:spPr>
        <p:txBody>
          <a:bodyPr/>
          <a:lstStyle/>
          <a:p>
            <a:r>
              <a:rPr lang="en-US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sz="2800" dirty="0" smtClean="0"/>
              <a:t>Sample Test</a:t>
            </a:r>
            <a:r>
              <a:rPr lang="en-U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of the </a:t>
            </a:r>
            <a:r>
              <a:rPr lang="en-U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FNAL/IB4 </a:t>
            </a:r>
            <a:r>
              <a:rPr lang="en-US" sz="2800" dirty="0"/>
              <a:t>V</a:t>
            </a:r>
            <a:r>
              <a:rPr lang="en-U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acuum </a:t>
            </a:r>
            <a:r>
              <a:rPr lang="en-US" sz="2800" dirty="0"/>
              <a:t>F</a:t>
            </a:r>
            <a:r>
              <a:rPr lang="en-U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urnace </a:t>
            </a:r>
            <a:r>
              <a:rPr lang="en-US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for </a:t>
            </a:r>
            <a:r>
              <a:rPr lang="en-U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Hydrogen </a:t>
            </a:r>
            <a:r>
              <a:rPr lang="en-US" sz="2800" dirty="0"/>
              <a:t>D</a:t>
            </a:r>
            <a:r>
              <a:rPr lang="en-U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egassing</a:t>
            </a:r>
            <a:endParaRPr lang="en-US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15076" name="Text Box 4"/>
          <p:cNvSpPr txBox="1">
            <a:spLocks noChangeArrowheads="1"/>
          </p:cNvSpPr>
          <p:nvPr/>
        </p:nvSpPr>
        <p:spPr bwMode="auto">
          <a:xfrm>
            <a:off x="1474470" y="3074670"/>
            <a:ext cx="64122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/>
              <a:t>G. </a:t>
            </a:r>
            <a:r>
              <a:rPr lang="en-US" dirty="0" smtClean="0"/>
              <a:t>Wu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461010"/>
            <a:ext cx="7772400" cy="533400"/>
          </a:xfrm>
        </p:spPr>
        <p:txBody>
          <a:bodyPr/>
          <a:lstStyle/>
          <a:p>
            <a:r>
              <a:rPr lang="en-US" dirty="0" smtClean="0"/>
              <a:t>RGA reading during </a:t>
            </a:r>
            <a:r>
              <a:rPr lang="en-US" dirty="0" smtClean="0"/>
              <a:t>baking (</a:t>
            </a:r>
            <a:r>
              <a:rPr lang="en-US" dirty="0" smtClean="0"/>
              <a:t>600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C)  </a:t>
            </a:r>
            <a:r>
              <a:rPr lang="en-US" dirty="0" smtClean="0"/>
              <a:t>at JLAB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10</a:t>
            </a:fld>
            <a:endParaRPr lang="en-US" altLang="zh-CN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42130" y="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Compared to JLAB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furnace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075" y="1189175"/>
            <a:ext cx="6760473" cy="428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461010"/>
            <a:ext cx="7772400" cy="533400"/>
          </a:xfrm>
        </p:spPr>
        <p:txBody>
          <a:bodyPr/>
          <a:lstStyle/>
          <a:p>
            <a:r>
              <a:rPr lang="en-US" dirty="0" smtClean="0"/>
              <a:t>RGA reading during </a:t>
            </a:r>
            <a:r>
              <a:rPr lang="en-US" dirty="0" smtClean="0"/>
              <a:t>baking </a:t>
            </a:r>
            <a:r>
              <a:rPr lang="en-US" dirty="0" smtClean="0"/>
              <a:t>(</a:t>
            </a:r>
            <a:r>
              <a:rPr lang="en-US" dirty="0" smtClean="0"/>
              <a:t>8</a:t>
            </a:r>
            <a:r>
              <a:rPr lang="en-US" dirty="0" smtClean="0"/>
              <a:t>00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C)  </a:t>
            </a:r>
            <a:r>
              <a:rPr lang="en-US" dirty="0" smtClean="0"/>
              <a:t>at JLAB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11</a:t>
            </a:fld>
            <a:endParaRPr lang="en-US" altLang="zh-CN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42130" y="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Compared to JLAB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furnace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653" y="1005401"/>
            <a:ext cx="7249214" cy="511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417764" y="1817783"/>
            <a:ext cx="16965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Temperature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10800000">
            <a:off x="3525399" y="1806767"/>
            <a:ext cx="903383" cy="2093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3371161" y="2267640"/>
            <a:ext cx="1154938" cy="1670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3081053" y="2908454"/>
            <a:ext cx="1722302" cy="11641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53210" y="2708314"/>
            <a:ext cx="1696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9-cell PKU-2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Partial pressure comparison</a:t>
            </a:r>
            <a:endParaRPr lang="en-US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28810" y="2221085"/>
          <a:ext cx="7963932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6761"/>
                <a:gridCol w="1806766"/>
                <a:gridCol w="1806767"/>
                <a:gridCol w="18936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Furnaces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 pressure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torr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 pressure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torr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JLAB (800</a:t>
                      </a:r>
                      <a:r>
                        <a:rPr lang="en-US" dirty="0" smtClean="0">
                          <a:sym typeface="Symbol"/>
                        </a:rPr>
                        <a:t></a:t>
                      </a:r>
                      <a:r>
                        <a:rPr lang="en-US" dirty="0" smtClean="0"/>
                        <a:t>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0.4-1.2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x10</a:t>
                      </a:r>
                      <a:r>
                        <a:rPr lang="en-US" baseline="30000" dirty="0" smtClean="0"/>
                        <a:t>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&lt;6 </a:t>
                      </a:r>
                      <a:r>
                        <a:rPr lang="en-US" dirty="0" smtClean="0"/>
                        <a:t>x10</a:t>
                      </a:r>
                      <a:r>
                        <a:rPr lang="en-US" baseline="30000" dirty="0" smtClean="0"/>
                        <a:t>-9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Q-disease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ANL/APS </a:t>
                      </a:r>
                      <a:r>
                        <a:rPr lang="en-US" dirty="0" smtClean="0"/>
                        <a:t>(600</a:t>
                      </a:r>
                      <a:r>
                        <a:rPr lang="en-US" dirty="0" smtClean="0">
                          <a:sym typeface="Symbol"/>
                        </a:rPr>
                        <a:t></a:t>
                      </a:r>
                      <a:r>
                        <a:rPr lang="en-US" dirty="0" smtClean="0"/>
                        <a:t>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 </a:t>
                      </a:r>
                      <a:r>
                        <a:rPr lang="en-US" dirty="0" smtClean="0"/>
                        <a:t>x10</a:t>
                      </a:r>
                      <a:r>
                        <a:rPr lang="en-US" baseline="30000" dirty="0" smtClean="0"/>
                        <a:t>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&lt;0.5 </a:t>
                      </a:r>
                      <a:r>
                        <a:rPr lang="en-US" dirty="0" smtClean="0"/>
                        <a:t>x10</a:t>
                      </a:r>
                      <a:r>
                        <a:rPr lang="en-US" baseline="30000" dirty="0" smtClean="0"/>
                        <a:t>-9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Q-disease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“Little</a:t>
                      </a:r>
                      <a:r>
                        <a:rPr lang="en-US" baseline="0" dirty="0" smtClean="0"/>
                        <a:t> TIM” (</a:t>
                      </a:r>
                      <a:r>
                        <a:rPr lang="en-US" dirty="0" smtClean="0"/>
                        <a:t>800</a:t>
                      </a:r>
                      <a:r>
                        <a:rPr lang="en-US" dirty="0" smtClean="0">
                          <a:sym typeface="Symbol"/>
                        </a:rPr>
                        <a:t></a:t>
                      </a:r>
                      <a:r>
                        <a:rPr lang="en-US" dirty="0" smtClean="0"/>
                        <a:t>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x10</a:t>
                      </a:r>
                      <a:r>
                        <a:rPr lang="en-US" baseline="30000" dirty="0" smtClean="0"/>
                        <a:t>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&lt;0.7 </a:t>
                      </a:r>
                      <a:r>
                        <a:rPr lang="en-US" dirty="0" smtClean="0"/>
                        <a:t>x10</a:t>
                      </a:r>
                      <a:r>
                        <a:rPr lang="en-US" baseline="30000" dirty="0" smtClean="0"/>
                        <a:t>-9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Dec 6, 2010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12</a:t>
            </a:fld>
            <a:endParaRPr lang="en-US" altLang="zh-CN"/>
          </a:p>
        </p:txBody>
      </p:sp>
      <p:sp>
        <p:nvSpPr>
          <p:cNvPr id="7" name="TextBox 6"/>
          <p:cNvSpPr txBox="1"/>
          <p:nvPr/>
        </p:nvSpPr>
        <p:spPr>
          <a:xfrm>
            <a:off x="2005070" y="1773716"/>
            <a:ext cx="5111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 O partial pressure at the end of baking cycle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5E07E-41D1-4153-9254-ED3DA1C6D9CE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52122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465138"/>
            <a:ext cx="7772400" cy="533400"/>
          </a:xfrm>
        </p:spPr>
        <p:txBody>
          <a:bodyPr/>
          <a:lstStyle/>
          <a:p>
            <a:r>
              <a:rPr lang="en-US" sz="2800" dirty="0" smtClean="0"/>
              <a:t>Conclusions</a:t>
            </a:r>
            <a:endParaRPr lang="en-US" sz="2800" dirty="0"/>
          </a:p>
        </p:txBody>
      </p:sp>
      <p:sp>
        <p:nvSpPr>
          <p:cNvPr id="521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74688" y="1431235"/>
            <a:ext cx="7772400" cy="432662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FNAL/IB4 furnace is acceptable for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cavity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baking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hydrogen degassing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cavity is effective, to be confirmed by Q-disease measurement of 1-cell cavities.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210" y="0"/>
            <a:ext cx="7643190" cy="533400"/>
          </a:xfrm>
        </p:spPr>
        <p:txBody>
          <a:bodyPr/>
          <a:lstStyle/>
          <a:p>
            <a:pPr algn="l"/>
            <a:r>
              <a:rPr lang="en-US" sz="2000" dirty="0" smtClean="0"/>
              <a:t>Niobium RRR and impurities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2</a:t>
            </a:fld>
            <a:endParaRPr lang="en-US" altLang="zh-CN"/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184" y="506068"/>
            <a:ext cx="7634356" cy="572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F09A-B640-440E-A3CD-2F7050E43061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40030" y="465138"/>
            <a:ext cx="8458200" cy="533400"/>
          </a:xfrm>
        </p:spPr>
        <p:txBody>
          <a:bodyPr/>
          <a:lstStyle/>
          <a:p>
            <a:r>
              <a:rPr lang="en-US" sz="2800" dirty="0" smtClean="0"/>
              <a:t>RRR Niobium Samples</a:t>
            </a:r>
            <a:endParaRPr lang="en-US" sz="2800" dirty="0"/>
          </a:p>
        </p:txBody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3258" y="1307783"/>
            <a:ext cx="7772400" cy="4724400"/>
          </a:xfrm>
        </p:spPr>
        <p:txBody>
          <a:bodyPr/>
          <a:lstStyle/>
          <a:p>
            <a:r>
              <a:rPr lang="en-US" dirty="0" smtClean="0"/>
              <a:t>Niobium samples are cut from cavity production sheet</a:t>
            </a:r>
          </a:p>
          <a:p>
            <a:pPr lvl="1"/>
            <a:r>
              <a:rPr lang="en-US" dirty="0" smtClean="0"/>
              <a:t>Low impurities of H.O.N.C.</a:t>
            </a:r>
          </a:p>
          <a:p>
            <a:pPr lvl="1"/>
            <a:r>
              <a:rPr lang="en-US" dirty="0" smtClean="0"/>
              <a:t>Annealed with low crystal defects</a:t>
            </a:r>
          </a:p>
          <a:p>
            <a:r>
              <a:rPr lang="en-US" dirty="0" smtClean="0"/>
              <a:t>Niobium sample preparation</a:t>
            </a:r>
          </a:p>
          <a:p>
            <a:pPr lvl="1"/>
            <a:r>
              <a:rPr lang="en-US" dirty="0" smtClean="0"/>
              <a:t>Measure RRR</a:t>
            </a:r>
          </a:p>
          <a:p>
            <a:pPr lvl="1"/>
            <a:r>
              <a:rPr lang="en-US" dirty="0" smtClean="0"/>
              <a:t>BCP etching or ultrasonic clean</a:t>
            </a:r>
          </a:p>
          <a:p>
            <a:pPr lvl="1"/>
            <a:r>
              <a:rPr lang="en-US" dirty="0" smtClean="0"/>
              <a:t>Bake out in furnace</a:t>
            </a:r>
          </a:p>
          <a:p>
            <a:pPr lvl="1"/>
            <a:r>
              <a:rPr lang="en-US" dirty="0" smtClean="0"/>
              <a:t>Measure RRR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130" y="0"/>
            <a:ext cx="7772400" cy="533400"/>
          </a:xfrm>
        </p:spPr>
        <p:txBody>
          <a:bodyPr/>
          <a:lstStyle/>
          <a:p>
            <a:pPr algn="l"/>
            <a:r>
              <a:rPr lang="en-US" sz="2000" dirty="0" smtClean="0"/>
              <a:t>Furnace vacuum quality indicators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4</a:t>
            </a:fld>
            <a:endParaRPr lang="en-US" altLang="zh-CN"/>
          </a:p>
        </p:txBody>
      </p:sp>
      <p:sp>
        <p:nvSpPr>
          <p:cNvPr id="7" name="TextBox 6"/>
          <p:cNvSpPr txBox="1"/>
          <p:nvPr/>
        </p:nvSpPr>
        <p:spPr>
          <a:xfrm>
            <a:off x="250466" y="5161887"/>
            <a:ext cx="7909559" cy="646331"/>
          </a:xfrm>
          <a:prstGeom prst="rect">
            <a:avLst/>
          </a:prstGeom>
          <a:solidFill>
            <a:srgbClr val="66FFCC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O, N, C, H are the main residuals in a furnace; Niobium is a perfect getter, O is the prime source among them that can change the niobium RRR. 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253945" y="421584"/>
          <a:ext cx="6623933" cy="3931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4696" y="710895"/>
            <a:ext cx="3379304" cy="78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58913" y="4216676"/>
            <a:ext cx="7901113" cy="646331"/>
          </a:xfrm>
          <a:prstGeom prst="rect">
            <a:avLst/>
          </a:prstGeom>
          <a:solidFill>
            <a:srgbClr val="66FFCC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Furnace vacuum quality is essential. Indicators are total pressure, oxygen pressure and hydrogen pumping capacity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006728" cy="484742"/>
          </a:xfrm>
        </p:spPr>
        <p:txBody>
          <a:bodyPr/>
          <a:lstStyle/>
          <a:p>
            <a:pPr algn="l"/>
            <a:r>
              <a:rPr lang="en-US" sz="2000" dirty="0" smtClean="0"/>
              <a:t>RGA reading during baking on 10/19/2010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5</a:t>
            </a:fld>
            <a:endParaRPr lang="en-US" altLang="zh-CN"/>
          </a:p>
        </p:txBody>
      </p:sp>
      <p:sp>
        <p:nvSpPr>
          <p:cNvPr id="7" name="TextBox 6"/>
          <p:cNvSpPr txBox="1"/>
          <p:nvPr/>
        </p:nvSpPr>
        <p:spPr>
          <a:xfrm>
            <a:off x="209321" y="5866739"/>
            <a:ext cx="8758409" cy="338554"/>
          </a:xfrm>
          <a:prstGeom prst="rect">
            <a:avLst/>
          </a:prstGeom>
          <a:solidFill>
            <a:srgbClr val="66FFCC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Oxygen partial pressure was </a:t>
            </a:r>
            <a:r>
              <a:rPr lang="en-US" sz="1600" dirty="0" smtClean="0"/>
              <a:t>inaccurate. Vacuum lost when samples were still hot (400-700</a:t>
            </a:r>
            <a:r>
              <a:rPr lang="en-US" sz="1600" dirty="0" smtClean="0">
                <a:sym typeface="Symbol"/>
              </a:rPr>
              <a:t></a:t>
            </a:r>
            <a:r>
              <a:rPr lang="en-US" sz="1600" dirty="0" smtClean="0"/>
              <a:t>C).</a:t>
            </a:r>
            <a:endParaRPr lang="en-US" sz="1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" y="1192216"/>
            <a:ext cx="9145143" cy="4758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Brace 8"/>
          <p:cNvSpPr/>
          <p:nvPr/>
        </p:nvSpPr>
        <p:spPr>
          <a:xfrm rot="16200000">
            <a:off x="2805320" y="1736864"/>
            <a:ext cx="526774" cy="78022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52529" y="1337232"/>
            <a:ext cx="12523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Air supply stopped</a:t>
            </a:r>
            <a:endParaRPr lang="en-US" dirty="0"/>
          </a:p>
        </p:txBody>
      </p:sp>
      <p:sp>
        <p:nvSpPr>
          <p:cNvPr id="11" name="Right Brace 10"/>
          <p:cNvSpPr/>
          <p:nvPr/>
        </p:nvSpPr>
        <p:spPr>
          <a:xfrm rot="16200000">
            <a:off x="3529112" y="2055864"/>
            <a:ext cx="454708" cy="22091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244" y="444579"/>
            <a:ext cx="55149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220" y="0"/>
            <a:ext cx="7629180" cy="533400"/>
          </a:xfrm>
        </p:spPr>
        <p:txBody>
          <a:bodyPr/>
          <a:lstStyle/>
          <a:p>
            <a:pPr algn="l"/>
            <a:r>
              <a:rPr lang="en-US" sz="2000" dirty="0" smtClean="0"/>
              <a:t>RGA reading during baking on 10/26/2010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6</a:t>
            </a:fld>
            <a:endParaRPr lang="en-US" altLang="zh-CN"/>
          </a:p>
        </p:txBody>
      </p:sp>
      <p:sp>
        <p:nvSpPr>
          <p:cNvPr id="7" name="TextBox 6"/>
          <p:cNvSpPr txBox="1"/>
          <p:nvPr/>
        </p:nvSpPr>
        <p:spPr>
          <a:xfrm>
            <a:off x="1085850" y="5844706"/>
            <a:ext cx="7040880" cy="369332"/>
          </a:xfrm>
          <a:prstGeom prst="rect">
            <a:avLst/>
          </a:prstGeom>
          <a:solidFill>
            <a:srgbClr val="66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Oxygen partial pressure was nicely </a:t>
            </a:r>
            <a:r>
              <a:rPr lang="en-US" dirty="0" smtClean="0"/>
              <a:t>low, averaged in 1x10</a:t>
            </a:r>
            <a:r>
              <a:rPr lang="en-US" baseline="30000" dirty="0" smtClean="0"/>
              <a:t>-9</a:t>
            </a:r>
            <a:r>
              <a:rPr lang="en-US" dirty="0" smtClean="0"/>
              <a:t> </a:t>
            </a:r>
            <a:r>
              <a:rPr lang="en-US" dirty="0" err="1" smtClean="0"/>
              <a:t>T</a:t>
            </a:r>
            <a:r>
              <a:rPr lang="en-US" dirty="0" err="1" smtClean="0"/>
              <a:t>orr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373" y="1123720"/>
            <a:ext cx="7637353" cy="4670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 rot="5400000">
            <a:off x="4511349" y="2749249"/>
            <a:ext cx="1873466" cy="13545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2342" y="455997"/>
            <a:ext cx="5001658" cy="1119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tests of RRR niobium samples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7</a:t>
            </a:fld>
            <a:endParaRPr lang="en-US" altLang="zh-CN"/>
          </a:p>
        </p:txBody>
      </p:sp>
      <p:sp>
        <p:nvSpPr>
          <p:cNvPr id="8" name="TextBox 7"/>
          <p:cNvSpPr txBox="1"/>
          <p:nvPr/>
        </p:nvSpPr>
        <p:spPr>
          <a:xfrm>
            <a:off x="1085850" y="5566410"/>
            <a:ext cx="7372350" cy="369332"/>
          </a:xfrm>
          <a:prstGeom prst="rect">
            <a:avLst/>
          </a:prstGeom>
          <a:solidFill>
            <a:srgbClr val="66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RRR improved in third test indicating furnace is compatible to niobium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3037" y="1690894"/>
            <a:ext cx="55245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7921" y="3077611"/>
            <a:ext cx="55149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6022" y="4157663"/>
            <a:ext cx="54387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867939" y="1649894"/>
            <a:ext cx="22760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With Stainless Steel Tube, no RGA logging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3213651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With Stainless Steel Tube, see RGA logging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861312" y="4326834"/>
            <a:ext cx="2282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 Stainless Steel Tube, see RGA logging</a:t>
            </a:r>
            <a:endParaRPr lang="en-US" sz="1600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TE1ACC004/TE1CAT002</a:t>
            </a:r>
            <a:r>
              <a:rPr lang="en-US" dirty="0" smtClean="0"/>
              <a:t> </a:t>
            </a:r>
            <a:r>
              <a:rPr lang="en-US" sz="2000" dirty="0" smtClean="0"/>
              <a:t>baking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8</a:t>
            </a:fld>
            <a:endParaRPr lang="en-US" altLang="zh-CN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7252" y="1079653"/>
            <a:ext cx="8706731" cy="469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461010"/>
            <a:ext cx="7772400" cy="533400"/>
          </a:xfrm>
        </p:spPr>
        <p:txBody>
          <a:bodyPr/>
          <a:lstStyle/>
          <a:p>
            <a:r>
              <a:rPr lang="en-US" dirty="0" smtClean="0"/>
              <a:t>RGA reading during baking </a:t>
            </a:r>
            <a:r>
              <a:rPr lang="en-US" dirty="0" smtClean="0"/>
              <a:t>(600 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C) at ANL/APS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92A6B-D77B-4ABF-B1E9-AB356436EBC9}" type="slidenum">
              <a:rPr lang="en-US" altLang="zh-CN" smtClean="0"/>
              <a:pPr/>
              <a:t>9</a:t>
            </a:fld>
            <a:endParaRPr lang="en-US" altLang="zh-CN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42130" y="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Compared to ANL/APS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furnace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25413" y="6256338"/>
            <a:ext cx="1905000" cy="457200"/>
          </a:xfrm>
        </p:spPr>
        <p:txBody>
          <a:bodyPr/>
          <a:lstStyle/>
          <a:p>
            <a:r>
              <a:rPr lang="en-US" altLang="zh-CN" dirty="0" smtClean="0"/>
              <a:t>Dec</a:t>
            </a:r>
            <a:r>
              <a:rPr lang="en-US" altLang="zh-CN" dirty="0" smtClean="0"/>
              <a:t>. </a:t>
            </a:r>
            <a:r>
              <a:rPr lang="en-US" altLang="zh-CN" dirty="0" smtClean="0"/>
              <a:t>6</a:t>
            </a:r>
            <a:r>
              <a:rPr lang="en-US" altLang="zh-CN" dirty="0" smtClean="0"/>
              <a:t>, </a:t>
            </a:r>
            <a:r>
              <a:rPr lang="en-US" altLang="zh-CN" dirty="0" smtClean="0"/>
              <a:t>2010</a:t>
            </a:r>
            <a:endParaRPr lang="en-US" altLang="zh-CN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2957" y="1324650"/>
            <a:ext cx="7139035" cy="419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Franklin Gothic Medium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20859</TotalTime>
  <Words>427</Words>
  <Application>Microsoft Office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1_Default Design</vt:lpstr>
      <vt:lpstr>The Sample Test of the FNAL/IB4 Vacuum Furnace for Hydrogen Degassing</vt:lpstr>
      <vt:lpstr>Niobium RRR and impurities</vt:lpstr>
      <vt:lpstr>RRR Niobium Samples</vt:lpstr>
      <vt:lpstr>Furnace vacuum quality indicators</vt:lpstr>
      <vt:lpstr>RGA reading during baking on 10/19/2010</vt:lpstr>
      <vt:lpstr>RGA reading during baking on 10/26/2010</vt:lpstr>
      <vt:lpstr>Three tests of RRR niobium samples</vt:lpstr>
      <vt:lpstr>TE1ACC004/TE1CAT002 baking</vt:lpstr>
      <vt:lpstr>RGA reading during baking (600 C) at ANL/APS</vt:lpstr>
      <vt:lpstr>RGA reading during baking (600C)  at JLAB</vt:lpstr>
      <vt:lpstr>RGA reading during baking (800C)  at JLAB</vt:lpstr>
      <vt:lpstr>Partial pressure comparison</vt:lpstr>
      <vt:lpstr>Conclusions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Latest Cavity Processing results from ANL/FNAL facility and optimization to reduce Field Emission </dc:title>
  <dc:creator>Genfa Wu</dc:creator>
  <cp:lastModifiedBy>genfa</cp:lastModifiedBy>
  <cp:revision>269</cp:revision>
  <dcterms:created xsi:type="dcterms:W3CDTF">2005-09-21T18:49:49Z</dcterms:created>
  <dcterms:modified xsi:type="dcterms:W3CDTF">2010-12-06T06:14:45Z</dcterms:modified>
</cp:coreProperties>
</file>