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Default Extension="tiff" ContentType="image/tiff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5"/>
  </p:notesMasterIdLst>
  <p:sldIdLst>
    <p:sldId id="261" r:id="rId2"/>
    <p:sldId id="262" r:id="rId3"/>
    <p:sldId id="260" r:id="rId4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>
        <p:scale>
          <a:sx n="100" d="100"/>
          <a:sy n="100" d="100"/>
        </p:scale>
        <p:origin x="-984" y="-3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file:///C:\Documents%20and%20Settings\mcgee\Desktop\NML%20Presentation\NML_temp_2_cooldown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2"/>
  <c:clrMapOvr bg1="lt1" tx1="dk1" bg2="lt2" tx2="dk2" accent1="accent1" accent2="accent2" accent3="accent3" accent4="accent4" accent5="accent5" accent6="accent6" hlink="hlink" folHlink="folHlink"/>
  <c:chart>
    <c:plotArea>
      <c:layout/>
      <c:lineChart>
        <c:grouping val="standard"/>
        <c:ser>
          <c:idx val="0"/>
          <c:order val="0"/>
          <c:tx>
            <c:strRef>
              <c:f>NML_temp_2_cooldown!$B$5</c:f>
              <c:strCache>
                <c:ptCount val="1"/>
                <c:pt idx="0">
                  <c:v>N:3TX11 (5K shield in)</c:v>
                </c:pt>
              </c:strCache>
            </c:strRef>
          </c:tx>
          <c:marker>
            <c:symbol val="none"/>
          </c:marker>
          <c:cat>
            <c:strRef>
              <c:f>NML_temp_2_cooldown!$A$6:$A$5928</c:f>
              <c:strCache>
                <c:ptCount val="5923"/>
                <c:pt idx="0">
                  <c:v>Wed Nov 17 10:38:55.168</c:v>
                </c:pt>
                <c:pt idx="1">
                  <c:v>Wed Nov 17 10:39:25.174</c:v>
                </c:pt>
                <c:pt idx="2">
                  <c:v>Wed Nov 17 10:39:55.180</c:v>
                </c:pt>
                <c:pt idx="3">
                  <c:v>Wed Nov 17 10:40:25.186</c:v>
                </c:pt>
                <c:pt idx="4">
                  <c:v>Wed Nov 17 10:40:55.192</c:v>
                </c:pt>
                <c:pt idx="5">
                  <c:v>Wed Nov 17 10:41:25.199</c:v>
                </c:pt>
                <c:pt idx="6">
                  <c:v>Wed Nov 17 10:41:55.205</c:v>
                </c:pt>
                <c:pt idx="7">
                  <c:v>Wed Nov 17 10:42:25.211</c:v>
                </c:pt>
                <c:pt idx="8">
                  <c:v>Wed Nov 17 10:42:55.215</c:v>
                </c:pt>
                <c:pt idx="9">
                  <c:v>Wed Nov 17 10:43:25.221</c:v>
                </c:pt>
                <c:pt idx="10">
                  <c:v>Wed Nov 17 10:43:55.227</c:v>
                </c:pt>
                <c:pt idx="11">
                  <c:v>Wed Nov 17 10:44:25.233</c:v>
                </c:pt>
                <c:pt idx="12">
                  <c:v>Wed Nov 17 10:44:55.239</c:v>
                </c:pt>
                <c:pt idx="13">
                  <c:v>Wed Nov 17 10:45:25.246</c:v>
                </c:pt>
                <c:pt idx="14">
                  <c:v>Wed Nov 17 10:45:55.252</c:v>
                </c:pt>
                <c:pt idx="15">
                  <c:v>Wed Nov 17 10:46:25.257</c:v>
                </c:pt>
                <c:pt idx="16">
                  <c:v>Wed Nov 17 10:46:55.263</c:v>
                </c:pt>
                <c:pt idx="17">
                  <c:v>Wed Nov 17 10:47:25.270</c:v>
                </c:pt>
                <c:pt idx="18">
                  <c:v>Wed Nov 17 10:47:55.277</c:v>
                </c:pt>
                <c:pt idx="19">
                  <c:v>Wed Nov 17 10:48:25.283</c:v>
                </c:pt>
                <c:pt idx="20">
                  <c:v>Wed Nov 17 10:48:55.289</c:v>
                </c:pt>
                <c:pt idx="21">
                  <c:v>Wed Nov 17 10:49:25.295</c:v>
                </c:pt>
                <c:pt idx="22">
                  <c:v>Wed Nov 17 10:49:55.301</c:v>
                </c:pt>
                <c:pt idx="23">
                  <c:v>Wed Nov 17 10:50:25.307</c:v>
                </c:pt>
                <c:pt idx="24">
                  <c:v>Wed Nov 17 10:50:55.313</c:v>
                </c:pt>
                <c:pt idx="25">
                  <c:v>Wed Nov 17 10:51:25.317</c:v>
                </c:pt>
                <c:pt idx="26">
                  <c:v>Wed Nov 17 10:51:55.323</c:v>
                </c:pt>
                <c:pt idx="27">
                  <c:v>Wed Nov 17 10:52:25.329</c:v>
                </c:pt>
                <c:pt idx="28">
                  <c:v>Wed Nov 17 10:52:55.335</c:v>
                </c:pt>
                <c:pt idx="29">
                  <c:v>Wed Nov 17 10:53:25.341</c:v>
                </c:pt>
                <c:pt idx="30">
                  <c:v>Wed Nov 17 10:53:55.346</c:v>
                </c:pt>
                <c:pt idx="31">
                  <c:v>Wed Nov 17 10:54:25.354</c:v>
                </c:pt>
                <c:pt idx="32">
                  <c:v>Wed Nov 17 10:54:55.360</c:v>
                </c:pt>
                <c:pt idx="33">
                  <c:v>Wed Nov 17 10:55:25.366</c:v>
                </c:pt>
                <c:pt idx="34">
                  <c:v>Wed Nov 17 10:55:55.372</c:v>
                </c:pt>
                <c:pt idx="35">
                  <c:v>Wed Nov 17 10:56:25.379</c:v>
                </c:pt>
                <c:pt idx="36">
                  <c:v>Wed Nov 17 10:56:55.384</c:v>
                </c:pt>
                <c:pt idx="37">
                  <c:v>Wed Nov 17 10:57:25.390</c:v>
                </c:pt>
                <c:pt idx="38">
                  <c:v>Wed Nov 17 10:57:55.396</c:v>
                </c:pt>
                <c:pt idx="39">
                  <c:v>Wed Nov 17 10:58:25.402</c:v>
                </c:pt>
                <c:pt idx="40">
                  <c:v>Wed Nov 17 10:58:55.408</c:v>
                </c:pt>
                <c:pt idx="41">
                  <c:v>Wed Nov 17 10:59:25.414</c:v>
                </c:pt>
                <c:pt idx="42">
                  <c:v>Wed Nov 17 10:59:55.419</c:v>
                </c:pt>
                <c:pt idx="43">
                  <c:v>Wed Nov 17 11:00:25.425</c:v>
                </c:pt>
                <c:pt idx="44">
                  <c:v>Wed Nov 17 11:00:55.431</c:v>
                </c:pt>
                <c:pt idx="45">
                  <c:v>Wed Nov 17 11:01:25.437</c:v>
                </c:pt>
                <c:pt idx="46">
                  <c:v>Wed Nov 17 11:01:55.443</c:v>
                </c:pt>
                <c:pt idx="47">
                  <c:v>Wed Nov 17 11:02:25.449</c:v>
                </c:pt>
                <c:pt idx="48">
                  <c:v>Wed Nov 17 11:02:55.455</c:v>
                </c:pt>
                <c:pt idx="49">
                  <c:v>Wed Nov 17 11:03:25.462</c:v>
                </c:pt>
                <c:pt idx="50">
                  <c:v>Wed Nov 17 11:03:55.469</c:v>
                </c:pt>
                <c:pt idx="51">
                  <c:v>Wed Nov 17 11:04:25.475</c:v>
                </c:pt>
                <c:pt idx="52">
                  <c:v>Wed Nov 17 11:04:55.481</c:v>
                </c:pt>
                <c:pt idx="53">
                  <c:v>Wed Nov 17 11:05:25.486</c:v>
                </c:pt>
                <c:pt idx="54">
                  <c:v>Wed Nov 17 11:05:55.492</c:v>
                </c:pt>
                <c:pt idx="55">
                  <c:v>Wed Nov 17 11:06:25.498</c:v>
                </c:pt>
                <c:pt idx="56">
                  <c:v>Wed Nov 17 11:06:55.504</c:v>
                </c:pt>
                <c:pt idx="57">
                  <c:v>Wed Nov 17 11:07:25.510</c:v>
                </c:pt>
                <c:pt idx="58">
                  <c:v>Wed Nov 17 11:07:55.515</c:v>
                </c:pt>
                <c:pt idx="59">
                  <c:v>Wed Nov 17 11:08:25.521</c:v>
                </c:pt>
                <c:pt idx="60">
                  <c:v>Wed Nov 17 11:08:55.527</c:v>
                </c:pt>
                <c:pt idx="61">
                  <c:v>Wed Nov 17 11:09:25.533</c:v>
                </c:pt>
                <c:pt idx="62">
                  <c:v>Wed Nov 17 11:09:55.539</c:v>
                </c:pt>
                <c:pt idx="63">
                  <c:v>Wed Nov 17 11:10:25.545</c:v>
                </c:pt>
                <c:pt idx="64">
                  <c:v>Wed Nov 17 11:10:55.551</c:v>
                </c:pt>
                <c:pt idx="65">
                  <c:v>Wed Nov 17 11:11:25.557</c:v>
                </c:pt>
                <c:pt idx="66">
                  <c:v>Wed Nov 17 11:11:55.563</c:v>
                </c:pt>
                <c:pt idx="67">
                  <c:v>Wed Nov 17 11:12:25.569</c:v>
                </c:pt>
                <c:pt idx="68">
                  <c:v>Wed Nov 17 11:12:55.575</c:v>
                </c:pt>
                <c:pt idx="69">
                  <c:v>Wed Nov 17 11:13:25.582</c:v>
                </c:pt>
                <c:pt idx="70">
                  <c:v>Wed Nov 17 11:13:55.587</c:v>
                </c:pt>
                <c:pt idx="71">
                  <c:v>Wed Nov 17 11:14:25.593</c:v>
                </c:pt>
                <c:pt idx="72">
                  <c:v>Wed Nov 17 11:14:55.599</c:v>
                </c:pt>
                <c:pt idx="73">
                  <c:v>Wed Nov 17 11:15:25.605</c:v>
                </c:pt>
                <c:pt idx="74">
                  <c:v>Wed Nov 17 11:15:55.611</c:v>
                </c:pt>
                <c:pt idx="75">
                  <c:v>Wed Nov 17 11:16:25.617</c:v>
                </c:pt>
                <c:pt idx="76">
                  <c:v>Wed Nov 17 11:16:55.623</c:v>
                </c:pt>
                <c:pt idx="77">
                  <c:v>Wed Nov 17 11:17:25.629</c:v>
                </c:pt>
                <c:pt idx="78">
                  <c:v>Wed Nov 17 11:17:55.634</c:v>
                </c:pt>
                <c:pt idx="79">
                  <c:v>Wed Nov 17 11:18:25.640</c:v>
                </c:pt>
                <c:pt idx="80">
                  <c:v>Wed Nov 17 11:18:55.647</c:v>
                </c:pt>
                <c:pt idx="81">
                  <c:v>Wed Nov 17 11:19:25.653</c:v>
                </c:pt>
                <c:pt idx="82">
                  <c:v>Wed Nov 17 11:19:55.660</c:v>
                </c:pt>
                <c:pt idx="83">
                  <c:v>Wed Nov 17 11:20:25.666</c:v>
                </c:pt>
                <c:pt idx="84">
                  <c:v>Wed Nov 17 11:20:55.673</c:v>
                </c:pt>
                <c:pt idx="85">
                  <c:v>Wed Nov 17 11:21:25.679</c:v>
                </c:pt>
                <c:pt idx="86">
                  <c:v>Wed Nov 17 11:21:55.686</c:v>
                </c:pt>
                <c:pt idx="87">
                  <c:v>Wed Nov 17 11:22:25.691</c:v>
                </c:pt>
                <c:pt idx="88">
                  <c:v>Wed Nov 17 11:22:55.696</c:v>
                </c:pt>
                <c:pt idx="89">
                  <c:v>Wed Nov 17 11:23:25.702</c:v>
                </c:pt>
                <c:pt idx="90">
                  <c:v>Wed Nov 17 11:23:55.708</c:v>
                </c:pt>
                <c:pt idx="91">
                  <c:v>Wed Nov 17 11:24:25.715</c:v>
                </c:pt>
                <c:pt idx="92">
                  <c:v>Wed Nov 17 11:24:55.722</c:v>
                </c:pt>
                <c:pt idx="93">
                  <c:v>Wed Nov 17 11:25:25.727</c:v>
                </c:pt>
                <c:pt idx="94">
                  <c:v>Wed Nov 17 11:25:55.734</c:v>
                </c:pt>
                <c:pt idx="95">
                  <c:v>Wed Nov 17 11:26:25.740</c:v>
                </c:pt>
                <c:pt idx="96">
                  <c:v>Wed Nov 17 11:26:55.746</c:v>
                </c:pt>
                <c:pt idx="97">
                  <c:v>Wed Nov 17 11:27:25.753</c:v>
                </c:pt>
                <c:pt idx="98">
                  <c:v>Wed Nov 17 11:27:55.759</c:v>
                </c:pt>
                <c:pt idx="99">
                  <c:v>Wed Nov 17 11:28:25.765</c:v>
                </c:pt>
                <c:pt idx="100">
                  <c:v>Wed Nov 17 11:28:55.771</c:v>
                </c:pt>
                <c:pt idx="101">
                  <c:v>Wed Nov 17 11:29:25.777</c:v>
                </c:pt>
                <c:pt idx="102">
                  <c:v>Wed Nov 17 11:29:55.783</c:v>
                </c:pt>
                <c:pt idx="103">
                  <c:v>Wed Nov 17 11:30:25.790</c:v>
                </c:pt>
                <c:pt idx="104">
                  <c:v>Wed Nov 17 11:30:55.796</c:v>
                </c:pt>
                <c:pt idx="105">
                  <c:v>Wed Nov 17 11:31:25.802</c:v>
                </c:pt>
                <c:pt idx="106">
                  <c:v>Wed Nov 17 11:31:55.808</c:v>
                </c:pt>
                <c:pt idx="107">
                  <c:v>Wed Nov 17 11:32:25.814</c:v>
                </c:pt>
                <c:pt idx="108">
                  <c:v>Wed Nov 17 11:32:55.820</c:v>
                </c:pt>
                <c:pt idx="109">
                  <c:v>Wed Nov 17 11:33:25.826</c:v>
                </c:pt>
                <c:pt idx="110">
                  <c:v>Wed Nov 17 11:33:55.832</c:v>
                </c:pt>
                <c:pt idx="111">
                  <c:v>Wed Nov 17 11:34:25.837</c:v>
                </c:pt>
                <c:pt idx="112">
                  <c:v>Wed Nov 17 11:34:55.843</c:v>
                </c:pt>
                <c:pt idx="113">
                  <c:v>Wed Nov 17 11:35:25.851</c:v>
                </c:pt>
                <c:pt idx="114">
                  <c:v>Wed Nov 17 11:35:55.858</c:v>
                </c:pt>
                <c:pt idx="115">
                  <c:v>Wed Nov 17 11:36:25.864</c:v>
                </c:pt>
                <c:pt idx="116">
                  <c:v>Wed Nov 17 11:36:55.870</c:v>
                </c:pt>
                <c:pt idx="117">
                  <c:v>Wed Nov 17 11:37:25.876</c:v>
                </c:pt>
                <c:pt idx="118">
                  <c:v>Wed Nov 17 11:37:55.882</c:v>
                </c:pt>
                <c:pt idx="119">
                  <c:v>Wed Nov 17 11:38:25.888</c:v>
                </c:pt>
                <c:pt idx="120">
                  <c:v>Wed Nov 17 11:38:55.894</c:v>
                </c:pt>
                <c:pt idx="121">
                  <c:v>Wed Nov 17 11:39:25.898</c:v>
                </c:pt>
                <c:pt idx="122">
                  <c:v>Wed Nov 17 11:39:55.903</c:v>
                </c:pt>
                <c:pt idx="123">
                  <c:v>Wed Nov 17 11:40:25.909</c:v>
                </c:pt>
                <c:pt idx="124">
                  <c:v>Wed Nov 17 11:40:55.916</c:v>
                </c:pt>
                <c:pt idx="125">
                  <c:v>Wed Nov 17 11:41:25.923</c:v>
                </c:pt>
                <c:pt idx="126">
                  <c:v>Wed Nov 17 11:41:55.930</c:v>
                </c:pt>
                <c:pt idx="127">
                  <c:v>Wed Nov 17 11:42:25.935</c:v>
                </c:pt>
                <c:pt idx="128">
                  <c:v>Wed Nov 17 11:42:55.941</c:v>
                </c:pt>
                <c:pt idx="129">
                  <c:v>Wed Nov 17 11:43:25.947</c:v>
                </c:pt>
                <c:pt idx="130">
                  <c:v>Wed Nov 17 11:43:55.953</c:v>
                </c:pt>
                <c:pt idx="131">
                  <c:v>Wed Nov 17 11:44:25.959</c:v>
                </c:pt>
                <c:pt idx="132">
                  <c:v>Wed Nov 17 11:44:55.964</c:v>
                </c:pt>
                <c:pt idx="133">
                  <c:v>Wed Nov 17 11:45:25.970</c:v>
                </c:pt>
                <c:pt idx="134">
                  <c:v>Wed Nov 17 11:45:55.977</c:v>
                </c:pt>
                <c:pt idx="135">
                  <c:v>Wed Nov 17 11:46:25.984</c:v>
                </c:pt>
                <c:pt idx="136">
                  <c:v>Wed Nov 17 11:46:55.990</c:v>
                </c:pt>
                <c:pt idx="137">
                  <c:v>Wed Nov 17 11:47:25.996</c:v>
                </c:pt>
                <c:pt idx="138">
                  <c:v>Wed Nov 17 11:47:56.002</c:v>
                </c:pt>
                <c:pt idx="139">
                  <c:v>Wed Nov 17 11:48:26.008</c:v>
                </c:pt>
                <c:pt idx="140">
                  <c:v>Wed Nov 17 11:48:56.013</c:v>
                </c:pt>
                <c:pt idx="141">
                  <c:v>Wed Nov 17 11:49:26.019</c:v>
                </c:pt>
                <c:pt idx="142">
                  <c:v>Wed Nov 17 11:49:56.025</c:v>
                </c:pt>
                <c:pt idx="143">
                  <c:v>Wed Nov 17 11:50:26.031</c:v>
                </c:pt>
                <c:pt idx="144">
                  <c:v>Wed Nov 17 11:50:56.036</c:v>
                </c:pt>
                <c:pt idx="145">
                  <c:v>Wed Nov 17 11:51:26.043</c:v>
                </c:pt>
                <c:pt idx="146">
                  <c:v>Wed Nov 17 11:51:56.050</c:v>
                </c:pt>
                <c:pt idx="147">
                  <c:v>Wed Nov 17 11:52:26.056</c:v>
                </c:pt>
                <c:pt idx="148">
                  <c:v>Wed Nov 17 11:52:56.062</c:v>
                </c:pt>
                <c:pt idx="149">
                  <c:v>Wed Nov 17 11:53:26.067</c:v>
                </c:pt>
                <c:pt idx="150">
                  <c:v>Wed Nov 17 11:53:56.073</c:v>
                </c:pt>
                <c:pt idx="151">
                  <c:v>Wed Nov 17 11:54:26.078</c:v>
                </c:pt>
                <c:pt idx="152">
                  <c:v>Wed Nov 17 11:54:56.084</c:v>
                </c:pt>
                <c:pt idx="153">
                  <c:v>Wed Nov 17 11:55:26.090</c:v>
                </c:pt>
                <c:pt idx="154">
                  <c:v>Wed Nov 17 11:55:56.096</c:v>
                </c:pt>
                <c:pt idx="155">
                  <c:v>Wed Nov 17 11:56:26.102</c:v>
                </c:pt>
                <c:pt idx="156">
                  <c:v>Wed Nov 17 11:56:56.109</c:v>
                </c:pt>
                <c:pt idx="157">
                  <c:v>Wed Nov 17 11:57:26.116</c:v>
                </c:pt>
                <c:pt idx="158">
                  <c:v>Wed Nov 17 11:57:56.122</c:v>
                </c:pt>
                <c:pt idx="159">
                  <c:v>Wed Nov 17 11:58:26.128</c:v>
                </c:pt>
                <c:pt idx="160">
                  <c:v>Wed Nov 17 11:58:56.135</c:v>
                </c:pt>
                <c:pt idx="161">
                  <c:v>Wed Nov 17 11:59:26.140</c:v>
                </c:pt>
                <c:pt idx="162">
                  <c:v>Wed Nov 17 11:59:56.146</c:v>
                </c:pt>
                <c:pt idx="163">
                  <c:v>Wed Nov 17 12:00:26.152</c:v>
                </c:pt>
                <c:pt idx="164">
                  <c:v>Wed Nov 17 12:00:56.158</c:v>
                </c:pt>
                <c:pt idx="165">
                  <c:v>Wed Nov 17 12:01:26.164</c:v>
                </c:pt>
                <c:pt idx="166">
                  <c:v>Wed Nov 17 12:01:56.171</c:v>
                </c:pt>
                <c:pt idx="167">
                  <c:v>Wed Nov 17 12:02:26.176</c:v>
                </c:pt>
                <c:pt idx="168">
                  <c:v>Wed Nov 17 12:02:56.182</c:v>
                </c:pt>
                <c:pt idx="169">
                  <c:v>Wed Nov 17 12:03:26.188</c:v>
                </c:pt>
                <c:pt idx="170">
                  <c:v>Wed Nov 17 12:03:56.194</c:v>
                </c:pt>
                <c:pt idx="171">
                  <c:v>Wed Nov 17 12:04:26.201</c:v>
                </c:pt>
                <c:pt idx="172">
                  <c:v>Wed Nov 17 12:04:56.207</c:v>
                </c:pt>
                <c:pt idx="173">
                  <c:v>Wed Nov 17 12:05:26.213</c:v>
                </c:pt>
                <c:pt idx="174">
                  <c:v>Wed Nov 17 12:05:56.219</c:v>
                </c:pt>
                <c:pt idx="175">
                  <c:v>Wed Nov 17 12:06:26.225</c:v>
                </c:pt>
                <c:pt idx="176">
                  <c:v>Wed Nov 17 12:06:56.231</c:v>
                </c:pt>
                <c:pt idx="177">
                  <c:v>Wed Nov 17 12:07:26.238</c:v>
                </c:pt>
                <c:pt idx="178">
                  <c:v>Wed Nov 17 12:07:56.244</c:v>
                </c:pt>
                <c:pt idx="179">
                  <c:v>Wed Nov 17 12:08:26.250</c:v>
                </c:pt>
                <c:pt idx="180">
                  <c:v>Wed Nov 17 12:08:56.256</c:v>
                </c:pt>
                <c:pt idx="181">
                  <c:v>Wed Nov 17 12:09:26.262</c:v>
                </c:pt>
                <c:pt idx="182">
                  <c:v>Wed Nov 17 12:09:56.269</c:v>
                </c:pt>
                <c:pt idx="183">
                  <c:v>Wed Nov 17 12:10:26.275</c:v>
                </c:pt>
                <c:pt idx="184">
                  <c:v>Wed Nov 17 12:10:56.281</c:v>
                </c:pt>
                <c:pt idx="185">
                  <c:v>Wed Nov 17 12:11:26.287</c:v>
                </c:pt>
                <c:pt idx="186">
                  <c:v>Wed Nov 17 12:11:56.292</c:v>
                </c:pt>
                <c:pt idx="187">
                  <c:v>Wed Nov 17 12:12:26.298</c:v>
                </c:pt>
                <c:pt idx="188">
                  <c:v>Wed Nov 17 12:12:56.305</c:v>
                </c:pt>
                <c:pt idx="189">
                  <c:v>Wed Nov 17 12:13:26.310</c:v>
                </c:pt>
                <c:pt idx="190">
                  <c:v>Wed Nov 17 12:13:56.316</c:v>
                </c:pt>
                <c:pt idx="191">
                  <c:v>Wed Nov 17 12:14:26.322</c:v>
                </c:pt>
                <c:pt idx="192">
                  <c:v>Wed Nov 17 12:14:56.328</c:v>
                </c:pt>
                <c:pt idx="193">
                  <c:v>Wed Nov 17 12:15:26.334</c:v>
                </c:pt>
                <c:pt idx="194">
                  <c:v>Wed Nov 17 12:15:56.341</c:v>
                </c:pt>
                <c:pt idx="195">
                  <c:v>Wed Nov 17 12:16:26.345</c:v>
                </c:pt>
                <c:pt idx="196">
                  <c:v>Wed Nov 17 12:16:56.350</c:v>
                </c:pt>
                <c:pt idx="197">
                  <c:v>Wed Nov 17 12:17:26.356</c:v>
                </c:pt>
                <c:pt idx="198">
                  <c:v>Wed Nov 17 12:17:56.363</c:v>
                </c:pt>
                <c:pt idx="199">
                  <c:v>Wed Nov 17 12:18:26.370</c:v>
                </c:pt>
                <c:pt idx="200">
                  <c:v>Wed Nov 17 12:18:56.376</c:v>
                </c:pt>
                <c:pt idx="201">
                  <c:v>Wed Nov 17 12:19:26.382</c:v>
                </c:pt>
                <c:pt idx="202">
                  <c:v>Wed Nov 17 12:19:56.388</c:v>
                </c:pt>
                <c:pt idx="203">
                  <c:v>Wed Nov 17 12:20:26.395</c:v>
                </c:pt>
                <c:pt idx="204">
                  <c:v>Wed Nov 17 12:20:56.401</c:v>
                </c:pt>
                <c:pt idx="205">
                  <c:v>Wed Nov 17 12:21:26.407</c:v>
                </c:pt>
                <c:pt idx="206">
                  <c:v>Wed Nov 17 12:21:56.412</c:v>
                </c:pt>
                <c:pt idx="207">
                  <c:v>Wed Nov 17 12:22:26.417</c:v>
                </c:pt>
                <c:pt idx="208">
                  <c:v>Wed Nov 17 12:22:56.423</c:v>
                </c:pt>
                <c:pt idx="209">
                  <c:v>Wed Nov 17 12:23:26.430</c:v>
                </c:pt>
                <c:pt idx="210">
                  <c:v>Wed Nov 17 12:23:56.436</c:v>
                </c:pt>
                <c:pt idx="211">
                  <c:v>Wed Nov 17 12:24:26.443</c:v>
                </c:pt>
                <c:pt idx="212">
                  <c:v>Wed Nov 17 12:24:56.448</c:v>
                </c:pt>
                <c:pt idx="213">
                  <c:v>Wed Nov 17 12:25:26.454</c:v>
                </c:pt>
                <c:pt idx="214">
                  <c:v>Wed Nov 17 12:25:56.460</c:v>
                </c:pt>
                <c:pt idx="215">
                  <c:v>Wed Nov 17 12:26:26.466</c:v>
                </c:pt>
                <c:pt idx="216">
                  <c:v>Wed Nov 17 12:26:56.473</c:v>
                </c:pt>
                <c:pt idx="217">
                  <c:v>Wed Nov 17 12:27:26.479</c:v>
                </c:pt>
                <c:pt idx="218">
                  <c:v>Wed Nov 17 12:27:56.484</c:v>
                </c:pt>
                <c:pt idx="219">
                  <c:v>Wed Nov 17 12:28:26.489</c:v>
                </c:pt>
                <c:pt idx="220">
                  <c:v>Wed Nov 17 12:28:56.496</c:v>
                </c:pt>
                <c:pt idx="221">
                  <c:v>Wed Nov 17 12:29:26.502</c:v>
                </c:pt>
                <c:pt idx="222">
                  <c:v>Wed Nov 17 12:29:56.509</c:v>
                </c:pt>
                <c:pt idx="223">
                  <c:v>Wed Nov 17 12:30:26.515</c:v>
                </c:pt>
                <c:pt idx="224">
                  <c:v>Wed Nov 17 12:30:56.521</c:v>
                </c:pt>
                <c:pt idx="225">
                  <c:v>Wed Nov 17 12:31:26.527</c:v>
                </c:pt>
                <c:pt idx="226">
                  <c:v>Wed Nov 17 12:31:56.533</c:v>
                </c:pt>
                <c:pt idx="227">
                  <c:v>Wed Nov 17 12:32:26.539</c:v>
                </c:pt>
                <c:pt idx="228">
                  <c:v>Wed Nov 17 12:32:56.545</c:v>
                </c:pt>
                <c:pt idx="229">
                  <c:v>Wed Nov 17 12:33:26.550</c:v>
                </c:pt>
                <c:pt idx="230">
                  <c:v>Wed Nov 17 12:33:56.556</c:v>
                </c:pt>
                <c:pt idx="231">
                  <c:v>Wed Nov 17 12:34:26.562</c:v>
                </c:pt>
                <c:pt idx="232">
                  <c:v>Wed Nov 17 12:34:56.568</c:v>
                </c:pt>
                <c:pt idx="233">
                  <c:v>Wed Nov 17 12:35:26.575</c:v>
                </c:pt>
                <c:pt idx="234">
                  <c:v>Wed Nov 17 12:35:56.582</c:v>
                </c:pt>
                <c:pt idx="235">
                  <c:v>Wed Nov 17 12:36:26.587</c:v>
                </c:pt>
                <c:pt idx="236">
                  <c:v>Wed Nov 17 12:36:56.593</c:v>
                </c:pt>
                <c:pt idx="237">
                  <c:v>Wed Nov 17 12:37:26.599</c:v>
                </c:pt>
                <c:pt idx="238">
                  <c:v>Wed Nov 17 12:37:56.605</c:v>
                </c:pt>
                <c:pt idx="239">
                  <c:v>Wed Nov 17 12:38:26.611</c:v>
                </c:pt>
                <c:pt idx="240">
                  <c:v>Wed Nov 17 12:38:56.618</c:v>
                </c:pt>
                <c:pt idx="241">
                  <c:v>Wed Nov 17 12:39:26.625</c:v>
                </c:pt>
                <c:pt idx="242">
                  <c:v>Wed Nov 17 12:39:56.631</c:v>
                </c:pt>
                <c:pt idx="243">
                  <c:v>Wed Nov 17 12:40:26.638</c:v>
                </c:pt>
                <c:pt idx="244">
                  <c:v>Wed Nov 17 12:40:56.645</c:v>
                </c:pt>
                <c:pt idx="245">
                  <c:v>Wed Nov 17 12:41:26.652</c:v>
                </c:pt>
                <c:pt idx="246">
                  <c:v>Wed Nov 17 12:41:56.657</c:v>
                </c:pt>
                <c:pt idx="247">
                  <c:v>Wed Nov 17 12:42:26.663</c:v>
                </c:pt>
                <c:pt idx="248">
                  <c:v>Wed Nov 17 12:42:56.669</c:v>
                </c:pt>
                <c:pt idx="249">
                  <c:v>Wed Nov 17 12:43:26.675</c:v>
                </c:pt>
                <c:pt idx="250">
                  <c:v>Wed Nov 17 12:43:56.681</c:v>
                </c:pt>
                <c:pt idx="251">
                  <c:v>Wed Nov 17 12:44:26.686</c:v>
                </c:pt>
                <c:pt idx="252">
                  <c:v>Wed Nov 17 12:44:56.692</c:v>
                </c:pt>
                <c:pt idx="253">
                  <c:v>Wed Nov 17 12:45:26.699</c:v>
                </c:pt>
                <c:pt idx="254">
                  <c:v>Wed Nov 17 12:45:56.706</c:v>
                </c:pt>
                <c:pt idx="255">
                  <c:v>Wed Nov 17 12:46:26.712</c:v>
                </c:pt>
                <c:pt idx="256">
                  <c:v>Wed Nov 17 12:46:56.719</c:v>
                </c:pt>
                <c:pt idx="257">
                  <c:v>Wed Nov 17 12:47:26.725</c:v>
                </c:pt>
                <c:pt idx="258">
                  <c:v>Wed Nov 17 12:47:56.731</c:v>
                </c:pt>
                <c:pt idx="259">
                  <c:v>Wed Nov 17 12:48:26.737</c:v>
                </c:pt>
                <c:pt idx="260">
                  <c:v>Wed Nov 17 12:48:56.743</c:v>
                </c:pt>
                <c:pt idx="261">
                  <c:v>Wed Nov 17 12:49:26.749</c:v>
                </c:pt>
                <c:pt idx="262">
                  <c:v>Wed Nov 17 12:49:56.755</c:v>
                </c:pt>
                <c:pt idx="263">
                  <c:v>Wed Nov 17 12:50:26.761</c:v>
                </c:pt>
                <c:pt idx="264">
                  <c:v>Wed Nov 17 12:50:56.768</c:v>
                </c:pt>
                <c:pt idx="265">
                  <c:v>Wed Nov 17 12:51:26.774</c:v>
                </c:pt>
                <c:pt idx="266">
                  <c:v>Wed Nov 17 12:51:56.780</c:v>
                </c:pt>
                <c:pt idx="267">
                  <c:v>Wed Nov 17 12:52:26.786</c:v>
                </c:pt>
                <c:pt idx="268">
                  <c:v>Wed Nov 17 12:52:56.792</c:v>
                </c:pt>
                <c:pt idx="269">
                  <c:v>Wed Nov 17 12:53:26.797</c:v>
                </c:pt>
                <c:pt idx="270">
                  <c:v>Wed Nov 17 12:53:56.802</c:v>
                </c:pt>
                <c:pt idx="271">
                  <c:v>Wed Nov 17 12:54:26.808</c:v>
                </c:pt>
                <c:pt idx="272">
                  <c:v>Wed Nov 17 12:54:56.814</c:v>
                </c:pt>
                <c:pt idx="273">
                  <c:v>Wed Nov 17 12:55:26.820</c:v>
                </c:pt>
                <c:pt idx="274">
                  <c:v>Wed Nov 17 12:55:56.826</c:v>
                </c:pt>
                <c:pt idx="275">
                  <c:v>Wed Nov 17 12:56:26.832</c:v>
                </c:pt>
                <c:pt idx="276">
                  <c:v>Wed Nov 17 12:56:56.838</c:v>
                </c:pt>
                <c:pt idx="277">
                  <c:v>Wed Nov 17 12:57:26.844</c:v>
                </c:pt>
                <c:pt idx="278">
                  <c:v>Wed Nov 17 12:57:56.850</c:v>
                </c:pt>
                <c:pt idx="279">
                  <c:v>Wed Nov 17 12:58:26.856</c:v>
                </c:pt>
                <c:pt idx="280">
                  <c:v>Wed Nov 17 12:58:56.861</c:v>
                </c:pt>
                <c:pt idx="281">
                  <c:v>Wed Nov 17 12:59:26.867</c:v>
                </c:pt>
                <c:pt idx="282">
                  <c:v>Wed Nov 17 12:59:56.873</c:v>
                </c:pt>
                <c:pt idx="283">
                  <c:v>Wed Nov 17 13:00:26.879</c:v>
                </c:pt>
                <c:pt idx="284">
                  <c:v>Wed Nov 17 13:00:56.886</c:v>
                </c:pt>
                <c:pt idx="285">
                  <c:v>Wed Nov 17 13:01:26.892</c:v>
                </c:pt>
                <c:pt idx="286">
                  <c:v>Wed Nov 17 13:01:56.898</c:v>
                </c:pt>
                <c:pt idx="287">
                  <c:v>Wed Nov 17 13:02:26.904</c:v>
                </c:pt>
                <c:pt idx="288">
                  <c:v>Wed Nov 17 13:02:56.910</c:v>
                </c:pt>
                <c:pt idx="289">
                  <c:v>Wed Nov 17 13:03:26.916</c:v>
                </c:pt>
                <c:pt idx="290">
                  <c:v>Wed Nov 17 13:03:56.922</c:v>
                </c:pt>
                <c:pt idx="291">
                  <c:v>Wed Nov 17 13:04:26.927</c:v>
                </c:pt>
                <c:pt idx="292">
                  <c:v>Wed Nov 17 13:04:56.933</c:v>
                </c:pt>
                <c:pt idx="293">
                  <c:v>Wed Nov 17 13:05:26.939</c:v>
                </c:pt>
                <c:pt idx="294">
                  <c:v>Wed Nov 17 13:05:56.945</c:v>
                </c:pt>
                <c:pt idx="295">
                  <c:v>Wed Nov 17 13:06:26.951</c:v>
                </c:pt>
                <c:pt idx="296">
                  <c:v>Wed Nov 17 13:06:56.958</c:v>
                </c:pt>
                <c:pt idx="297">
                  <c:v>Wed Nov 17 13:07:26.963</c:v>
                </c:pt>
                <c:pt idx="298">
                  <c:v>Wed Nov 17 13:07:56.969</c:v>
                </c:pt>
                <c:pt idx="299">
                  <c:v>Wed Nov 17 13:08:26.975</c:v>
                </c:pt>
                <c:pt idx="300">
                  <c:v>Wed Nov 17 13:08:56.981</c:v>
                </c:pt>
                <c:pt idx="301">
                  <c:v>Wed Nov 17 13:09:26.987</c:v>
                </c:pt>
                <c:pt idx="302">
                  <c:v>Wed Nov 17 13:09:56.993</c:v>
                </c:pt>
                <c:pt idx="303">
                  <c:v>Wed Nov 17 13:10:26.999</c:v>
                </c:pt>
                <c:pt idx="304">
                  <c:v>Wed Nov 17 13:10:57.005</c:v>
                </c:pt>
                <c:pt idx="305">
                  <c:v>Wed Nov 17 13:11:27.010</c:v>
                </c:pt>
                <c:pt idx="306">
                  <c:v>Wed Nov 17 13:11:57.016</c:v>
                </c:pt>
                <c:pt idx="307">
                  <c:v>Wed Nov 17 13:12:27.023</c:v>
                </c:pt>
                <c:pt idx="308">
                  <c:v>Wed Nov 17 13:12:57.029</c:v>
                </c:pt>
                <c:pt idx="309">
                  <c:v>Wed Nov 17 13:13:27.034</c:v>
                </c:pt>
                <c:pt idx="310">
                  <c:v>Wed Nov 17 13:13:57.041</c:v>
                </c:pt>
                <c:pt idx="311">
                  <c:v>Wed Nov 17 13:14:27.047</c:v>
                </c:pt>
                <c:pt idx="312">
                  <c:v>Wed Nov 17 13:14:57.053</c:v>
                </c:pt>
                <c:pt idx="313">
                  <c:v>Wed Nov 17 13:15:27.059</c:v>
                </c:pt>
                <c:pt idx="314">
                  <c:v>Wed Nov 17 13:15:57.064</c:v>
                </c:pt>
                <c:pt idx="315">
                  <c:v>Wed Nov 17 13:16:27.070</c:v>
                </c:pt>
                <c:pt idx="316">
                  <c:v>Wed Nov 17 13:16:57.076</c:v>
                </c:pt>
                <c:pt idx="317">
                  <c:v>Wed Nov 17 13:17:27.083</c:v>
                </c:pt>
                <c:pt idx="318">
                  <c:v>Wed Nov 17 13:17:57.090</c:v>
                </c:pt>
                <c:pt idx="319">
                  <c:v>Wed Nov 17 13:18:27.097</c:v>
                </c:pt>
                <c:pt idx="320">
                  <c:v>Wed Nov 17 13:18:57.102</c:v>
                </c:pt>
                <c:pt idx="321">
                  <c:v>Wed Nov 17 13:19:27.108</c:v>
                </c:pt>
                <c:pt idx="322">
                  <c:v>Wed Nov 17 13:19:57.114</c:v>
                </c:pt>
                <c:pt idx="323">
                  <c:v>Wed Nov 17 13:20:27.120</c:v>
                </c:pt>
                <c:pt idx="324">
                  <c:v>Wed Nov 17 13:20:57.126</c:v>
                </c:pt>
                <c:pt idx="325">
                  <c:v>Wed Nov 17 13:21:27.132</c:v>
                </c:pt>
                <c:pt idx="326">
                  <c:v>Wed Nov 17 13:21:57.137</c:v>
                </c:pt>
                <c:pt idx="327">
                  <c:v>Wed Nov 17 13:22:27.143</c:v>
                </c:pt>
                <c:pt idx="328">
                  <c:v>Wed Nov 17 13:22:57.149</c:v>
                </c:pt>
                <c:pt idx="329">
                  <c:v>Wed Nov 17 13:23:27.155</c:v>
                </c:pt>
                <c:pt idx="330">
                  <c:v>Wed Nov 17 13:23:57.161</c:v>
                </c:pt>
                <c:pt idx="331">
                  <c:v>Wed Nov 17 13:24:27.166</c:v>
                </c:pt>
                <c:pt idx="332">
                  <c:v>Wed Nov 17 13:24:57.172</c:v>
                </c:pt>
                <c:pt idx="333">
                  <c:v>Wed Nov 17 13:25:27.178</c:v>
                </c:pt>
                <c:pt idx="334">
                  <c:v>Wed Nov 17 13:25:57.184</c:v>
                </c:pt>
                <c:pt idx="335">
                  <c:v>Wed Nov 17 13:26:27.190</c:v>
                </c:pt>
                <c:pt idx="336">
                  <c:v>Wed Nov 17 13:26:57.195</c:v>
                </c:pt>
                <c:pt idx="337">
                  <c:v>Wed Nov 17 13:27:27.200</c:v>
                </c:pt>
                <c:pt idx="338">
                  <c:v>Wed Nov 17 13:27:57.210</c:v>
                </c:pt>
                <c:pt idx="339">
                  <c:v>Wed Nov 17 13:28:27.216</c:v>
                </c:pt>
                <c:pt idx="340">
                  <c:v>Wed Nov 17 13:28:57.222</c:v>
                </c:pt>
                <c:pt idx="341">
                  <c:v>Wed Nov 17 13:29:27.228</c:v>
                </c:pt>
                <c:pt idx="342">
                  <c:v>Wed Nov 17 13:29:57.234</c:v>
                </c:pt>
                <c:pt idx="343">
                  <c:v>Wed Nov 17 13:30:27.240</c:v>
                </c:pt>
                <c:pt idx="344">
                  <c:v>Wed Nov 17 13:30:57.246</c:v>
                </c:pt>
                <c:pt idx="345">
                  <c:v>Wed Nov 17 13:31:27.252</c:v>
                </c:pt>
                <c:pt idx="346">
                  <c:v>Wed Nov 17 13:31:57.258</c:v>
                </c:pt>
                <c:pt idx="347">
                  <c:v>Wed Nov 17 13:32:27.264</c:v>
                </c:pt>
                <c:pt idx="348">
                  <c:v>Wed Nov 17 13:32:57.269</c:v>
                </c:pt>
                <c:pt idx="349">
                  <c:v>Wed Nov 17 13:33:27.275</c:v>
                </c:pt>
                <c:pt idx="350">
                  <c:v>Wed Nov 17 13:33:57.281</c:v>
                </c:pt>
                <c:pt idx="351">
                  <c:v>Wed Nov 17 13:34:27.287</c:v>
                </c:pt>
                <c:pt idx="352">
                  <c:v>Wed Nov 17 13:34:57.293</c:v>
                </c:pt>
                <c:pt idx="353">
                  <c:v>Wed Nov 17 13:35:27.299</c:v>
                </c:pt>
                <c:pt idx="354">
                  <c:v>Wed Nov 17 13:35:57.304</c:v>
                </c:pt>
                <c:pt idx="355">
                  <c:v>Wed Nov 17 13:36:27.309</c:v>
                </c:pt>
                <c:pt idx="356">
                  <c:v>Wed Nov 17 13:36:57.315</c:v>
                </c:pt>
                <c:pt idx="357">
                  <c:v>Wed Nov 17 13:37:27.321</c:v>
                </c:pt>
                <c:pt idx="358">
                  <c:v>Wed Nov 17 13:37:57.327</c:v>
                </c:pt>
                <c:pt idx="359">
                  <c:v>Wed Nov 17 13:38:27.332</c:v>
                </c:pt>
                <c:pt idx="360">
                  <c:v>Wed Nov 17 13:38:57.338</c:v>
                </c:pt>
                <c:pt idx="361">
                  <c:v>Wed Nov 17 13:39:27.344</c:v>
                </c:pt>
                <c:pt idx="362">
                  <c:v>Wed Nov 17 13:39:57.351</c:v>
                </c:pt>
                <c:pt idx="363">
                  <c:v>Wed Nov 17 13:40:27.358</c:v>
                </c:pt>
                <c:pt idx="364">
                  <c:v>Wed Nov 17 13:40:57.364</c:v>
                </c:pt>
                <c:pt idx="365">
                  <c:v>Wed Nov 17 13:41:27.369</c:v>
                </c:pt>
                <c:pt idx="366">
                  <c:v>Wed Nov 17 13:41:57.375</c:v>
                </c:pt>
                <c:pt idx="367">
                  <c:v>Wed Nov 17 13:42:27.381</c:v>
                </c:pt>
                <c:pt idx="368">
                  <c:v>Wed Nov 17 13:42:57.387</c:v>
                </c:pt>
                <c:pt idx="369">
                  <c:v>Wed Nov 17 13:43:27.393</c:v>
                </c:pt>
                <c:pt idx="370">
                  <c:v>Wed Nov 17 13:43:57.400</c:v>
                </c:pt>
                <c:pt idx="371">
                  <c:v>Wed Nov 17 13:44:27.405</c:v>
                </c:pt>
                <c:pt idx="372">
                  <c:v>Wed Nov 17 13:44:57.411</c:v>
                </c:pt>
                <c:pt idx="373">
                  <c:v>Wed Nov 17 13:45:27.419</c:v>
                </c:pt>
                <c:pt idx="374">
                  <c:v>Wed Nov 17 13:45:57.426</c:v>
                </c:pt>
                <c:pt idx="375">
                  <c:v>Wed Nov 17 13:46:27.432</c:v>
                </c:pt>
                <c:pt idx="376">
                  <c:v>Wed Nov 17 13:46:57.438</c:v>
                </c:pt>
                <c:pt idx="377">
                  <c:v>Wed Nov 17 13:47:27.444</c:v>
                </c:pt>
                <c:pt idx="378">
                  <c:v>Wed Nov 17 13:47:57.450</c:v>
                </c:pt>
                <c:pt idx="379">
                  <c:v>Wed Nov 17 13:48:27.456</c:v>
                </c:pt>
                <c:pt idx="380">
                  <c:v>Wed Nov 17 13:48:57.461</c:v>
                </c:pt>
                <c:pt idx="381">
                  <c:v>Wed Nov 17 13:49:27.468</c:v>
                </c:pt>
                <c:pt idx="382">
                  <c:v>Wed Nov 17 13:49:57.474</c:v>
                </c:pt>
                <c:pt idx="383">
                  <c:v>Wed Nov 17 13:50:27.480</c:v>
                </c:pt>
                <c:pt idx="384">
                  <c:v>Wed Nov 17 13:50:57.486</c:v>
                </c:pt>
                <c:pt idx="385">
                  <c:v>Wed Nov 17 13:51:27.492</c:v>
                </c:pt>
                <c:pt idx="386">
                  <c:v>Wed Nov 17 13:51:57.498</c:v>
                </c:pt>
                <c:pt idx="387">
                  <c:v>Wed Nov 17 13:52:27.503</c:v>
                </c:pt>
                <c:pt idx="388">
                  <c:v>Wed Nov 17 13:52:57.509</c:v>
                </c:pt>
                <c:pt idx="389">
                  <c:v>Wed Nov 17 13:53:27.515</c:v>
                </c:pt>
                <c:pt idx="390">
                  <c:v>Wed Nov 17 13:53:57.521</c:v>
                </c:pt>
                <c:pt idx="391">
                  <c:v>Wed Nov 17 13:54:27.526</c:v>
                </c:pt>
                <c:pt idx="392">
                  <c:v>Wed Nov 17 13:54:57.532</c:v>
                </c:pt>
                <c:pt idx="393">
                  <c:v>Wed Nov 17 13:55:27.537</c:v>
                </c:pt>
                <c:pt idx="394">
                  <c:v>Wed Nov 17 13:55:57.543</c:v>
                </c:pt>
                <c:pt idx="395">
                  <c:v>Wed Nov 17 13:56:27.549</c:v>
                </c:pt>
                <c:pt idx="396">
                  <c:v>Wed Nov 17 13:56:57.555</c:v>
                </c:pt>
                <c:pt idx="397">
                  <c:v>Wed Nov 17 13:57:27.561</c:v>
                </c:pt>
                <c:pt idx="398">
                  <c:v>Wed Nov 17 13:57:57.568</c:v>
                </c:pt>
                <c:pt idx="399">
                  <c:v>Wed Nov 17 13:58:27.573</c:v>
                </c:pt>
                <c:pt idx="400">
                  <c:v>Wed Nov 17 13:58:57.579</c:v>
                </c:pt>
                <c:pt idx="401">
                  <c:v>Wed Nov 17 13:59:27.584</c:v>
                </c:pt>
                <c:pt idx="402">
                  <c:v>Wed Nov 17 13:59:57.590</c:v>
                </c:pt>
                <c:pt idx="403">
                  <c:v>Wed Nov 17 14:00:27.596</c:v>
                </c:pt>
                <c:pt idx="404">
                  <c:v>Wed Nov 17 14:00:57.603</c:v>
                </c:pt>
                <c:pt idx="405">
                  <c:v>Wed Nov 17 14:01:27.608</c:v>
                </c:pt>
                <c:pt idx="406">
                  <c:v>Wed Nov 17 14:01:57.614</c:v>
                </c:pt>
                <c:pt idx="407">
                  <c:v>Wed Nov 17 14:02:27.620</c:v>
                </c:pt>
                <c:pt idx="408">
                  <c:v>Wed Nov 17 14:02:57.626</c:v>
                </c:pt>
                <c:pt idx="409">
                  <c:v>Wed Nov 17 14:03:27.632</c:v>
                </c:pt>
                <c:pt idx="410">
                  <c:v>Wed Nov 17 14:03:57.637</c:v>
                </c:pt>
                <c:pt idx="411">
                  <c:v>Wed Nov 17 14:04:27.643</c:v>
                </c:pt>
                <c:pt idx="412">
                  <c:v>Wed Nov 17 14:04:57.649</c:v>
                </c:pt>
                <c:pt idx="413">
                  <c:v>Wed Nov 17 14:05:27.655</c:v>
                </c:pt>
                <c:pt idx="414">
                  <c:v>Wed Nov 17 14:05:57.662</c:v>
                </c:pt>
                <c:pt idx="415">
                  <c:v>Wed Nov 17 14:06:27.669</c:v>
                </c:pt>
                <c:pt idx="416">
                  <c:v>Wed Nov 17 14:06:57.675</c:v>
                </c:pt>
                <c:pt idx="417">
                  <c:v>Wed Nov 17 14:07:27.681</c:v>
                </c:pt>
                <c:pt idx="418">
                  <c:v>Wed Nov 17 14:07:57.687</c:v>
                </c:pt>
                <c:pt idx="419">
                  <c:v>Wed Nov 17 14:08:27.693</c:v>
                </c:pt>
                <c:pt idx="420">
                  <c:v>Wed Nov 17 14:08:57.699</c:v>
                </c:pt>
                <c:pt idx="421">
                  <c:v>Wed Nov 17 14:09:27.705</c:v>
                </c:pt>
                <c:pt idx="422">
                  <c:v>Wed Nov 17 14:09:57.709</c:v>
                </c:pt>
                <c:pt idx="423">
                  <c:v>Wed Nov 17 14:10:27.715</c:v>
                </c:pt>
                <c:pt idx="424">
                  <c:v>Wed Nov 17 14:10:57.721</c:v>
                </c:pt>
                <c:pt idx="425">
                  <c:v>Wed Nov 17 14:11:27.727</c:v>
                </c:pt>
                <c:pt idx="426">
                  <c:v>Wed Nov 17 14:11:57.733</c:v>
                </c:pt>
                <c:pt idx="427">
                  <c:v>Wed Nov 17 14:12:27.739</c:v>
                </c:pt>
                <c:pt idx="428">
                  <c:v>Wed Nov 17 14:12:57.745</c:v>
                </c:pt>
                <c:pt idx="429">
                  <c:v>Wed Nov 17 14:13:27.751</c:v>
                </c:pt>
                <c:pt idx="430">
                  <c:v>Wed Nov 17 14:13:57.757</c:v>
                </c:pt>
                <c:pt idx="431">
                  <c:v>Wed Nov 17 14:14:27.763</c:v>
                </c:pt>
                <c:pt idx="432">
                  <c:v>Wed Nov 17 14:14:57.769</c:v>
                </c:pt>
                <c:pt idx="433">
                  <c:v>Wed Nov 17 14:15:27.775</c:v>
                </c:pt>
                <c:pt idx="434">
                  <c:v>Wed Nov 17 14:15:57.780</c:v>
                </c:pt>
                <c:pt idx="435">
                  <c:v>Wed Nov 17 14:16:27.786</c:v>
                </c:pt>
                <c:pt idx="436">
                  <c:v>Wed Nov 17 14:16:57.792</c:v>
                </c:pt>
                <c:pt idx="437">
                  <c:v>Wed Nov 17 14:17:27.798</c:v>
                </c:pt>
                <c:pt idx="438">
                  <c:v>Wed Nov 17 14:17:57.804</c:v>
                </c:pt>
                <c:pt idx="439">
                  <c:v>Wed Nov 17 14:18:27.808</c:v>
                </c:pt>
                <c:pt idx="440">
                  <c:v>Wed Nov 17 14:18:57.814</c:v>
                </c:pt>
                <c:pt idx="441">
                  <c:v>Wed Nov 17 14:19:27.820</c:v>
                </c:pt>
                <c:pt idx="442">
                  <c:v>Wed Nov 17 14:19:57.826</c:v>
                </c:pt>
                <c:pt idx="443">
                  <c:v>Wed Nov 17 14:20:27.833</c:v>
                </c:pt>
                <c:pt idx="444">
                  <c:v>Wed Nov 17 14:20:57.838</c:v>
                </c:pt>
                <c:pt idx="445">
                  <c:v>Wed Nov 17 14:21:27.843</c:v>
                </c:pt>
                <c:pt idx="446">
                  <c:v>Wed Nov 17 14:21:57.849</c:v>
                </c:pt>
                <c:pt idx="447">
                  <c:v>Wed Nov 17 14:22:27.855</c:v>
                </c:pt>
                <c:pt idx="448">
                  <c:v>Wed Nov 17 14:22:57.861</c:v>
                </c:pt>
                <c:pt idx="449">
                  <c:v>Wed Nov 17 14:23:27.867</c:v>
                </c:pt>
                <c:pt idx="450">
                  <c:v>Wed Nov 17 14:23:57.873</c:v>
                </c:pt>
                <c:pt idx="451">
                  <c:v>Wed Nov 17 14:24:27.879</c:v>
                </c:pt>
                <c:pt idx="452">
                  <c:v>Wed Nov 17 14:24:57.885</c:v>
                </c:pt>
                <c:pt idx="453">
                  <c:v>Wed Nov 17 14:25:27.891</c:v>
                </c:pt>
                <c:pt idx="454">
                  <c:v>Wed Nov 17 14:25:57.896</c:v>
                </c:pt>
                <c:pt idx="455">
                  <c:v>Wed Nov 17 14:26:27.902</c:v>
                </c:pt>
                <c:pt idx="456">
                  <c:v>Wed Nov 17 14:26:57.907</c:v>
                </c:pt>
                <c:pt idx="457">
                  <c:v>Wed Nov 17 14:27:27.914</c:v>
                </c:pt>
                <c:pt idx="458">
                  <c:v>Wed Nov 17 14:27:57.920</c:v>
                </c:pt>
                <c:pt idx="459">
                  <c:v>Wed Nov 17 14:28:27.926</c:v>
                </c:pt>
                <c:pt idx="460">
                  <c:v>Wed Nov 17 14:28:57.932</c:v>
                </c:pt>
                <c:pt idx="461">
                  <c:v>Wed Nov 17 14:29:27.939</c:v>
                </c:pt>
                <c:pt idx="462">
                  <c:v>Wed Nov 17 14:29:57.944</c:v>
                </c:pt>
                <c:pt idx="463">
                  <c:v>Wed Nov 17 14:30:27.950</c:v>
                </c:pt>
                <c:pt idx="464">
                  <c:v>Wed Nov 17 14:30:57.956</c:v>
                </c:pt>
                <c:pt idx="465">
                  <c:v>Wed Nov 17 14:31:27.961</c:v>
                </c:pt>
                <c:pt idx="466">
                  <c:v>Wed Nov 17 14:31:57.967</c:v>
                </c:pt>
                <c:pt idx="467">
                  <c:v>Wed Nov 17 14:32:27.973</c:v>
                </c:pt>
                <c:pt idx="468">
                  <c:v>Wed Nov 17 14:32:57.979</c:v>
                </c:pt>
                <c:pt idx="469">
                  <c:v>Wed Nov 17 14:33:27.985</c:v>
                </c:pt>
                <c:pt idx="470">
                  <c:v>Wed Nov 17 14:33:57.991</c:v>
                </c:pt>
                <c:pt idx="471">
                  <c:v>Wed Nov 17 14:34:27.997</c:v>
                </c:pt>
                <c:pt idx="472">
                  <c:v>Wed Nov 17 14:34:58.003</c:v>
                </c:pt>
                <c:pt idx="473">
                  <c:v>Wed Nov 17 14:35:28.008</c:v>
                </c:pt>
                <c:pt idx="474">
                  <c:v>Wed Nov 17 14:35:58.014</c:v>
                </c:pt>
                <c:pt idx="475">
                  <c:v>Wed Nov 17 14:36:28.020</c:v>
                </c:pt>
                <c:pt idx="476">
                  <c:v>Wed Nov 17 14:36:58.026</c:v>
                </c:pt>
                <c:pt idx="477">
                  <c:v>Wed Nov 17 14:37:28.032</c:v>
                </c:pt>
                <c:pt idx="478">
                  <c:v>Wed Nov 17 14:37:58.039</c:v>
                </c:pt>
                <c:pt idx="479">
                  <c:v>Wed Nov 17 14:38:28.044</c:v>
                </c:pt>
                <c:pt idx="480">
                  <c:v>Wed Nov 17 14:38:58.050</c:v>
                </c:pt>
                <c:pt idx="481">
                  <c:v>Wed Nov 17 14:39:28.056</c:v>
                </c:pt>
                <c:pt idx="482">
                  <c:v>Wed Nov 17 14:39:58.062</c:v>
                </c:pt>
                <c:pt idx="483">
                  <c:v>Wed Nov 17 14:40:28.069</c:v>
                </c:pt>
                <c:pt idx="484">
                  <c:v>Wed Nov 17 14:40:58.075</c:v>
                </c:pt>
                <c:pt idx="485">
                  <c:v>Wed Nov 17 14:41:28.081</c:v>
                </c:pt>
                <c:pt idx="486">
                  <c:v>Wed Nov 17 14:41:58.086</c:v>
                </c:pt>
                <c:pt idx="487">
                  <c:v>Wed Nov 17 14:42:28.092</c:v>
                </c:pt>
                <c:pt idx="488">
                  <c:v>Wed Nov 17 14:42:58.098</c:v>
                </c:pt>
                <c:pt idx="489">
                  <c:v>Wed Nov 17 14:43:28.105</c:v>
                </c:pt>
                <c:pt idx="490">
                  <c:v>Wed Nov 17 14:43:58.111</c:v>
                </c:pt>
                <c:pt idx="491">
                  <c:v>Wed Nov 17 14:44:28.117</c:v>
                </c:pt>
                <c:pt idx="492">
                  <c:v>Wed Nov 17 14:44:58.123</c:v>
                </c:pt>
                <c:pt idx="493">
                  <c:v>Wed Nov 17 14:45:28.129</c:v>
                </c:pt>
                <c:pt idx="494">
                  <c:v>Wed Nov 17 14:45:58.135</c:v>
                </c:pt>
                <c:pt idx="495">
                  <c:v>Wed Nov 17 14:46:28.142</c:v>
                </c:pt>
                <c:pt idx="496">
                  <c:v>Wed Nov 17 14:46:58.147</c:v>
                </c:pt>
                <c:pt idx="497">
                  <c:v>Wed Nov 17 14:47:28.153</c:v>
                </c:pt>
                <c:pt idx="498">
                  <c:v>Wed Nov 17 14:47:58.159</c:v>
                </c:pt>
                <c:pt idx="499">
                  <c:v>Wed Nov 17 14:48:28.166</c:v>
                </c:pt>
                <c:pt idx="500">
                  <c:v>Wed Nov 17 14:48:58.172</c:v>
                </c:pt>
                <c:pt idx="501">
                  <c:v>Wed Nov 17 14:49:28.177</c:v>
                </c:pt>
                <c:pt idx="502">
                  <c:v>Wed Nov 17 14:49:58.183</c:v>
                </c:pt>
                <c:pt idx="503">
                  <c:v>Wed Nov 17 14:50:28.189</c:v>
                </c:pt>
                <c:pt idx="504">
                  <c:v>Wed Nov 17 14:50:58.195</c:v>
                </c:pt>
                <c:pt idx="505">
                  <c:v>Wed Nov 17 14:51:28.201</c:v>
                </c:pt>
                <c:pt idx="506">
                  <c:v>Wed Nov 17 14:51:58.207</c:v>
                </c:pt>
                <c:pt idx="507">
                  <c:v>Wed Nov 17 14:52:28.214</c:v>
                </c:pt>
                <c:pt idx="508">
                  <c:v>Wed Nov 17 14:52:58.218</c:v>
                </c:pt>
                <c:pt idx="509">
                  <c:v>Wed Nov 17 14:53:28.223</c:v>
                </c:pt>
                <c:pt idx="510">
                  <c:v>Wed Nov 17 14:53:58.230</c:v>
                </c:pt>
                <c:pt idx="511">
                  <c:v>Wed Nov 17 14:54:28.237</c:v>
                </c:pt>
                <c:pt idx="512">
                  <c:v>Wed Nov 17 14:54:58.243</c:v>
                </c:pt>
                <c:pt idx="513">
                  <c:v>Wed Nov 17 14:55:28.248</c:v>
                </c:pt>
                <c:pt idx="514">
                  <c:v>Wed Nov 17 14:55:58.254</c:v>
                </c:pt>
                <c:pt idx="515">
                  <c:v>Wed Nov 17 14:56:28.260</c:v>
                </c:pt>
                <c:pt idx="516">
                  <c:v>Wed Nov 17 14:56:58.266</c:v>
                </c:pt>
                <c:pt idx="517">
                  <c:v>Wed Nov 17 14:57:28.272</c:v>
                </c:pt>
                <c:pt idx="518">
                  <c:v>Wed Nov 17 14:57:58.278</c:v>
                </c:pt>
                <c:pt idx="519">
                  <c:v>Wed Nov 17 14:58:28.283</c:v>
                </c:pt>
                <c:pt idx="520">
                  <c:v>Wed Nov 17 14:58:58.288</c:v>
                </c:pt>
                <c:pt idx="521">
                  <c:v>Wed Nov 17 14:59:28.294</c:v>
                </c:pt>
                <c:pt idx="522">
                  <c:v>Wed Nov 17 14:59:58.300</c:v>
                </c:pt>
                <c:pt idx="523">
                  <c:v>Wed Nov 17 15:00:28.307</c:v>
                </c:pt>
                <c:pt idx="524">
                  <c:v>Wed Nov 17 15:00:58.313</c:v>
                </c:pt>
                <c:pt idx="525">
                  <c:v>Wed Nov 17 15:01:28.319</c:v>
                </c:pt>
                <c:pt idx="526">
                  <c:v>Wed Nov 17 15:01:58.325</c:v>
                </c:pt>
                <c:pt idx="527">
                  <c:v>Wed Nov 17 15:02:28.331</c:v>
                </c:pt>
                <c:pt idx="528">
                  <c:v>Wed Nov 17 15:02:58.337</c:v>
                </c:pt>
                <c:pt idx="529">
                  <c:v>Wed Nov 17 15:03:28.343</c:v>
                </c:pt>
                <c:pt idx="530">
                  <c:v>Wed Nov 17 15:03:58.349</c:v>
                </c:pt>
                <c:pt idx="531">
                  <c:v>Wed Nov 17 15:04:28.355</c:v>
                </c:pt>
                <c:pt idx="532">
                  <c:v>Wed Nov 17 15:04:58.362</c:v>
                </c:pt>
                <c:pt idx="533">
                  <c:v>Wed Nov 17 15:05:28.372</c:v>
                </c:pt>
                <c:pt idx="534">
                  <c:v>Wed Nov 17 15:05:58.378</c:v>
                </c:pt>
                <c:pt idx="535">
                  <c:v>Wed Nov 17 15:06:28.384</c:v>
                </c:pt>
                <c:pt idx="536">
                  <c:v>Wed Nov 17 15:06:58.390</c:v>
                </c:pt>
                <c:pt idx="537">
                  <c:v>Wed Nov 17 15:07:28.396</c:v>
                </c:pt>
                <c:pt idx="538">
                  <c:v>Wed Nov 17 15:07:58.402</c:v>
                </c:pt>
                <c:pt idx="539">
                  <c:v>Wed Nov 17 15:08:28.408</c:v>
                </c:pt>
                <c:pt idx="540">
                  <c:v>Wed Nov 17 15:08:58.414</c:v>
                </c:pt>
                <c:pt idx="541">
                  <c:v>Wed Nov 17 15:09:28.419</c:v>
                </c:pt>
                <c:pt idx="542">
                  <c:v>Wed Nov 17 15:09:58.425</c:v>
                </c:pt>
                <c:pt idx="543">
                  <c:v>Wed Nov 17 15:10:28.432</c:v>
                </c:pt>
                <c:pt idx="544">
                  <c:v>Wed Nov 17 15:10:58.438</c:v>
                </c:pt>
                <c:pt idx="545">
                  <c:v>Wed Nov 17 15:11:28.444</c:v>
                </c:pt>
                <c:pt idx="546">
                  <c:v>Wed Nov 17 15:11:58.450</c:v>
                </c:pt>
                <c:pt idx="547">
                  <c:v>Wed Nov 17 15:12:28.456</c:v>
                </c:pt>
                <c:pt idx="548">
                  <c:v>Wed Nov 17 15:12:58.462</c:v>
                </c:pt>
                <c:pt idx="549">
                  <c:v>Wed Nov 17 15:13:28.468</c:v>
                </c:pt>
                <c:pt idx="550">
                  <c:v>Wed Nov 17 15:13:58.474</c:v>
                </c:pt>
                <c:pt idx="551">
                  <c:v>Wed Nov 17 15:14:28.480</c:v>
                </c:pt>
                <c:pt idx="552">
                  <c:v>Wed Nov 17 15:14:58.486</c:v>
                </c:pt>
                <c:pt idx="553">
                  <c:v>Wed Nov 17 15:15:28.491</c:v>
                </c:pt>
                <c:pt idx="554">
                  <c:v>Wed Nov 17 15:15:58.498</c:v>
                </c:pt>
                <c:pt idx="555">
                  <c:v>Wed Nov 17 15:16:28.505</c:v>
                </c:pt>
                <c:pt idx="556">
                  <c:v>Wed Nov 17 15:16:58.511</c:v>
                </c:pt>
                <c:pt idx="557">
                  <c:v>Wed Nov 17 15:17:28.517</c:v>
                </c:pt>
                <c:pt idx="558">
                  <c:v>Wed Nov 17 15:17:58.523</c:v>
                </c:pt>
                <c:pt idx="559">
                  <c:v>Wed Nov 17 15:18:28.529</c:v>
                </c:pt>
                <c:pt idx="560">
                  <c:v>Wed Nov 17 15:18:58.535</c:v>
                </c:pt>
                <c:pt idx="561">
                  <c:v>Wed Nov 17 15:19:28.540</c:v>
                </c:pt>
                <c:pt idx="562">
                  <c:v>Wed Nov 17 15:19:58.546</c:v>
                </c:pt>
                <c:pt idx="563">
                  <c:v>Wed Nov 17 15:20:28.552</c:v>
                </c:pt>
                <c:pt idx="564">
                  <c:v>Wed Nov 17 15:20:58.558</c:v>
                </c:pt>
                <c:pt idx="565">
                  <c:v>Wed Nov 17 15:21:28.564</c:v>
                </c:pt>
                <c:pt idx="566">
                  <c:v>Wed Nov 17 15:21:58.570</c:v>
                </c:pt>
                <c:pt idx="567">
                  <c:v>Wed Nov 17 15:22:28.576</c:v>
                </c:pt>
                <c:pt idx="568">
                  <c:v>Wed Nov 17 15:22:58.582</c:v>
                </c:pt>
                <c:pt idx="569">
                  <c:v>Wed Nov 17 15:23:28.588</c:v>
                </c:pt>
                <c:pt idx="570">
                  <c:v>Wed Nov 17 15:23:58.593</c:v>
                </c:pt>
                <c:pt idx="571">
                  <c:v>Wed Nov 17 15:24:28.598</c:v>
                </c:pt>
                <c:pt idx="572">
                  <c:v>Wed Nov 17 15:24:58.604</c:v>
                </c:pt>
                <c:pt idx="573">
                  <c:v>Wed Nov 17 15:25:28.610</c:v>
                </c:pt>
                <c:pt idx="574">
                  <c:v>Wed Nov 17 15:25:58.616</c:v>
                </c:pt>
                <c:pt idx="575">
                  <c:v>Wed Nov 17 15:26:28.622</c:v>
                </c:pt>
                <c:pt idx="576">
                  <c:v>Wed Nov 17 15:26:58.627</c:v>
                </c:pt>
                <c:pt idx="577">
                  <c:v>Wed Nov 17 15:27:28.633</c:v>
                </c:pt>
                <c:pt idx="578">
                  <c:v>Wed Nov 17 15:27:58.639</c:v>
                </c:pt>
                <c:pt idx="579">
                  <c:v>Wed Nov 17 15:28:28.645</c:v>
                </c:pt>
                <c:pt idx="580">
                  <c:v>Wed Nov 17 15:28:58.651</c:v>
                </c:pt>
                <c:pt idx="581">
                  <c:v>Wed Nov 17 15:29:28.656</c:v>
                </c:pt>
                <c:pt idx="582">
                  <c:v>Wed Nov 17 15:29:58.662</c:v>
                </c:pt>
                <c:pt idx="583">
                  <c:v>Wed Nov 17 15:30:28.668</c:v>
                </c:pt>
                <c:pt idx="584">
                  <c:v>Wed Nov 17 15:30:58.674</c:v>
                </c:pt>
                <c:pt idx="585">
                  <c:v>Wed Nov 17 15:31:28.680</c:v>
                </c:pt>
                <c:pt idx="586">
                  <c:v>Wed Nov 17 15:31:58.687</c:v>
                </c:pt>
                <c:pt idx="587">
                  <c:v>Wed Nov 17 15:32:28.692</c:v>
                </c:pt>
                <c:pt idx="588">
                  <c:v>Wed Nov 17 15:32:58.700</c:v>
                </c:pt>
                <c:pt idx="589">
                  <c:v>Wed Nov 17 15:33:28.705</c:v>
                </c:pt>
                <c:pt idx="590">
                  <c:v>Wed Nov 17 15:33:58.712</c:v>
                </c:pt>
                <c:pt idx="591">
                  <c:v>Wed Nov 17 15:34:28.718</c:v>
                </c:pt>
                <c:pt idx="592">
                  <c:v>Wed Nov 17 15:34:58.725</c:v>
                </c:pt>
                <c:pt idx="593">
                  <c:v>Wed Nov 17 15:35:28.730</c:v>
                </c:pt>
                <c:pt idx="594">
                  <c:v>Wed Nov 17 15:35:58.735</c:v>
                </c:pt>
                <c:pt idx="595">
                  <c:v>Wed Nov 17 15:36:28.741</c:v>
                </c:pt>
                <c:pt idx="596">
                  <c:v>Wed Nov 17 15:36:58.748</c:v>
                </c:pt>
                <c:pt idx="597">
                  <c:v>Wed Nov 17 15:37:28.754</c:v>
                </c:pt>
                <c:pt idx="598">
                  <c:v>Wed Nov 17 15:37:58.760</c:v>
                </c:pt>
                <c:pt idx="599">
                  <c:v>Wed Nov 17 15:38:28.766</c:v>
                </c:pt>
                <c:pt idx="600">
                  <c:v>Wed Nov 17 15:38:58.772</c:v>
                </c:pt>
                <c:pt idx="601">
                  <c:v>Wed Nov 17 15:39:28.778</c:v>
                </c:pt>
                <c:pt idx="602">
                  <c:v>Wed Nov 17 15:39:58.785</c:v>
                </c:pt>
                <c:pt idx="603">
                  <c:v>Wed Nov 17 15:40:28.791</c:v>
                </c:pt>
                <c:pt idx="604">
                  <c:v>Wed Nov 17 15:40:58.798</c:v>
                </c:pt>
                <c:pt idx="605">
                  <c:v>Wed Nov 17 15:41:28.804</c:v>
                </c:pt>
                <c:pt idx="606">
                  <c:v>Wed Nov 17 15:41:58.809</c:v>
                </c:pt>
                <c:pt idx="607">
                  <c:v>Wed Nov 17 15:42:28.816</c:v>
                </c:pt>
                <c:pt idx="608">
                  <c:v>Wed Nov 17 15:42:58.824</c:v>
                </c:pt>
                <c:pt idx="609">
                  <c:v>Wed Nov 17 15:43:28.830</c:v>
                </c:pt>
                <c:pt idx="610">
                  <c:v>Wed Nov 17 15:43:58.835</c:v>
                </c:pt>
                <c:pt idx="611">
                  <c:v>Wed Nov 17 15:44:28.841</c:v>
                </c:pt>
                <c:pt idx="612">
                  <c:v>Wed Nov 17 15:44:58.847</c:v>
                </c:pt>
                <c:pt idx="613">
                  <c:v>Wed Nov 17 15:45:28.853</c:v>
                </c:pt>
                <c:pt idx="614">
                  <c:v>Wed Nov 17 15:45:58.859</c:v>
                </c:pt>
                <c:pt idx="615">
                  <c:v>Wed Nov 17 15:46:28.866</c:v>
                </c:pt>
                <c:pt idx="616">
                  <c:v>Wed Nov 17 15:46:58.871</c:v>
                </c:pt>
                <c:pt idx="617">
                  <c:v>Wed Nov 17 15:47:28.877</c:v>
                </c:pt>
                <c:pt idx="618">
                  <c:v>Wed Nov 17 15:47:58.884</c:v>
                </c:pt>
                <c:pt idx="619">
                  <c:v>Wed Nov 17 15:48:28.890</c:v>
                </c:pt>
                <c:pt idx="620">
                  <c:v>Wed Nov 17 15:48:58.897</c:v>
                </c:pt>
                <c:pt idx="621">
                  <c:v>Wed Nov 17 15:49:28.902</c:v>
                </c:pt>
                <c:pt idx="622">
                  <c:v>Wed Nov 17 15:49:58.908</c:v>
                </c:pt>
                <c:pt idx="623">
                  <c:v>Wed Nov 17 15:50:28.914</c:v>
                </c:pt>
                <c:pt idx="624">
                  <c:v>Wed Nov 17 15:50:58.920</c:v>
                </c:pt>
                <c:pt idx="625">
                  <c:v>Wed Nov 17 15:51:28.926</c:v>
                </c:pt>
                <c:pt idx="626">
                  <c:v>Wed Nov 17 15:51:58.932</c:v>
                </c:pt>
                <c:pt idx="627">
                  <c:v>Wed Nov 17 15:52:28.937</c:v>
                </c:pt>
                <c:pt idx="628">
                  <c:v>Wed Nov 17 15:52:58.949</c:v>
                </c:pt>
                <c:pt idx="629">
                  <c:v>Wed Nov 17 15:53:28.955</c:v>
                </c:pt>
                <c:pt idx="630">
                  <c:v>Wed Nov 17 15:53:58.962</c:v>
                </c:pt>
                <c:pt idx="631">
                  <c:v>Wed Nov 17 15:54:28.968</c:v>
                </c:pt>
                <c:pt idx="632">
                  <c:v>Wed Nov 17 15:54:58.975</c:v>
                </c:pt>
                <c:pt idx="633">
                  <c:v>Wed Nov 17 15:55:28.981</c:v>
                </c:pt>
                <c:pt idx="634">
                  <c:v>Wed Nov 17 15:55:58.987</c:v>
                </c:pt>
                <c:pt idx="635">
                  <c:v>Wed Nov 17 15:56:28.993</c:v>
                </c:pt>
                <c:pt idx="636">
                  <c:v>Wed Nov 17 15:56:58.999</c:v>
                </c:pt>
                <c:pt idx="637">
                  <c:v>Wed Nov 17 15:57:29.005</c:v>
                </c:pt>
                <c:pt idx="638">
                  <c:v>Wed Nov 17 15:57:59.011</c:v>
                </c:pt>
                <c:pt idx="639">
                  <c:v>Wed Nov 17 15:58:29.017</c:v>
                </c:pt>
                <c:pt idx="640">
                  <c:v>Wed Nov 17 15:58:59.025</c:v>
                </c:pt>
                <c:pt idx="641">
                  <c:v>Wed Nov 17 15:59:29.031</c:v>
                </c:pt>
                <c:pt idx="642">
                  <c:v>Wed Nov 17 15:59:59.038</c:v>
                </c:pt>
                <c:pt idx="643">
                  <c:v>Wed Nov 17 16:00:29.045</c:v>
                </c:pt>
                <c:pt idx="644">
                  <c:v>Wed Nov 17 16:00:59.051</c:v>
                </c:pt>
                <c:pt idx="645">
                  <c:v>Wed Nov 17 16:01:29.056</c:v>
                </c:pt>
                <c:pt idx="646">
                  <c:v>Wed Nov 17 16:01:59.061</c:v>
                </c:pt>
                <c:pt idx="647">
                  <c:v>Wed Nov 17 16:02:29.066</c:v>
                </c:pt>
                <c:pt idx="648">
                  <c:v>Wed Nov 17 16:02:59.072</c:v>
                </c:pt>
                <c:pt idx="649">
                  <c:v>Wed Nov 17 16:03:29.078</c:v>
                </c:pt>
                <c:pt idx="650">
                  <c:v>Wed Nov 17 16:03:59.083</c:v>
                </c:pt>
                <c:pt idx="651">
                  <c:v>Wed Nov 17 16:04:29.089</c:v>
                </c:pt>
                <c:pt idx="652">
                  <c:v>Wed Nov 17 16:04:59.095</c:v>
                </c:pt>
                <c:pt idx="653">
                  <c:v>Wed Nov 17 16:05:29.101</c:v>
                </c:pt>
                <c:pt idx="654">
                  <c:v>Wed Nov 17 16:05:59.107</c:v>
                </c:pt>
                <c:pt idx="655">
                  <c:v>Wed Nov 17 16:06:29.114</c:v>
                </c:pt>
                <c:pt idx="656">
                  <c:v>Wed Nov 17 16:06:59.119</c:v>
                </c:pt>
                <c:pt idx="657">
                  <c:v>Wed Nov 17 16:07:29.125</c:v>
                </c:pt>
                <c:pt idx="658">
                  <c:v>Wed Nov 17 16:07:59.131</c:v>
                </c:pt>
                <c:pt idx="659">
                  <c:v>Wed Nov 17 16:08:29.137</c:v>
                </c:pt>
                <c:pt idx="660">
                  <c:v>Wed Nov 17 16:08:59.143</c:v>
                </c:pt>
                <c:pt idx="661">
                  <c:v>Wed Nov 17 16:09:29.149</c:v>
                </c:pt>
                <c:pt idx="662">
                  <c:v>Wed Nov 17 16:09:59.155</c:v>
                </c:pt>
                <c:pt idx="663">
                  <c:v>Wed Nov 17 16:10:29.163</c:v>
                </c:pt>
                <c:pt idx="664">
                  <c:v>Wed Nov 17 16:10:59.167</c:v>
                </c:pt>
                <c:pt idx="665">
                  <c:v>Wed Nov 17 16:11:29.174</c:v>
                </c:pt>
                <c:pt idx="666">
                  <c:v>Wed Nov 17 16:11:59.181</c:v>
                </c:pt>
                <c:pt idx="667">
                  <c:v>Wed Nov 17 16:12:29.186</c:v>
                </c:pt>
                <c:pt idx="668">
                  <c:v>Wed Nov 17 16:12:59.192</c:v>
                </c:pt>
                <c:pt idx="669">
                  <c:v>Wed Nov 17 16:13:29.198</c:v>
                </c:pt>
                <c:pt idx="670">
                  <c:v>Wed Nov 17 16:13:59.204</c:v>
                </c:pt>
                <c:pt idx="671">
                  <c:v>Wed Nov 17 16:14:29.210</c:v>
                </c:pt>
                <c:pt idx="672">
                  <c:v>Wed Nov 17 16:14:59.216</c:v>
                </c:pt>
                <c:pt idx="673">
                  <c:v>Wed Nov 17 16:15:29.221</c:v>
                </c:pt>
                <c:pt idx="674">
                  <c:v>Wed Nov 17 16:15:59.227</c:v>
                </c:pt>
                <c:pt idx="675">
                  <c:v>Wed Nov 17 16:16:29.233</c:v>
                </c:pt>
                <c:pt idx="676">
                  <c:v>Wed Nov 17 16:16:59.239</c:v>
                </c:pt>
                <c:pt idx="677">
                  <c:v>Wed Nov 17 16:17:29.245</c:v>
                </c:pt>
                <c:pt idx="678">
                  <c:v>Wed Nov 17 16:17:59.251</c:v>
                </c:pt>
                <c:pt idx="679">
                  <c:v>Wed Nov 17 16:18:29.255</c:v>
                </c:pt>
                <c:pt idx="680">
                  <c:v>Wed Nov 17 16:18:59.261</c:v>
                </c:pt>
                <c:pt idx="681">
                  <c:v>Wed Nov 17 16:19:29.267</c:v>
                </c:pt>
                <c:pt idx="682">
                  <c:v>Wed Nov 17 16:19:59.274</c:v>
                </c:pt>
                <c:pt idx="683">
                  <c:v>Wed Nov 17 16:20:29.281</c:v>
                </c:pt>
                <c:pt idx="684">
                  <c:v>Wed Nov 17 16:20:59.287</c:v>
                </c:pt>
                <c:pt idx="685">
                  <c:v>Wed Nov 17 16:21:29.293</c:v>
                </c:pt>
                <c:pt idx="686">
                  <c:v>Wed Nov 17 16:21:59.299</c:v>
                </c:pt>
                <c:pt idx="687">
                  <c:v>Wed Nov 17 16:22:29.305</c:v>
                </c:pt>
                <c:pt idx="688">
                  <c:v>Wed Nov 17 16:22:59.311</c:v>
                </c:pt>
                <c:pt idx="689">
                  <c:v>Wed Nov 17 16:23:29.317</c:v>
                </c:pt>
                <c:pt idx="690">
                  <c:v>Wed Nov 17 16:23:59.322</c:v>
                </c:pt>
                <c:pt idx="691">
                  <c:v>Wed Nov 17 16:24:29.328</c:v>
                </c:pt>
                <c:pt idx="692">
                  <c:v>Wed Nov 17 16:24:59.334</c:v>
                </c:pt>
                <c:pt idx="693">
                  <c:v>Wed Nov 17 16:25:20.266</c:v>
                </c:pt>
                <c:pt idx="694">
                  <c:v>Wed Nov 17 16:25:50.272</c:v>
                </c:pt>
                <c:pt idx="695">
                  <c:v>Wed Nov 17 16:26:20.279</c:v>
                </c:pt>
                <c:pt idx="696">
                  <c:v>Wed Nov 17 16:26:50.285</c:v>
                </c:pt>
                <c:pt idx="697">
                  <c:v>Wed Nov 17 16:27:20.290</c:v>
                </c:pt>
                <c:pt idx="698">
                  <c:v>Wed Nov 17 16:27:50.296</c:v>
                </c:pt>
                <c:pt idx="699">
                  <c:v>Wed Nov 17 16:28:20.302</c:v>
                </c:pt>
                <c:pt idx="700">
                  <c:v>Wed Nov 17 16:28:50.308</c:v>
                </c:pt>
                <c:pt idx="701">
                  <c:v>Wed Nov 17 16:30:00.902</c:v>
                </c:pt>
                <c:pt idx="702">
                  <c:v>Wed Nov 17 16:31:00.915</c:v>
                </c:pt>
                <c:pt idx="703">
                  <c:v>Wed Nov 17 16:31:30.921</c:v>
                </c:pt>
                <c:pt idx="704">
                  <c:v>Wed Nov 17 16:32:00.927</c:v>
                </c:pt>
                <c:pt idx="705">
                  <c:v>Wed Nov 17 16:32:30.934</c:v>
                </c:pt>
                <c:pt idx="706">
                  <c:v>Wed Nov 17 16:33:00.941</c:v>
                </c:pt>
                <c:pt idx="707">
                  <c:v>Wed Nov 17 16:33:30.946</c:v>
                </c:pt>
                <c:pt idx="708">
                  <c:v>Wed Nov 17 16:34:00.952</c:v>
                </c:pt>
                <c:pt idx="709">
                  <c:v>Wed Nov 17 16:34:30.958</c:v>
                </c:pt>
                <c:pt idx="710">
                  <c:v>Wed Nov 17 16:35:00.964</c:v>
                </c:pt>
                <c:pt idx="711">
                  <c:v>Wed Nov 17 16:35:30.970</c:v>
                </c:pt>
                <c:pt idx="712">
                  <c:v>Wed Nov 17 16:36:00.976</c:v>
                </c:pt>
                <c:pt idx="713">
                  <c:v>Wed Nov 17 16:36:30.981</c:v>
                </c:pt>
                <c:pt idx="714">
                  <c:v>Wed Nov 17 16:37:00.986</c:v>
                </c:pt>
                <c:pt idx="715">
                  <c:v>Wed Nov 17 16:37:30.993</c:v>
                </c:pt>
                <c:pt idx="716">
                  <c:v>Wed Nov 17 16:38:01.000</c:v>
                </c:pt>
                <c:pt idx="717">
                  <c:v>Wed Nov 17 16:38:31.007</c:v>
                </c:pt>
                <c:pt idx="718">
                  <c:v>Wed Nov 17 16:39:01.012</c:v>
                </c:pt>
                <c:pt idx="719">
                  <c:v>Wed Nov 17 16:39:31.018</c:v>
                </c:pt>
                <c:pt idx="720">
                  <c:v>Wed Nov 17 16:40:01.024</c:v>
                </c:pt>
                <c:pt idx="721">
                  <c:v>Wed Nov 17 16:40:31.030</c:v>
                </c:pt>
                <c:pt idx="722">
                  <c:v>Wed Nov 17 16:41:01.036</c:v>
                </c:pt>
                <c:pt idx="723">
                  <c:v>Wed Nov 17 16:41:31.042</c:v>
                </c:pt>
                <c:pt idx="724">
                  <c:v>Wed Nov 17 16:42:01.047</c:v>
                </c:pt>
                <c:pt idx="725">
                  <c:v>Wed Nov 17 16:42:31.052</c:v>
                </c:pt>
                <c:pt idx="726">
                  <c:v>Wed Nov 17 16:43:01.059</c:v>
                </c:pt>
                <c:pt idx="727">
                  <c:v>Wed Nov 17 16:43:31.066</c:v>
                </c:pt>
                <c:pt idx="728">
                  <c:v>Wed Nov 17 16:44:01.073</c:v>
                </c:pt>
                <c:pt idx="729">
                  <c:v>Wed Nov 17 16:44:31.079</c:v>
                </c:pt>
                <c:pt idx="730">
                  <c:v>Wed Nov 17 16:45:01.085</c:v>
                </c:pt>
                <c:pt idx="731">
                  <c:v>Wed Nov 17 16:45:31.091</c:v>
                </c:pt>
                <c:pt idx="732">
                  <c:v>Wed Nov 17 16:46:01.097</c:v>
                </c:pt>
                <c:pt idx="733">
                  <c:v>Wed Nov 17 16:46:31.103</c:v>
                </c:pt>
                <c:pt idx="734">
                  <c:v>Wed Nov 17 16:47:01.110</c:v>
                </c:pt>
                <c:pt idx="735">
                  <c:v>Wed Nov 17 16:47:31.115</c:v>
                </c:pt>
                <c:pt idx="736">
                  <c:v>Wed Nov 17 16:48:01.121</c:v>
                </c:pt>
                <c:pt idx="737">
                  <c:v>Wed Nov 17 16:48:31.128</c:v>
                </c:pt>
                <c:pt idx="738">
                  <c:v>Wed Nov 17 16:49:01.135</c:v>
                </c:pt>
                <c:pt idx="739">
                  <c:v>Wed Nov 17 16:49:31.142</c:v>
                </c:pt>
                <c:pt idx="740">
                  <c:v>Wed Nov 17 16:50:01.149</c:v>
                </c:pt>
                <c:pt idx="741">
                  <c:v>Wed Nov 17 16:50:31.153</c:v>
                </c:pt>
                <c:pt idx="742">
                  <c:v>Wed Nov 17 16:51:01.159</c:v>
                </c:pt>
                <c:pt idx="743">
                  <c:v>Wed Nov 17 16:51:31.165</c:v>
                </c:pt>
                <c:pt idx="744">
                  <c:v>Wed Nov 17 16:52:01.171</c:v>
                </c:pt>
                <c:pt idx="745">
                  <c:v>Wed Nov 17 16:52:31.177</c:v>
                </c:pt>
                <c:pt idx="746">
                  <c:v>Wed Nov 17 16:53:01.182</c:v>
                </c:pt>
                <c:pt idx="747">
                  <c:v>Wed Nov 17 16:53:31.187</c:v>
                </c:pt>
                <c:pt idx="748">
                  <c:v>Wed Nov 17 16:54:01.193</c:v>
                </c:pt>
                <c:pt idx="749">
                  <c:v>Wed Nov 17 16:54:31.199</c:v>
                </c:pt>
                <c:pt idx="750">
                  <c:v>Wed Nov 17 16:55:01.205</c:v>
                </c:pt>
                <c:pt idx="751">
                  <c:v>Wed Nov 17 16:55:31.212</c:v>
                </c:pt>
                <c:pt idx="752">
                  <c:v>Wed Nov 17 16:56:01.217</c:v>
                </c:pt>
                <c:pt idx="753">
                  <c:v>Wed Nov 17 16:56:31.222</c:v>
                </c:pt>
                <c:pt idx="754">
                  <c:v>Wed Nov 17 16:57:01.228</c:v>
                </c:pt>
                <c:pt idx="755">
                  <c:v>Wed Nov 17 16:57:31.234</c:v>
                </c:pt>
                <c:pt idx="756">
                  <c:v>Wed Nov 17 16:58:01.240</c:v>
                </c:pt>
                <c:pt idx="757">
                  <c:v>Wed Nov 17 16:58:31.246</c:v>
                </c:pt>
                <c:pt idx="758">
                  <c:v>Wed Nov 17 16:59:01.250</c:v>
                </c:pt>
                <c:pt idx="759">
                  <c:v>Wed Nov 17 16:59:31.256</c:v>
                </c:pt>
                <c:pt idx="760">
                  <c:v>Wed Nov 17 17:00:01.262</c:v>
                </c:pt>
                <c:pt idx="761">
                  <c:v>Wed Nov 17 17:00:31.268</c:v>
                </c:pt>
                <c:pt idx="762">
                  <c:v>Wed Nov 17 17:01:01.275</c:v>
                </c:pt>
                <c:pt idx="763">
                  <c:v>Wed Nov 17 17:01:31.282</c:v>
                </c:pt>
                <c:pt idx="764">
                  <c:v>Wed Nov 17 17:02:01.287</c:v>
                </c:pt>
                <c:pt idx="765">
                  <c:v>Wed Nov 17 17:02:31.293</c:v>
                </c:pt>
                <c:pt idx="766">
                  <c:v>Wed Nov 17 17:03:01.298</c:v>
                </c:pt>
                <c:pt idx="767">
                  <c:v>Wed Nov 17 17:03:31.304</c:v>
                </c:pt>
                <c:pt idx="768">
                  <c:v>Wed Nov 17 17:04:01.310</c:v>
                </c:pt>
                <c:pt idx="769">
                  <c:v>Wed Nov 17 17:04:31.316</c:v>
                </c:pt>
                <c:pt idx="770">
                  <c:v>Wed Nov 17 17:05:01.322</c:v>
                </c:pt>
                <c:pt idx="771">
                  <c:v>Wed Nov 17 17:05:31.328</c:v>
                </c:pt>
                <c:pt idx="772">
                  <c:v>Wed Nov 17 17:06:01.334</c:v>
                </c:pt>
                <c:pt idx="773">
                  <c:v>Wed Nov 17 17:06:31.340</c:v>
                </c:pt>
                <c:pt idx="774">
                  <c:v>Wed Nov 17 17:07:01.347</c:v>
                </c:pt>
                <c:pt idx="775">
                  <c:v>Wed Nov 17 17:07:31.351</c:v>
                </c:pt>
                <c:pt idx="776">
                  <c:v>Wed Nov 17 17:08:01.357</c:v>
                </c:pt>
                <c:pt idx="777">
                  <c:v>Wed Nov 17 17:08:31.363</c:v>
                </c:pt>
                <c:pt idx="778">
                  <c:v>Wed Nov 17 17:09:01.369</c:v>
                </c:pt>
                <c:pt idx="779">
                  <c:v>Wed Nov 17 17:09:31.374</c:v>
                </c:pt>
                <c:pt idx="780">
                  <c:v>Wed Nov 17 17:10:01.381</c:v>
                </c:pt>
                <c:pt idx="781">
                  <c:v>Wed Nov 17 17:10:31.386</c:v>
                </c:pt>
                <c:pt idx="782">
                  <c:v>Wed Nov 17 17:11:01.392</c:v>
                </c:pt>
                <c:pt idx="783">
                  <c:v>Wed Nov 17 17:11:31.398</c:v>
                </c:pt>
                <c:pt idx="784">
                  <c:v>Wed Nov 17 17:12:01.405</c:v>
                </c:pt>
                <c:pt idx="785">
                  <c:v>Wed Nov 17 17:12:31.411</c:v>
                </c:pt>
                <c:pt idx="786">
                  <c:v>Wed Nov 17 17:13:01.417</c:v>
                </c:pt>
                <c:pt idx="787">
                  <c:v>Wed Nov 17 17:13:31.422</c:v>
                </c:pt>
                <c:pt idx="788">
                  <c:v>Wed Nov 17 17:14:01.428</c:v>
                </c:pt>
                <c:pt idx="789">
                  <c:v>Wed Nov 17 17:14:31.434</c:v>
                </c:pt>
                <c:pt idx="790">
                  <c:v>Wed Nov 17 17:15:01.439</c:v>
                </c:pt>
                <c:pt idx="791">
                  <c:v>Wed Nov 17 17:15:31.446</c:v>
                </c:pt>
                <c:pt idx="792">
                  <c:v>Wed Nov 17 17:16:01.451</c:v>
                </c:pt>
                <c:pt idx="793">
                  <c:v>Wed Nov 17 17:16:31.457</c:v>
                </c:pt>
                <c:pt idx="794">
                  <c:v>Wed Nov 17 17:17:01.463</c:v>
                </c:pt>
                <c:pt idx="795">
                  <c:v>Wed Nov 17 17:17:31.469</c:v>
                </c:pt>
                <c:pt idx="796">
                  <c:v>Wed Nov 17 17:18:01.475</c:v>
                </c:pt>
                <c:pt idx="797">
                  <c:v>Wed Nov 17 17:18:31.482</c:v>
                </c:pt>
                <c:pt idx="798">
                  <c:v>Wed Nov 17 17:19:01.487</c:v>
                </c:pt>
                <c:pt idx="799">
                  <c:v>Wed Nov 17 17:19:31.493</c:v>
                </c:pt>
                <c:pt idx="800">
                  <c:v>Wed Nov 17 17:20:01.499</c:v>
                </c:pt>
                <c:pt idx="801">
                  <c:v>Wed Nov 17 17:20:31.506</c:v>
                </c:pt>
                <c:pt idx="802">
                  <c:v>Wed Nov 17 17:21:01.513</c:v>
                </c:pt>
                <c:pt idx="803">
                  <c:v>Wed Nov 17 17:21:31.519</c:v>
                </c:pt>
                <c:pt idx="804">
                  <c:v>Wed Nov 17 17:22:01.527</c:v>
                </c:pt>
                <c:pt idx="805">
                  <c:v>Wed Nov 17 17:22:31.533</c:v>
                </c:pt>
                <c:pt idx="806">
                  <c:v>Wed Nov 17 17:23:01.539</c:v>
                </c:pt>
                <c:pt idx="807">
                  <c:v>Wed Nov 17 17:23:31.545</c:v>
                </c:pt>
                <c:pt idx="808">
                  <c:v>Wed Nov 17 17:24:01.552</c:v>
                </c:pt>
                <c:pt idx="809">
                  <c:v>Wed Nov 17 17:24:31.556</c:v>
                </c:pt>
                <c:pt idx="810">
                  <c:v>Wed Nov 17 17:25:01.561</c:v>
                </c:pt>
                <c:pt idx="811">
                  <c:v>Wed Nov 17 17:25:31.567</c:v>
                </c:pt>
                <c:pt idx="812">
                  <c:v>Wed Nov 17 17:26:01.574</c:v>
                </c:pt>
                <c:pt idx="813">
                  <c:v>Wed Nov 17 17:26:31.581</c:v>
                </c:pt>
                <c:pt idx="814">
                  <c:v>Wed Nov 17 17:27:01.587</c:v>
                </c:pt>
                <c:pt idx="815">
                  <c:v>Wed Nov 17 17:27:31.593</c:v>
                </c:pt>
                <c:pt idx="816">
                  <c:v>Wed Nov 17 17:28:01.599</c:v>
                </c:pt>
                <c:pt idx="817">
                  <c:v>Wed Nov 17 17:28:31.605</c:v>
                </c:pt>
                <c:pt idx="818">
                  <c:v>Wed Nov 17 17:29:01.611</c:v>
                </c:pt>
                <c:pt idx="819">
                  <c:v>Wed Nov 17 17:29:31.617</c:v>
                </c:pt>
                <c:pt idx="820">
                  <c:v>Wed Nov 17 17:30:01.624</c:v>
                </c:pt>
                <c:pt idx="821">
                  <c:v>Wed Nov 17 17:30:31.629</c:v>
                </c:pt>
                <c:pt idx="822">
                  <c:v>Wed Nov 17 17:31:01.635</c:v>
                </c:pt>
                <c:pt idx="823">
                  <c:v>Wed Nov 17 17:31:31.641</c:v>
                </c:pt>
                <c:pt idx="824">
                  <c:v>Wed Nov 17 17:32:01.648</c:v>
                </c:pt>
                <c:pt idx="825">
                  <c:v>Wed Nov 17 17:32:31.655</c:v>
                </c:pt>
                <c:pt idx="826">
                  <c:v>Wed Nov 17 17:33:01.660</c:v>
                </c:pt>
                <c:pt idx="827">
                  <c:v>Wed Nov 17 17:33:31.666</c:v>
                </c:pt>
                <c:pt idx="828">
                  <c:v>Wed Nov 17 17:34:01.672</c:v>
                </c:pt>
                <c:pt idx="829">
                  <c:v>Wed Nov 17 17:34:31.679</c:v>
                </c:pt>
                <c:pt idx="830">
                  <c:v>Wed Nov 17 17:35:01.685</c:v>
                </c:pt>
                <c:pt idx="831">
                  <c:v>Wed Nov 17 17:35:31.691</c:v>
                </c:pt>
                <c:pt idx="832">
                  <c:v>Wed Nov 17 17:36:01.695</c:v>
                </c:pt>
                <c:pt idx="833">
                  <c:v>Wed Nov 17 17:36:31.700</c:v>
                </c:pt>
                <c:pt idx="834">
                  <c:v>Wed Nov 17 17:37:01.707</c:v>
                </c:pt>
                <c:pt idx="835">
                  <c:v>Wed Nov 17 17:37:31.714</c:v>
                </c:pt>
                <c:pt idx="836">
                  <c:v>Wed Nov 17 17:38:01.721</c:v>
                </c:pt>
                <c:pt idx="837">
                  <c:v>Wed Nov 17 17:38:31.727</c:v>
                </c:pt>
                <c:pt idx="838">
                  <c:v>Wed Nov 17 17:39:01.733</c:v>
                </c:pt>
                <c:pt idx="839">
                  <c:v>Wed Nov 17 17:39:31.739</c:v>
                </c:pt>
                <c:pt idx="840">
                  <c:v>Wed Nov 17 17:40:01.745</c:v>
                </c:pt>
                <c:pt idx="841">
                  <c:v>Wed Nov 17 17:40:31.751</c:v>
                </c:pt>
                <c:pt idx="842">
                  <c:v>Wed Nov 17 17:41:01.758</c:v>
                </c:pt>
                <c:pt idx="843">
                  <c:v>Wed Nov 17 17:41:31.764</c:v>
                </c:pt>
                <c:pt idx="844">
                  <c:v>Wed Nov 17 17:42:01.769</c:v>
                </c:pt>
                <c:pt idx="845">
                  <c:v>Wed Nov 17 17:42:31.775</c:v>
                </c:pt>
                <c:pt idx="846">
                  <c:v>Wed Nov 17 17:43:01.781</c:v>
                </c:pt>
                <c:pt idx="847">
                  <c:v>Wed Nov 17 17:43:31.787</c:v>
                </c:pt>
                <c:pt idx="848">
                  <c:v>Wed Nov 17 17:44:01.794</c:v>
                </c:pt>
                <c:pt idx="849">
                  <c:v>Wed Nov 17 17:44:31.799</c:v>
                </c:pt>
                <c:pt idx="850">
                  <c:v>Wed Nov 17 17:45:01.807</c:v>
                </c:pt>
                <c:pt idx="851">
                  <c:v>Wed Nov 17 17:45:31.813</c:v>
                </c:pt>
                <c:pt idx="852">
                  <c:v>Wed Nov 17 17:46:01.819</c:v>
                </c:pt>
                <c:pt idx="853">
                  <c:v>Wed Nov 17 17:46:31.825</c:v>
                </c:pt>
                <c:pt idx="854">
                  <c:v>Wed Nov 17 17:47:01.831</c:v>
                </c:pt>
                <c:pt idx="855">
                  <c:v>Wed Nov 17 17:47:31.836</c:v>
                </c:pt>
                <c:pt idx="856">
                  <c:v>Wed Nov 17 17:48:01.842</c:v>
                </c:pt>
                <c:pt idx="857">
                  <c:v>Wed Nov 17 17:48:31.848</c:v>
                </c:pt>
                <c:pt idx="858">
                  <c:v>Wed Nov 17 17:49:01.854</c:v>
                </c:pt>
                <c:pt idx="859">
                  <c:v>Wed Nov 17 17:49:31.861</c:v>
                </c:pt>
                <c:pt idx="860">
                  <c:v>Wed Nov 17 17:50:01.866</c:v>
                </c:pt>
                <c:pt idx="861">
                  <c:v>Wed Nov 17 17:50:31.872</c:v>
                </c:pt>
                <c:pt idx="862">
                  <c:v>Wed Nov 17 17:51:01.878</c:v>
                </c:pt>
                <c:pt idx="863">
                  <c:v>Wed Nov 17 17:51:31.884</c:v>
                </c:pt>
                <c:pt idx="864">
                  <c:v>Wed Nov 17 17:52:01.891</c:v>
                </c:pt>
                <c:pt idx="865">
                  <c:v>Wed Nov 17 17:52:31.897</c:v>
                </c:pt>
                <c:pt idx="866">
                  <c:v>Wed Nov 17 17:53:01.904</c:v>
                </c:pt>
                <c:pt idx="867">
                  <c:v>Wed Nov 17 17:53:31.910</c:v>
                </c:pt>
                <c:pt idx="868">
                  <c:v>Wed Nov 17 17:54:01.916</c:v>
                </c:pt>
                <c:pt idx="869">
                  <c:v>Wed Nov 17 17:54:31.922</c:v>
                </c:pt>
                <c:pt idx="870">
                  <c:v>Wed Nov 17 17:55:01.929</c:v>
                </c:pt>
                <c:pt idx="871">
                  <c:v>Wed Nov 17 17:55:31.935</c:v>
                </c:pt>
                <c:pt idx="872">
                  <c:v>Wed Nov 17 17:56:01.940</c:v>
                </c:pt>
                <c:pt idx="873">
                  <c:v>Wed Nov 17 17:56:31.946</c:v>
                </c:pt>
                <c:pt idx="874">
                  <c:v>Wed Nov 17 17:57:01.952</c:v>
                </c:pt>
                <c:pt idx="875">
                  <c:v>Wed Nov 17 17:57:31.958</c:v>
                </c:pt>
                <c:pt idx="876">
                  <c:v>Wed Nov 17 17:58:01.964</c:v>
                </c:pt>
                <c:pt idx="877">
                  <c:v>Wed Nov 17 17:58:31.970</c:v>
                </c:pt>
                <c:pt idx="878">
                  <c:v>Wed Nov 17 17:59:01.976</c:v>
                </c:pt>
                <c:pt idx="879">
                  <c:v>Wed Nov 17 17:59:31.982</c:v>
                </c:pt>
                <c:pt idx="880">
                  <c:v>Wed Nov 17 18:00:01.988</c:v>
                </c:pt>
                <c:pt idx="881">
                  <c:v>Wed Nov 17 18:00:31.994</c:v>
                </c:pt>
                <c:pt idx="882">
                  <c:v>Wed Nov 17 18:01:02.002</c:v>
                </c:pt>
                <c:pt idx="883">
                  <c:v>Wed Nov 17 18:01:32.006</c:v>
                </c:pt>
                <c:pt idx="884">
                  <c:v>Wed Nov 17 18:02:02.012</c:v>
                </c:pt>
                <c:pt idx="885">
                  <c:v>Wed Nov 17 18:02:32.018</c:v>
                </c:pt>
                <c:pt idx="886">
                  <c:v>Wed Nov 17 18:03:02.024</c:v>
                </c:pt>
                <c:pt idx="887">
                  <c:v>Wed Nov 17 18:03:32.031</c:v>
                </c:pt>
                <c:pt idx="888">
                  <c:v>Wed Nov 17 18:04:02.038</c:v>
                </c:pt>
                <c:pt idx="889">
                  <c:v>Wed Nov 17 18:04:32.043</c:v>
                </c:pt>
                <c:pt idx="890">
                  <c:v>Wed Nov 17 18:05:02.049</c:v>
                </c:pt>
                <c:pt idx="891">
                  <c:v>Wed Nov 17 18:05:32.055</c:v>
                </c:pt>
                <c:pt idx="892">
                  <c:v>Wed Nov 17 18:06:02.061</c:v>
                </c:pt>
                <c:pt idx="893">
                  <c:v>Wed Nov 17 18:06:32.067</c:v>
                </c:pt>
                <c:pt idx="894">
                  <c:v>Wed Nov 17 18:07:02.073</c:v>
                </c:pt>
                <c:pt idx="895">
                  <c:v>Wed Nov 17 18:07:32.078</c:v>
                </c:pt>
                <c:pt idx="896">
                  <c:v>Wed Nov 17 18:08:02.084</c:v>
                </c:pt>
                <c:pt idx="897">
                  <c:v>Wed Nov 17 18:08:32.090</c:v>
                </c:pt>
                <c:pt idx="898">
                  <c:v>Wed Nov 17 18:09:02.097</c:v>
                </c:pt>
                <c:pt idx="899">
                  <c:v>Wed Nov 17 18:09:32.103</c:v>
                </c:pt>
                <c:pt idx="900">
                  <c:v>Wed Nov 17 18:10:02.109</c:v>
                </c:pt>
                <c:pt idx="901">
                  <c:v>Wed Nov 17 18:10:32.115</c:v>
                </c:pt>
                <c:pt idx="902">
                  <c:v>Wed Nov 17 18:11:02.121</c:v>
                </c:pt>
                <c:pt idx="903">
                  <c:v>Wed Nov 17 18:11:32.129</c:v>
                </c:pt>
                <c:pt idx="904">
                  <c:v>Wed Nov 17 18:12:02.133</c:v>
                </c:pt>
                <c:pt idx="905">
                  <c:v>Wed Nov 17 18:12:32.139</c:v>
                </c:pt>
                <c:pt idx="906">
                  <c:v>Wed Nov 17 18:13:02.144</c:v>
                </c:pt>
                <c:pt idx="907">
                  <c:v>Wed Nov 17 18:13:32.149</c:v>
                </c:pt>
                <c:pt idx="908">
                  <c:v>Wed Nov 17 18:14:02.155</c:v>
                </c:pt>
                <c:pt idx="909">
                  <c:v>Wed Nov 17 18:14:32.162</c:v>
                </c:pt>
                <c:pt idx="910">
                  <c:v>Wed Nov 17 18:15:02.168</c:v>
                </c:pt>
                <c:pt idx="911">
                  <c:v>Wed Nov 17 18:15:32.175</c:v>
                </c:pt>
                <c:pt idx="912">
                  <c:v>Wed Nov 17 18:16:02.180</c:v>
                </c:pt>
                <c:pt idx="913">
                  <c:v>Wed Nov 17 18:16:32.186</c:v>
                </c:pt>
                <c:pt idx="914">
                  <c:v>Wed Nov 17 18:17:02.192</c:v>
                </c:pt>
                <c:pt idx="915">
                  <c:v>Wed Nov 17 18:17:32.198</c:v>
                </c:pt>
                <c:pt idx="916">
                  <c:v>Wed Nov 17 18:18:02.204</c:v>
                </c:pt>
                <c:pt idx="917">
                  <c:v>Wed Nov 17 18:18:32.211</c:v>
                </c:pt>
                <c:pt idx="918">
                  <c:v>Wed Nov 17 18:19:02.217</c:v>
                </c:pt>
                <c:pt idx="919">
                  <c:v>Wed Nov 17 18:19:32.222</c:v>
                </c:pt>
                <c:pt idx="920">
                  <c:v>Wed Nov 17 18:20:02.229</c:v>
                </c:pt>
                <c:pt idx="921">
                  <c:v>Wed Nov 17 18:20:32.236</c:v>
                </c:pt>
                <c:pt idx="922">
                  <c:v>Wed Nov 17 18:21:02.243</c:v>
                </c:pt>
                <c:pt idx="923">
                  <c:v>Wed Nov 17 18:21:32.248</c:v>
                </c:pt>
                <c:pt idx="924">
                  <c:v>Wed Nov 17 18:22:02.254</c:v>
                </c:pt>
                <c:pt idx="925">
                  <c:v>Wed Nov 17 18:22:32.260</c:v>
                </c:pt>
                <c:pt idx="926">
                  <c:v>Wed Nov 17 18:23:02.266</c:v>
                </c:pt>
                <c:pt idx="927">
                  <c:v>Wed Nov 17 18:23:32.272</c:v>
                </c:pt>
                <c:pt idx="928">
                  <c:v>Wed Nov 17 18:24:02.278</c:v>
                </c:pt>
                <c:pt idx="929">
                  <c:v>Wed Nov 17 18:24:32.283</c:v>
                </c:pt>
                <c:pt idx="930">
                  <c:v>Wed Nov 17 18:25:02.289</c:v>
                </c:pt>
                <c:pt idx="931">
                  <c:v>Wed Nov 17 18:25:32.295</c:v>
                </c:pt>
                <c:pt idx="932">
                  <c:v>Wed Nov 17 18:26:02.301</c:v>
                </c:pt>
                <c:pt idx="933">
                  <c:v>Wed Nov 17 18:26:32.308</c:v>
                </c:pt>
                <c:pt idx="934">
                  <c:v>Wed Nov 17 18:27:02.315</c:v>
                </c:pt>
                <c:pt idx="935">
                  <c:v>Wed Nov 17 18:27:32.320</c:v>
                </c:pt>
                <c:pt idx="936">
                  <c:v>Wed Nov 17 18:28:02.326</c:v>
                </c:pt>
                <c:pt idx="937">
                  <c:v>Wed Nov 17 18:28:32.332</c:v>
                </c:pt>
                <c:pt idx="938">
                  <c:v>Wed Nov 17 18:29:02.338</c:v>
                </c:pt>
                <c:pt idx="939">
                  <c:v>Wed Nov 17 18:29:32.344</c:v>
                </c:pt>
                <c:pt idx="940">
                  <c:v>Wed Nov 17 18:30:02.349</c:v>
                </c:pt>
                <c:pt idx="941">
                  <c:v>Wed Nov 17 18:30:32.356</c:v>
                </c:pt>
                <c:pt idx="942">
                  <c:v>Wed Nov 17 18:31:02.362</c:v>
                </c:pt>
                <c:pt idx="943">
                  <c:v>Wed Nov 17 18:31:32.368</c:v>
                </c:pt>
                <c:pt idx="944">
                  <c:v>Wed Nov 17 18:32:02.374</c:v>
                </c:pt>
                <c:pt idx="945">
                  <c:v>Wed Nov 17 18:32:32.380</c:v>
                </c:pt>
                <c:pt idx="946">
                  <c:v>Wed Nov 17 18:33:02.385</c:v>
                </c:pt>
                <c:pt idx="947">
                  <c:v>Wed Nov 17 18:33:32.391</c:v>
                </c:pt>
                <c:pt idx="948">
                  <c:v>Wed Nov 17 18:34:02.397</c:v>
                </c:pt>
                <c:pt idx="949">
                  <c:v>Wed Nov 17 18:34:32.403</c:v>
                </c:pt>
                <c:pt idx="950">
                  <c:v>Wed Nov 17 18:35:02.409</c:v>
                </c:pt>
                <c:pt idx="951">
                  <c:v>Wed Nov 17 18:35:32.414</c:v>
                </c:pt>
                <c:pt idx="952">
                  <c:v>Wed Nov 17 18:36:02.420</c:v>
                </c:pt>
                <c:pt idx="953">
                  <c:v>Wed Nov 17 18:36:32.426</c:v>
                </c:pt>
                <c:pt idx="954">
                  <c:v>Wed Nov 17 18:37:02.442</c:v>
                </c:pt>
                <c:pt idx="955">
                  <c:v>Wed Nov 17 18:37:32.449</c:v>
                </c:pt>
                <c:pt idx="956">
                  <c:v>Wed Nov 17 18:38:02.455</c:v>
                </c:pt>
                <c:pt idx="957">
                  <c:v>Wed Nov 17 18:38:32.460</c:v>
                </c:pt>
                <c:pt idx="958">
                  <c:v>Wed Nov 17 18:39:02.466</c:v>
                </c:pt>
                <c:pt idx="959">
                  <c:v>Wed Nov 17 18:39:32.472</c:v>
                </c:pt>
                <c:pt idx="960">
                  <c:v>Wed Nov 17 18:40:02.478</c:v>
                </c:pt>
                <c:pt idx="961">
                  <c:v>Wed Nov 17 18:40:32.484</c:v>
                </c:pt>
                <c:pt idx="962">
                  <c:v>Wed Nov 17 18:41:02.490</c:v>
                </c:pt>
                <c:pt idx="963">
                  <c:v>Wed Nov 17 18:41:32.496</c:v>
                </c:pt>
                <c:pt idx="964">
                  <c:v>Wed Nov 17 18:42:02.502</c:v>
                </c:pt>
                <c:pt idx="965">
                  <c:v>Wed Nov 17 18:42:32.508</c:v>
                </c:pt>
                <c:pt idx="966">
                  <c:v>Wed Nov 17 18:43:02.514</c:v>
                </c:pt>
                <c:pt idx="967">
                  <c:v>Wed Nov 17 18:43:32.520</c:v>
                </c:pt>
                <c:pt idx="968">
                  <c:v>Wed Nov 17 18:44:02.527</c:v>
                </c:pt>
                <c:pt idx="969">
                  <c:v>Wed Nov 17 18:44:32.533</c:v>
                </c:pt>
                <c:pt idx="970">
                  <c:v>Wed Nov 17 18:45:02.539</c:v>
                </c:pt>
                <c:pt idx="971">
                  <c:v>Wed Nov 17 18:45:32.544</c:v>
                </c:pt>
                <c:pt idx="972">
                  <c:v>Wed Nov 17 18:46:02.551</c:v>
                </c:pt>
                <c:pt idx="973">
                  <c:v>Wed Nov 17 18:46:32.556</c:v>
                </c:pt>
                <c:pt idx="974">
                  <c:v>Wed Nov 17 18:47:02.563</c:v>
                </c:pt>
                <c:pt idx="975">
                  <c:v>Wed Nov 17 18:47:32.569</c:v>
                </c:pt>
                <c:pt idx="976">
                  <c:v>Wed Nov 17 18:48:02.575</c:v>
                </c:pt>
                <c:pt idx="977">
                  <c:v>Wed Nov 17 18:48:32.582</c:v>
                </c:pt>
                <c:pt idx="978">
                  <c:v>Wed Nov 17 18:49:02.588</c:v>
                </c:pt>
                <c:pt idx="979">
                  <c:v>Wed Nov 17 18:49:32.595</c:v>
                </c:pt>
                <c:pt idx="980">
                  <c:v>Wed Nov 17 18:50:02.601</c:v>
                </c:pt>
                <c:pt idx="981">
                  <c:v>Wed Nov 17 18:50:32.606</c:v>
                </c:pt>
                <c:pt idx="982">
                  <c:v>Wed Nov 17 18:51:02.612</c:v>
                </c:pt>
                <c:pt idx="983">
                  <c:v>Wed Nov 17 18:51:32.618</c:v>
                </c:pt>
                <c:pt idx="984">
                  <c:v>Wed Nov 17 18:52:02.624</c:v>
                </c:pt>
                <c:pt idx="985">
                  <c:v>Wed Nov 17 18:52:32.631</c:v>
                </c:pt>
                <c:pt idx="986">
                  <c:v>Wed Nov 17 18:53:02.636</c:v>
                </c:pt>
                <c:pt idx="987">
                  <c:v>Wed Nov 17 18:53:32.642</c:v>
                </c:pt>
                <c:pt idx="988">
                  <c:v>Wed Nov 17 18:54:02.648</c:v>
                </c:pt>
                <c:pt idx="989">
                  <c:v>Wed Nov 17 18:54:32.655</c:v>
                </c:pt>
                <c:pt idx="990">
                  <c:v>Wed Nov 17 18:55:02.661</c:v>
                </c:pt>
                <c:pt idx="991">
                  <c:v>Wed Nov 17 18:55:32.666</c:v>
                </c:pt>
                <c:pt idx="992">
                  <c:v>Wed Nov 17 18:56:02.672</c:v>
                </c:pt>
                <c:pt idx="993">
                  <c:v>Wed Nov 17 18:56:32.677</c:v>
                </c:pt>
                <c:pt idx="994">
                  <c:v>Wed Nov 17 18:57:02.683</c:v>
                </c:pt>
                <c:pt idx="995">
                  <c:v>Wed Nov 17 18:57:32.690</c:v>
                </c:pt>
                <c:pt idx="996">
                  <c:v>Wed Nov 17 18:58:02.696</c:v>
                </c:pt>
                <c:pt idx="997">
                  <c:v>Wed Nov 17 18:58:32.702</c:v>
                </c:pt>
                <c:pt idx="998">
                  <c:v>Wed Nov 17 18:59:02.710</c:v>
                </c:pt>
                <c:pt idx="999">
                  <c:v>Wed Nov 17 18:59:32.716</c:v>
                </c:pt>
                <c:pt idx="1000">
                  <c:v>Wed Nov 17 19:00:02.723</c:v>
                </c:pt>
                <c:pt idx="1001">
                  <c:v>Wed Nov 17 19:00:32.729</c:v>
                </c:pt>
                <c:pt idx="1002">
                  <c:v>Wed Nov 17 19:01:02.735</c:v>
                </c:pt>
                <c:pt idx="1003">
                  <c:v>Wed Nov 17 19:01:32.739</c:v>
                </c:pt>
                <c:pt idx="1004">
                  <c:v>Wed Nov 17 19:02:02.745</c:v>
                </c:pt>
                <c:pt idx="1005">
                  <c:v>Wed Nov 17 19:02:32.750</c:v>
                </c:pt>
                <c:pt idx="1006">
                  <c:v>Wed Nov 17 19:03:02.757</c:v>
                </c:pt>
                <c:pt idx="1007">
                  <c:v>Wed Nov 17 19:03:32.763</c:v>
                </c:pt>
                <c:pt idx="1008">
                  <c:v>Wed Nov 17 19:04:02.772</c:v>
                </c:pt>
                <c:pt idx="1009">
                  <c:v>Wed Nov 17 19:04:32.777</c:v>
                </c:pt>
                <c:pt idx="1010">
                  <c:v>Wed Nov 17 19:05:02.783</c:v>
                </c:pt>
                <c:pt idx="1011">
                  <c:v>Wed Nov 17 19:05:32.789</c:v>
                </c:pt>
                <c:pt idx="1012">
                  <c:v>Wed Nov 17 19:06:02.795</c:v>
                </c:pt>
                <c:pt idx="1013">
                  <c:v>Wed Nov 17 19:06:32.801</c:v>
                </c:pt>
                <c:pt idx="1014">
                  <c:v>Wed Nov 17 19:07:02.806</c:v>
                </c:pt>
                <c:pt idx="1015">
                  <c:v>Wed Nov 17 19:07:32.811</c:v>
                </c:pt>
                <c:pt idx="1016">
                  <c:v>Wed Nov 17 19:08:02.817</c:v>
                </c:pt>
                <c:pt idx="1017">
                  <c:v>Wed Nov 17 19:08:32.823</c:v>
                </c:pt>
                <c:pt idx="1018">
                  <c:v>Wed Nov 17 19:09:02.829</c:v>
                </c:pt>
                <c:pt idx="1019">
                  <c:v>Wed Nov 17 19:09:32.836</c:v>
                </c:pt>
                <c:pt idx="1020">
                  <c:v>Wed Nov 17 19:10:02.841</c:v>
                </c:pt>
                <c:pt idx="1021">
                  <c:v>Wed Nov 17 19:10:32.847</c:v>
                </c:pt>
                <c:pt idx="1022">
                  <c:v>Wed Nov 17 19:11:02.853</c:v>
                </c:pt>
                <c:pt idx="1023">
                  <c:v>Wed Nov 17 19:11:32.859</c:v>
                </c:pt>
                <c:pt idx="1024">
                  <c:v>Wed Nov 17 19:12:02.866</c:v>
                </c:pt>
                <c:pt idx="1025">
                  <c:v>Wed Nov 17 19:12:32.872</c:v>
                </c:pt>
                <c:pt idx="1026">
                  <c:v>Wed Nov 17 19:13:02.876</c:v>
                </c:pt>
                <c:pt idx="1027">
                  <c:v>Wed Nov 17 19:13:32.882</c:v>
                </c:pt>
                <c:pt idx="1028">
                  <c:v>Wed Nov 17 19:14:02.888</c:v>
                </c:pt>
                <c:pt idx="1029">
                  <c:v>Wed Nov 17 19:14:32.894</c:v>
                </c:pt>
                <c:pt idx="1030">
                  <c:v>Wed Nov 17 19:15:02.900</c:v>
                </c:pt>
                <c:pt idx="1031">
                  <c:v>Wed Nov 17 19:15:32.905</c:v>
                </c:pt>
                <c:pt idx="1032">
                  <c:v>Wed Nov 17 19:16:02.916</c:v>
                </c:pt>
                <c:pt idx="1033">
                  <c:v>Wed Nov 17 19:16:32.922</c:v>
                </c:pt>
                <c:pt idx="1034">
                  <c:v>Wed Nov 17 19:17:02.928</c:v>
                </c:pt>
                <c:pt idx="1035">
                  <c:v>Wed Nov 17 19:17:32.934</c:v>
                </c:pt>
                <c:pt idx="1036">
                  <c:v>Wed Nov 17 19:18:02.940</c:v>
                </c:pt>
                <c:pt idx="1037">
                  <c:v>Wed Nov 17 19:18:32.944</c:v>
                </c:pt>
                <c:pt idx="1038">
                  <c:v>Wed Nov 17 19:19:02.950</c:v>
                </c:pt>
                <c:pt idx="1039">
                  <c:v>Wed Nov 17 19:19:32.956</c:v>
                </c:pt>
                <c:pt idx="1040">
                  <c:v>Wed Nov 17 19:20:02.962</c:v>
                </c:pt>
                <c:pt idx="1041">
                  <c:v>Wed Nov 17 19:20:32.969</c:v>
                </c:pt>
                <c:pt idx="1042">
                  <c:v>Wed Nov 17 19:21:02.975</c:v>
                </c:pt>
                <c:pt idx="1043">
                  <c:v>Wed Nov 17 19:21:32.981</c:v>
                </c:pt>
                <c:pt idx="1044">
                  <c:v>Wed Nov 17 19:22:02.987</c:v>
                </c:pt>
                <c:pt idx="1045">
                  <c:v>Wed Nov 17 19:22:32.993</c:v>
                </c:pt>
                <c:pt idx="1046">
                  <c:v>Wed Nov 17 19:23:02.998</c:v>
                </c:pt>
                <c:pt idx="1047">
                  <c:v>Wed Nov 17 19:23:33.004</c:v>
                </c:pt>
                <c:pt idx="1048">
                  <c:v>Wed Nov 17 19:24:03.009</c:v>
                </c:pt>
                <c:pt idx="1049">
                  <c:v>Wed Nov 17 19:24:33.018</c:v>
                </c:pt>
                <c:pt idx="1050">
                  <c:v>Wed Nov 17 19:25:03.024</c:v>
                </c:pt>
                <c:pt idx="1051">
                  <c:v>Wed Nov 17 19:25:33.031</c:v>
                </c:pt>
                <c:pt idx="1052">
                  <c:v>Wed Nov 17 19:26:03.038</c:v>
                </c:pt>
                <c:pt idx="1053">
                  <c:v>Wed Nov 17 19:26:33.044</c:v>
                </c:pt>
                <c:pt idx="1054">
                  <c:v>Wed Nov 17 19:27:03.050</c:v>
                </c:pt>
                <c:pt idx="1055">
                  <c:v>Wed Nov 17 19:27:33.056</c:v>
                </c:pt>
                <c:pt idx="1056">
                  <c:v>Wed Nov 17 19:28:03.062</c:v>
                </c:pt>
                <c:pt idx="1057">
                  <c:v>Wed Nov 17 19:28:33.068</c:v>
                </c:pt>
                <c:pt idx="1058">
                  <c:v>Wed Nov 17 19:29:03.073</c:v>
                </c:pt>
                <c:pt idx="1059">
                  <c:v>Wed Nov 17 19:29:33.079</c:v>
                </c:pt>
                <c:pt idx="1060">
                  <c:v>Wed Nov 17 19:30:03.085</c:v>
                </c:pt>
                <c:pt idx="1061">
                  <c:v>Wed Nov 17 19:30:33.091</c:v>
                </c:pt>
                <c:pt idx="1062">
                  <c:v>Wed Nov 17 19:31:03.097</c:v>
                </c:pt>
                <c:pt idx="1063">
                  <c:v>Wed Nov 17 19:31:33.103</c:v>
                </c:pt>
                <c:pt idx="1064">
                  <c:v>Wed Nov 17 19:32:03.109</c:v>
                </c:pt>
                <c:pt idx="1065">
                  <c:v>Wed Nov 17 19:32:33.115</c:v>
                </c:pt>
                <c:pt idx="1066">
                  <c:v>Wed Nov 17 19:33:03.120</c:v>
                </c:pt>
                <c:pt idx="1067">
                  <c:v>Wed Nov 17 19:33:33.126</c:v>
                </c:pt>
                <c:pt idx="1068">
                  <c:v>Wed Nov 17 19:34:03.132</c:v>
                </c:pt>
                <c:pt idx="1069">
                  <c:v>Wed Nov 17 19:34:33.138</c:v>
                </c:pt>
                <c:pt idx="1070">
                  <c:v>Wed Nov 17 19:35:03.145</c:v>
                </c:pt>
                <c:pt idx="1071">
                  <c:v>Wed Nov 17 19:35:33.151</c:v>
                </c:pt>
                <c:pt idx="1072">
                  <c:v>Wed Nov 17 19:36:03.157</c:v>
                </c:pt>
                <c:pt idx="1073">
                  <c:v>Wed Nov 17 19:36:33.164</c:v>
                </c:pt>
                <c:pt idx="1074">
                  <c:v>Wed Nov 17 19:37:03.170</c:v>
                </c:pt>
                <c:pt idx="1075">
                  <c:v>Wed Nov 17 19:37:33.180</c:v>
                </c:pt>
                <c:pt idx="1076">
                  <c:v>Wed Nov 17 19:38:03.186</c:v>
                </c:pt>
                <c:pt idx="1077">
                  <c:v>Wed Nov 17 19:38:33.192</c:v>
                </c:pt>
                <c:pt idx="1078">
                  <c:v>Wed Nov 17 19:39:03.197</c:v>
                </c:pt>
                <c:pt idx="1079">
                  <c:v>Wed Nov 17 19:39:33.203</c:v>
                </c:pt>
                <c:pt idx="1080">
                  <c:v>Wed Nov 17 19:40:03.209</c:v>
                </c:pt>
                <c:pt idx="1081">
                  <c:v>Wed Nov 17 19:40:33.216</c:v>
                </c:pt>
                <c:pt idx="1082">
                  <c:v>Wed Nov 17 19:41:03.223</c:v>
                </c:pt>
                <c:pt idx="1083">
                  <c:v>Wed Nov 17 19:41:33.229</c:v>
                </c:pt>
                <c:pt idx="1084">
                  <c:v>Wed Nov 17 19:42:03.235</c:v>
                </c:pt>
                <c:pt idx="1085">
                  <c:v>Wed Nov 17 19:42:33.241</c:v>
                </c:pt>
                <c:pt idx="1086">
                  <c:v>Wed Nov 17 19:43:03.247</c:v>
                </c:pt>
                <c:pt idx="1087">
                  <c:v>Wed Nov 17 19:43:33.253</c:v>
                </c:pt>
                <c:pt idx="1088">
                  <c:v>Wed Nov 17 19:44:03.259</c:v>
                </c:pt>
                <c:pt idx="1089">
                  <c:v>Wed Nov 17 19:44:33.264</c:v>
                </c:pt>
                <c:pt idx="1090">
                  <c:v>Wed Nov 17 19:45:03.269</c:v>
                </c:pt>
                <c:pt idx="1091">
                  <c:v>Wed Nov 17 19:45:33.275</c:v>
                </c:pt>
                <c:pt idx="1092">
                  <c:v>Wed Nov 17 19:46:03.282</c:v>
                </c:pt>
                <c:pt idx="1093">
                  <c:v>Wed Nov 17 19:46:33.288</c:v>
                </c:pt>
                <c:pt idx="1094">
                  <c:v>Wed Nov 17 19:47:03.294</c:v>
                </c:pt>
                <c:pt idx="1095">
                  <c:v>Wed Nov 17 19:47:33.300</c:v>
                </c:pt>
                <c:pt idx="1096">
                  <c:v>Wed Nov 17 19:48:03.306</c:v>
                </c:pt>
                <c:pt idx="1097">
                  <c:v>Wed Nov 17 19:48:33.312</c:v>
                </c:pt>
                <c:pt idx="1098">
                  <c:v>Wed Nov 17 19:49:03.318</c:v>
                </c:pt>
                <c:pt idx="1099">
                  <c:v>Wed Nov 17 19:49:33.324</c:v>
                </c:pt>
                <c:pt idx="1100">
                  <c:v>Wed Nov 17 19:50:03.329</c:v>
                </c:pt>
                <c:pt idx="1101">
                  <c:v>Wed Nov 17 19:50:33.334</c:v>
                </c:pt>
                <c:pt idx="1102">
                  <c:v>Wed Nov 17 19:51:03.339</c:v>
                </c:pt>
                <c:pt idx="1103">
                  <c:v>Wed Nov 17 19:51:33.345</c:v>
                </c:pt>
                <c:pt idx="1104">
                  <c:v>Wed Nov 17 19:52:03.352</c:v>
                </c:pt>
                <c:pt idx="1105">
                  <c:v>Wed Nov 17 19:52:33.358</c:v>
                </c:pt>
                <c:pt idx="1106">
                  <c:v>Wed Nov 17 19:53:03.363</c:v>
                </c:pt>
                <c:pt idx="1107">
                  <c:v>Wed Nov 17 19:53:33.369</c:v>
                </c:pt>
                <c:pt idx="1108">
                  <c:v>Wed Nov 17 19:54:03.375</c:v>
                </c:pt>
                <c:pt idx="1109">
                  <c:v>Wed Nov 17 19:54:33.381</c:v>
                </c:pt>
                <c:pt idx="1110">
                  <c:v>Wed Nov 17 19:55:03.387</c:v>
                </c:pt>
                <c:pt idx="1111">
                  <c:v>Wed Nov 17 19:55:33.392</c:v>
                </c:pt>
                <c:pt idx="1112">
                  <c:v>Wed Nov 17 19:56:03.397</c:v>
                </c:pt>
                <c:pt idx="1113">
                  <c:v>Wed Nov 17 19:56:33.404</c:v>
                </c:pt>
                <c:pt idx="1114">
                  <c:v>Wed Nov 17 19:57:03.411</c:v>
                </c:pt>
                <c:pt idx="1115">
                  <c:v>Wed Nov 17 19:57:33.418</c:v>
                </c:pt>
                <c:pt idx="1116">
                  <c:v>Wed Nov 17 19:58:03.424</c:v>
                </c:pt>
                <c:pt idx="1117">
                  <c:v>Wed Nov 17 19:58:33.429</c:v>
                </c:pt>
                <c:pt idx="1118">
                  <c:v>Wed Nov 17 19:59:03.434</c:v>
                </c:pt>
                <c:pt idx="1119">
                  <c:v>Wed Nov 17 19:59:33.440</c:v>
                </c:pt>
                <c:pt idx="1120">
                  <c:v>Wed Nov 17 20:00:03.446</c:v>
                </c:pt>
                <c:pt idx="1121">
                  <c:v>Wed Nov 17 20:00:33.452</c:v>
                </c:pt>
                <c:pt idx="1122">
                  <c:v>Wed Nov 17 20:01:03.458</c:v>
                </c:pt>
                <c:pt idx="1123">
                  <c:v>Wed Nov 17 20:01:33.463</c:v>
                </c:pt>
                <c:pt idx="1124">
                  <c:v>Wed Nov 17 20:02:03.469</c:v>
                </c:pt>
                <c:pt idx="1125">
                  <c:v>Wed Nov 17 20:02:33.476</c:v>
                </c:pt>
                <c:pt idx="1126">
                  <c:v>Wed Nov 17 20:03:03.482</c:v>
                </c:pt>
                <c:pt idx="1127">
                  <c:v>Wed Nov 17 20:03:33.488</c:v>
                </c:pt>
                <c:pt idx="1128">
                  <c:v>Wed Nov 17 20:04:03.495</c:v>
                </c:pt>
                <c:pt idx="1129">
                  <c:v>Wed Nov 17 20:04:33.501</c:v>
                </c:pt>
                <c:pt idx="1130">
                  <c:v>Wed Nov 17 20:05:03.507</c:v>
                </c:pt>
                <c:pt idx="1131">
                  <c:v>Wed Nov 17 20:05:33.513</c:v>
                </c:pt>
                <c:pt idx="1132">
                  <c:v>Wed Nov 17 20:06:03.519</c:v>
                </c:pt>
                <c:pt idx="1133">
                  <c:v>Wed Nov 17 20:06:33.525</c:v>
                </c:pt>
                <c:pt idx="1134">
                  <c:v>Wed Nov 17 20:07:03.530</c:v>
                </c:pt>
                <c:pt idx="1135">
                  <c:v>Wed Nov 17 20:07:33.536</c:v>
                </c:pt>
                <c:pt idx="1136">
                  <c:v>Wed Nov 17 20:08:03.542</c:v>
                </c:pt>
                <c:pt idx="1137">
                  <c:v>Wed Nov 17 20:08:33.549</c:v>
                </c:pt>
                <c:pt idx="1138">
                  <c:v>Wed Nov 17 20:09:03.555</c:v>
                </c:pt>
                <c:pt idx="1139">
                  <c:v>Wed Nov 17 20:09:33.561</c:v>
                </c:pt>
                <c:pt idx="1140">
                  <c:v>Wed Nov 17 20:10:03.566</c:v>
                </c:pt>
                <c:pt idx="1141">
                  <c:v>Wed Nov 17 20:10:33.572</c:v>
                </c:pt>
                <c:pt idx="1142">
                  <c:v>Wed Nov 17 20:11:03.578</c:v>
                </c:pt>
                <c:pt idx="1143">
                  <c:v>Wed Nov 17 20:11:33.584</c:v>
                </c:pt>
                <c:pt idx="1144">
                  <c:v>Wed Nov 17 20:12:03.590</c:v>
                </c:pt>
                <c:pt idx="1145">
                  <c:v>Wed Nov 17 20:12:33.596</c:v>
                </c:pt>
                <c:pt idx="1146">
                  <c:v>Wed Nov 17 20:13:03.601</c:v>
                </c:pt>
                <c:pt idx="1147">
                  <c:v>Wed Nov 17 20:13:33.607</c:v>
                </c:pt>
                <c:pt idx="1148">
                  <c:v>Wed Nov 17 20:14:03.613</c:v>
                </c:pt>
                <c:pt idx="1149">
                  <c:v>Wed Nov 17 20:14:33.620</c:v>
                </c:pt>
                <c:pt idx="1150">
                  <c:v>Wed Nov 17 20:15:03.627</c:v>
                </c:pt>
                <c:pt idx="1151">
                  <c:v>Wed Nov 17 20:15:33.633</c:v>
                </c:pt>
                <c:pt idx="1152">
                  <c:v>Wed Nov 17 20:16:03.640</c:v>
                </c:pt>
                <c:pt idx="1153">
                  <c:v>Wed Nov 17 20:16:33.646</c:v>
                </c:pt>
                <c:pt idx="1154">
                  <c:v>Wed Nov 17 20:17:03.651</c:v>
                </c:pt>
                <c:pt idx="1155">
                  <c:v>Wed Nov 17 20:17:33.657</c:v>
                </c:pt>
                <c:pt idx="1156">
                  <c:v>Wed Nov 17 20:18:03.664</c:v>
                </c:pt>
                <c:pt idx="1157">
                  <c:v>Wed Nov 17 20:18:33.670</c:v>
                </c:pt>
                <c:pt idx="1158">
                  <c:v>Wed Nov 17 20:19:03.676</c:v>
                </c:pt>
                <c:pt idx="1159">
                  <c:v>Wed Nov 17 20:19:33.682</c:v>
                </c:pt>
                <c:pt idx="1160">
                  <c:v>Wed Nov 17 20:20:03.688</c:v>
                </c:pt>
                <c:pt idx="1161">
                  <c:v>Wed Nov 17 20:20:33.694</c:v>
                </c:pt>
                <c:pt idx="1162">
                  <c:v>Wed Nov 17 20:21:03.700</c:v>
                </c:pt>
                <c:pt idx="1163">
                  <c:v>Wed Nov 17 20:21:33.705</c:v>
                </c:pt>
                <c:pt idx="1164">
                  <c:v>Wed Nov 17 20:22:03.711</c:v>
                </c:pt>
                <c:pt idx="1165">
                  <c:v>Wed Nov 17 20:22:33.717</c:v>
                </c:pt>
                <c:pt idx="1166">
                  <c:v>Wed Nov 17 20:23:03.723</c:v>
                </c:pt>
                <c:pt idx="1167">
                  <c:v>Wed Nov 17 20:23:33.729</c:v>
                </c:pt>
                <c:pt idx="1168">
                  <c:v>Wed Nov 17 20:24:03.735</c:v>
                </c:pt>
                <c:pt idx="1169">
                  <c:v>Wed Nov 17 20:24:33.741</c:v>
                </c:pt>
                <c:pt idx="1170">
                  <c:v>Wed Nov 17 20:25:03.747</c:v>
                </c:pt>
                <c:pt idx="1171">
                  <c:v>Wed Nov 17 20:25:33.753</c:v>
                </c:pt>
                <c:pt idx="1172">
                  <c:v>Wed Nov 17 20:26:03.759</c:v>
                </c:pt>
                <c:pt idx="1173">
                  <c:v>Wed Nov 17 20:26:33.765</c:v>
                </c:pt>
                <c:pt idx="1174">
                  <c:v>Wed Nov 17 20:27:03.771</c:v>
                </c:pt>
                <c:pt idx="1175">
                  <c:v>Wed Nov 17 20:27:33.776</c:v>
                </c:pt>
                <c:pt idx="1176">
                  <c:v>Wed Nov 17 20:28:03.781</c:v>
                </c:pt>
                <c:pt idx="1177">
                  <c:v>Wed Nov 17 20:28:33.786</c:v>
                </c:pt>
                <c:pt idx="1178">
                  <c:v>Wed Nov 17 20:29:03.792</c:v>
                </c:pt>
                <c:pt idx="1179">
                  <c:v>Wed Nov 17 20:29:33.799</c:v>
                </c:pt>
                <c:pt idx="1180">
                  <c:v>Wed Nov 17 20:30:03.804</c:v>
                </c:pt>
                <c:pt idx="1181">
                  <c:v>Wed Nov 17 20:30:33.810</c:v>
                </c:pt>
                <c:pt idx="1182">
                  <c:v>Wed Nov 17 20:31:03.816</c:v>
                </c:pt>
                <c:pt idx="1183">
                  <c:v>Wed Nov 17 20:31:33.822</c:v>
                </c:pt>
                <c:pt idx="1184">
                  <c:v>Wed Nov 17 20:32:03.828</c:v>
                </c:pt>
                <c:pt idx="1185">
                  <c:v>Wed Nov 17 20:32:33.833</c:v>
                </c:pt>
                <c:pt idx="1186">
                  <c:v>Wed Nov 17 20:33:03.839</c:v>
                </c:pt>
                <c:pt idx="1187">
                  <c:v>Wed Nov 17 20:33:33.844</c:v>
                </c:pt>
                <c:pt idx="1188">
                  <c:v>Wed Nov 17 20:34:03.849</c:v>
                </c:pt>
                <c:pt idx="1189">
                  <c:v>Wed Nov 17 20:34:33.856</c:v>
                </c:pt>
                <c:pt idx="1190">
                  <c:v>Wed Nov 17 20:35:03.863</c:v>
                </c:pt>
                <c:pt idx="1191">
                  <c:v>Wed Nov 17 20:35:33.868</c:v>
                </c:pt>
                <c:pt idx="1192">
                  <c:v>Wed Nov 17 20:36:03.874</c:v>
                </c:pt>
                <c:pt idx="1193">
                  <c:v>Wed Nov 17 20:36:33.880</c:v>
                </c:pt>
                <c:pt idx="1194">
                  <c:v>Wed Nov 17 20:37:03.886</c:v>
                </c:pt>
                <c:pt idx="1195">
                  <c:v>Wed Nov 17 20:37:33.892</c:v>
                </c:pt>
                <c:pt idx="1196">
                  <c:v>Wed Nov 17 20:38:03.897</c:v>
                </c:pt>
                <c:pt idx="1197">
                  <c:v>Wed Nov 17 20:38:33.902</c:v>
                </c:pt>
                <c:pt idx="1198">
                  <c:v>Wed Nov 17 20:39:03.908</c:v>
                </c:pt>
                <c:pt idx="1199">
                  <c:v>Wed Nov 17 20:39:33.917</c:v>
                </c:pt>
                <c:pt idx="1200">
                  <c:v>Wed Nov 17 20:40:03.922</c:v>
                </c:pt>
                <c:pt idx="1201">
                  <c:v>Wed Nov 17 20:40:33.929</c:v>
                </c:pt>
                <c:pt idx="1202">
                  <c:v>Wed Nov 17 20:41:03.935</c:v>
                </c:pt>
                <c:pt idx="1203">
                  <c:v>Wed Nov 17 20:41:33.941</c:v>
                </c:pt>
                <c:pt idx="1204">
                  <c:v>Wed Nov 17 20:42:03.947</c:v>
                </c:pt>
                <c:pt idx="1205">
                  <c:v>Wed Nov 17 20:42:33.953</c:v>
                </c:pt>
                <c:pt idx="1206">
                  <c:v>Wed Nov 17 20:43:03.960</c:v>
                </c:pt>
                <c:pt idx="1207">
                  <c:v>Wed Nov 17 20:43:33.966</c:v>
                </c:pt>
                <c:pt idx="1208">
                  <c:v>Wed Nov 17 20:44:03.972</c:v>
                </c:pt>
                <c:pt idx="1209">
                  <c:v>Wed Nov 17 20:44:33.977</c:v>
                </c:pt>
                <c:pt idx="1210">
                  <c:v>Wed Nov 17 20:45:03.983</c:v>
                </c:pt>
                <c:pt idx="1211">
                  <c:v>Wed Nov 17 20:45:33.989</c:v>
                </c:pt>
                <c:pt idx="1212">
                  <c:v>Wed Nov 17 20:46:03.995</c:v>
                </c:pt>
                <c:pt idx="1213">
                  <c:v>Wed Nov 17 20:46:34.001</c:v>
                </c:pt>
                <c:pt idx="1214">
                  <c:v>Wed Nov 17 20:47:04.007</c:v>
                </c:pt>
                <c:pt idx="1215">
                  <c:v>Wed Nov 17 20:47:34.013</c:v>
                </c:pt>
                <c:pt idx="1216">
                  <c:v>Wed Nov 17 20:48:04.019</c:v>
                </c:pt>
                <c:pt idx="1217">
                  <c:v>Wed Nov 17 20:48:34.025</c:v>
                </c:pt>
                <c:pt idx="1218">
                  <c:v>Wed Nov 17 20:49:04.031</c:v>
                </c:pt>
                <c:pt idx="1219">
                  <c:v>Wed Nov 17 20:49:34.035</c:v>
                </c:pt>
                <c:pt idx="1220">
                  <c:v>Wed Nov 17 20:50:04.040</c:v>
                </c:pt>
                <c:pt idx="1221">
                  <c:v>Wed Nov 17 20:50:34.046</c:v>
                </c:pt>
                <c:pt idx="1222">
                  <c:v>Wed Nov 17 20:51:04.053</c:v>
                </c:pt>
                <c:pt idx="1223">
                  <c:v>Wed Nov 17 20:51:34.059</c:v>
                </c:pt>
                <c:pt idx="1224">
                  <c:v>Wed Nov 17 20:52:04.065</c:v>
                </c:pt>
                <c:pt idx="1225">
                  <c:v>Wed Nov 17 20:52:34.071</c:v>
                </c:pt>
                <c:pt idx="1226">
                  <c:v>Wed Nov 17 20:53:04.077</c:v>
                </c:pt>
                <c:pt idx="1227">
                  <c:v>Wed Nov 17 20:53:34.083</c:v>
                </c:pt>
                <c:pt idx="1228">
                  <c:v>Wed Nov 17 20:54:04.089</c:v>
                </c:pt>
                <c:pt idx="1229">
                  <c:v>Wed Nov 17 20:54:34.095</c:v>
                </c:pt>
                <c:pt idx="1230">
                  <c:v>Wed Nov 17 20:55:04.099</c:v>
                </c:pt>
                <c:pt idx="1231">
                  <c:v>Wed Nov 17 20:55:34.104</c:v>
                </c:pt>
                <c:pt idx="1232">
                  <c:v>Wed Nov 17 20:56:04.110</c:v>
                </c:pt>
                <c:pt idx="1233">
                  <c:v>Wed Nov 17 20:56:34.116</c:v>
                </c:pt>
                <c:pt idx="1234">
                  <c:v>Wed Nov 17 20:57:04.123</c:v>
                </c:pt>
                <c:pt idx="1235">
                  <c:v>Wed Nov 17 20:57:34.129</c:v>
                </c:pt>
                <c:pt idx="1236">
                  <c:v>Wed Nov 17 20:58:04.135</c:v>
                </c:pt>
                <c:pt idx="1237">
                  <c:v>Wed Nov 17 20:58:34.141</c:v>
                </c:pt>
                <c:pt idx="1238">
                  <c:v>Wed Nov 17 20:59:04.147</c:v>
                </c:pt>
                <c:pt idx="1239">
                  <c:v>Wed Nov 17 20:59:34.153</c:v>
                </c:pt>
                <c:pt idx="1240">
                  <c:v>Wed Nov 17 21:00:04.159</c:v>
                </c:pt>
                <c:pt idx="1241">
                  <c:v>Wed Nov 17 21:00:34.164</c:v>
                </c:pt>
                <c:pt idx="1242">
                  <c:v>Wed Nov 17 21:01:04.170</c:v>
                </c:pt>
                <c:pt idx="1243">
                  <c:v>Wed Nov 17 21:01:34.176</c:v>
                </c:pt>
                <c:pt idx="1244">
                  <c:v>Wed Nov 17 21:02:04.182</c:v>
                </c:pt>
                <c:pt idx="1245">
                  <c:v>Wed Nov 17 21:02:34.188</c:v>
                </c:pt>
                <c:pt idx="1246">
                  <c:v>Wed Nov 17 21:03:04.195</c:v>
                </c:pt>
                <c:pt idx="1247">
                  <c:v>Wed Nov 17 21:03:34.200</c:v>
                </c:pt>
                <c:pt idx="1248">
                  <c:v>Wed Nov 17 21:04:04.206</c:v>
                </c:pt>
                <c:pt idx="1249">
                  <c:v>Wed Nov 17 21:04:34.216</c:v>
                </c:pt>
                <c:pt idx="1250">
                  <c:v>Wed Nov 17 21:05:04.222</c:v>
                </c:pt>
                <c:pt idx="1251">
                  <c:v>Wed Nov 17 21:05:34.228</c:v>
                </c:pt>
                <c:pt idx="1252">
                  <c:v>Wed Nov 17 21:06:04.233</c:v>
                </c:pt>
                <c:pt idx="1253">
                  <c:v>Wed Nov 17 21:06:34.240</c:v>
                </c:pt>
                <c:pt idx="1254">
                  <c:v>Wed Nov 17 21:07:04.246</c:v>
                </c:pt>
                <c:pt idx="1255">
                  <c:v>Wed Nov 17 21:07:34.252</c:v>
                </c:pt>
                <c:pt idx="1256">
                  <c:v>Wed Nov 17 21:08:04.259</c:v>
                </c:pt>
                <c:pt idx="1257">
                  <c:v>Wed Nov 17 21:08:34.266</c:v>
                </c:pt>
                <c:pt idx="1258">
                  <c:v>Wed Nov 17 21:09:04.271</c:v>
                </c:pt>
                <c:pt idx="1259">
                  <c:v>Wed Nov 17 21:09:34.277</c:v>
                </c:pt>
                <c:pt idx="1260">
                  <c:v>Wed Nov 17 21:10:04.283</c:v>
                </c:pt>
                <c:pt idx="1261">
                  <c:v>Wed Nov 17 21:10:34.289</c:v>
                </c:pt>
                <c:pt idx="1262">
                  <c:v>Wed Nov 17 21:11:04.295</c:v>
                </c:pt>
                <c:pt idx="1263">
                  <c:v>Wed Nov 17 21:11:34.300</c:v>
                </c:pt>
                <c:pt idx="1264">
                  <c:v>Wed Nov 17 21:12:04.306</c:v>
                </c:pt>
                <c:pt idx="1265">
                  <c:v>Wed Nov 17 21:12:34.312</c:v>
                </c:pt>
                <c:pt idx="1266">
                  <c:v>Wed Nov 17 21:13:04.318</c:v>
                </c:pt>
                <c:pt idx="1267">
                  <c:v>Wed Nov 17 21:13:34.325</c:v>
                </c:pt>
                <c:pt idx="1268">
                  <c:v>Wed Nov 17 21:14:04.332</c:v>
                </c:pt>
                <c:pt idx="1269">
                  <c:v>Wed Nov 17 21:14:34.337</c:v>
                </c:pt>
                <c:pt idx="1270">
                  <c:v>Wed Nov 17 21:15:04.343</c:v>
                </c:pt>
                <c:pt idx="1271">
                  <c:v>Wed Nov 17 21:15:34.349</c:v>
                </c:pt>
                <c:pt idx="1272">
                  <c:v>Wed Nov 17 21:16:04.355</c:v>
                </c:pt>
                <c:pt idx="1273">
                  <c:v>Wed Nov 17 21:16:34.361</c:v>
                </c:pt>
                <c:pt idx="1274">
                  <c:v>Wed Nov 17 21:17:04.366</c:v>
                </c:pt>
                <c:pt idx="1275">
                  <c:v>Wed Nov 17 21:17:34.372</c:v>
                </c:pt>
                <c:pt idx="1276">
                  <c:v>Wed Nov 17 21:18:04.378</c:v>
                </c:pt>
                <c:pt idx="1277">
                  <c:v>Wed Nov 17 21:18:34.384</c:v>
                </c:pt>
                <c:pt idx="1278">
                  <c:v>Wed Nov 17 21:19:04.390</c:v>
                </c:pt>
                <c:pt idx="1279">
                  <c:v>Wed Nov 17 21:19:34.397</c:v>
                </c:pt>
                <c:pt idx="1280">
                  <c:v>Wed Nov 17 21:20:04.402</c:v>
                </c:pt>
                <c:pt idx="1281">
                  <c:v>Wed Nov 17 21:20:34.408</c:v>
                </c:pt>
                <c:pt idx="1282">
                  <c:v>Wed Nov 17 21:21:04.414</c:v>
                </c:pt>
                <c:pt idx="1283">
                  <c:v>Wed Nov 17 21:21:34.420</c:v>
                </c:pt>
                <c:pt idx="1284">
                  <c:v>Wed Nov 17 21:22:04.426</c:v>
                </c:pt>
                <c:pt idx="1285">
                  <c:v>Wed Nov 17 21:22:34.432</c:v>
                </c:pt>
                <c:pt idx="1286">
                  <c:v>Wed Nov 17 21:23:04.438</c:v>
                </c:pt>
                <c:pt idx="1287">
                  <c:v>Wed Nov 17 21:23:34.444</c:v>
                </c:pt>
                <c:pt idx="1288">
                  <c:v>Wed Nov 17 21:24:04.450</c:v>
                </c:pt>
                <c:pt idx="1289">
                  <c:v>Wed Nov 17 21:24:34.456</c:v>
                </c:pt>
                <c:pt idx="1290">
                  <c:v>Wed Nov 17 21:25:04.463</c:v>
                </c:pt>
                <c:pt idx="1291">
                  <c:v>Wed Nov 17 21:25:34.469</c:v>
                </c:pt>
                <c:pt idx="1292">
                  <c:v>Wed Nov 17 21:26:04.475</c:v>
                </c:pt>
                <c:pt idx="1293">
                  <c:v>Wed Nov 17 21:26:34.481</c:v>
                </c:pt>
                <c:pt idx="1294">
                  <c:v>Wed Nov 17 21:27:04.487</c:v>
                </c:pt>
                <c:pt idx="1295">
                  <c:v>Wed Nov 17 21:27:34.493</c:v>
                </c:pt>
                <c:pt idx="1296">
                  <c:v>Wed Nov 17 21:28:04.499</c:v>
                </c:pt>
                <c:pt idx="1297">
                  <c:v>Wed Nov 17 21:28:34.505</c:v>
                </c:pt>
                <c:pt idx="1298">
                  <c:v>Wed Nov 17 21:29:04.511</c:v>
                </c:pt>
                <c:pt idx="1299">
                  <c:v>Wed Nov 17 21:29:34.517</c:v>
                </c:pt>
                <c:pt idx="1300">
                  <c:v>Wed Nov 17 21:30:04.523</c:v>
                </c:pt>
                <c:pt idx="1301">
                  <c:v>Wed Nov 17 21:30:34.530</c:v>
                </c:pt>
                <c:pt idx="1302">
                  <c:v>Wed Nov 17 21:31:04.535</c:v>
                </c:pt>
                <c:pt idx="1303">
                  <c:v>Wed Nov 17 21:31:34.541</c:v>
                </c:pt>
                <c:pt idx="1304">
                  <c:v>Wed Nov 17 21:32:04.547</c:v>
                </c:pt>
                <c:pt idx="1305">
                  <c:v>Wed Nov 17 21:32:34.552</c:v>
                </c:pt>
                <c:pt idx="1306">
                  <c:v>Wed Nov 17 21:33:04.557</c:v>
                </c:pt>
                <c:pt idx="1307">
                  <c:v>Wed Nov 17 21:33:34.564</c:v>
                </c:pt>
                <c:pt idx="1308">
                  <c:v>Wed Nov 17 21:34:04.569</c:v>
                </c:pt>
                <c:pt idx="1309">
                  <c:v>Wed Nov 17 21:34:34.575</c:v>
                </c:pt>
                <c:pt idx="1310">
                  <c:v>Wed Nov 17 21:35:04.581</c:v>
                </c:pt>
                <c:pt idx="1311">
                  <c:v>Wed Nov 17 21:35:34.587</c:v>
                </c:pt>
                <c:pt idx="1312">
                  <c:v>Wed Nov 17 21:36:04.593</c:v>
                </c:pt>
                <c:pt idx="1313">
                  <c:v>Wed Nov 17 21:36:34.598</c:v>
                </c:pt>
                <c:pt idx="1314">
                  <c:v>Wed Nov 17 21:37:04.604</c:v>
                </c:pt>
                <c:pt idx="1315">
                  <c:v>Wed Nov 17 21:37:34.609</c:v>
                </c:pt>
                <c:pt idx="1316">
                  <c:v>Wed Nov 17 21:38:04.615</c:v>
                </c:pt>
                <c:pt idx="1317">
                  <c:v>Wed Nov 17 21:38:34.621</c:v>
                </c:pt>
                <c:pt idx="1318">
                  <c:v>Wed Nov 17 21:39:04.628</c:v>
                </c:pt>
                <c:pt idx="1319">
                  <c:v>Wed Nov 17 21:39:34.633</c:v>
                </c:pt>
                <c:pt idx="1320">
                  <c:v>Wed Nov 17 21:40:04.639</c:v>
                </c:pt>
                <c:pt idx="1321">
                  <c:v>Wed Nov 17 21:40:34.645</c:v>
                </c:pt>
                <c:pt idx="1322">
                  <c:v>Wed Nov 17 21:41:04.651</c:v>
                </c:pt>
                <c:pt idx="1323">
                  <c:v>Wed Nov 17 21:41:34.657</c:v>
                </c:pt>
                <c:pt idx="1324">
                  <c:v>Wed Nov 17 21:42:04.663</c:v>
                </c:pt>
                <c:pt idx="1325">
                  <c:v>Wed Nov 17 21:42:34.668</c:v>
                </c:pt>
                <c:pt idx="1326">
                  <c:v>Wed Nov 17 21:43:04.674</c:v>
                </c:pt>
                <c:pt idx="1327">
                  <c:v>Wed Nov 17 21:43:34.680</c:v>
                </c:pt>
                <c:pt idx="1328">
                  <c:v>Wed Nov 17 21:44:04.687</c:v>
                </c:pt>
                <c:pt idx="1329">
                  <c:v>Wed Nov 17 21:44:34.693</c:v>
                </c:pt>
                <c:pt idx="1330">
                  <c:v>Wed Nov 17 21:45:04.699</c:v>
                </c:pt>
                <c:pt idx="1331">
                  <c:v>Wed Nov 17 21:45:34.705</c:v>
                </c:pt>
                <c:pt idx="1332">
                  <c:v>Wed Nov 17 21:46:04.711</c:v>
                </c:pt>
                <c:pt idx="1333">
                  <c:v>Wed Nov 17 21:46:34.717</c:v>
                </c:pt>
                <c:pt idx="1334">
                  <c:v>Wed Nov 17 21:47:04.723</c:v>
                </c:pt>
                <c:pt idx="1335">
                  <c:v>Wed Nov 17 21:47:34.728</c:v>
                </c:pt>
                <c:pt idx="1336">
                  <c:v>Wed Nov 17 21:48:04.734</c:v>
                </c:pt>
                <c:pt idx="1337">
                  <c:v>Wed Nov 17 21:48:34.740</c:v>
                </c:pt>
                <c:pt idx="1338">
                  <c:v>Wed Nov 17 21:49:04.745</c:v>
                </c:pt>
                <c:pt idx="1339">
                  <c:v>Wed Nov 17 21:49:34.751</c:v>
                </c:pt>
                <c:pt idx="1340">
                  <c:v>Wed Nov 17 21:50:04.757</c:v>
                </c:pt>
                <c:pt idx="1341">
                  <c:v>Wed Nov 17 21:50:34.763</c:v>
                </c:pt>
                <c:pt idx="1342">
                  <c:v>Wed Nov 17 21:51:04.769</c:v>
                </c:pt>
                <c:pt idx="1343">
                  <c:v>Wed Nov 17 21:51:34.775</c:v>
                </c:pt>
                <c:pt idx="1344">
                  <c:v>Wed Nov 17 21:52:04.781</c:v>
                </c:pt>
                <c:pt idx="1345">
                  <c:v>Wed Nov 17 21:52:34.788</c:v>
                </c:pt>
                <c:pt idx="1346">
                  <c:v>Wed Nov 17 21:53:04.793</c:v>
                </c:pt>
                <c:pt idx="1347">
                  <c:v>Wed Nov 17 21:53:34.799</c:v>
                </c:pt>
                <c:pt idx="1348">
                  <c:v>Wed Nov 17 21:54:04.805</c:v>
                </c:pt>
                <c:pt idx="1349">
                  <c:v>Wed Nov 17 21:54:34.811</c:v>
                </c:pt>
                <c:pt idx="1350">
                  <c:v>Wed Nov 17 21:55:04.817</c:v>
                </c:pt>
                <c:pt idx="1351">
                  <c:v>Wed Nov 17 21:55:34.823</c:v>
                </c:pt>
                <c:pt idx="1352">
                  <c:v>Wed Nov 17 21:56:04.829</c:v>
                </c:pt>
                <c:pt idx="1353">
                  <c:v>Wed Nov 17 21:56:34.835</c:v>
                </c:pt>
                <c:pt idx="1354">
                  <c:v>Wed Nov 17 21:57:04.841</c:v>
                </c:pt>
                <c:pt idx="1355">
                  <c:v>Wed Nov 17 21:57:34.847</c:v>
                </c:pt>
                <c:pt idx="1356">
                  <c:v>Wed Nov 17 21:58:04.854</c:v>
                </c:pt>
                <c:pt idx="1357">
                  <c:v>Wed Nov 17 21:58:34.860</c:v>
                </c:pt>
                <c:pt idx="1358">
                  <c:v>Wed Nov 17 21:59:04.865</c:v>
                </c:pt>
                <c:pt idx="1359">
                  <c:v>Wed Nov 17 21:59:34.871</c:v>
                </c:pt>
                <c:pt idx="1360">
                  <c:v>Wed Nov 17 22:00:04.876</c:v>
                </c:pt>
                <c:pt idx="1361">
                  <c:v>Wed Nov 17 22:00:34.883</c:v>
                </c:pt>
                <c:pt idx="1362">
                  <c:v>Wed Nov 17 22:01:04.887</c:v>
                </c:pt>
                <c:pt idx="1363">
                  <c:v>Wed Nov 17 22:01:34.893</c:v>
                </c:pt>
                <c:pt idx="1364">
                  <c:v>Wed Nov 17 22:02:04.899</c:v>
                </c:pt>
                <c:pt idx="1365">
                  <c:v>Wed Nov 17 22:02:34.905</c:v>
                </c:pt>
                <c:pt idx="1366">
                  <c:v>Wed Nov 17 22:03:04.911</c:v>
                </c:pt>
                <c:pt idx="1367">
                  <c:v>Wed Nov 17 22:03:34.916</c:v>
                </c:pt>
                <c:pt idx="1368">
                  <c:v>Wed Nov 17 22:04:04.922</c:v>
                </c:pt>
                <c:pt idx="1369">
                  <c:v>Wed Nov 17 22:04:34.928</c:v>
                </c:pt>
                <c:pt idx="1370">
                  <c:v>Wed Nov 17 22:05:04.933</c:v>
                </c:pt>
                <c:pt idx="1371">
                  <c:v>Wed Nov 17 22:05:34.939</c:v>
                </c:pt>
                <c:pt idx="1372">
                  <c:v>Wed Nov 17 22:06:04.946</c:v>
                </c:pt>
                <c:pt idx="1373">
                  <c:v>Wed Nov 17 22:06:34.951</c:v>
                </c:pt>
                <c:pt idx="1374">
                  <c:v>Wed Nov 17 22:07:04.957</c:v>
                </c:pt>
                <c:pt idx="1375">
                  <c:v>Wed Nov 17 22:07:34.963</c:v>
                </c:pt>
                <c:pt idx="1376">
                  <c:v>Wed Nov 17 22:08:04.969</c:v>
                </c:pt>
                <c:pt idx="1377">
                  <c:v>Wed Nov 17 22:08:34.975</c:v>
                </c:pt>
                <c:pt idx="1378">
                  <c:v>Wed Nov 17 22:09:04.981</c:v>
                </c:pt>
                <c:pt idx="1379">
                  <c:v>Wed Nov 17 22:09:34.986</c:v>
                </c:pt>
                <c:pt idx="1380">
                  <c:v>Wed Nov 17 22:10:04.992</c:v>
                </c:pt>
                <c:pt idx="1381">
                  <c:v>Wed Nov 17 22:10:34.998</c:v>
                </c:pt>
                <c:pt idx="1382">
                  <c:v>Wed Nov 17 22:11:05.005</c:v>
                </c:pt>
                <c:pt idx="1383">
                  <c:v>Wed Nov 17 22:11:35.011</c:v>
                </c:pt>
                <c:pt idx="1384">
                  <c:v>Wed Nov 17 22:12:05.017</c:v>
                </c:pt>
                <c:pt idx="1385">
                  <c:v>Wed Nov 17 22:12:35.023</c:v>
                </c:pt>
                <c:pt idx="1386">
                  <c:v>Wed Nov 17 22:13:05.029</c:v>
                </c:pt>
                <c:pt idx="1387">
                  <c:v>Wed Nov 17 22:13:35.035</c:v>
                </c:pt>
                <c:pt idx="1388">
                  <c:v>Wed Nov 17 22:14:05.041</c:v>
                </c:pt>
                <c:pt idx="1389">
                  <c:v>Wed Nov 17 22:14:35.047</c:v>
                </c:pt>
                <c:pt idx="1390">
                  <c:v>Wed Nov 17 22:15:05.052</c:v>
                </c:pt>
                <c:pt idx="1391">
                  <c:v>Wed Nov 17 22:15:35.058</c:v>
                </c:pt>
                <c:pt idx="1392">
                  <c:v>Wed Nov 17 22:16:05.064</c:v>
                </c:pt>
                <c:pt idx="1393">
                  <c:v>Wed Nov 17 22:16:35.071</c:v>
                </c:pt>
                <c:pt idx="1394">
                  <c:v>Wed Nov 17 22:17:05.077</c:v>
                </c:pt>
                <c:pt idx="1395">
                  <c:v>Wed Nov 17 22:17:35.083</c:v>
                </c:pt>
                <c:pt idx="1396">
                  <c:v>Wed Nov 17 22:18:05.089</c:v>
                </c:pt>
                <c:pt idx="1397">
                  <c:v>Wed Nov 17 22:18:35.095</c:v>
                </c:pt>
                <c:pt idx="1398">
                  <c:v>Wed Nov 17 22:19:05.101</c:v>
                </c:pt>
                <c:pt idx="1399">
                  <c:v>Wed Nov 17 22:19:35.108</c:v>
                </c:pt>
                <c:pt idx="1400">
                  <c:v>Wed Nov 17 22:20:05.113</c:v>
                </c:pt>
                <c:pt idx="1401">
                  <c:v>Wed Nov 17 22:20:35.119</c:v>
                </c:pt>
                <c:pt idx="1402">
                  <c:v>Wed Nov 17 22:21:05.124</c:v>
                </c:pt>
                <c:pt idx="1403">
                  <c:v>Wed Nov 17 22:21:35.130</c:v>
                </c:pt>
                <c:pt idx="1404">
                  <c:v>Wed Nov 17 22:22:05.137</c:v>
                </c:pt>
                <c:pt idx="1405">
                  <c:v>Wed Nov 17 22:22:35.143</c:v>
                </c:pt>
                <c:pt idx="1406">
                  <c:v>Wed Nov 17 22:23:05.149</c:v>
                </c:pt>
                <c:pt idx="1407">
                  <c:v>Wed Nov 17 22:23:35.155</c:v>
                </c:pt>
                <c:pt idx="1408">
                  <c:v>Wed Nov 17 22:24:05.161</c:v>
                </c:pt>
                <c:pt idx="1409">
                  <c:v>Wed Nov 17 22:24:35.168</c:v>
                </c:pt>
                <c:pt idx="1410">
                  <c:v>Wed Nov 17 22:25:05.175</c:v>
                </c:pt>
                <c:pt idx="1411">
                  <c:v>Wed Nov 17 22:25:35.180</c:v>
                </c:pt>
                <c:pt idx="1412">
                  <c:v>Wed Nov 17 22:26:05.186</c:v>
                </c:pt>
                <c:pt idx="1413">
                  <c:v>Wed Nov 17 22:26:35.192</c:v>
                </c:pt>
                <c:pt idx="1414">
                  <c:v>Wed Nov 17 22:27:05.198</c:v>
                </c:pt>
                <c:pt idx="1415">
                  <c:v>Wed Nov 17 22:27:35.204</c:v>
                </c:pt>
                <c:pt idx="1416">
                  <c:v>Wed Nov 17 22:28:05.210</c:v>
                </c:pt>
                <c:pt idx="1417">
                  <c:v>Wed Nov 17 22:28:35.216</c:v>
                </c:pt>
                <c:pt idx="1418">
                  <c:v>Wed Nov 17 22:29:05.222</c:v>
                </c:pt>
                <c:pt idx="1419">
                  <c:v>Wed Nov 17 22:29:35.228</c:v>
                </c:pt>
                <c:pt idx="1420">
                  <c:v>Wed Nov 17 22:30:05.235</c:v>
                </c:pt>
                <c:pt idx="1421">
                  <c:v>Wed Nov 17 22:30:35.241</c:v>
                </c:pt>
                <c:pt idx="1422">
                  <c:v>Wed Nov 17 22:31:05.247</c:v>
                </c:pt>
                <c:pt idx="1423">
                  <c:v>Wed Nov 17 22:31:35.252</c:v>
                </c:pt>
                <c:pt idx="1424">
                  <c:v>Wed Nov 17 22:32:05.257</c:v>
                </c:pt>
                <c:pt idx="1425">
                  <c:v>Wed Nov 17 22:32:35.264</c:v>
                </c:pt>
                <c:pt idx="1426">
                  <c:v>Wed Nov 17 22:33:05.271</c:v>
                </c:pt>
                <c:pt idx="1427">
                  <c:v>Wed Nov 17 22:33:35.276</c:v>
                </c:pt>
                <c:pt idx="1428">
                  <c:v>Wed Nov 17 22:34:05.282</c:v>
                </c:pt>
                <c:pt idx="1429">
                  <c:v>Wed Nov 17 22:34:35.288</c:v>
                </c:pt>
                <c:pt idx="1430">
                  <c:v>Wed Nov 17 22:35:05.294</c:v>
                </c:pt>
                <c:pt idx="1431">
                  <c:v>Wed Nov 17 22:35:35.301</c:v>
                </c:pt>
                <c:pt idx="1432">
                  <c:v>Wed Nov 17 22:36:05.307</c:v>
                </c:pt>
                <c:pt idx="1433">
                  <c:v>Wed Nov 17 22:36:35.313</c:v>
                </c:pt>
                <c:pt idx="1434">
                  <c:v>Wed Nov 17 22:37:05.318</c:v>
                </c:pt>
                <c:pt idx="1435">
                  <c:v>Wed Nov 17 22:37:35.324</c:v>
                </c:pt>
                <c:pt idx="1436">
                  <c:v>Wed Nov 17 22:38:05.331</c:v>
                </c:pt>
                <c:pt idx="1437">
                  <c:v>Wed Nov 17 22:38:35.338</c:v>
                </c:pt>
                <c:pt idx="1438">
                  <c:v>Wed Nov 17 22:39:05.343</c:v>
                </c:pt>
                <c:pt idx="1439">
                  <c:v>Wed Nov 17 22:39:35.349</c:v>
                </c:pt>
                <c:pt idx="1440">
                  <c:v>Wed Nov 17 22:40:05.355</c:v>
                </c:pt>
                <c:pt idx="1441">
                  <c:v>Wed Nov 17 22:40:35.361</c:v>
                </c:pt>
                <c:pt idx="1442">
                  <c:v>Wed Nov 17 22:41:05.368</c:v>
                </c:pt>
                <c:pt idx="1443">
                  <c:v>Wed Nov 17 22:41:35.374</c:v>
                </c:pt>
                <c:pt idx="1444">
                  <c:v>Wed Nov 17 22:42:05.380</c:v>
                </c:pt>
                <c:pt idx="1445">
                  <c:v>Wed Nov 17 22:42:35.386</c:v>
                </c:pt>
                <c:pt idx="1446">
                  <c:v>Wed Nov 17 22:43:05.392</c:v>
                </c:pt>
                <c:pt idx="1447">
                  <c:v>Wed Nov 17 22:43:35.398</c:v>
                </c:pt>
                <c:pt idx="1448">
                  <c:v>Wed Nov 17 22:44:05.405</c:v>
                </c:pt>
                <c:pt idx="1449">
                  <c:v>Wed Nov 17 22:44:35.412</c:v>
                </c:pt>
                <c:pt idx="1450">
                  <c:v>Wed Nov 17 22:45:05.418</c:v>
                </c:pt>
                <c:pt idx="1451">
                  <c:v>Wed Nov 17 22:45:35.424</c:v>
                </c:pt>
                <c:pt idx="1452">
                  <c:v>Wed Nov 17 22:46:05.430</c:v>
                </c:pt>
                <c:pt idx="1453">
                  <c:v>Wed Nov 17 22:46:35.436</c:v>
                </c:pt>
                <c:pt idx="1454">
                  <c:v>Wed Nov 17 22:47:05.441</c:v>
                </c:pt>
                <c:pt idx="1455">
                  <c:v>Wed Nov 17 22:47:35.447</c:v>
                </c:pt>
                <c:pt idx="1456">
                  <c:v>Wed Nov 17 22:48:05.453</c:v>
                </c:pt>
                <c:pt idx="1457">
                  <c:v>Wed Nov 17 22:48:35.459</c:v>
                </c:pt>
                <c:pt idx="1458">
                  <c:v>Wed Nov 17 22:49:05.465</c:v>
                </c:pt>
                <c:pt idx="1459">
                  <c:v>Wed Nov 17 22:49:35.471</c:v>
                </c:pt>
                <c:pt idx="1460">
                  <c:v>Wed Nov 17 22:50:05.477</c:v>
                </c:pt>
                <c:pt idx="1461">
                  <c:v>Wed Nov 17 22:50:35.483</c:v>
                </c:pt>
                <c:pt idx="1462">
                  <c:v>Wed Nov 17 22:51:05.489</c:v>
                </c:pt>
                <c:pt idx="1463">
                  <c:v>Wed Nov 17 22:51:35.495</c:v>
                </c:pt>
                <c:pt idx="1464">
                  <c:v>Wed Nov 17 22:52:05.502</c:v>
                </c:pt>
                <c:pt idx="1465">
                  <c:v>Wed Nov 17 22:52:35.507</c:v>
                </c:pt>
                <c:pt idx="1466">
                  <c:v>Wed Nov 17 22:53:05.513</c:v>
                </c:pt>
                <c:pt idx="1467">
                  <c:v>Wed Nov 17 22:53:35.518</c:v>
                </c:pt>
                <c:pt idx="1468">
                  <c:v>Wed Nov 17 22:54:05.524</c:v>
                </c:pt>
                <c:pt idx="1469">
                  <c:v>Wed Nov 17 22:54:35.530</c:v>
                </c:pt>
                <c:pt idx="1470">
                  <c:v>Wed Nov 17 22:55:05.536</c:v>
                </c:pt>
                <c:pt idx="1471">
                  <c:v>Wed Nov 17 22:55:35.542</c:v>
                </c:pt>
                <c:pt idx="1472">
                  <c:v>Wed Nov 17 22:56:05.548</c:v>
                </c:pt>
                <c:pt idx="1473">
                  <c:v>Wed Nov 17 22:56:35.556</c:v>
                </c:pt>
                <c:pt idx="1474">
                  <c:v>Wed Nov 17 22:57:05.562</c:v>
                </c:pt>
                <c:pt idx="1475">
                  <c:v>Wed Nov 17 22:57:35.568</c:v>
                </c:pt>
                <c:pt idx="1476">
                  <c:v>Wed Nov 17 22:58:05.572</c:v>
                </c:pt>
                <c:pt idx="1477">
                  <c:v>Wed Nov 17 22:58:35.577</c:v>
                </c:pt>
                <c:pt idx="1478">
                  <c:v>Wed Nov 17 22:59:05.582</c:v>
                </c:pt>
                <c:pt idx="1479">
                  <c:v>Wed Nov 17 22:59:35.589</c:v>
                </c:pt>
                <c:pt idx="1480">
                  <c:v>Wed Nov 17 23:00:05.596</c:v>
                </c:pt>
                <c:pt idx="1481">
                  <c:v>Wed Nov 17 23:00:35.602</c:v>
                </c:pt>
                <c:pt idx="1482">
                  <c:v>Wed Nov 17 23:01:05.608</c:v>
                </c:pt>
                <c:pt idx="1483">
                  <c:v>Wed Nov 17 23:01:35.614</c:v>
                </c:pt>
                <c:pt idx="1484">
                  <c:v>Wed Nov 17 23:02:05.620</c:v>
                </c:pt>
                <c:pt idx="1485">
                  <c:v>Wed Nov 17 23:02:35.627</c:v>
                </c:pt>
                <c:pt idx="1486">
                  <c:v>Wed Nov 17 23:03:05.633</c:v>
                </c:pt>
                <c:pt idx="1487">
                  <c:v>Wed Nov 17 23:03:35.637</c:v>
                </c:pt>
                <c:pt idx="1488">
                  <c:v>Wed Nov 17 23:04:05.642</c:v>
                </c:pt>
                <c:pt idx="1489">
                  <c:v>Wed Nov 17 23:04:35.647</c:v>
                </c:pt>
                <c:pt idx="1490">
                  <c:v>Wed Nov 17 23:05:05.653</c:v>
                </c:pt>
                <c:pt idx="1491">
                  <c:v>Wed Nov 17 23:05:35.660</c:v>
                </c:pt>
                <c:pt idx="1492">
                  <c:v>Wed Nov 17 23:06:05.666</c:v>
                </c:pt>
                <c:pt idx="1493">
                  <c:v>Wed Nov 17 23:06:35.672</c:v>
                </c:pt>
                <c:pt idx="1494">
                  <c:v>Wed Nov 17 23:07:05.678</c:v>
                </c:pt>
                <c:pt idx="1495">
                  <c:v>Wed Nov 17 23:07:35.684</c:v>
                </c:pt>
                <c:pt idx="1496">
                  <c:v>Wed Nov 17 23:08:05.690</c:v>
                </c:pt>
                <c:pt idx="1497">
                  <c:v>Wed Nov 17 23:08:35.696</c:v>
                </c:pt>
                <c:pt idx="1498">
                  <c:v>Wed Nov 17 23:09:05.702</c:v>
                </c:pt>
                <c:pt idx="1499">
                  <c:v>Wed Nov 17 23:09:35.707</c:v>
                </c:pt>
                <c:pt idx="1500">
                  <c:v>Wed Nov 17 23:10:05.713</c:v>
                </c:pt>
                <c:pt idx="1501">
                  <c:v>Wed Nov 17 23:10:35.720</c:v>
                </c:pt>
                <c:pt idx="1502">
                  <c:v>Wed Nov 17 23:11:05.727</c:v>
                </c:pt>
                <c:pt idx="1503">
                  <c:v>Wed Nov 17 23:11:35.733</c:v>
                </c:pt>
                <c:pt idx="1504">
                  <c:v>Wed Nov 17 23:12:05.739</c:v>
                </c:pt>
                <c:pt idx="1505">
                  <c:v>Wed Nov 17 23:12:35.745</c:v>
                </c:pt>
                <c:pt idx="1506">
                  <c:v>Wed Nov 17 23:13:05.751</c:v>
                </c:pt>
                <c:pt idx="1507">
                  <c:v>Wed Nov 17 23:13:35.757</c:v>
                </c:pt>
                <c:pt idx="1508">
                  <c:v>Wed Nov 17 23:14:05.763</c:v>
                </c:pt>
                <c:pt idx="1509">
                  <c:v>Wed Nov 17 23:14:35.768</c:v>
                </c:pt>
                <c:pt idx="1510">
                  <c:v>Wed Nov 17 23:15:05.773</c:v>
                </c:pt>
                <c:pt idx="1511">
                  <c:v>Wed Nov 17 23:15:35.779</c:v>
                </c:pt>
                <c:pt idx="1512">
                  <c:v>Wed Nov 17 23:16:05.785</c:v>
                </c:pt>
                <c:pt idx="1513">
                  <c:v>Wed Nov 17 23:16:35.791</c:v>
                </c:pt>
                <c:pt idx="1514">
                  <c:v>Wed Nov 17 23:17:05.796</c:v>
                </c:pt>
                <c:pt idx="1515">
                  <c:v>Wed Nov 17 23:17:35.802</c:v>
                </c:pt>
                <c:pt idx="1516">
                  <c:v>Wed Nov 17 23:18:05.808</c:v>
                </c:pt>
                <c:pt idx="1517">
                  <c:v>Wed Nov 17 23:18:35.814</c:v>
                </c:pt>
                <c:pt idx="1518">
                  <c:v>Wed Nov 17 23:19:05.821</c:v>
                </c:pt>
                <c:pt idx="1519">
                  <c:v>Wed Nov 17 23:19:35.827</c:v>
                </c:pt>
                <c:pt idx="1520">
                  <c:v>Wed Nov 17 23:20:05.831</c:v>
                </c:pt>
                <c:pt idx="1521">
                  <c:v>Wed Nov 17 23:20:35.837</c:v>
                </c:pt>
                <c:pt idx="1522">
                  <c:v>Wed Nov 17 23:21:05.843</c:v>
                </c:pt>
                <c:pt idx="1523">
                  <c:v>Wed Nov 17 23:21:35.850</c:v>
                </c:pt>
                <c:pt idx="1524">
                  <c:v>Wed Nov 17 23:22:05.855</c:v>
                </c:pt>
                <c:pt idx="1525">
                  <c:v>Wed Nov 17 23:22:35.861</c:v>
                </c:pt>
                <c:pt idx="1526">
                  <c:v>Wed Nov 17 23:23:05.867</c:v>
                </c:pt>
                <c:pt idx="1527">
                  <c:v>Wed Nov 17 23:23:35.873</c:v>
                </c:pt>
                <c:pt idx="1528">
                  <c:v>Wed Nov 17 23:24:05.879</c:v>
                </c:pt>
                <c:pt idx="1529">
                  <c:v>Wed Nov 17 23:24:35.886</c:v>
                </c:pt>
                <c:pt idx="1530">
                  <c:v>Wed Nov 17 23:25:05.892</c:v>
                </c:pt>
                <c:pt idx="1531">
                  <c:v>Wed Nov 17 23:25:35.897</c:v>
                </c:pt>
                <c:pt idx="1532">
                  <c:v>Wed Nov 17 23:26:05.902</c:v>
                </c:pt>
                <c:pt idx="1533">
                  <c:v>Wed Nov 17 23:26:35.908</c:v>
                </c:pt>
                <c:pt idx="1534">
                  <c:v>Wed Nov 17 23:27:05.915</c:v>
                </c:pt>
                <c:pt idx="1535">
                  <c:v>Wed Nov 17 23:27:35.922</c:v>
                </c:pt>
                <c:pt idx="1536">
                  <c:v>Wed Nov 17 23:28:05.929</c:v>
                </c:pt>
                <c:pt idx="1537">
                  <c:v>Wed Nov 17 23:28:35.935</c:v>
                </c:pt>
                <c:pt idx="1538">
                  <c:v>Wed Nov 17 23:29:05.941</c:v>
                </c:pt>
                <c:pt idx="1539">
                  <c:v>Wed Nov 17 23:29:35.947</c:v>
                </c:pt>
                <c:pt idx="1540">
                  <c:v>Wed Nov 17 23:30:05.953</c:v>
                </c:pt>
                <c:pt idx="1541">
                  <c:v>Wed Nov 17 23:30:35.959</c:v>
                </c:pt>
                <c:pt idx="1542">
                  <c:v>Wed Nov 17 23:31:05.964</c:v>
                </c:pt>
                <c:pt idx="1543">
                  <c:v>Wed Nov 17 23:31:35.970</c:v>
                </c:pt>
                <c:pt idx="1544">
                  <c:v>Wed Nov 17 23:32:05.976</c:v>
                </c:pt>
                <c:pt idx="1545">
                  <c:v>Wed Nov 17 23:32:35.982</c:v>
                </c:pt>
                <c:pt idx="1546">
                  <c:v>Wed Nov 17 23:33:05.989</c:v>
                </c:pt>
                <c:pt idx="1547">
                  <c:v>Wed Nov 17 23:33:35.996</c:v>
                </c:pt>
                <c:pt idx="1548">
                  <c:v>Wed Nov 17 23:34:06.002</c:v>
                </c:pt>
                <c:pt idx="1549">
                  <c:v>Wed Nov 17 23:34:36.008</c:v>
                </c:pt>
                <c:pt idx="1550">
                  <c:v>Wed Nov 17 23:35:06.014</c:v>
                </c:pt>
                <c:pt idx="1551">
                  <c:v>Wed Nov 17 23:35:36.020</c:v>
                </c:pt>
                <c:pt idx="1552">
                  <c:v>Wed Nov 17 23:36:06.026</c:v>
                </c:pt>
                <c:pt idx="1553">
                  <c:v>Wed Nov 17 23:36:36.031</c:v>
                </c:pt>
                <c:pt idx="1554">
                  <c:v>Wed Nov 17 23:37:06.037</c:v>
                </c:pt>
                <c:pt idx="1555">
                  <c:v>Wed Nov 17 23:37:36.043</c:v>
                </c:pt>
                <c:pt idx="1556">
                  <c:v>Wed Nov 17 23:38:06.049</c:v>
                </c:pt>
                <c:pt idx="1557">
                  <c:v>Wed Nov 17 23:38:36.055</c:v>
                </c:pt>
                <c:pt idx="1558">
                  <c:v>Wed Nov 17 23:39:06.061</c:v>
                </c:pt>
                <c:pt idx="1559">
                  <c:v>Wed Nov 17 23:39:36.067</c:v>
                </c:pt>
                <c:pt idx="1560">
                  <c:v>Wed Nov 17 23:40:06.073</c:v>
                </c:pt>
                <c:pt idx="1561">
                  <c:v>Wed Nov 17 23:40:36.079</c:v>
                </c:pt>
                <c:pt idx="1562">
                  <c:v>Wed Nov 17 23:41:06.085</c:v>
                </c:pt>
                <c:pt idx="1563">
                  <c:v>Wed Nov 17 23:41:36.091</c:v>
                </c:pt>
                <c:pt idx="1564">
                  <c:v>Wed Nov 17 23:42:06.096</c:v>
                </c:pt>
                <c:pt idx="1565">
                  <c:v>Wed Nov 17 23:42:36.102</c:v>
                </c:pt>
                <c:pt idx="1566">
                  <c:v>Wed Nov 17 23:43:06.109</c:v>
                </c:pt>
                <c:pt idx="1567">
                  <c:v>Wed Nov 17 23:43:36.115</c:v>
                </c:pt>
                <c:pt idx="1568">
                  <c:v>Wed Nov 17 23:44:06.122</c:v>
                </c:pt>
                <c:pt idx="1569">
                  <c:v>Wed Nov 17 23:44:36.129</c:v>
                </c:pt>
                <c:pt idx="1570">
                  <c:v>Wed Nov 17 23:45:06.135</c:v>
                </c:pt>
                <c:pt idx="1571">
                  <c:v>Wed Nov 17 23:45:36.141</c:v>
                </c:pt>
                <c:pt idx="1572">
                  <c:v>Wed Nov 17 23:46:06.147</c:v>
                </c:pt>
                <c:pt idx="1573">
                  <c:v>Wed Nov 17 23:46:36.153</c:v>
                </c:pt>
                <c:pt idx="1574">
                  <c:v>Wed Nov 17 23:47:06.159</c:v>
                </c:pt>
                <c:pt idx="1575">
                  <c:v>Wed Nov 17 23:47:36.164</c:v>
                </c:pt>
                <c:pt idx="1576">
                  <c:v>Wed Nov 17 23:48:06.170</c:v>
                </c:pt>
                <c:pt idx="1577">
                  <c:v>Wed Nov 17 23:48:36.176</c:v>
                </c:pt>
                <c:pt idx="1578">
                  <c:v>Wed Nov 17 23:49:06.182</c:v>
                </c:pt>
                <c:pt idx="1579">
                  <c:v>Wed Nov 17 23:49:36.188</c:v>
                </c:pt>
                <c:pt idx="1580">
                  <c:v>Wed Nov 17 23:50:06.193</c:v>
                </c:pt>
                <c:pt idx="1581">
                  <c:v>Wed Nov 17 23:50:36.199</c:v>
                </c:pt>
                <c:pt idx="1582">
                  <c:v>Wed Nov 17 23:51:06.205</c:v>
                </c:pt>
                <c:pt idx="1583">
                  <c:v>Wed Nov 17 23:51:36.211</c:v>
                </c:pt>
                <c:pt idx="1584">
                  <c:v>Wed Nov 17 23:52:06.217</c:v>
                </c:pt>
                <c:pt idx="1585">
                  <c:v>Wed Nov 17 23:52:36.223</c:v>
                </c:pt>
                <c:pt idx="1586">
                  <c:v>Wed Nov 17 23:53:06.230</c:v>
                </c:pt>
                <c:pt idx="1587">
                  <c:v>Wed Nov 17 23:53:36.236</c:v>
                </c:pt>
                <c:pt idx="1588">
                  <c:v>Wed Nov 17 23:54:06.242</c:v>
                </c:pt>
                <c:pt idx="1589">
                  <c:v>Wed Nov 17 23:54:36.248</c:v>
                </c:pt>
                <c:pt idx="1590">
                  <c:v>Wed Nov 17 23:55:06.255</c:v>
                </c:pt>
                <c:pt idx="1591">
                  <c:v>Wed Nov 17 23:55:36.261</c:v>
                </c:pt>
                <c:pt idx="1592">
                  <c:v>Wed Nov 17 23:56:06.265</c:v>
                </c:pt>
                <c:pt idx="1593">
                  <c:v>Wed Nov 17 23:56:36.271</c:v>
                </c:pt>
                <c:pt idx="1594">
                  <c:v>Wed Nov 17 23:57:06.277</c:v>
                </c:pt>
                <c:pt idx="1595">
                  <c:v>Wed Nov 17 23:57:36.283</c:v>
                </c:pt>
                <c:pt idx="1596">
                  <c:v>Wed Nov 17 23:58:06.289</c:v>
                </c:pt>
                <c:pt idx="1597">
                  <c:v>Wed Nov 17 23:58:36.295</c:v>
                </c:pt>
                <c:pt idx="1598">
                  <c:v>Wed Nov 17 23:59:06.301</c:v>
                </c:pt>
                <c:pt idx="1599">
                  <c:v>Wed Nov 17 23:59:36.307</c:v>
                </c:pt>
                <c:pt idx="1600">
                  <c:v>Thu Nov 18 00:00:06.313</c:v>
                </c:pt>
                <c:pt idx="1601">
                  <c:v>Thu Nov 18 00:00:36.319</c:v>
                </c:pt>
                <c:pt idx="1602">
                  <c:v>Thu Nov 18 00:01:06.325</c:v>
                </c:pt>
                <c:pt idx="1603">
                  <c:v>Thu Nov 18 00:01:36.330</c:v>
                </c:pt>
                <c:pt idx="1604">
                  <c:v>Thu Nov 18 00:02:06.335</c:v>
                </c:pt>
                <c:pt idx="1605">
                  <c:v>Thu Nov 18 00:02:36.341</c:v>
                </c:pt>
                <c:pt idx="1606">
                  <c:v>Thu Nov 18 00:03:06.347</c:v>
                </c:pt>
                <c:pt idx="1607">
                  <c:v>Thu Nov 18 00:03:36.353</c:v>
                </c:pt>
                <c:pt idx="1608">
                  <c:v>Thu Nov 18 00:04:06.359</c:v>
                </c:pt>
                <c:pt idx="1609">
                  <c:v>Thu Nov 18 00:04:36.365</c:v>
                </c:pt>
                <c:pt idx="1610">
                  <c:v>Thu Nov 18 00:05:06.371</c:v>
                </c:pt>
                <c:pt idx="1611">
                  <c:v>Thu Nov 18 00:05:36.377</c:v>
                </c:pt>
                <c:pt idx="1612">
                  <c:v>Thu Nov 18 00:06:06.383</c:v>
                </c:pt>
                <c:pt idx="1613">
                  <c:v>Thu Nov 18 00:06:36.390</c:v>
                </c:pt>
                <c:pt idx="1614">
                  <c:v>Thu Nov 18 00:07:06.396</c:v>
                </c:pt>
                <c:pt idx="1615">
                  <c:v>Thu Nov 18 00:07:36.402</c:v>
                </c:pt>
                <c:pt idx="1616">
                  <c:v>Thu Nov 18 00:08:06.407</c:v>
                </c:pt>
                <c:pt idx="1617">
                  <c:v>Thu Nov 18 00:08:36.412</c:v>
                </c:pt>
                <c:pt idx="1618">
                  <c:v>Thu Nov 18 00:09:06.418</c:v>
                </c:pt>
                <c:pt idx="1619">
                  <c:v>Thu Nov 18 00:09:36.424</c:v>
                </c:pt>
                <c:pt idx="1620">
                  <c:v>Thu Nov 18 00:10:06.430</c:v>
                </c:pt>
                <c:pt idx="1621">
                  <c:v>Thu Nov 18 00:10:36.436</c:v>
                </c:pt>
                <c:pt idx="1622">
                  <c:v>Thu Nov 18 00:11:06.442</c:v>
                </c:pt>
                <c:pt idx="1623">
                  <c:v>Thu Nov 18 00:11:36.448</c:v>
                </c:pt>
                <c:pt idx="1624">
                  <c:v>Thu Nov 18 00:12:06.455</c:v>
                </c:pt>
                <c:pt idx="1625">
                  <c:v>Thu Nov 18 00:12:36.460</c:v>
                </c:pt>
                <c:pt idx="1626">
                  <c:v>Thu Nov 18 00:13:06.466</c:v>
                </c:pt>
                <c:pt idx="1627">
                  <c:v>Thu Nov 18 00:13:36.472</c:v>
                </c:pt>
                <c:pt idx="1628">
                  <c:v>Thu Nov 18 00:14:06.478</c:v>
                </c:pt>
                <c:pt idx="1629">
                  <c:v>Thu Nov 18 00:14:36.485</c:v>
                </c:pt>
                <c:pt idx="1630">
                  <c:v>Thu Nov 18 00:15:06.492</c:v>
                </c:pt>
                <c:pt idx="1631">
                  <c:v>Thu Nov 18 00:15:36.497</c:v>
                </c:pt>
                <c:pt idx="1632">
                  <c:v>Thu Nov 18 00:16:06.503</c:v>
                </c:pt>
                <c:pt idx="1633">
                  <c:v>Thu Nov 18 00:16:36.509</c:v>
                </c:pt>
                <c:pt idx="1634">
                  <c:v>Thu Nov 18 00:17:06.515</c:v>
                </c:pt>
                <c:pt idx="1635">
                  <c:v>Thu Nov 18 00:17:36.521</c:v>
                </c:pt>
                <c:pt idx="1636">
                  <c:v>Thu Nov 18 00:18:06.527</c:v>
                </c:pt>
                <c:pt idx="1637">
                  <c:v>Thu Nov 18 00:18:36.532</c:v>
                </c:pt>
                <c:pt idx="1638">
                  <c:v>Thu Nov 18 00:19:06.537</c:v>
                </c:pt>
                <c:pt idx="1639">
                  <c:v>Thu Nov 18 00:19:36.543</c:v>
                </c:pt>
                <c:pt idx="1640">
                  <c:v>Thu Nov 18 00:20:06.550</c:v>
                </c:pt>
                <c:pt idx="1641">
                  <c:v>Thu Nov 18 00:20:36.557</c:v>
                </c:pt>
                <c:pt idx="1642">
                  <c:v>Thu Nov 18 00:21:06.562</c:v>
                </c:pt>
                <c:pt idx="1643">
                  <c:v>Thu Nov 18 00:21:36.568</c:v>
                </c:pt>
                <c:pt idx="1644">
                  <c:v>Thu Nov 18 00:22:06.574</c:v>
                </c:pt>
                <c:pt idx="1645">
                  <c:v>Thu Nov 18 00:22:36.580</c:v>
                </c:pt>
                <c:pt idx="1646">
                  <c:v>Thu Nov 18 00:23:06.587</c:v>
                </c:pt>
                <c:pt idx="1647">
                  <c:v>Thu Nov 18 00:23:36.593</c:v>
                </c:pt>
                <c:pt idx="1648">
                  <c:v>Thu Nov 18 00:24:06.599</c:v>
                </c:pt>
                <c:pt idx="1649">
                  <c:v>Thu Nov 18 00:24:36.605</c:v>
                </c:pt>
                <c:pt idx="1650">
                  <c:v>Thu Nov 18 00:25:06.610</c:v>
                </c:pt>
                <c:pt idx="1651">
                  <c:v>Thu Nov 18 00:25:36.617</c:v>
                </c:pt>
                <c:pt idx="1652">
                  <c:v>Thu Nov 18 00:26:06.624</c:v>
                </c:pt>
                <c:pt idx="1653">
                  <c:v>Thu Nov 18 00:26:36.629</c:v>
                </c:pt>
                <c:pt idx="1654">
                  <c:v>Thu Nov 18 00:27:06.635</c:v>
                </c:pt>
                <c:pt idx="1655">
                  <c:v>Thu Nov 18 00:27:36.641</c:v>
                </c:pt>
                <c:pt idx="1656">
                  <c:v>Thu Nov 18 00:28:06.647</c:v>
                </c:pt>
                <c:pt idx="1657">
                  <c:v>Thu Nov 18 00:28:36.653</c:v>
                </c:pt>
                <c:pt idx="1658">
                  <c:v>Thu Nov 18 00:29:06.660</c:v>
                </c:pt>
                <c:pt idx="1659">
                  <c:v>Thu Nov 18 00:29:36.665</c:v>
                </c:pt>
                <c:pt idx="1660">
                  <c:v>Thu Nov 18 00:30:06.670</c:v>
                </c:pt>
                <c:pt idx="1661">
                  <c:v>Thu Nov 18 00:30:36.676</c:v>
                </c:pt>
                <c:pt idx="1662">
                  <c:v>Thu Nov 18 00:31:06.682</c:v>
                </c:pt>
                <c:pt idx="1663">
                  <c:v>Thu Nov 18 00:31:36.688</c:v>
                </c:pt>
                <c:pt idx="1664">
                  <c:v>Thu Nov 18 00:32:06.693</c:v>
                </c:pt>
                <c:pt idx="1665">
                  <c:v>Thu Nov 18 00:32:36.699</c:v>
                </c:pt>
                <c:pt idx="1666">
                  <c:v>Thu Nov 18 00:33:06.705</c:v>
                </c:pt>
                <c:pt idx="1667">
                  <c:v>Thu Nov 18 00:33:36.711</c:v>
                </c:pt>
                <c:pt idx="1668">
                  <c:v>Thu Nov 18 00:34:06.717</c:v>
                </c:pt>
                <c:pt idx="1669">
                  <c:v>Thu Nov 18 00:34:36.722</c:v>
                </c:pt>
                <c:pt idx="1670">
                  <c:v>Thu Nov 18 00:35:06.728</c:v>
                </c:pt>
                <c:pt idx="1671">
                  <c:v>Thu Nov 18 00:35:36.734</c:v>
                </c:pt>
                <c:pt idx="1672">
                  <c:v>Thu Nov 18 00:36:06.741</c:v>
                </c:pt>
                <c:pt idx="1673">
                  <c:v>Thu Nov 18 00:36:36.747</c:v>
                </c:pt>
                <c:pt idx="1674">
                  <c:v>Thu Nov 18 00:37:06.753</c:v>
                </c:pt>
                <c:pt idx="1675">
                  <c:v>Thu Nov 18 00:37:36.760</c:v>
                </c:pt>
                <c:pt idx="1676">
                  <c:v>Thu Nov 18 00:38:06.766</c:v>
                </c:pt>
                <c:pt idx="1677">
                  <c:v>Thu Nov 18 00:38:36.772</c:v>
                </c:pt>
                <c:pt idx="1678">
                  <c:v>Thu Nov 18 00:39:06.778</c:v>
                </c:pt>
                <c:pt idx="1679">
                  <c:v>Thu Nov 18 00:39:36.784</c:v>
                </c:pt>
                <c:pt idx="1680">
                  <c:v>Thu Nov 18 00:40:06.791</c:v>
                </c:pt>
                <c:pt idx="1681">
                  <c:v>Thu Nov 18 00:40:36.795</c:v>
                </c:pt>
                <c:pt idx="1682">
                  <c:v>Thu Nov 18 00:41:06.800</c:v>
                </c:pt>
                <c:pt idx="1683">
                  <c:v>Thu Nov 18 00:41:36.806</c:v>
                </c:pt>
                <c:pt idx="1684">
                  <c:v>Thu Nov 18 00:42:06.812</c:v>
                </c:pt>
                <c:pt idx="1685">
                  <c:v>Thu Nov 18 00:42:36.818</c:v>
                </c:pt>
                <c:pt idx="1686">
                  <c:v>Thu Nov 18 00:43:06.824</c:v>
                </c:pt>
                <c:pt idx="1687">
                  <c:v>Thu Nov 18 00:43:36.830</c:v>
                </c:pt>
                <c:pt idx="1688">
                  <c:v>Thu Nov 18 00:44:06.836</c:v>
                </c:pt>
                <c:pt idx="1689">
                  <c:v>Thu Nov 18 00:44:36.842</c:v>
                </c:pt>
                <c:pt idx="1690">
                  <c:v>Thu Nov 18 00:45:06.848</c:v>
                </c:pt>
                <c:pt idx="1691">
                  <c:v>Thu Nov 18 00:45:36.855</c:v>
                </c:pt>
                <c:pt idx="1692">
                  <c:v>Thu Nov 18 00:46:06.860</c:v>
                </c:pt>
                <c:pt idx="1693">
                  <c:v>Thu Nov 18 00:46:36.866</c:v>
                </c:pt>
                <c:pt idx="1694">
                  <c:v>Thu Nov 18 00:47:06.872</c:v>
                </c:pt>
                <c:pt idx="1695">
                  <c:v>Thu Nov 18 00:47:36.878</c:v>
                </c:pt>
                <c:pt idx="1696">
                  <c:v>Thu Nov 18 00:48:06.885</c:v>
                </c:pt>
                <c:pt idx="1697">
                  <c:v>Thu Nov 18 00:48:36.891</c:v>
                </c:pt>
                <c:pt idx="1698">
                  <c:v>Thu Nov 18 00:49:06.897</c:v>
                </c:pt>
                <c:pt idx="1699">
                  <c:v>Thu Nov 18 00:49:36.903</c:v>
                </c:pt>
                <c:pt idx="1700">
                  <c:v>Thu Nov 18 00:50:06.909</c:v>
                </c:pt>
                <c:pt idx="1701">
                  <c:v>Thu Nov 18 00:50:36.915</c:v>
                </c:pt>
                <c:pt idx="1702">
                  <c:v>Thu Nov 18 00:51:06.922</c:v>
                </c:pt>
                <c:pt idx="1703">
                  <c:v>Thu Nov 18 00:51:36.927</c:v>
                </c:pt>
                <c:pt idx="1704">
                  <c:v>Thu Nov 18 00:52:06.934</c:v>
                </c:pt>
                <c:pt idx="1705">
                  <c:v>Thu Nov 18 00:52:36.940</c:v>
                </c:pt>
                <c:pt idx="1706">
                  <c:v>Thu Nov 18 00:53:06.946</c:v>
                </c:pt>
                <c:pt idx="1707">
                  <c:v>Thu Nov 18 00:53:36.953</c:v>
                </c:pt>
                <c:pt idx="1708">
                  <c:v>Thu Nov 18 00:54:06.959</c:v>
                </c:pt>
                <c:pt idx="1709">
                  <c:v>Thu Nov 18 00:54:36.964</c:v>
                </c:pt>
                <c:pt idx="1710">
                  <c:v>Thu Nov 18 00:55:06.970</c:v>
                </c:pt>
                <c:pt idx="1711">
                  <c:v>Thu Nov 18 00:55:36.976</c:v>
                </c:pt>
                <c:pt idx="1712">
                  <c:v>Thu Nov 18 00:56:06.982</c:v>
                </c:pt>
                <c:pt idx="1713">
                  <c:v>Thu Nov 18 00:56:36.988</c:v>
                </c:pt>
                <c:pt idx="1714">
                  <c:v>Thu Nov 18 00:57:06.993</c:v>
                </c:pt>
                <c:pt idx="1715">
                  <c:v>Thu Nov 18 00:57:36.999</c:v>
                </c:pt>
                <c:pt idx="1716">
                  <c:v>Thu Nov 18 00:58:07.006</c:v>
                </c:pt>
                <c:pt idx="1717">
                  <c:v>Thu Nov 18 00:58:37.012</c:v>
                </c:pt>
                <c:pt idx="1718">
                  <c:v>Thu Nov 18 00:59:07.019</c:v>
                </c:pt>
                <c:pt idx="1719">
                  <c:v>Thu Nov 18 00:59:37.025</c:v>
                </c:pt>
                <c:pt idx="1720">
                  <c:v>Thu Nov 18 01:00:07.030</c:v>
                </c:pt>
                <c:pt idx="1721">
                  <c:v>Thu Nov 18 01:00:37.036</c:v>
                </c:pt>
                <c:pt idx="1722">
                  <c:v>Thu Nov 18 01:01:07.042</c:v>
                </c:pt>
                <c:pt idx="1723">
                  <c:v>Thu Nov 18 01:01:37.047</c:v>
                </c:pt>
                <c:pt idx="1724">
                  <c:v>Thu Nov 18 01:02:07.053</c:v>
                </c:pt>
                <c:pt idx="1725">
                  <c:v>Thu Nov 18 01:02:37.060</c:v>
                </c:pt>
                <c:pt idx="1726">
                  <c:v>Thu Nov 18 01:03:07.066</c:v>
                </c:pt>
                <c:pt idx="1727">
                  <c:v>Thu Nov 18 01:03:37.072</c:v>
                </c:pt>
                <c:pt idx="1728">
                  <c:v>Thu Nov 18 01:04:07.078</c:v>
                </c:pt>
                <c:pt idx="1729">
                  <c:v>Thu Nov 18 01:04:37.084</c:v>
                </c:pt>
                <c:pt idx="1730">
                  <c:v>Thu Nov 18 01:05:07.091</c:v>
                </c:pt>
                <c:pt idx="1731">
                  <c:v>Thu Nov 18 01:05:37.098</c:v>
                </c:pt>
                <c:pt idx="1732">
                  <c:v>Thu Nov 18 01:06:07.103</c:v>
                </c:pt>
                <c:pt idx="1733">
                  <c:v>Thu Nov 18 01:06:37.109</c:v>
                </c:pt>
                <c:pt idx="1734">
                  <c:v>Thu Nov 18 01:07:07.115</c:v>
                </c:pt>
                <c:pt idx="1735">
                  <c:v>Thu Nov 18 01:07:37.121</c:v>
                </c:pt>
                <c:pt idx="1736">
                  <c:v>Thu Nov 18 01:08:07.126</c:v>
                </c:pt>
                <c:pt idx="1737">
                  <c:v>Thu Nov 18 01:08:37.134</c:v>
                </c:pt>
                <c:pt idx="1738">
                  <c:v>Thu Nov 18 01:09:07.140</c:v>
                </c:pt>
                <c:pt idx="1739">
                  <c:v>Thu Nov 18 01:09:37.146</c:v>
                </c:pt>
                <c:pt idx="1740">
                  <c:v>Thu Nov 18 01:10:07.152</c:v>
                </c:pt>
                <c:pt idx="1741">
                  <c:v>Thu Nov 18 01:10:37.159</c:v>
                </c:pt>
                <c:pt idx="1742">
                  <c:v>Thu Nov 18 01:11:07.166</c:v>
                </c:pt>
                <c:pt idx="1743">
                  <c:v>Thu Nov 18 01:11:37.173</c:v>
                </c:pt>
                <c:pt idx="1744">
                  <c:v>Thu Nov 18 01:12:07.178</c:v>
                </c:pt>
                <c:pt idx="1745">
                  <c:v>Thu Nov 18 01:12:37.184</c:v>
                </c:pt>
                <c:pt idx="1746">
                  <c:v>Thu Nov 18 01:13:07.190</c:v>
                </c:pt>
                <c:pt idx="1747">
                  <c:v>Thu Nov 18 01:13:37.196</c:v>
                </c:pt>
                <c:pt idx="1748">
                  <c:v>Thu Nov 18 01:14:07.201</c:v>
                </c:pt>
                <c:pt idx="1749">
                  <c:v>Thu Nov 18 01:14:37.207</c:v>
                </c:pt>
                <c:pt idx="1750">
                  <c:v>Thu Nov 18 01:15:07.213</c:v>
                </c:pt>
                <c:pt idx="1751">
                  <c:v>Thu Nov 18 01:15:37.219</c:v>
                </c:pt>
                <c:pt idx="1752">
                  <c:v>Thu Nov 18 01:16:07.226</c:v>
                </c:pt>
                <c:pt idx="1753">
                  <c:v>Thu Nov 18 01:16:37.231</c:v>
                </c:pt>
                <c:pt idx="1754">
                  <c:v>Thu Nov 18 01:17:07.237</c:v>
                </c:pt>
                <c:pt idx="1755">
                  <c:v>Thu Nov 18 01:17:37.243</c:v>
                </c:pt>
                <c:pt idx="1756">
                  <c:v>Thu Nov 18 01:18:07.248</c:v>
                </c:pt>
                <c:pt idx="1757">
                  <c:v>Thu Nov 18 01:18:37.253</c:v>
                </c:pt>
                <c:pt idx="1758">
                  <c:v>Thu Nov 18 01:19:07.261</c:v>
                </c:pt>
                <c:pt idx="1759">
                  <c:v>Thu Nov 18 01:19:37.267</c:v>
                </c:pt>
                <c:pt idx="1760">
                  <c:v>Thu Nov 18 01:20:07.273</c:v>
                </c:pt>
                <c:pt idx="1761">
                  <c:v>Thu Nov 18 01:20:37.279</c:v>
                </c:pt>
                <c:pt idx="1762">
                  <c:v>Thu Nov 18 01:21:07.286</c:v>
                </c:pt>
                <c:pt idx="1763">
                  <c:v>Thu Nov 18 01:21:37.292</c:v>
                </c:pt>
                <c:pt idx="1764">
                  <c:v>Thu Nov 18 01:22:07.298</c:v>
                </c:pt>
                <c:pt idx="1765">
                  <c:v>Thu Nov 18 01:22:37.304</c:v>
                </c:pt>
                <c:pt idx="1766">
                  <c:v>Thu Nov 18 01:23:07.310</c:v>
                </c:pt>
                <c:pt idx="1767">
                  <c:v>Thu Nov 18 01:23:37.316</c:v>
                </c:pt>
                <c:pt idx="1768">
                  <c:v>Thu Nov 18 01:24:07.322</c:v>
                </c:pt>
                <c:pt idx="1769">
                  <c:v>Thu Nov 18 01:24:37.329</c:v>
                </c:pt>
                <c:pt idx="1770">
                  <c:v>Thu Nov 18 01:25:07.334</c:v>
                </c:pt>
                <c:pt idx="1771">
                  <c:v>Thu Nov 18 01:25:37.340</c:v>
                </c:pt>
                <c:pt idx="1772">
                  <c:v>Thu Nov 18 01:26:07.346</c:v>
                </c:pt>
                <c:pt idx="1773">
                  <c:v>Thu Nov 18 01:26:37.352</c:v>
                </c:pt>
                <c:pt idx="1774">
                  <c:v>Thu Nov 18 01:27:07.358</c:v>
                </c:pt>
                <c:pt idx="1775">
                  <c:v>Thu Nov 18 01:27:37.365</c:v>
                </c:pt>
                <c:pt idx="1776">
                  <c:v>Thu Nov 18 01:28:07.370</c:v>
                </c:pt>
                <c:pt idx="1777">
                  <c:v>Thu Nov 18 01:28:37.376</c:v>
                </c:pt>
                <c:pt idx="1778">
                  <c:v>Thu Nov 18 01:29:07.381</c:v>
                </c:pt>
                <c:pt idx="1779">
                  <c:v>Thu Nov 18 01:29:37.386</c:v>
                </c:pt>
                <c:pt idx="1780">
                  <c:v>Thu Nov 18 01:30:07.393</c:v>
                </c:pt>
                <c:pt idx="1781">
                  <c:v>Thu Nov 18 01:30:37.399</c:v>
                </c:pt>
                <c:pt idx="1782">
                  <c:v>Thu Nov 18 01:31:07.405</c:v>
                </c:pt>
                <c:pt idx="1783">
                  <c:v>Thu Nov 18 01:31:37.412</c:v>
                </c:pt>
                <c:pt idx="1784">
                  <c:v>Thu Nov 18 01:32:07.418</c:v>
                </c:pt>
                <c:pt idx="1785">
                  <c:v>Thu Nov 18 01:32:37.425</c:v>
                </c:pt>
                <c:pt idx="1786">
                  <c:v>Thu Nov 18 01:33:07.436</c:v>
                </c:pt>
                <c:pt idx="1787">
                  <c:v>Thu Nov 18 01:33:37.441</c:v>
                </c:pt>
                <c:pt idx="1788">
                  <c:v>Thu Nov 18 01:34:07.447</c:v>
                </c:pt>
                <c:pt idx="1789">
                  <c:v>Thu Nov 18 01:34:37.453</c:v>
                </c:pt>
                <c:pt idx="1790">
                  <c:v>Thu Nov 18 01:35:07.458</c:v>
                </c:pt>
                <c:pt idx="1791">
                  <c:v>Thu Nov 18 01:35:37.465</c:v>
                </c:pt>
                <c:pt idx="1792">
                  <c:v>Thu Nov 18 01:36:07.472</c:v>
                </c:pt>
                <c:pt idx="1793">
                  <c:v>Thu Nov 18 01:36:37.477</c:v>
                </c:pt>
                <c:pt idx="1794">
                  <c:v>Thu Nov 18 01:37:07.483</c:v>
                </c:pt>
                <c:pt idx="1795">
                  <c:v>Thu Nov 18 01:37:37.489</c:v>
                </c:pt>
                <c:pt idx="1796">
                  <c:v>Thu Nov 18 01:38:07.495</c:v>
                </c:pt>
                <c:pt idx="1797">
                  <c:v>Thu Nov 18 01:38:37.502</c:v>
                </c:pt>
                <c:pt idx="1798">
                  <c:v>Thu Nov 18 01:39:07.507</c:v>
                </c:pt>
                <c:pt idx="1799">
                  <c:v>Thu Nov 18 01:39:37.512</c:v>
                </c:pt>
                <c:pt idx="1800">
                  <c:v>Thu Nov 18 01:40:07.517</c:v>
                </c:pt>
                <c:pt idx="1801">
                  <c:v>Thu Nov 18 01:40:37.524</c:v>
                </c:pt>
                <c:pt idx="1802">
                  <c:v>Thu Nov 18 01:41:07.531</c:v>
                </c:pt>
                <c:pt idx="1803">
                  <c:v>Thu Nov 18 01:41:37.538</c:v>
                </c:pt>
                <c:pt idx="1804">
                  <c:v>Thu Nov 18 01:42:07.543</c:v>
                </c:pt>
                <c:pt idx="1805">
                  <c:v>Thu Nov 18 01:42:37.549</c:v>
                </c:pt>
                <c:pt idx="1806">
                  <c:v>Thu Nov 18 01:43:07.555</c:v>
                </c:pt>
                <c:pt idx="1807">
                  <c:v>Thu Nov 18 01:43:37.561</c:v>
                </c:pt>
                <c:pt idx="1808">
                  <c:v>Thu Nov 18 01:44:07.567</c:v>
                </c:pt>
                <c:pt idx="1809">
                  <c:v>Thu Nov 18 01:44:37.572</c:v>
                </c:pt>
                <c:pt idx="1810">
                  <c:v>Thu Nov 18 01:45:07.577</c:v>
                </c:pt>
                <c:pt idx="1811">
                  <c:v>Thu Nov 18 01:45:37.582</c:v>
                </c:pt>
                <c:pt idx="1812">
                  <c:v>Thu Nov 18 01:46:07.589</c:v>
                </c:pt>
                <c:pt idx="1813">
                  <c:v>Thu Nov 18 01:46:37.595</c:v>
                </c:pt>
                <c:pt idx="1814">
                  <c:v>Thu Nov 18 01:47:07.602</c:v>
                </c:pt>
                <c:pt idx="1815">
                  <c:v>Thu Nov 18 01:47:37.607</c:v>
                </c:pt>
                <c:pt idx="1816">
                  <c:v>Thu Nov 18 01:48:07.613</c:v>
                </c:pt>
                <c:pt idx="1817">
                  <c:v>Thu Nov 18 01:48:37.619</c:v>
                </c:pt>
                <c:pt idx="1818">
                  <c:v>Thu Nov 18 01:49:07.625</c:v>
                </c:pt>
                <c:pt idx="1819">
                  <c:v>Thu Nov 18 01:49:37.631</c:v>
                </c:pt>
                <c:pt idx="1820">
                  <c:v>Thu Nov 18 01:50:07.637</c:v>
                </c:pt>
                <c:pt idx="1821">
                  <c:v>Thu Nov 18 01:50:37.642</c:v>
                </c:pt>
                <c:pt idx="1822">
                  <c:v>Thu Nov 18 01:51:07.648</c:v>
                </c:pt>
                <c:pt idx="1823">
                  <c:v>Thu Nov 18 01:51:37.655</c:v>
                </c:pt>
                <c:pt idx="1824">
                  <c:v>Thu Nov 18 01:52:07.662</c:v>
                </c:pt>
                <c:pt idx="1825">
                  <c:v>Thu Nov 18 01:52:37.668</c:v>
                </c:pt>
                <c:pt idx="1826">
                  <c:v>Thu Nov 18 01:53:07.673</c:v>
                </c:pt>
                <c:pt idx="1827">
                  <c:v>Thu Nov 18 01:53:37.678</c:v>
                </c:pt>
                <c:pt idx="1828">
                  <c:v>Thu Nov 18 01:54:07.684</c:v>
                </c:pt>
                <c:pt idx="1829">
                  <c:v>Thu Nov 18 01:54:37.690</c:v>
                </c:pt>
                <c:pt idx="1830">
                  <c:v>Thu Nov 18 01:55:07.696</c:v>
                </c:pt>
                <c:pt idx="1831">
                  <c:v>Thu Nov 18 01:55:37.702</c:v>
                </c:pt>
                <c:pt idx="1832">
                  <c:v>Thu Nov 18 01:56:07.712</c:v>
                </c:pt>
                <c:pt idx="1833">
                  <c:v>Thu Nov 18 01:56:37.718</c:v>
                </c:pt>
                <c:pt idx="1834">
                  <c:v>Thu Nov 18 01:57:07.724</c:v>
                </c:pt>
                <c:pt idx="1835">
                  <c:v>Thu Nov 18 01:57:37.731</c:v>
                </c:pt>
                <c:pt idx="1836">
                  <c:v>Thu Nov 18 01:58:07.737</c:v>
                </c:pt>
                <c:pt idx="1837">
                  <c:v>Thu Nov 18 01:58:37.744</c:v>
                </c:pt>
                <c:pt idx="1838">
                  <c:v>Thu Nov 18 01:59:07.748</c:v>
                </c:pt>
                <c:pt idx="1839">
                  <c:v>Thu Nov 18 01:59:37.754</c:v>
                </c:pt>
                <c:pt idx="1840">
                  <c:v>Thu Nov 18 02:00:07.760</c:v>
                </c:pt>
                <c:pt idx="1841">
                  <c:v>Thu Nov 18 02:00:37.766</c:v>
                </c:pt>
                <c:pt idx="1842">
                  <c:v>Thu Nov 18 02:01:07.772</c:v>
                </c:pt>
                <c:pt idx="1843">
                  <c:v>Thu Nov 18 02:01:37.778</c:v>
                </c:pt>
                <c:pt idx="1844">
                  <c:v>Thu Nov 18 02:02:07.784</c:v>
                </c:pt>
                <c:pt idx="1845">
                  <c:v>Thu Nov 18 02:02:37.790</c:v>
                </c:pt>
                <c:pt idx="1846">
                  <c:v>Thu Nov 18 02:03:07.796</c:v>
                </c:pt>
                <c:pt idx="1847">
                  <c:v>Thu Nov 18 02:03:37.803</c:v>
                </c:pt>
                <c:pt idx="1848">
                  <c:v>Thu Nov 18 02:04:07.809</c:v>
                </c:pt>
                <c:pt idx="1849">
                  <c:v>Thu Nov 18 02:04:37.815</c:v>
                </c:pt>
                <c:pt idx="1850">
                  <c:v>Thu Nov 18 02:05:07.821</c:v>
                </c:pt>
                <c:pt idx="1851">
                  <c:v>Thu Nov 18 02:05:37.827</c:v>
                </c:pt>
                <c:pt idx="1852">
                  <c:v>Thu Nov 18 02:06:07.833</c:v>
                </c:pt>
                <c:pt idx="1853">
                  <c:v>Thu Nov 18 02:06:37.839</c:v>
                </c:pt>
                <c:pt idx="1854">
                  <c:v>Thu Nov 18 02:07:07.844</c:v>
                </c:pt>
                <c:pt idx="1855">
                  <c:v>Thu Nov 18 02:07:37.850</c:v>
                </c:pt>
                <c:pt idx="1856">
                  <c:v>Thu Nov 18 02:08:07.857</c:v>
                </c:pt>
                <c:pt idx="1857">
                  <c:v>Thu Nov 18 02:08:37.863</c:v>
                </c:pt>
                <c:pt idx="1858">
                  <c:v>Thu Nov 18 02:09:07.869</c:v>
                </c:pt>
                <c:pt idx="1859">
                  <c:v>Thu Nov 18 02:09:37.875</c:v>
                </c:pt>
                <c:pt idx="1860">
                  <c:v>Thu Nov 18 02:10:07.880</c:v>
                </c:pt>
                <c:pt idx="1861">
                  <c:v>Thu Nov 18 02:10:37.886</c:v>
                </c:pt>
                <c:pt idx="1862">
                  <c:v>Thu Nov 18 02:11:07.892</c:v>
                </c:pt>
                <c:pt idx="1863">
                  <c:v>Thu Nov 18 02:11:37.898</c:v>
                </c:pt>
                <c:pt idx="1864">
                  <c:v>Thu Nov 18 02:12:07.904</c:v>
                </c:pt>
                <c:pt idx="1865">
                  <c:v>Thu Nov 18 02:12:37.909</c:v>
                </c:pt>
                <c:pt idx="1866">
                  <c:v>Thu Nov 18 02:13:07.915</c:v>
                </c:pt>
                <c:pt idx="1867">
                  <c:v>Thu Nov 18 02:13:37.921</c:v>
                </c:pt>
                <c:pt idx="1868">
                  <c:v>Thu Nov 18 02:14:07.927</c:v>
                </c:pt>
                <c:pt idx="1869">
                  <c:v>Thu Nov 18 02:14:37.933</c:v>
                </c:pt>
                <c:pt idx="1870">
                  <c:v>Thu Nov 18 02:15:07.940</c:v>
                </c:pt>
                <c:pt idx="1871">
                  <c:v>Thu Nov 18 02:15:37.946</c:v>
                </c:pt>
                <c:pt idx="1872">
                  <c:v>Thu Nov 18 02:16:07.952</c:v>
                </c:pt>
                <c:pt idx="1873">
                  <c:v>Thu Nov 18 02:16:37.958</c:v>
                </c:pt>
                <c:pt idx="1874">
                  <c:v>Thu Nov 18 02:17:07.963</c:v>
                </c:pt>
                <c:pt idx="1875">
                  <c:v>Thu Nov 18 02:17:37.969</c:v>
                </c:pt>
                <c:pt idx="1876">
                  <c:v>Thu Nov 18 02:18:07.974</c:v>
                </c:pt>
                <c:pt idx="1877">
                  <c:v>Thu Nov 18 02:18:37.980</c:v>
                </c:pt>
                <c:pt idx="1878">
                  <c:v>Thu Nov 18 02:19:07.986</c:v>
                </c:pt>
                <c:pt idx="1879">
                  <c:v>Thu Nov 18 02:19:37.992</c:v>
                </c:pt>
                <c:pt idx="1880">
                  <c:v>Thu Nov 18 02:20:07.998</c:v>
                </c:pt>
                <c:pt idx="1881">
                  <c:v>Thu Nov 18 02:20:38.005</c:v>
                </c:pt>
                <c:pt idx="1882">
                  <c:v>Thu Nov 18 02:21:08.011</c:v>
                </c:pt>
                <c:pt idx="1883">
                  <c:v>Thu Nov 18 02:21:38.017</c:v>
                </c:pt>
                <c:pt idx="1884">
                  <c:v>Thu Nov 18 02:22:08.023</c:v>
                </c:pt>
                <c:pt idx="1885">
                  <c:v>Thu Nov 18 02:22:38.029</c:v>
                </c:pt>
                <c:pt idx="1886">
                  <c:v>Thu Nov 18 02:23:08.034</c:v>
                </c:pt>
                <c:pt idx="1887">
                  <c:v>Thu Nov 18 02:23:38.041</c:v>
                </c:pt>
                <c:pt idx="1888">
                  <c:v>Thu Nov 18 02:24:08.046</c:v>
                </c:pt>
                <c:pt idx="1889">
                  <c:v>Thu Nov 18 02:24:38.052</c:v>
                </c:pt>
                <c:pt idx="1890">
                  <c:v>Thu Nov 18 02:25:08.058</c:v>
                </c:pt>
                <c:pt idx="1891">
                  <c:v>Thu Nov 18 02:25:38.064</c:v>
                </c:pt>
                <c:pt idx="1892">
                  <c:v>Thu Nov 18 02:26:08.071</c:v>
                </c:pt>
                <c:pt idx="1893">
                  <c:v>Thu Nov 18 02:26:38.077</c:v>
                </c:pt>
                <c:pt idx="1894">
                  <c:v>Thu Nov 18 02:27:08.082</c:v>
                </c:pt>
                <c:pt idx="1895">
                  <c:v>Thu Nov 18 02:27:38.088</c:v>
                </c:pt>
                <c:pt idx="1896">
                  <c:v>Thu Nov 18 02:28:08.094</c:v>
                </c:pt>
                <c:pt idx="1897">
                  <c:v>Thu Nov 18 02:28:38.100</c:v>
                </c:pt>
                <c:pt idx="1898">
                  <c:v>Thu Nov 18 02:29:08.107</c:v>
                </c:pt>
                <c:pt idx="1899">
                  <c:v>Thu Nov 18 02:29:38.113</c:v>
                </c:pt>
                <c:pt idx="1900">
                  <c:v>Thu Nov 18 02:30:08.119</c:v>
                </c:pt>
                <c:pt idx="1901">
                  <c:v>Thu Nov 18 02:30:38.125</c:v>
                </c:pt>
                <c:pt idx="1902">
                  <c:v>Thu Nov 18 02:31:08.131</c:v>
                </c:pt>
                <c:pt idx="1903">
                  <c:v>Thu Nov 18 02:31:38.137</c:v>
                </c:pt>
                <c:pt idx="1904">
                  <c:v>Thu Nov 18 02:32:08.144</c:v>
                </c:pt>
                <c:pt idx="1905">
                  <c:v>Thu Nov 18 02:32:38.150</c:v>
                </c:pt>
                <c:pt idx="1906">
                  <c:v>Thu Nov 18 02:33:08.155</c:v>
                </c:pt>
                <c:pt idx="1907">
                  <c:v>Thu Nov 18 02:33:38.160</c:v>
                </c:pt>
                <c:pt idx="1908">
                  <c:v>Thu Nov 18 02:34:08.166</c:v>
                </c:pt>
                <c:pt idx="1909">
                  <c:v>Thu Nov 18 02:34:38.173</c:v>
                </c:pt>
                <c:pt idx="1910">
                  <c:v>Thu Nov 18 02:35:08.179</c:v>
                </c:pt>
                <c:pt idx="1911">
                  <c:v>Thu Nov 18 02:35:38.185</c:v>
                </c:pt>
                <c:pt idx="1912">
                  <c:v>Thu Nov 18 02:36:08.191</c:v>
                </c:pt>
                <c:pt idx="1913">
                  <c:v>Thu Nov 18 02:36:38.198</c:v>
                </c:pt>
                <c:pt idx="1914">
                  <c:v>Thu Nov 18 02:37:08.204</c:v>
                </c:pt>
                <c:pt idx="1915">
                  <c:v>Thu Nov 18 02:37:38.210</c:v>
                </c:pt>
                <c:pt idx="1916">
                  <c:v>Thu Nov 18 02:38:08.214</c:v>
                </c:pt>
                <c:pt idx="1917">
                  <c:v>Thu Nov 18 02:38:38.220</c:v>
                </c:pt>
                <c:pt idx="1918">
                  <c:v>Thu Nov 18 02:39:08.225</c:v>
                </c:pt>
                <c:pt idx="1919">
                  <c:v>Thu Nov 18 02:39:38.231</c:v>
                </c:pt>
                <c:pt idx="1920">
                  <c:v>Thu Nov 18 02:40:08.238</c:v>
                </c:pt>
                <c:pt idx="1921">
                  <c:v>Thu Nov 18 02:40:38.244</c:v>
                </c:pt>
                <c:pt idx="1922">
                  <c:v>Thu Nov 18 02:41:08.250</c:v>
                </c:pt>
                <c:pt idx="1923">
                  <c:v>Thu Nov 18 02:41:38.256</c:v>
                </c:pt>
                <c:pt idx="1924">
                  <c:v>Thu Nov 18 02:42:08.263</c:v>
                </c:pt>
                <c:pt idx="1925">
                  <c:v>Thu Nov 18 02:42:38.270</c:v>
                </c:pt>
                <c:pt idx="1926">
                  <c:v>Thu Nov 18 02:43:08.277</c:v>
                </c:pt>
                <c:pt idx="1927">
                  <c:v>Thu Nov 18 02:43:38.281</c:v>
                </c:pt>
                <c:pt idx="1928">
                  <c:v>Thu Nov 18 02:44:08.287</c:v>
                </c:pt>
                <c:pt idx="1929">
                  <c:v>Thu Nov 18 02:44:38.292</c:v>
                </c:pt>
                <c:pt idx="1930">
                  <c:v>Thu Nov 18 02:45:08.298</c:v>
                </c:pt>
                <c:pt idx="1931">
                  <c:v>Thu Nov 18 02:45:38.305</c:v>
                </c:pt>
                <c:pt idx="1932">
                  <c:v>Thu Nov 18 02:46:08.311</c:v>
                </c:pt>
                <c:pt idx="1933">
                  <c:v>Thu Nov 18 02:46:38.317</c:v>
                </c:pt>
                <c:pt idx="1934">
                  <c:v>Thu Nov 18 02:47:08.323</c:v>
                </c:pt>
                <c:pt idx="1935">
                  <c:v>Thu Nov 18 02:47:38.329</c:v>
                </c:pt>
                <c:pt idx="1936">
                  <c:v>Thu Nov 18 02:48:08.336</c:v>
                </c:pt>
                <c:pt idx="1937">
                  <c:v>Thu Nov 18 02:48:38.343</c:v>
                </c:pt>
                <c:pt idx="1938">
                  <c:v>Thu Nov 18 02:49:08.349</c:v>
                </c:pt>
                <c:pt idx="1939">
                  <c:v>Thu Nov 18 02:49:38.354</c:v>
                </c:pt>
                <c:pt idx="1940">
                  <c:v>Thu Nov 18 02:50:08.360</c:v>
                </c:pt>
                <c:pt idx="1941">
                  <c:v>Thu Nov 18 02:50:38.366</c:v>
                </c:pt>
                <c:pt idx="1942">
                  <c:v>Thu Nov 18 02:51:08.372</c:v>
                </c:pt>
                <c:pt idx="1943">
                  <c:v>Thu Nov 18 02:51:38.379</c:v>
                </c:pt>
                <c:pt idx="1944">
                  <c:v>Thu Nov 18 02:52:08.384</c:v>
                </c:pt>
                <c:pt idx="1945">
                  <c:v>Thu Nov 18 02:52:38.390</c:v>
                </c:pt>
                <c:pt idx="1946">
                  <c:v>Thu Nov 18 02:53:08.396</c:v>
                </c:pt>
                <c:pt idx="1947">
                  <c:v>Thu Nov 18 02:53:38.402</c:v>
                </c:pt>
                <c:pt idx="1948">
                  <c:v>Thu Nov 18 02:54:08.408</c:v>
                </c:pt>
                <c:pt idx="1949">
                  <c:v>Thu Nov 18 02:54:38.414</c:v>
                </c:pt>
                <c:pt idx="1950">
                  <c:v>Thu Nov 18 02:55:08.419</c:v>
                </c:pt>
                <c:pt idx="1951">
                  <c:v>Thu Nov 18 02:55:38.424</c:v>
                </c:pt>
                <c:pt idx="1952">
                  <c:v>Thu Nov 18 02:56:08.430</c:v>
                </c:pt>
                <c:pt idx="1953">
                  <c:v>Thu Nov 18 02:56:38.437</c:v>
                </c:pt>
                <c:pt idx="1954">
                  <c:v>Thu Nov 18 02:57:08.444</c:v>
                </c:pt>
                <c:pt idx="1955">
                  <c:v>Thu Nov 18 02:57:38.449</c:v>
                </c:pt>
                <c:pt idx="1956">
                  <c:v>Thu Nov 18 02:58:08.455</c:v>
                </c:pt>
                <c:pt idx="1957">
                  <c:v>Thu Nov 18 02:58:38.461</c:v>
                </c:pt>
                <c:pt idx="1958">
                  <c:v>Thu Nov 18 02:59:08.467</c:v>
                </c:pt>
                <c:pt idx="1959">
                  <c:v>Thu Nov 18 02:59:38.474</c:v>
                </c:pt>
                <c:pt idx="1960">
                  <c:v>Thu Nov 18 03:00:08.480</c:v>
                </c:pt>
                <c:pt idx="1961">
                  <c:v>Thu Nov 18 03:00:38.485</c:v>
                </c:pt>
                <c:pt idx="1962">
                  <c:v>Thu Nov 18 03:01:08.490</c:v>
                </c:pt>
                <c:pt idx="1963">
                  <c:v>Thu Nov 18 03:01:38.496</c:v>
                </c:pt>
                <c:pt idx="1964">
                  <c:v>Thu Nov 18 03:02:08.503</c:v>
                </c:pt>
                <c:pt idx="1965">
                  <c:v>Thu Nov 18 03:02:38.510</c:v>
                </c:pt>
                <c:pt idx="1966">
                  <c:v>Thu Nov 18 03:03:08.516</c:v>
                </c:pt>
                <c:pt idx="1967">
                  <c:v>Thu Nov 18 03:03:38.522</c:v>
                </c:pt>
                <c:pt idx="1968">
                  <c:v>Thu Nov 18 03:04:08.528</c:v>
                </c:pt>
                <c:pt idx="1969">
                  <c:v>Thu Nov 18 03:04:38.534</c:v>
                </c:pt>
                <c:pt idx="1970">
                  <c:v>Thu Nov 18 03:05:08.540</c:v>
                </c:pt>
                <c:pt idx="1971">
                  <c:v>Thu Nov 18 03:05:38.547</c:v>
                </c:pt>
                <c:pt idx="1972">
                  <c:v>Thu Nov 18 03:06:08.553</c:v>
                </c:pt>
                <c:pt idx="1973">
                  <c:v>Thu Nov 18 03:06:38.559</c:v>
                </c:pt>
                <c:pt idx="1974">
                  <c:v>Thu Nov 18 03:07:08.565</c:v>
                </c:pt>
                <c:pt idx="1975">
                  <c:v>Thu Nov 18 03:07:38.571</c:v>
                </c:pt>
                <c:pt idx="1976">
                  <c:v>Thu Nov 18 03:08:08.578</c:v>
                </c:pt>
                <c:pt idx="1977">
                  <c:v>Thu Nov 18 03:08:38.584</c:v>
                </c:pt>
                <c:pt idx="1978">
                  <c:v>Thu Nov 18 03:09:08.590</c:v>
                </c:pt>
                <c:pt idx="1979">
                  <c:v>Thu Nov 18 03:09:38.596</c:v>
                </c:pt>
                <c:pt idx="1980">
                  <c:v>Thu Nov 18 03:10:08.602</c:v>
                </c:pt>
                <c:pt idx="1981">
                  <c:v>Thu Nov 18 03:10:38.608</c:v>
                </c:pt>
                <c:pt idx="1982">
                  <c:v>Thu Nov 18 03:11:08.614</c:v>
                </c:pt>
                <c:pt idx="1983">
                  <c:v>Thu Nov 18 03:11:38.618</c:v>
                </c:pt>
                <c:pt idx="1984">
                  <c:v>Thu Nov 18 03:12:08.624</c:v>
                </c:pt>
                <c:pt idx="1985">
                  <c:v>Thu Nov 18 03:12:38.630</c:v>
                </c:pt>
                <c:pt idx="1986">
                  <c:v>Thu Nov 18 03:13:08.636</c:v>
                </c:pt>
                <c:pt idx="1987">
                  <c:v>Thu Nov 18 03:13:38.642</c:v>
                </c:pt>
                <c:pt idx="1988">
                  <c:v>Thu Nov 18 03:14:08.648</c:v>
                </c:pt>
                <c:pt idx="1989">
                  <c:v>Thu Nov 18 03:14:38.654</c:v>
                </c:pt>
                <c:pt idx="1990">
                  <c:v>Thu Nov 18 03:15:08.660</c:v>
                </c:pt>
                <c:pt idx="1991">
                  <c:v>Thu Nov 18 03:15:38.666</c:v>
                </c:pt>
                <c:pt idx="1992">
                  <c:v>Thu Nov 18 03:16:08.672</c:v>
                </c:pt>
                <c:pt idx="1993">
                  <c:v>Thu Nov 18 03:16:38.678</c:v>
                </c:pt>
                <c:pt idx="1994">
                  <c:v>Thu Nov 18 03:17:08.683</c:v>
                </c:pt>
                <c:pt idx="1995">
                  <c:v>Thu Nov 18 03:17:38.689</c:v>
                </c:pt>
                <c:pt idx="1996">
                  <c:v>Thu Nov 18 03:18:08.695</c:v>
                </c:pt>
                <c:pt idx="1997">
                  <c:v>Thu Nov 18 03:18:38.702</c:v>
                </c:pt>
                <c:pt idx="1998">
                  <c:v>Thu Nov 18 03:19:08.708</c:v>
                </c:pt>
                <c:pt idx="1999">
                  <c:v>Thu Nov 18 03:19:38.713</c:v>
                </c:pt>
                <c:pt idx="2000">
                  <c:v>Thu Nov 18 03:20:08.718</c:v>
                </c:pt>
                <c:pt idx="2001">
                  <c:v>Thu Nov 18 03:20:38.724</c:v>
                </c:pt>
                <c:pt idx="2002">
                  <c:v>Thu Nov 18 03:21:08.730</c:v>
                </c:pt>
                <c:pt idx="2003">
                  <c:v>Thu Nov 18 03:21:38.735</c:v>
                </c:pt>
                <c:pt idx="2004">
                  <c:v>Thu Nov 18 03:22:08.741</c:v>
                </c:pt>
                <c:pt idx="2005">
                  <c:v>Thu Nov 18 03:22:38.745</c:v>
                </c:pt>
                <c:pt idx="2006">
                  <c:v>Thu Nov 18 03:23:08.751</c:v>
                </c:pt>
                <c:pt idx="2007">
                  <c:v>Thu Nov 18 03:23:38.757</c:v>
                </c:pt>
                <c:pt idx="2008">
                  <c:v>Thu Nov 18 03:24:08.763</c:v>
                </c:pt>
                <c:pt idx="2009">
                  <c:v>Thu Nov 18 03:24:38.770</c:v>
                </c:pt>
                <c:pt idx="2010">
                  <c:v>Thu Nov 18 03:25:08.775</c:v>
                </c:pt>
                <c:pt idx="2011">
                  <c:v>Thu Nov 18 03:25:38.781</c:v>
                </c:pt>
                <c:pt idx="2012">
                  <c:v>Thu Nov 18 03:26:08.787</c:v>
                </c:pt>
                <c:pt idx="2013">
                  <c:v>Thu Nov 18 03:26:38.793</c:v>
                </c:pt>
                <c:pt idx="2014">
                  <c:v>Thu Nov 18 03:27:08.799</c:v>
                </c:pt>
                <c:pt idx="2015">
                  <c:v>Thu Nov 18 03:27:38.805</c:v>
                </c:pt>
                <c:pt idx="2016">
                  <c:v>Thu Nov 18 03:28:08.810</c:v>
                </c:pt>
                <c:pt idx="2017">
                  <c:v>Thu Nov 18 03:28:38.817</c:v>
                </c:pt>
                <c:pt idx="2018">
                  <c:v>Thu Nov 18 03:29:08.823</c:v>
                </c:pt>
                <c:pt idx="2019">
                  <c:v>Thu Nov 18 03:29:38.829</c:v>
                </c:pt>
                <c:pt idx="2020">
                  <c:v>Thu Nov 18 03:30:08.836</c:v>
                </c:pt>
                <c:pt idx="2021">
                  <c:v>Thu Nov 18 03:30:38.842</c:v>
                </c:pt>
                <c:pt idx="2022">
                  <c:v>Thu Nov 18 03:31:08.848</c:v>
                </c:pt>
                <c:pt idx="2023">
                  <c:v>Thu Nov 18 03:31:38.854</c:v>
                </c:pt>
                <c:pt idx="2024">
                  <c:v>Thu Nov 18 03:32:08.860</c:v>
                </c:pt>
                <c:pt idx="2025">
                  <c:v>Thu Nov 18 03:32:38.866</c:v>
                </c:pt>
                <c:pt idx="2026">
                  <c:v>Thu Nov 18 03:33:08.872</c:v>
                </c:pt>
                <c:pt idx="2027">
                  <c:v>Thu Nov 18 03:33:38.878</c:v>
                </c:pt>
                <c:pt idx="2028">
                  <c:v>Thu Nov 18 03:34:08.884</c:v>
                </c:pt>
                <c:pt idx="2029">
                  <c:v>Thu Nov 18 03:34:38.890</c:v>
                </c:pt>
                <c:pt idx="2030">
                  <c:v>Thu Nov 18 03:35:08.897</c:v>
                </c:pt>
                <c:pt idx="2031">
                  <c:v>Thu Nov 18 03:35:38.904</c:v>
                </c:pt>
                <c:pt idx="2032">
                  <c:v>Thu Nov 18 03:36:08.911</c:v>
                </c:pt>
                <c:pt idx="2033">
                  <c:v>Thu Nov 18 03:36:38.917</c:v>
                </c:pt>
                <c:pt idx="2034">
                  <c:v>Thu Nov 18 03:37:08.923</c:v>
                </c:pt>
                <c:pt idx="2035">
                  <c:v>Thu Nov 18 03:37:38.929</c:v>
                </c:pt>
                <c:pt idx="2036">
                  <c:v>Thu Nov 18 03:38:08.935</c:v>
                </c:pt>
                <c:pt idx="2037">
                  <c:v>Thu Nov 18 03:38:38.941</c:v>
                </c:pt>
                <c:pt idx="2038">
                  <c:v>Thu Nov 18 03:39:08.947</c:v>
                </c:pt>
                <c:pt idx="2039">
                  <c:v>Thu Nov 18 03:39:38.953</c:v>
                </c:pt>
                <c:pt idx="2040">
                  <c:v>Thu Nov 18 03:40:08.959</c:v>
                </c:pt>
                <c:pt idx="2041">
                  <c:v>Thu Nov 18 03:40:38.965</c:v>
                </c:pt>
                <c:pt idx="2042">
                  <c:v>Thu Nov 18 03:41:08.972</c:v>
                </c:pt>
                <c:pt idx="2043">
                  <c:v>Thu Nov 18 03:41:38.982</c:v>
                </c:pt>
                <c:pt idx="2044">
                  <c:v>Thu Nov 18 03:42:08.987</c:v>
                </c:pt>
                <c:pt idx="2045">
                  <c:v>Thu Nov 18 03:42:38.993</c:v>
                </c:pt>
                <c:pt idx="2046">
                  <c:v>Thu Nov 18 03:43:08.999</c:v>
                </c:pt>
                <c:pt idx="2047">
                  <c:v>Thu Nov 18 03:43:39.004</c:v>
                </c:pt>
                <c:pt idx="2048">
                  <c:v>Thu Nov 18 03:44:09.010</c:v>
                </c:pt>
                <c:pt idx="2049">
                  <c:v>Thu Nov 18 03:44:39.016</c:v>
                </c:pt>
                <c:pt idx="2050">
                  <c:v>Thu Nov 18 03:45:09.022</c:v>
                </c:pt>
                <c:pt idx="2051">
                  <c:v>Thu Nov 18 03:45:39.028</c:v>
                </c:pt>
                <c:pt idx="2052">
                  <c:v>Thu Nov 18 03:46:09.034</c:v>
                </c:pt>
                <c:pt idx="2053">
                  <c:v>Thu Nov 18 03:46:39.040</c:v>
                </c:pt>
                <c:pt idx="2054">
                  <c:v>Thu Nov 18 03:47:09.047</c:v>
                </c:pt>
                <c:pt idx="2055">
                  <c:v>Thu Nov 18 03:47:39.052</c:v>
                </c:pt>
                <c:pt idx="2056">
                  <c:v>Thu Nov 18 03:48:09.058</c:v>
                </c:pt>
                <c:pt idx="2057">
                  <c:v>Thu Nov 18 03:48:39.063</c:v>
                </c:pt>
                <c:pt idx="2058">
                  <c:v>Thu Nov 18 03:49:09.068</c:v>
                </c:pt>
                <c:pt idx="2059">
                  <c:v>Thu Nov 18 03:49:39.075</c:v>
                </c:pt>
                <c:pt idx="2060">
                  <c:v>Thu Nov 18 03:50:09.081</c:v>
                </c:pt>
                <c:pt idx="2061">
                  <c:v>Thu Nov 18 03:50:39.088</c:v>
                </c:pt>
                <c:pt idx="2062">
                  <c:v>Thu Nov 18 03:51:09.094</c:v>
                </c:pt>
                <c:pt idx="2063">
                  <c:v>Thu Nov 18 03:51:39.100</c:v>
                </c:pt>
                <c:pt idx="2064">
                  <c:v>Thu Nov 18 03:52:09.106</c:v>
                </c:pt>
                <c:pt idx="2065">
                  <c:v>Thu Nov 18 03:52:39.112</c:v>
                </c:pt>
                <c:pt idx="2066">
                  <c:v>Thu Nov 18 03:53:09.116</c:v>
                </c:pt>
                <c:pt idx="2067">
                  <c:v>Thu Nov 18 03:53:39.122</c:v>
                </c:pt>
                <c:pt idx="2068">
                  <c:v>Thu Nov 18 03:54:09.128</c:v>
                </c:pt>
                <c:pt idx="2069">
                  <c:v>Thu Nov 18 03:54:39.133</c:v>
                </c:pt>
                <c:pt idx="2070">
                  <c:v>Thu Nov 18 03:55:09.139</c:v>
                </c:pt>
                <c:pt idx="2071">
                  <c:v>Thu Nov 18 03:55:39.145</c:v>
                </c:pt>
                <c:pt idx="2072">
                  <c:v>Thu Nov 18 03:56:09.151</c:v>
                </c:pt>
                <c:pt idx="2073">
                  <c:v>Thu Nov 18 03:56:39.157</c:v>
                </c:pt>
                <c:pt idx="2074">
                  <c:v>Thu Nov 18 03:57:09.163</c:v>
                </c:pt>
                <c:pt idx="2075">
                  <c:v>Thu Nov 18 03:57:39.170</c:v>
                </c:pt>
                <c:pt idx="2076">
                  <c:v>Thu Nov 18 03:58:09.177</c:v>
                </c:pt>
                <c:pt idx="2077">
                  <c:v>Thu Nov 18 03:58:39.182</c:v>
                </c:pt>
                <c:pt idx="2078">
                  <c:v>Thu Nov 18 03:59:09.187</c:v>
                </c:pt>
                <c:pt idx="2079">
                  <c:v>Thu Nov 18 03:59:39.192</c:v>
                </c:pt>
                <c:pt idx="2080">
                  <c:v>Thu Nov 18 04:00:09.197</c:v>
                </c:pt>
                <c:pt idx="2081">
                  <c:v>Thu Nov 18 04:00:39.204</c:v>
                </c:pt>
                <c:pt idx="2082">
                  <c:v>Thu Nov 18 04:01:09.211</c:v>
                </c:pt>
                <c:pt idx="2083">
                  <c:v>Thu Nov 18 04:01:39.216</c:v>
                </c:pt>
                <c:pt idx="2084">
                  <c:v>Thu Nov 18 04:02:09.222</c:v>
                </c:pt>
                <c:pt idx="2085">
                  <c:v>Thu Nov 18 04:02:39.228</c:v>
                </c:pt>
                <c:pt idx="2086">
                  <c:v>Thu Nov 18 04:03:09.235</c:v>
                </c:pt>
                <c:pt idx="2087">
                  <c:v>Thu Nov 18 04:03:39.242</c:v>
                </c:pt>
                <c:pt idx="2088">
                  <c:v>Thu Nov 18 04:04:09.248</c:v>
                </c:pt>
                <c:pt idx="2089">
                  <c:v>Thu Nov 18 04:04:39.254</c:v>
                </c:pt>
                <c:pt idx="2090">
                  <c:v>Thu Nov 18 04:05:09.259</c:v>
                </c:pt>
                <c:pt idx="2091">
                  <c:v>Thu Nov 18 04:05:39.264</c:v>
                </c:pt>
                <c:pt idx="2092">
                  <c:v>Thu Nov 18 04:06:09.271</c:v>
                </c:pt>
                <c:pt idx="2093">
                  <c:v>Thu Nov 18 04:06:39.278</c:v>
                </c:pt>
                <c:pt idx="2094">
                  <c:v>Thu Nov 18 04:07:09.283</c:v>
                </c:pt>
                <c:pt idx="2095">
                  <c:v>Thu Nov 18 04:07:39.289</c:v>
                </c:pt>
                <c:pt idx="2096">
                  <c:v>Thu Nov 18 04:08:09.295</c:v>
                </c:pt>
                <c:pt idx="2097">
                  <c:v>Thu Nov 18 04:08:39.301</c:v>
                </c:pt>
                <c:pt idx="2098">
                  <c:v>Thu Nov 18 04:09:09.307</c:v>
                </c:pt>
                <c:pt idx="2099">
                  <c:v>Thu Nov 18 04:09:39.313</c:v>
                </c:pt>
                <c:pt idx="2100">
                  <c:v>Thu Nov 18 04:10:09.319</c:v>
                </c:pt>
                <c:pt idx="2101">
                  <c:v>Thu Nov 18 04:10:39.324</c:v>
                </c:pt>
                <c:pt idx="2102">
                  <c:v>Thu Nov 18 04:11:09.330</c:v>
                </c:pt>
                <c:pt idx="2103">
                  <c:v>Thu Nov 18 04:11:39.336</c:v>
                </c:pt>
                <c:pt idx="2104">
                  <c:v>Thu Nov 18 04:12:09.343</c:v>
                </c:pt>
                <c:pt idx="2105">
                  <c:v>Thu Nov 18 04:12:39.348</c:v>
                </c:pt>
                <c:pt idx="2106">
                  <c:v>Thu Nov 18 04:13:09.354</c:v>
                </c:pt>
                <c:pt idx="2107">
                  <c:v>Thu Nov 18 04:13:39.360</c:v>
                </c:pt>
                <c:pt idx="2108">
                  <c:v>Thu Nov 18 04:14:09.366</c:v>
                </c:pt>
                <c:pt idx="2109">
                  <c:v>Thu Nov 18 04:14:39.372</c:v>
                </c:pt>
                <c:pt idx="2110">
                  <c:v>Thu Nov 18 04:15:09.378</c:v>
                </c:pt>
                <c:pt idx="2111">
                  <c:v>Thu Nov 18 04:15:39.383</c:v>
                </c:pt>
                <c:pt idx="2112">
                  <c:v>Thu Nov 18 04:16:09.389</c:v>
                </c:pt>
                <c:pt idx="2113">
                  <c:v>Thu Nov 18 04:16:39.395</c:v>
                </c:pt>
                <c:pt idx="2114">
                  <c:v>Thu Nov 18 04:17:09.402</c:v>
                </c:pt>
                <c:pt idx="2115">
                  <c:v>Thu Nov 18 04:17:39.409</c:v>
                </c:pt>
                <c:pt idx="2116">
                  <c:v>Thu Nov 18 04:18:09.413</c:v>
                </c:pt>
                <c:pt idx="2117">
                  <c:v>Thu Nov 18 04:18:39.419</c:v>
                </c:pt>
                <c:pt idx="2118">
                  <c:v>Thu Nov 18 04:19:09.425</c:v>
                </c:pt>
                <c:pt idx="2119">
                  <c:v>Thu Nov 18 04:19:39.431</c:v>
                </c:pt>
                <c:pt idx="2120">
                  <c:v>Thu Nov 18 04:20:09.437</c:v>
                </c:pt>
                <c:pt idx="2121">
                  <c:v>Thu Nov 18 04:20:39.444</c:v>
                </c:pt>
                <c:pt idx="2122">
                  <c:v>Thu Nov 18 04:21:09.450</c:v>
                </c:pt>
                <c:pt idx="2123">
                  <c:v>Thu Nov 18 04:21:39.455</c:v>
                </c:pt>
                <c:pt idx="2124">
                  <c:v>Thu Nov 18 04:22:09.461</c:v>
                </c:pt>
                <c:pt idx="2125">
                  <c:v>Thu Nov 18 04:22:39.467</c:v>
                </c:pt>
                <c:pt idx="2126">
                  <c:v>Thu Nov 18 04:23:09.474</c:v>
                </c:pt>
                <c:pt idx="2127">
                  <c:v>Thu Nov 18 04:23:39.480</c:v>
                </c:pt>
                <c:pt idx="2128">
                  <c:v>Thu Nov 18 04:24:09.486</c:v>
                </c:pt>
                <c:pt idx="2129">
                  <c:v>Thu Nov 18 04:24:39.492</c:v>
                </c:pt>
                <c:pt idx="2130">
                  <c:v>Thu Nov 18 04:25:09.498</c:v>
                </c:pt>
                <c:pt idx="2131">
                  <c:v>Thu Nov 18 04:25:39.505</c:v>
                </c:pt>
                <c:pt idx="2132">
                  <c:v>Thu Nov 18 04:26:09.511</c:v>
                </c:pt>
                <c:pt idx="2133">
                  <c:v>Thu Nov 18 04:26:39.517</c:v>
                </c:pt>
                <c:pt idx="2134">
                  <c:v>Thu Nov 18 04:27:09.522</c:v>
                </c:pt>
                <c:pt idx="2135">
                  <c:v>Thu Nov 18 04:27:39.528</c:v>
                </c:pt>
                <c:pt idx="2136">
                  <c:v>Thu Nov 18 04:28:09.534</c:v>
                </c:pt>
                <c:pt idx="2137">
                  <c:v>Thu Nov 18 04:28:39.540</c:v>
                </c:pt>
                <c:pt idx="2138">
                  <c:v>Thu Nov 18 04:29:09.546</c:v>
                </c:pt>
                <c:pt idx="2139">
                  <c:v>Thu Nov 18 04:29:39.552</c:v>
                </c:pt>
                <c:pt idx="2140">
                  <c:v>Thu Nov 18 04:30:09.558</c:v>
                </c:pt>
                <c:pt idx="2141">
                  <c:v>Thu Nov 18 04:30:39.564</c:v>
                </c:pt>
                <c:pt idx="2142">
                  <c:v>Thu Nov 18 04:31:09.570</c:v>
                </c:pt>
                <c:pt idx="2143">
                  <c:v>Thu Nov 18 04:31:39.576</c:v>
                </c:pt>
                <c:pt idx="2144">
                  <c:v>Thu Nov 18 04:32:09.580</c:v>
                </c:pt>
                <c:pt idx="2145">
                  <c:v>Thu Nov 18 04:32:39.587</c:v>
                </c:pt>
                <c:pt idx="2146">
                  <c:v>Thu Nov 18 04:33:09.593</c:v>
                </c:pt>
                <c:pt idx="2147">
                  <c:v>Thu Nov 18 04:33:39.599</c:v>
                </c:pt>
                <c:pt idx="2148">
                  <c:v>Thu Nov 18 04:34:09.606</c:v>
                </c:pt>
                <c:pt idx="2149">
                  <c:v>Thu Nov 18 04:34:39.613</c:v>
                </c:pt>
                <c:pt idx="2150">
                  <c:v>Thu Nov 18 04:35:09.618</c:v>
                </c:pt>
                <c:pt idx="2151">
                  <c:v>Thu Nov 18 04:35:39.624</c:v>
                </c:pt>
                <c:pt idx="2152">
                  <c:v>Thu Nov 18 04:36:09.630</c:v>
                </c:pt>
                <c:pt idx="2153">
                  <c:v>Thu Nov 18 04:36:39.636</c:v>
                </c:pt>
                <c:pt idx="2154">
                  <c:v>Thu Nov 18 04:37:09.642</c:v>
                </c:pt>
                <c:pt idx="2155">
                  <c:v>Thu Nov 18 04:37:39.648</c:v>
                </c:pt>
                <c:pt idx="2156">
                  <c:v>Thu Nov 18 04:38:09.654</c:v>
                </c:pt>
                <c:pt idx="2157">
                  <c:v>Thu Nov 18 04:38:39.660</c:v>
                </c:pt>
                <c:pt idx="2158">
                  <c:v>Thu Nov 18 04:39:09.667</c:v>
                </c:pt>
                <c:pt idx="2159">
                  <c:v>Thu Nov 18 04:39:39.674</c:v>
                </c:pt>
                <c:pt idx="2160">
                  <c:v>Thu Nov 18 04:40:09.680</c:v>
                </c:pt>
                <c:pt idx="2161">
                  <c:v>Thu Nov 18 04:40:39.685</c:v>
                </c:pt>
                <c:pt idx="2162">
                  <c:v>Thu Nov 18 04:41:09.691</c:v>
                </c:pt>
                <c:pt idx="2163">
                  <c:v>Thu Nov 18 04:41:39.697</c:v>
                </c:pt>
                <c:pt idx="2164">
                  <c:v>Thu Nov 18 04:42:09.702</c:v>
                </c:pt>
                <c:pt idx="2165">
                  <c:v>Thu Nov 18 04:42:39.708</c:v>
                </c:pt>
                <c:pt idx="2166">
                  <c:v>Thu Nov 18 04:43:09.713</c:v>
                </c:pt>
                <c:pt idx="2167">
                  <c:v>Thu Nov 18 04:43:39.719</c:v>
                </c:pt>
                <c:pt idx="2168">
                  <c:v>Thu Nov 18 04:44:09.725</c:v>
                </c:pt>
                <c:pt idx="2169">
                  <c:v>Thu Nov 18 04:44:39.731</c:v>
                </c:pt>
                <c:pt idx="2170">
                  <c:v>Thu Nov 18 04:45:09.737</c:v>
                </c:pt>
                <c:pt idx="2171">
                  <c:v>Thu Nov 18 04:45:39.743</c:v>
                </c:pt>
                <c:pt idx="2172">
                  <c:v>Thu Nov 18 04:46:09.751</c:v>
                </c:pt>
                <c:pt idx="2173">
                  <c:v>Thu Nov 18 04:46:39.757</c:v>
                </c:pt>
                <c:pt idx="2174">
                  <c:v>Thu Nov 18 04:47:09.763</c:v>
                </c:pt>
                <c:pt idx="2175">
                  <c:v>Thu Nov 18 04:47:39.769</c:v>
                </c:pt>
                <c:pt idx="2176">
                  <c:v>Thu Nov 18 04:48:09.775</c:v>
                </c:pt>
                <c:pt idx="2177">
                  <c:v>Thu Nov 18 04:48:39.780</c:v>
                </c:pt>
                <c:pt idx="2178">
                  <c:v>Thu Nov 18 04:49:09.786</c:v>
                </c:pt>
                <c:pt idx="2179">
                  <c:v>Thu Nov 18 04:49:39.792</c:v>
                </c:pt>
                <c:pt idx="2180">
                  <c:v>Thu Nov 18 04:50:09.798</c:v>
                </c:pt>
                <c:pt idx="2181">
                  <c:v>Thu Nov 18 04:50:39.804</c:v>
                </c:pt>
                <c:pt idx="2182">
                  <c:v>Thu Nov 18 04:51:09.811</c:v>
                </c:pt>
                <c:pt idx="2183">
                  <c:v>Thu Nov 18 04:51:39.816</c:v>
                </c:pt>
                <c:pt idx="2184">
                  <c:v>Thu Nov 18 04:52:09.822</c:v>
                </c:pt>
                <c:pt idx="2185">
                  <c:v>Thu Nov 18 04:52:39.828</c:v>
                </c:pt>
                <c:pt idx="2186">
                  <c:v>Thu Nov 18 04:53:09.834</c:v>
                </c:pt>
                <c:pt idx="2187">
                  <c:v>Thu Nov 18 04:53:39.840</c:v>
                </c:pt>
                <c:pt idx="2188">
                  <c:v>Thu Nov 18 04:54:09.847</c:v>
                </c:pt>
                <c:pt idx="2189">
                  <c:v>Thu Nov 18 04:54:39.853</c:v>
                </c:pt>
                <c:pt idx="2190">
                  <c:v>Thu Nov 18 04:55:09.859</c:v>
                </c:pt>
                <c:pt idx="2191">
                  <c:v>Thu Nov 18 04:55:39.865</c:v>
                </c:pt>
                <c:pt idx="2192">
                  <c:v>Thu Nov 18 04:56:09.871</c:v>
                </c:pt>
                <c:pt idx="2193">
                  <c:v>Thu Nov 18 04:56:39.878</c:v>
                </c:pt>
                <c:pt idx="2194">
                  <c:v>Thu Nov 18 04:57:09.883</c:v>
                </c:pt>
                <c:pt idx="2195">
                  <c:v>Thu Nov 18 04:57:39.889</c:v>
                </c:pt>
                <c:pt idx="2196">
                  <c:v>Thu Nov 18 04:58:09.896</c:v>
                </c:pt>
                <c:pt idx="2197">
                  <c:v>Thu Nov 18 04:58:39.901</c:v>
                </c:pt>
                <c:pt idx="2198">
                  <c:v>Thu Nov 18 04:59:09.906</c:v>
                </c:pt>
                <c:pt idx="2199">
                  <c:v>Thu Nov 18 04:59:39.913</c:v>
                </c:pt>
                <c:pt idx="2200">
                  <c:v>Thu Nov 18 05:00:09.918</c:v>
                </c:pt>
                <c:pt idx="2201">
                  <c:v>Thu Nov 18 05:00:39.924</c:v>
                </c:pt>
                <c:pt idx="2202">
                  <c:v>Thu Nov 18 05:01:09.930</c:v>
                </c:pt>
                <c:pt idx="2203">
                  <c:v>Thu Nov 18 05:01:39.936</c:v>
                </c:pt>
                <c:pt idx="2204">
                  <c:v>Thu Nov 18 05:02:09.942</c:v>
                </c:pt>
                <c:pt idx="2205">
                  <c:v>Thu Nov 18 05:02:39.949</c:v>
                </c:pt>
                <c:pt idx="2206">
                  <c:v>Thu Nov 18 05:03:09.954</c:v>
                </c:pt>
                <c:pt idx="2207">
                  <c:v>Thu Nov 18 05:03:39.960</c:v>
                </c:pt>
                <c:pt idx="2208">
                  <c:v>Thu Nov 18 05:04:09.965</c:v>
                </c:pt>
                <c:pt idx="2209">
                  <c:v>Thu Nov 18 05:04:39.970</c:v>
                </c:pt>
                <c:pt idx="2210">
                  <c:v>Thu Nov 18 05:05:09.976</c:v>
                </c:pt>
                <c:pt idx="2211">
                  <c:v>Thu Nov 18 05:05:39.982</c:v>
                </c:pt>
                <c:pt idx="2212">
                  <c:v>Thu Nov 18 05:06:09.988</c:v>
                </c:pt>
                <c:pt idx="2213">
                  <c:v>Thu Nov 18 05:06:39.994</c:v>
                </c:pt>
                <c:pt idx="2214">
                  <c:v>Thu Nov 18 05:07:10.002</c:v>
                </c:pt>
                <c:pt idx="2215">
                  <c:v>Thu Nov 18 05:07:40.008</c:v>
                </c:pt>
                <c:pt idx="2216">
                  <c:v>Thu Nov 18 05:08:10.014</c:v>
                </c:pt>
                <c:pt idx="2217">
                  <c:v>Thu Nov 18 05:08:40.019</c:v>
                </c:pt>
                <c:pt idx="2218">
                  <c:v>Thu Nov 18 05:09:10.024</c:v>
                </c:pt>
                <c:pt idx="2219">
                  <c:v>Thu Nov 18 05:09:40.030</c:v>
                </c:pt>
                <c:pt idx="2220">
                  <c:v>Thu Nov 18 05:10:10.035</c:v>
                </c:pt>
                <c:pt idx="2221">
                  <c:v>Thu Nov 18 05:10:40.041</c:v>
                </c:pt>
                <c:pt idx="2222">
                  <c:v>Thu Nov 18 05:11:10.048</c:v>
                </c:pt>
                <c:pt idx="2223">
                  <c:v>Thu Nov 18 05:11:40.054</c:v>
                </c:pt>
                <c:pt idx="2224">
                  <c:v>Thu Nov 18 05:12:10.060</c:v>
                </c:pt>
                <c:pt idx="2225">
                  <c:v>Thu Nov 18 05:12:40.066</c:v>
                </c:pt>
                <c:pt idx="2226">
                  <c:v>Thu Nov 18 05:13:10.072</c:v>
                </c:pt>
                <c:pt idx="2227">
                  <c:v>Thu Nov 18 05:13:40.079</c:v>
                </c:pt>
                <c:pt idx="2228">
                  <c:v>Thu Nov 18 05:14:10.086</c:v>
                </c:pt>
                <c:pt idx="2229">
                  <c:v>Thu Nov 18 05:14:40.090</c:v>
                </c:pt>
                <c:pt idx="2230">
                  <c:v>Thu Nov 18 05:15:10.095</c:v>
                </c:pt>
                <c:pt idx="2231">
                  <c:v>Thu Nov 18 05:15:40.101</c:v>
                </c:pt>
                <c:pt idx="2232">
                  <c:v>Thu Nov 18 05:16:10.107</c:v>
                </c:pt>
                <c:pt idx="2233">
                  <c:v>Thu Nov 18 05:16:40.114</c:v>
                </c:pt>
                <c:pt idx="2234">
                  <c:v>Thu Nov 18 05:17:10.120</c:v>
                </c:pt>
                <c:pt idx="2235">
                  <c:v>Thu Nov 18 05:17:40.126</c:v>
                </c:pt>
                <c:pt idx="2236">
                  <c:v>Thu Nov 18 05:18:10.132</c:v>
                </c:pt>
                <c:pt idx="2237">
                  <c:v>Thu Nov 18 05:18:40.138</c:v>
                </c:pt>
                <c:pt idx="2238">
                  <c:v>Thu Nov 18 05:19:10.145</c:v>
                </c:pt>
                <c:pt idx="2239">
                  <c:v>Thu Nov 18 05:19:40.151</c:v>
                </c:pt>
                <c:pt idx="2240">
                  <c:v>Thu Nov 18 05:20:10.156</c:v>
                </c:pt>
                <c:pt idx="2241">
                  <c:v>Thu Nov 18 05:20:40.161</c:v>
                </c:pt>
                <c:pt idx="2242">
                  <c:v>Thu Nov 18 05:21:10.167</c:v>
                </c:pt>
                <c:pt idx="2243">
                  <c:v>Thu Nov 18 05:21:40.173</c:v>
                </c:pt>
                <c:pt idx="2244">
                  <c:v>Thu Nov 18 05:22:10.180</c:v>
                </c:pt>
                <c:pt idx="2245">
                  <c:v>Thu Nov 18 05:22:40.186</c:v>
                </c:pt>
                <c:pt idx="2246">
                  <c:v>Thu Nov 18 05:23:10.192</c:v>
                </c:pt>
                <c:pt idx="2247">
                  <c:v>Thu Nov 18 05:23:40.198</c:v>
                </c:pt>
                <c:pt idx="2248">
                  <c:v>Thu Nov 18 05:24:10.204</c:v>
                </c:pt>
                <c:pt idx="2249">
                  <c:v>Thu Nov 18 05:24:40.210</c:v>
                </c:pt>
                <c:pt idx="2250">
                  <c:v>Thu Nov 18 05:25:10.216</c:v>
                </c:pt>
                <c:pt idx="2251">
                  <c:v>Thu Nov 18 05:25:40.223</c:v>
                </c:pt>
                <c:pt idx="2252">
                  <c:v>Thu Nov 18 05:26:10.228</c:v>
                </c:pt>
                <c:pt idx="2253">
                  <c:v>Thu Nov 18 05:26:40.236</c:v>
                </c:pt>
                <c:pt idx="2254">
                  <c:v>Thu Nov 18 05:27:10.242</c:v>
                </c:pt>
                <c:pt idx="2255">
                  <c:v>Thu Nov 18 05:27:40.248</c:v>
                </c:pt>
                <c:pt idx="2256">
                  <c:v>Thu Nov 18 05:28:10.254</c:v>
                </c:pt>
                <c:pt idx="2257">
                  <c:v>Thu Nov 18 05:28:40.259</c:v>
                </c:pt>
                <c:pt idx="2258">
                  <c:v>Thu Nov 18 05:29:10.265</c:v>
                </c:pt>
                <c:pt idx="2259">
                  <c:v>Thu Nov 18 05:29:40.271</c:v>
                </c:pt>
                <c:pt idx="2260">
                  <c:v>Thu Nov 18 05:30:10.276</c:v>
                </c:pt>
                <c:pt idx="2261">
                  <c:v>Thu Nov 18 05:30:40.282</c:v>
                </c:pt>
                <c:pt idx="2262">
                  <c:v>Thu Nov 18 05:31:10.287</c:v>
                </c:pt>
                <c:pt idx="2263">
                  <c:v>Thu Nov 18 05:31:40.292</c:v>
                </c:pt>
                <c:pt idx="2264">
                  <c:v>Thu Nov 18 05:32:10.298</c:v>
                </c:pt>
                <c:pt idx="2265">
                  <c:v>Thu Nov 18 05:32:40.304</c:v>
                </c:pt>
                <c:pt idx="2266">
                  <c:v>Thu Nov 18 05:33:10.311</c:v>
                </c:pt>
                <c:pt idx="2267">
                  <c:v>Thu Nov 18 05:33:40.317</c:v>
                </c:pt>
                <c:pt idx="2268">
                  <c:v>Thu Nov 18 05:34:10.323</c:v>
                </c:pt>
                <c:pt idx="2269">
                  <c:v>Thu Nov 18 05:34:40.329</c:v>
                </c:pt>
                <c:pt idx="2270">
                  <c:v>Thu Nov 18 05:35:10.335</c:v>
                </c:pt>
                <c:pt idx="2271">
                  <c:v>Thu Nov 18 05:35:40.341</c:v>
                </c:pt>
                <c:pt idx="2272">
                  <c:v>Thu Nov 18 05:36:10.347</c:v>
                </c:pt>
                <c:pt idx="2273">
                  <c:v>Thu Nov 18 05:36:40.353</c:v>
                </c:pt>
                <c:pt idx="2274">
                  <c:v>Thu Nov 18 05:37:10.360</c:v>
                </c:pt>
                <c:pt idx="2275">
                  <c:v>Thu Nov 18 05:37:40.367</c:v>
                </c:pt>
                <c:pt idx="2276">
                  <c:v>Thu Nov 18 05:38:10.374</c:v>
                </c:pt>
                <c:pt idx="2277">
                  <c:v>Thu Nov 18 05:38:40.380</c:v>
                </c:pt>
                <c:pt idx="2278">
                  <c:v>Thu Nov 18 05:39:10.386</c:v>
                </c:pt>
                <c:pt idx="2279">
                  <c:v>Thu Nov 18 05:39:40.392</c:v>
                </c:pt>
                <c:pt idx="2280">
                  <c:v>Thu Nov 18 05:40:10.397</c:v>
                </c:pt>
                <c:pt idx="2281">
                  <c:v>Thu Nov 18 05:40:40.403</c:v>
                </c:pt>
                <c:pt idx="2282">
                  <c:v>Thu Nov 18 05:41:10.408</c:v>
                </c:pt>
                <c:pt idx="2283">
                  <c:v>Thu Nov 18 05:41:40.414</c:v>
                </c:pt>
                <c:pt idx="2284">
                  <c:v>Thu Nov 18 05:42:10.420</c:v>
                </c:pt>
                <c:pt idx="2285">
                  <c:v>Thu Nov 18 05:42:40.426</c:v>
                </c:pt>
                <c:pt idx="2286">
                  <c:v>Thu Nov 18 05:43:10.432</c:v>
                </c:pt>
                <c:pt idx="2287">
                  <c:v>Thu Nov 18 05:43:40.439</c:v>
                </c:pt>
                <c:pt idx="2288">
                  <c:v>Thu Nov 18 05:44:10.445</c:v>
                </c:pt>
                <c:pt idx="2289">
                  <c:v>Thu Nov 18 05:44:40.451</c:v>
                </c:pt>
                <c:pt idx="2290">
                  <c:v>Thu Nov 18 05:45:10.458</c:v>
                </c:pt>
                <c:pt idx="2291">
                  <c:v>Thu Nov 18 05:45:40.463</c:v>
                </c:pt>
                <c:pt idx="2292">
                  <c:v>Thu Nov 18 05:46:10.469</c:v>
                </c:pt>
                <c:pt idx="2293">
                  <c:v>Thu Nov 18 05:46:40.475</c:v>
                </c:pt>
                <c:pt idx="2294">
                  <c:v>Thu Nov 18 05:47:10.481</c:v>
                </c:pt>
                <c:pt idx="2295">
                  <c:v>Thu Nov 18 05:47:40.487</c:v>
                </c:pt>
                <c:pt idx="2296">
                  <c:v>Thu Nov 18 05:48:10.493</c:v>
                </c:pt>
                <c:pt idx="2297">
                  <c:v>Thu Nov 18 05:48:40.499</c:v>
                </c:pt>
                <c:pt idx="2298">
                  <c:v>Thu Nov 18 05:49:10.505</c:v>
                </c:pt>
                <c:pt idx="2299">
                  <c:v>Thu Nov 18 05:49:40.511</c:v>
                </c:pt>
                <c:pt idx="2300">
                  <c:v>Thu Nov 18 05:50:10.517</c:v>
                </c:pt>
                <c:pt idx="2301">
                  <c:v>Thu Nov 18 05:50:40.524</c:v>
                </c:pt>
                <c:pt idx="2302">
                  <c:v>Thu Nov 18 05:51:10.530</c:v>
                </c:pt>
                <c:pt idx="2303">
                  <c:v>Thu Nov 18 05:51:40.536</c:v>
                </c:pt>
                <c:pt idx="2304">
                  <c:v>Thu Nov 18 05:52:10.541</c:v>
                </c:pt>
                <c:pt idx="2305">
                  <c:v>Thu Nov 18 05:52:40.546</c:v>
                </c:pt>
                <c:pt idx="2306">
                  <c:v>Thu Nov 18 05:53:10.553</c:v>
                </c:pt>
                <c:pt idx="2307">
                  <c:v>Thu Nov 18 05:53:40.560</c:v>
                </c:pt>
                <c:pt idx="2308">
                  <c:v>Thu Nov 18 05:54:10.565</c:v>
                </c:pt>
                <c:pt idx="2309">
                  <c:v>Thu Nov 18 05:54:40.571</c:v>
                </c:pt>
                <c:pt idx="2310">
                  <c:v>Thu Nov 18 05:55:10.577</c:v>
                </c:pt>
                <c:pt idx="2311">
                  <c:v>Thu Nov 18 05:55:40.583</c:v>
                </c:pt>
                <c:pt idx="2312">
                  <c:v>Thu Nov 18 05:56:10.590</c:v>
                </c:pt>
                <c:pt idx="2313">
                  <c:v>Thu Nov 18 05:56:40.596</c:v>
                </c:pt>
                <c:pt idx="2314">
                  <c:v>Thu Nov 18 05:57:10.603</c:v>
                </c:pt>
                <c:pt idx="2315">
                  <c:v>Thu Nov 18 05:57:40.609</c:v>
                </c:pt>
                <c:pt idx="2316">
                  <c:v>Thu Nov 18 05:58:10.620</c:v>
                </c:pt>
                <c:pt idx="2317">
                  <c:v>Thu Nov 18 05:58:40.627</c:v>
                </c:pt>
                <c:pt idx="2318">
                  <c:v>Thu Nov 18 05:59:10.633</c:v>
                </c:pt>
                <c:pt idx="2319">
                  <c:v>Thu Nov 18 05:59:40.640</c:v>
                </c:pt>
                <c:pt idx="2320">
                  <c:v>Thu Nov 18 06:00:10.647</c:v>
                </c:pt>
                <c:pt idx="2321">
                  <c:v>Thu Nov 18 06:00:40.653</c:v>
                </c:pt>
                <c:pt idx="2322">
                  <c:v>Thu Nov 18 06:01:10.659</c:v>
                </c:pt>
                <c:pt idx="2323">
                  <c:v>Thu Nov 18 06:01:40.665</c:v>
                </c:pt>
                <c:pt idx="2324">
                  <c:v>Thu Nov 18 06:02:10.672</c:v>
                </c:pt>
                <c:pt idx="2325">
                  <c:v>Thu Nov 18 06:02:40.678</c:v>
                </c:pt>
                <c:pt idx="2326">
                  <c:v>Thu Nov 18 06:03:10.683</c:v>
                </c:pt>
                <c:pt idx="2327">
                  <c:v>Thu Nov 18 06:03:40.688</c:v>
                </c:pt>
                <c:pt idx="2328">
                  <c:v>Thu Nov 18 06:04:10.694</c:v>
                </c:pt>
                <c:pt idx="2329">
                  <c:v>Thu Nov 18 06:04:40.701</c:v>
                </c:pt>
                <c:pt idx="2330">
                  <c:v>Thu Nov 18 06:05:10.708</c:v>
                </c:pt>
                <c:pt idx="2331">
                  <c:v>Thu Nov 18 06:05:40.713</c:v>
                </c:pt>
                <c:pt idx="2332">
                  <c:v>Thu Nov 18 06:06:10.719</c:v>
                </c:pt>
                <c:pt idx="2333">
                  <c:v>Thu Nov 18 06:06:40.725</c:v>
                </c:pt>
                <c:pt idx="2334">
                  <c:v>Thu Nov 18 06:07:10.731</c:v>
                </c:pt>
                <c:pt idx="2335">
                  <c:v>Thu Nov 18 06:07:40.738</c:v>
                </c:pt>
                <c:pt idx="2336">
                  <c:v>Thu Nov 18 06:08:10.743</c:v>
                </c:pt>
                <c:pt idx="2337">
                  <c:v>Thu Nov 18 06:08:40.749</c:v>
                </c:pt>
                <c:pt idx="2338">
                  <c:v>Thu Nov 18 06:09:10.754</c:v>
                </c:pt>
                <c:pt idx="2339">
                  <c:v>Thu Nov 18 06:09:40.760</c:v>
                </c:pt>
                <c:pt idx="2340">
                  <c:v>Thu Nov 18 06:10:10.767</c:v>
                </c:pt>
                <c:pt idx="2341">
                  <c:v>Thu Nov 18 06:10:40.773</c:v>
                </c:pt>
                <c:pt idx="2342">
                  <c:v>Thu Nov 18 06:11:10.779</c:v>
                </c:pt>
                <c:pt idx="2343">
                  <c:v>Thu Nov 18 06:11:40.785</c:v>
                </c:pt>
                <c:pt idx="2344">
                  <c:v>Thu Nov 18 06:12:10.790</c:v>
                </c:pt>
                <c:pt idx="2345">
                  <c:v>Thu Nov 18 06:12:40.796</c:v>
                </c:pt>
                <c:pt idx="2346">
                  <c:v>Thu Nov 18 06:13:10.802</c:v>
                </c:pt>
                <c:pt idx="2347">
                  <c:v>Thu Nov 18 06:13:40.809</c:v>
                </c:pt>
                <c:pt idx="2348">
                  <c:v>Thu Nov 18 06:14:10.813</c:v>
                </c:pt>
                <c:pt idx="2349">
                  <c:v>Thu Nov 18 06:14:40.818</c:v>
                </c:pt>
                <c:pt idx="2350">
                  <c:v>Thu Nov 18 06:15:10.824</c:v>
                </c:pt>
                <c:pt idx="2351">
                  <c:v>Thu Nov 18 06:15:40.830</c:v>
                </c:pt>
                <c:pt idx="2352">
                  <c:v>Thu Nov 18 06:16:10.836</c:v>
                </c:pt>
                <c:pt idx="2353">
                  <c:v>Thu Nov 18 06:16:40.842</c:v>
                </c:pt>
                <c:pt idx="2354">
                  <c:v>Thu Nov 18 06:17:10.848</c:v>
                </c:pt>
                <c:pt idx="2355">
                  <c:v>Thu Nov 18 06:17:40.854</c:v>
                </c:pt>
                <c:pt idx="2356">
                  <c:v>Thu Nov 18 06:18:10.860</c:v>
                </c:pt>
                <c:pt idx="2357">
                  <c:v>Thu Nov 18 06:18:40.866</c:v>
                </c:pt>
                <c:pt idx="2358">
                  <c:v>Thu Nov 18 06:19:10.872</c:v>
                </c:pt>
                <c:pt idx="2359">
                  <c:v>Thu Nov 18 06:19:40.878</c:v>
                </c:pt>
                <c:pt idx="2360">
                  <c:v>Thu Nov 18 06:20:10.885</c:v>
                </c:pt>
                <c:pt idx="2361">
                  <c:v>Thu Nov 18 06:20:40.891</c:v>
                </c:pt>
                <c:pt idx="2362">
                  <c:v>Thu Nov 18 06:21:10.897</c:v>
                </c:pt>
                <c:pt idx="2363">
                  <c:v>Thu Nov 18 06:21:40.903</c:v>
                </c:pt>
                <c:pt idx="2364">
                  <c:v>Thu Nov 18 06:22:10.910</c:v>
                </c:pt>
                <c:pt idx="2365">
                  <c:v>Thu Nov 18 06:22:40.915</c:v>
                </c:pt>
                <c:pt idx="2366">
                  <c:v>Thu Nov 18 06:23:10.921</c:v>
                </c:pt>
                <c:pt idx="2367">
                  <c:v>Thu Nov 18 06:23:40.927</c:v>
                </c:pt>
                <c:pt idx="2368">
                  <c:v>Thu Nov 18 06:24:10.933</c:v>
                </c:pt>
                <c:pt idx="2369">
                  <c:v>Thu Nov 18 06:24:40.939</c:v>
                </c:pt>
                <c:pt idx="2370">
                  <c:v>Thu Nov 18 06:25:10.944</c:v>
                </c:pt>
                <c:pt idx="2371">
                  <c:v>Thu Nov 18 06:25:40.950</c:v>
                </c:pt>
                <c:pt idx="2372">
                  <c:v>Thu Nov 18 06:26:10.956</c:v>
                </c:pt>
                <c:pt idx="2373">
                  <c:v>Thu Nov 18 06:26:40.962</c:v>
                </c:pt>
                <c:pt idx="2374">
                  <c:v>Thu Nov 18 06:27:10.969</c:v>
                </c:pt>
                <c:pt idx="2375">
                  <c:v>Thu Nov 18 06:27:40.975</c:v>
                </c:pt>
                <c:pt idx="2376">
                  <c:v>Thu Nov 18 06:28:10.981</c:v>
                </c:pt>
                <c:pt idx="2377">
                  <c:v>Thu Nov 18 06:28:40.987</c:v>
                </c:pt>
                <c:pt idx="2378">
                  <c:v>Thu Nov 18 06:29:10.993</c:v>
                </c:pt>
                <c:pt idx="2379">
                  <c:v>Thu Nov 18 06:29:40.999</c:v>
                </c:pt>
                <c:pt idx="2380">
                  <c:v>Thu Nov 18 06:30:11.005</c:v>
                </c:pt>
                <c:pt idx="2381">
                  <c:v>Thu Nov 18 06:30:41.012</c:v>
                </c:pt>
                <c:pt idx="2382">
                  <c:v>Thu Nov 18 06:31:11.017</c:v>
                </c:pt>
                <c:pt idx="2383">
                  <c:v>Thu Nov 18 06:31:41.024</c:v>
                </c:pt>
                <c:pt idx="2384">
                  <c:v>Thu Nov 18 06:32:11.031</c:v>
                </c:pt>
                <c:pt idx="2385">
                  <c:v>Thu Nov 18 06:32:41.037</c:v>
                </c:pt>
                <c:pt idx="2386">
                  <c:v>Thu Nov 18 06:33:11.043</c:v>
                </c:pt>
                <c:pt idx="2387">
                  <c:v>Thu Nov 18 06:33:41.049</c:v>
                </c:pt>
                <c:pt idx="2388">
                  <c:v>Thu Nov 18 06:34:11.055</c:v>
                </c:pt>
                <c:pt idx="2389">
                  <c:v>Thu Nov 18 06:34:41.061</c:v>
                </c:pt>
                <c:pt idx="2390">
                  <c:v>Thu Nov 18 06:35:11.067</c:v>
                </c:pt>
                <c:pt idx="2391">
                  <c:v>Thu Nov 18 06:35:41.073</c:v>
                </c:pt>
                <c:pt idx="2392">
                  <c:v>Thu Nov 18 06:36:11.078</c:v>
                </c:pt>
                <c:pt idx="2393">
                  <c:v>Thu Nov 18 06:36:41.084</c:v>
                </c:pt>
                <c:pt idx="2394">
                  <c:v>Thu Nov 18 06:37:11.090</c:v>
                </c:pt>
                <c:pt idx="2395">
                  <c:v>Thu Nov 18 06:37:41.096</c:v>
                </c:pt>
                <c:pt idx="2396">
                  <c:v>Thu Nov 18 06:38:11.102</c:v>
                </c:pt>
                <c:pt idx="2397">
                  <c:v>Thu Nov 18 06:38:41.108</c:v>
                </c:pt>
                <c:pt idx="2398">
                  <c:v>Thu Nov 18 06:39:11.114</c:v>
                </c:pt>
                <c:pt idx="2399">
                  <c:v>Thu Nov 18 06:39:41.119</c:v>
                </c:pt>
                <c:pt idx="2400">
                  <c:v>Thu Nov 18 06:40:11.124</c:v>
                </c:pt>
                <c:pt idx="2401">
                  <c:v>Thu Nov 18 06:40:41.129</c:v>
                </c:pt>
                <c:pt idx="2402">
                  <c:v>Thu Nov 18 06:41:11.135</c:v>
                </c:pt>
                <c:pt idx="2403">
                  <c:v>Thu Nov 18 06:41:41.141</c:v>
                </c:pt>
                <c:pt idx="2404">
                  <c:v>Thu Nov 18 06:42:11.147</c:v>
                </c:pt>
                <c:pt idx="2405">
                  <c:v>Thu Nov 18 06:42:41.153</c:v>
                </c:pt>
                <c:pt idx="2406">
                  <c:v>Thu Nov 18 06:43:11.159</c:v>
                </c:pt>
                <c:pt idx="2407">
                  <c:v>Thu Nov 18 06:43:41.165</c:v>
                </c:pt>
                <c:pt idx="2408">
                  <c:v>Thu Nov 18 06:44:11.171</c:v>
                </c:pt>
                <c:pt idx="2409">
                  <c:v>Thu Nov 18 06:44:41.178</c:v>
                </c:pt>
                <c:pt idx="2410">
                  <c:v>Thu Nov 18 06:45:11.184</c:v>
                </c:pt>
                <c:pt idx="2411">
                  <c:v>Thu Nov 18 06:45:41.190</c:v>
                </c:pt>
                <c:pt idx="2412">
                  <c:v>Thu Nov 18 06:46:11.195</c:v>
                </c:pt>
                <c:pt idx="2413">
                  <c:v>Thu Nov 18 06:46:41.201</c:v>
                </c:pt>
                <c:pt idx="2414">
                  <c:v>Thu Nov 18 06:47:11.207</c:v>
                </c:pt>
                <c:pt idx="2415">
                  <c:v>Thu Nov 18 06:47:41.214</c:v>
                </c:pt>
                <c:pt idx="2416">
                  <c:v>Thu Nov 18 06:48:11.219</c:v>
                </c:pt>
                <c:pt idx="2417">
                  <c:v>Thu Nov 18 06:48:41.225</c:v>
                </c:pt>
                <c:pt idx="2418">
                  <c:v>Thu Nov 18 06:49:11.231</c:v>
                </c:pt>
                <c:pt idx="2419">
                  <c:v>Thu Nov 18 06:49:41.237</c:v>
                </c:pt>
                <c:pt idx="2420">
                  <c:v>Thu Nov 18 06:50:11.243</c:v>
                </c:pt>
                <c:pt idx="2421">
                  <c:v>Thu Nov 18 06:50:41.249</c:v>
                </c:pt>
                <c:pt idx="2422">
                  <c:v>Thu Nov 18 06:51:11.255</c:v>
                </c:pt>
                <c:pt idx="2423">
                  <c:v>Thu Nov 18 06:51:41.261</c:v>
                </c:pt>
                <c:pt idx="2424">
                  <c:v>Thu Nov 18 06:52:11.266</c:v>
                </c:pt>
                <c:pt idx="2425">
                  <c:v>Thu Nov 18 06:52:41.272</c:v>
                </c:pt>
                <c:pt idx="2426">
                  <c:v>Thu Nov 18 06:53:11.279</c:v>
                </c:pt>
                <c:pt idx="2427">
                  <c:v>Thu Nov 18 06:53:41.285</c:v>
                </c:pt>
                <c:pt idx="2428">
                  <c:v>Thu Nov 18 06:54:11.291</c:v>
                </c:pt>
                <c:pt idx="2429">
                  <c:v>Thu Nov 18 06:54:41.297</c:v>
                </c:pt>
                <c:pt idx="2430">
                  <c:v>Thu Nov 18 06:55:11.303</c:v>
                </c:pt>
                <c:pt idx="2431">
                  <c:v>Thu Nov 18 06:55:41.309</c:v>
                </c:pt>
                <c:pt idx="2432">
                  <c:v>Thu Nov 18 06:56:11.316</c:v>
                </c:pt>
                <c:pt idx="2433">
                  <c:v>Thu Nov 18 06:56:41.321</c:v>
                </c:pt>
                <c:pt idx="2434">
                  <c:v>Thu Nov 18 06:57:11.326</c:v>
                </c:pt>
                <c:pt idx="2435">
                  <c:v>Thu Nov 18 06:57:41.331</c:v>
                </c:pt>
                <c:pt idx="2436">
                  <c:v>Thu Nov 18 06:58:11.338</c:v>
                </c:pt>
                <c:pt idx="2437">
                  <c:v>Thu Nov 18 06:58:41.345</c:v>
                </c:pt>
                <c:pt idx="2438">
                  <c:v>Thu Nov 18 06:59:11.351</c:v>
                </c:pt>
                <c:pt idx="2439">
                  <c:v>Thu Nov 18 06:59:41.357</c:v>
                </c:pt>
                <c:pt idx="2440">
                  <c:v>Thu Nov 18 07:00:11.364</c:v>
                </c:pt>
                <c:pt idx="2441">
                  <c:v>Thu Nov 18 07:00:41.370</c:v>
                </c:pt>
                <c:pt idx="2442">
                  <c:v>Thu Nov 18 07:01:11.376</c:v>
                </c:pt>
                <c:pt idx="2443">
                  <c:v>Thu Nov 18 07:01:41.382</c:v>
                </c:pt>
                <c:pt idx="2444">
                  <c:v>Thu Nov 18 07:02:11.388</c:v>
                </c:pt>
                <c:pt idx="2445">
                  <c:v>Thu Nov 18 07:02:41.394</c:v>
                </c:pt>
                <c:pt idx="2446">
                  <c:v>Thu Nov 18 07:03:11.401</c:v>
                </c:pt>
                <c:pt idx="2447">
                  <c:v>Thu Nov 18 07:03:41.407</c:v>
                </c:pt>
                <c:pt idx="2448">
                  <c:v>Thu Nov 18 07:04:11.413</c:v>
                </c:pt>
                <c:pt idx="2449">
                  <c:v>Thu Nov 18 07:04:41.419</c:v>
                </c:pt>
                <c:pt idx="2450">
                  <c:v>Thu Nov 18 07:05:11.425</c:v>
                </c:pt>
                <c:pt idx="2451">
                  <c:v>Thu Nov 18 07:05:41.431</c:v>
                </c:pt>
                <c:pt idx="2452">
                  <c:v>Thu Nov 18 07:06:11.437</c:v>
                </c:pt>
                <c:pt idx="2453">
                  <c:v>Thu Nov 18 07:06:41.443</c:v>
                </c:pt>
                <c:pt idx="2454">
                  <c:v>Thu Nov 18 07:07:11.449</c:v>
                </c:pt>
                <c:pt idx="2455">
                  <c:v>Thu Nov 18 07:07:41.455</c:v>
                </c:pt>
                <c:pt idx="2456">
                  <c:v>Thu Nov 18 07:08:11.459</c:v>
                </c:pt>
                <c:pt idx="2457">
                  <c:v>Thu Nov 18 07:08:41.466</c:v>
                </c:pt>
                <c:pt idx="2458">
                  <c:v>Thu Nov 18 07:09:11.473</c:v>
                </c:pt>
                <c:pt idx="2459">
                  <c:v>Thu Nov 18 07:09:41.479</c:v>
                </c:pt>
                <c:pt idx="2460">
                  <c:v>Thu Nov 18 07:10:11.486</c:v>
                </c:pt>
                <c:pt idx="2461">
                  <c:v>Thu Nov 18 07:10:41.492</c:v>
                </c:pt>
                <c:pt idx="2462">
                  <c:v>Thu Nov 18 07:11:11.498</c:v>
                </c:pt>
                <c:pt idx="2463">
                  <c:v>Thu Nov 18 07:11:41.504</c:v>
                </c:pt>
                <c:pt idx="2464">
                  <c:v>Thu Nov 18 07:12:11.510</c:v>
                </c:pt>
                <c:pt idx="2465">
                  <c:v>Thu Nov 18 07:12:41.516</c:v>
                </c:pt>
                <c:pt idx="2466">
                  <c:v>Thu Nov 18 07:13:11.523</c:v>
                </c:pt>
                <c:pt idx="2467">
                  <c:v>Thu Nov 18 07:13:41.528</c:v>
                </c:pt>
                <c:pt idx="2468">
                  <c:v>Thu Nov 18 07:14:11.535</c:v>
                </c:pt>
                <c:pt idx="2469">
                  <c:v>Thu Nov 18 07:14:41.541</c:v>
                </c:pt>
                <c:pt idx="2470">
                  <c:v>Thu Nov 18 07:15:11.547</c:v>
                </c:pt>
                <c:pt idx="2471">
                  <c:v>Thu Nov 18 07:15:41.554</c:v>
                </c:pt>
                <c:pt idx="2472">
                  <c:v>Thu Nov 18 07:16:11.560</c:v>
                </c:pt>
                <c:pt idx="2473">
                  <c:v>Thu Nov 18 07:16:41.565</c:v>
                </c:pt>
                <c:pt idx="2474">
                  <c:v>Thu Nov 18 07:17:11.571</c:v>
                </c:pt>
                <c:pt idx="2475">
                  <c:v>Thu Nov 18 07:17:41.577</c:v>
                </c:pt>
                <c:pt idx="2476">
                  <c:v>Thu Nov 18 07:18:11.583</c:v>
                </c:pt>
                <c:pt idx="2477">
                  <c:v>Thu Nov 18 07:18:41.589</c:v>
                </c:pt>
                <c:pt idx="2478">
                  <c:v>Thu Nov 18 07:19:11.594</c:v>
                </c:pt>
                <c:pt idx="2479">
                  <c:v>Thu Nov 18 07:19:41.600</c:v>
                </c:pt>
                <c:pt idx="2480">
                  <c:v>Thu Nov 18 07:20:11.606</c:v>
                </c:pt>
                <c:pt idx="2481">
                  <c:v>Thu Nov 18 07:20:41.612</c:v>
                </c:pt>
                <c:pt idx="2482">
                  <c:v>Thu Nov 18 07:21:11.618</c:v>
                </c:pt>
                <c:pt idx="2483">
                  <c:v>Thu Nov 18 07:21:41.625</c:v>
                </c:pt>
                <c:pt idx="2484">
                  <c:v>Thu Nov 18 07:22:11.631</c:v>
                </c:pt>
                <c:pt idx="2485">
                  <c:v>Thu Nov 18 07:22:41.637</c:v>
                </c:pt>
                <c:pt idx="2486">
                  <c:v>Thu Nov 18 07:23:11.643</c:v>
                </c:pt>
                <c:pt idx="2487">
                  <c:v>Thu Nov 18 07:23:41.649</c:v>
                </c:pt>
                <c:pt idx="2488">
                  <c:v>Thu Nov 18 07:24:11.655</c:v>
                </c:pt>
                <c:pt idx="2489">
                  <c:v>Thu Nov 18 07:24:41.661</c:v>
                </c:pt>
                <c:pt idx="2490">
                  <c:v>Thu Nov 18 07:25:11.666</c:v>
                </c:pt>
                <c:pt idx="2491">
                  <c:v>Thu Nov 18 07:25:41.673</c:v>
                </c:pt>
                <c:pt idx="2492">
                  <c:v>Thu Nov 18 07:26:11.680</c:v>
                </c:pt>
                <c:pt idx="2493">
                  <c:v>Thu Nov 18 07:26:41.686</c:v>
                </c:pt>
                <c:pt idx="2494">
                  <c:v>Thu Nov 18 07:27:11.693</c:v>
                </c:pt>
                <c:pt idx="2495">
                  <c:v>Thu Nov 18 07:27:41.699</c:v>
                </c:pt>
                <c:pt idx="2496">
                  <c:v>Thu Nov 18 07:28:11.705</c:v>
                </c:pt>
                <c:pt idx="2497">
                  <c:v>Thu Nov 18 07:28:41.711</c:v>
                </c:pt>
                <c:pt idx="2498">
                  <c:v>Thu Nov 18 07:29:11.717</c:v>
                </c:pt>
                <c:pt idx="2499">
                  <c:v>Thu Nov 18 07:29:41.722</c:v>
                </c:pt>
                <c:pt idx="2500">
                  <c:v>Thu Nov 18 07:30:11.729</c:v>
                </c:pt>
                <c:pt idx="2501">
                  <c:v>Thu Nov 18 07:30:41.735</c:v>
                </c:pt>
                <c:pt idx="2502">
                  <c:v>Thu Nov 18 07:31:11.741</c:v>
                </c:pt>
                <c:pt idx="2503">
                  <c:v>Thu Nov 18 07:31:41.747</c:v>
                </c:pt>
                <c:pt idx="2504">
                  <c:v>Thu Nov 18 07:32:11.753</c:v>
                </c:pt>
                <c:pt idx="2505">
                  <c:v>Thu Nov 18 07:32:41.759</c:v>
                </c:pt>
                <c:pt idx="2506">
                  <c:v>Thu Nov 18 07:33:11.765</c:v>
                </c:pt>
                <c:pt idx="2507">
                  <c:v>Thu Nov 18 07:33:41.770</c:v>
                </c:pt>
                <c:pt idx="2508">
                  <c:v>Thu Nov 18 07:34:11.776</c:v>
                </c:pt>
                <c:pt idx="2509">
                  <c:v>Thu Nov 18 07:34:41.782</c:v>
                </c:pt>
                <c:pt idx="2510">
                  <c:v>Thu Nov 18 07:35:11.788</c:v>
                </c:pt>
                <c:pt idx="2511">
                  <c:v>Thu Nov 18 07:35:41.795</c:v>
                </c:pt>
                <c:pt idx="2512">
                  <c:v>Thu Nov 18 07:36:11.800</c:v>
                </c:pt>
                <c:pt idx="2513">
                  <c:v>Thu Nov 18 07:36:41.806</c:v>
                </c:pt>
                <c:pt idx="2514">
                  <c:v>Thu Nov 18 07:37:11.812</c:v>
                </c:pt>
                <c:pt idx="2515">
                  <c:v>Thu Nov 18 07:37:41.818</c:v>
                </c:pt>
                <c:pt idx="2516">
                  <c:v>Thu Nov 18 07:38:11.824</c:v>
                </c:pt>
                <c:pt idx="2517">
                  <c:v>Thu Nov 18 07:38:41.831</c:v>
                </c:pt>
                <c:pt idx="2518">
                  <c:v>Thu Nov 18 07:39:11.836</c:v>
                </c:pt>
                <c:pt idx="2519">
                  <c:v>Thu Nov 18 07:39:41.841</c:v>
                </c:pt>
                <c:pt idx="2520">
                  <c:v>Thu Nov 18 07:40:11.847</c:v>
                </c:pt>
                <c:pt idx="2521">
                  <c:v>Thu Nov 18 07:40:41.852</c:v>
                </c:pt>
                <c:pt idx="2522">
                  <c:v>Thu Nov 18 07:41:11.859</c:v>
                </c:pt>
                <c:pt idx="2523">
                  <c:v>Thu Nov 18 07:41:41.864</c:v>
                </c:pt>
                <c:pt idx="2524">
                  <c:v>Thu Nov 18 07:42:11.870</c:v>
                </c:pt>
                <c:pt idx="2525">
                  <c:v>Thu Nov 18 07:42:41.876</c:v>
                </c:pt>
                <c:pt idx="2526">
                  <c:v>Thu Nov 18 07:43:11.882</c:v>
                </c:pt>
                <c:pt idx="2527">
                  <c:v>Thu Nov 18 07:43:41.889</c:v>
                </c:pt>
                <c:pt idx="2528">
                  <c:v>Thu Nov 18 07:44:11.894</c:v>
                </c:pt>
                <c:pt idx="2529">
                  <c:v>Thu Nov 18 07:44:41.900</c:v>
                </c:pt>
                <c:pt idx="2530">
                  <c:v>Thu Nov 18 07:45:11.906</c:v>
                </c:pt>
                <c:pt idx="2531">
                  <c:v>Thu Nov 18 07:45:41.911</c:v>
                </c:pt>
                <c:pt idx="2532">
                  <c:v>Thu Nov 18 07:46:11.918</c:v>
                </c:pt>
                <c:pt idx="2533">
                  <c:v>Thu Nov 18 07:46:41.925</c:v>
                </c:pt>
                <c:pt idx="2534">
                  <c:v>Thu Nov 18 07:47:11.931</c:v>
                </c:pt>
                <c:pt idx="2535">
                  <c:v>Thu Nov 18 07:47:41.937</c:v>
                </c:pt>
                <c:pt idx="2536">
                  <c:v>Thu Nov 18 07:48:11.943</c:v>
                </c:pt>
                <c:pt idx="2537">
                  <c:v>Thu Nov 18 07:48:41.950</c:v>
                </c:pt>
                <c:pt idx="2538">
                  <c:v>Thu Nov 18 07:49:11.956</c:v>
                </c:pt>
                <c:pt idx="2539">
                  <c:v>Thu Nov 18 07:49:41.962</c:v>
                </c:pt>
                <c:pt idx="2540">
                  <c:v>Thu Nov 18 07:50:11.968</c:v>
                </c:pt>
                <c:pt idx="2541">
                  <c:v>Thu Nov 18 07:50:41.974</c:v>
                </c:pt>
                <c:pt idx="2542">
                  <c:v>Thu Nov 18 07:51:11.979</c:v>
                </c:pt>
                <c:pt idx="2543">
                  <c:v>Thu Nov 18 07:51:41.985</c:v>
                </c:pt>
                <c:pt idx="2544">
                  <c:v>Thu Nov 18 07:52:11.991</c:v>
                </c:pt>
                <c:pt idx="2545">
                  <c:v>Thu Nov 18 07:52:41.997</c:v>
                </c:pt>
                <c:pt idx="2546">
                  <c:v>Thu Nov 18 07:53:12.003</c:v>
                </c:pt>
                <c:pt idx="2547">
                  <c:v>Thu Nov 18 07:53:42.009</c:v>
                </c:pt>
                <c:pt idx="2548">
                  <c:v>Thu Nov 18 07:54:12.015</c:v>
                </c:pt>
                <c:pt idx="2549">
                  <c:v>Thu Nov 18 07:54:42.021</c:v>
                </c:pt>
                <c:pt idx="2550">
                  <c:v>Thu Nov 18 07:55:12.027</c:v>
                </c:pt>
                <c:pt idx="2551">
                  <c:v>Thu Nov 18 07:55:42.033</c:v>
                </c:pt>
                <c:pt idx="2552">
                  <c:v>Thu Nov 18 07:56:12.039</c:v>
                </c:pt>
                <c:pt idx="2553">
                  <c:v>Thu Nov 18 07:56:42.045</c:v>
                </c:pt>
                <c:pt idx="2554">
                  <c:v>Thu Nov 18 07:57:12.050</c:v>
                </c:pt>
                <c:pt idx="2555">
                  <c:v>Thu Nov 18 07:57:42.056</c:v>
                </c:pt>
                <c:pt idx="2556">
                  <c:v>Thu Nov 18 07:58:12.062</c:v>
                </c:pt>
                <c:pt idx="2557">
                  <c:v>Thu Nov 18 07:58:42.069</c:v>
                </c:pt>
                <c:pt idx="2558">
                  <c:v>Thu Nov 18 07:59:12.076</c:v>
                </c:pt>
                <c:pt idx="2559">
                  <c:v>Thu Nov 18 07:59:42.082</c:v>
                </c:pt>
                <c:pt idx="2560">
                  <c:v>Thu Nov 18 08:00:12.089</c:v>
                </c:pt>
                <c:pt idx="2561">
                  <c:v>Thu Nov 18 08:00:42.094</c:v>
                </c:pt>
                <c:pt idx="2562">
                  <c:v>Thu Nov 18 08:01:12.099</c:v>
                </c:pt>
                <c:pt idx="2563">
                  <c:v>Thu Nov 18 08:01:42.105</c:v>
                </c:pt>
                <c:pt idx="2564">
                  <c:v>Thu Nov 18 08:02:12.110</c:v>
                </c:pt>
                <c:pt idx="2565">
                  <c:v>Thu Nov 18 08:02:42.116</c:v>
                </c:pt>
                <c:pt idx="2566">
                  <c:v>Thu Nov 18 08:03:12.122</c:v>
                </c:pt>
                <c:pt idx="2567">
                  <c:v>Thu Nov 18 08:03:42.128</c:v>
                </c:pt>
                <c:pt idx="2568">
                  <c:v>Thu Nov 18 08:04:12.134</c:v>
                </c:pt>
                <c:pt idx="2569">
                  <c:v>Thu Nov 18 08:04:42.140</c:v>
                </c:pt>
                <c:pt idx="2570">
                  <c:v>Thu Nov 18 08:05:12.146</c:v>
                </c:pt>
                <c:pt idx="2571">
                  <c:v>Thu Nov 18 08:05:42.152</c:v>
                </c:pt>
                <c:pt idx="2572">
                  <c:v>Thu Nov 18 08:06:12.158</c:v>
                </c:pt>
                <c:pt idx="2573">
                  <c:v>Thu Nov 18 08:06:42.163</c:v>
                </c:pt>
                <c:pt idx="2574">
                  <c:v>Thu Nov 18 08:07:12.168</c:v>
                </c:pt>
                <c:pt idx="2575">
                  <c:v>Thu Nov 18 08:07:42.174</c:v>
                </c:pt>
                <c:pt idx="2576">
                  <c:v>Thu Nov 18 08:08:12.180</c:v>
                </c:pt>
                <c:pt idx="2577">
                  <c:v>Thu Nov 18 08:08:42.186</c:v>
                </c:pt>
                <c:pt idx="2578">
                  <c:v>Thu Nov 18 08:09:12.193</c:v>
                </c:pt>
                <c:pt idx="2579">
                  <c:v>Thu Nov 18 08:09:42.203</c:v>
                </c:pt>
                <c:pt idx="2580">
                  <c:v>Thu Nov 18 08:10:12.209</c:v>
                </c:pt>
                <c:pt idx="2581">
                  <c:v>Thu Nov 18 08:10:42.215</c:v>
                </c:pt>
                <c:pt idx="2582">
                  <c:v>Thu Nov 18 08:11:12.221</c:v>
                </c:pt>
                <c:pt idx="2583">
                  <c:v>Thu Nov 18 08:11:42.227</c:v>
                </c:pt>
                <c:pt idx="2584">
                  <c:v>Thu Nov 18 08:12:12.233</c:v>
                </c:pt>
                <c:pt idx="2585">
                  <c:v>Thu Nov 18 08:12:42.238</c:v>
                </c:pt>
                <c:pt idx="2586">
                  <c:v>Thu Nov 18 08:13:12.244</c:v>
                </c:pt>
                <c:pt idx="2587">
                  <c:v>Thu Nov 18 08:13:42.250</c:v>
                </c:pt>
                <c:pt idx="2588">
                  <c:v>Thu Nov 18 08:14:12.256</c:v>
                </c:pt>
                <c:pt idx="2589">
                  <c:v>Thu Nov 18 08:14:42.262</c:v>
                </c:pt>
                <c:pt idx="2590">
                  <c:v>Thu Nov 18 08:15:12.268</c:v>
                </c:pt>
                <c:pt idx="2591">
                  <c:v>Thu Nov 18 08:15:42.273</c:v>
                </c:pt>
                <c:pt idx="2592">
                  <c:v>Thu Nov 18 08:16:12.279</c:v>
                </c:pt>
                <c:pt idx="2593">
                  <c:v>Thu Nov 18 08:16:42.285</c:v>
                </c:pt>
                <c:pt idx="2594">
                  <c:v>Thu Nov 18 08:17:12.291</c:v>
                </c:pt>
                <c:pt idx="2595">
                  <c:v>Thu Nov 18 08:17:42.297</c:v>
                </c:pt>
                <c:pt idx="2596">
                  <c:v>Thu Nov 18 08:18:12.302</c:v>
                </c:pt>
                <c:pt idx="2597">
                  <c:v>Thu Nov 18 08:18:42.308</c:v>
                </c:pt>
                <c:pt idx="2598">
                  <c:v>Thu Nov 18 08:19:12.315</c:v>
                </c:pt>
                <c:pt idx="2599">
                  <c:v>Thu Nov 18 08:19:42.321</c:v>
                </c:pt>
                <c:pt idx="2600">
                  <c:v>Thu Nov 18 08:20:12.328</c:v>
                </c:pt>
                <c:pt idx="2601">
                  <c:v>Thu Nov 18 08:20:42.332</c:v>
                </c:pt>
                <c:pt idx="2602">
                  <c:v>Thu Nov 18 08:21:12.338</c:v>
                </c:pt>
                <c:pt idx="2603">
                  <c:v>Thu Nov 18 08:21:42.344</c:v>
                </c:pt>
                <c:pt idx="2604">
                  <c:v>Thu Nov 18 08:22:12.350</c:v>
                </c:pt>
                <c:pt idx="2605">
                  <c:v>Thu Nov 18 08:22:42.356</c:v>
                </c:pt>
                <c:pt idx="2606">
                  <c:v>Thu Nov 18 08:23:12.365</c:v>
                </c:pt>
                <c:pt idx="2607">
                  <c:v>Thu Nov 18 08:23:42.370</c:v>
                </c:pt>
                <c:pt idx="2608">
                  <c:v>Thu Nov 18 08:24:12.376</c:v>
                </c:pt>
                <c:pt idx="2609">
                  <c:v>Thu Nov 18 08:24:42.382</c:v>
                </c:pt>
                <c:pt idx="2610">
                  <c:v>Thu Nov 18 08:25:12.389</c:v>
                </c:pt>
                <c:pt idx="2611">
                  <c:v>Thu Nov 18 08:25:42.395</c:v>
                </c:pt>
                <c:pt idx="2612">
                  <c:v>Thu Nov 18 08:26:12.400</c:v>
                </c:pt>
                <c:pt idx="2613">
                  <c:v>Thu Nov 18 08:26:42.406</c:v>
                </c:pt>
                <c:pt idx="2614">
                  <c:v>Thu Nov 18 08:27:12.412</c:v>
                </c:pt>
                <c:pt idx="2615">
                  <c:v>Thu Nov 18 08:27:42.418</c:v>
                </c:pt>
                <c:pt idx="2616">
                  <c:v>Thu Nov 18 08:28:12.424</c:v>
                </c:pt>
                <c:pt idx="2617">
                  <c:v>Thu Nov 18 08:28:42.428</c:v>
                </c:pt>
                <c:pt idx="2618">
                  <c:v>Thu Nov 18 08:29:12.434</c:v>
                </c:pt>
                <c:pt idx="2619">
                  <c:v>Thu Nov 18 08:29:42.440</c:v>
                </c:pt>
                <c:pt idx="2620">
                  <c:v>Thu Nov 18 08:30:12.447</c:v>
                </c:pt>
                <c:pt idx="2621">
                  <c:v>Thu Nov 18 08:30:42.453</c:v>
                </c:pt>
                <c:pt idx="2622">
                  <c:v>Thu Nov 18 08:31:12.458</c:v>
                </c:pt>
                <c:pt idx="2623">
                  <c:v>Thu Nov 18 08:31:42.464</c:v>
                </c:pt>
                <c:pt idx="2624">
                  <c:v>Thu Nov 18 08:32:12.470</c:v>
                </c:pt>
                <c:pt idx="2625">
                  <c:v>Thu Nov 18 08:32:42.476</c:v>
                </c:pt>
                <c:pt idx="2626">
                  <c:v>Thu Nov 18 08:33:12.482</c:v>
                </c:pt>
                <c:pt idx="2627">
                  <c:v>Thu Nov 18 08:33:42.488</c:v>
                </c:pt>
                <c:pt idx="2628">
                  <c:v>Thu Nov 18 08:34:12.493</c:v>
                </c:pt>
                <c:pt idx="2629">
                  <c:v>Thu Nov 18 08:34:42.500</c:v>
                </c:pt>
                <c:pt idx="2630">
                  <c:v>Thu Nov 18 08:35:12.506</c:v>
                </c:pt>
                <c:pt idx="2631">
                  <c:v>Thu Nov 18 08:35:42.512</c:v>
                </c:pt>
                <c:pt idx="2632">
                  <c:v>Thu Nov 18 08:36:12.518</c:v>
                </c:pt>
                <c:pt idx="2633">
                  <c:v>Thu Nov 18 08:36:42.524</c:v>
                </c:pt>
                <c:pt idx="2634">
                  <c:v>Thu Nov 18 08:37:12.530</c:v>
                </c:pt>
                <c:pt idx="2635">
                  <c:v>Thu Nov 18 08:37:42.536</c:v>
                </c:pt>
                <c:pt idx="2636">
                  <c:v>Thu Nov 18 08:38:12.542</c:v>
                </c:pt>
                <c:pt idx="2637">
                  <c:v>Thu Nov 18 08:38:42.549</c:v>
                </c:pt>
                <c:pt idx="2638">
                  <c:v>Thu Nov 18 08:39:12.555</c:v>
                </c:pt>
                <c:pt idx="2639">
                  <c:v>Thu Nov 18 08:39:42.561</c:v>
                </c:pt>
                <c:pt idx="2640">
                  <c:v>Thu Nov 18 08:40:12.567</c:v>
                </c:pt>
                <c:pt idx="2641">
                  <c:v>Thu Nov 18 08:40:42.574</c:v>
                </c:pt>
                <c:pt idx="2642">
                  <c:v>Thu Nov 18 08:41:12.580</c:v>
                </c:pt>
                <c:pt idx="2643">
                  <c:v>Thu Nov 18 08:41:42.587</c:v>
                </c:pt>
                <c:pt idx="2644">
                  <c:v>Thu Nov 18 08:42:12.593</c:v>
                </c:pt>
                <c:pt idx="2645">
                  <c:v>Thu Nov 18 08:42:42.599</c:v>
                </c:pt>
                <c:pt idx="2646">
                  <c:v>Thu Nov 18 08:43:12.605</c:v>
                </c:pt>
                <c:pt idx="2647">
                  <c:v>Thu Nov 18 08:43:42.611</c:v>
                </c:pt>
                <c:pt idx="2648">
                  <c:v>Thu Nov 18 08:44:12.617</c:v>
                </c:pt>
                <c:pt idx="2649">
                  <c:v>Thu Nov 18 08:44:42.622</c:v>
                </c:pt>
                <c:pt idx="2650">
                  <c:v>Thu Nov 18 08:45:12.627</c:v>
                </c:pt>
                <c:pt idx="2651">
                  <c:v>Thu Nov 18 08:45:42.633</c:v>
                </c:pt>
                <c:pt idx="2652">
                  <c:v>Thu Nov 18 08:46:12.646</c:v>
                </c:pt>
                <c:pt idx="2653">
                  <c:v>Thu Nov 18 08:46:42.653</c:v>
                </c:pt>
                <c:pt idx="2654">
                  <c:v>Thu Nov 18 08:47:12.659</c:v>
                </c:pt>
                <c:pt idx="2655">
                  <c:v>Thu Nov 18 08:47:42.665</c:v>
                </c:pt>
                <c:pt idx="2656">
                  <c:v>Thu Nov 18 08:48:12.671</c:v>
                </c:pt>
                <c:pt idx="2657">
                  <c:v>Thu Nov 18 08:48:42.677</c:v>
                </c:pt>
                <c:pt idx="2658">
                  <c:v>Thu Nov 18 08:49:12.683</c:v>
                </c:pt>
                <c:pt idx="2659">
                  <c:v>Thu Nov 18 08:49:42.689</c:v>
                </c:pt>
                <c:pt idx="2660">
                  <c:v>Thu Nov 18 08:50:12.694</c:v>
                </c:pt>
                <c:pt idx="2661">
                  <c:v>Thu Nov 18 08:50:42.700</c:v>
                </c:pt>
                <c:pt idx="2662">
                  <c:v>Thu Nov 18 08:51:12.706</c:v>
                </c:pt>
                <c:pt idx="2663">
                  <c:v>Thu Nov 18 08:51:42.712</c:v>
                </c:pt>
                <c:pt idx="2664">
                  <c:v>Thu Nov 18 08:52:12.719</c:v>
                </c:pt>
                <c:pt idx="2665">
                  <c:v>Thu Nov 18 08:52:42.725</c:v>
                </c:pt>
                <c:pt idx="2666">
                  <c:v>Thu Nov 18 08:53:12.731</c:v>
                </c:pt>
                <c:pt idx="2667">
                  <c:v>Thu Nov 18 08:53:42.737</c:v>
                </c:pt>
                <c:pt idx="2668">
                  <c:v>Thu Nov 18 08:54:12.743</c:v>
                </c:pt>
                <c:pt idx="2669">
                  <c:v>Thu Nov 18 08:54:42.749</c:v>
                </c:pt>
                <c:pt idx="2670">
                  <c:v>Thu Nov 18 08:55:12.754</c:v>
                </c:pt>
                <c:pt idx="2671">
                  <c:v>Thu Nov 18 08:55:42.759</c:v>
                </c:pt>
                <c:pt idx="2672">
                  <c:v>Thu Nov 18 08:56:12.766</c:v>
                </c:pt>
                <c:pt idx="2673">
                  <c:v>Thu Nov 18 08:56:42.772</c:v>
                </c:pt>
                <c:pt idx="2674">
                  <c:v>Thu Nov 18 08:57:12.778</c:v>
                </c:pt>
                <c:pt idx="2675">
                  <c:v>Thu Nov 18 08:57:42.784</c:v>
                </c:pt>
                <c:pt idx="2676">
                  <c:v>Thu Nov 18 08:58:12.790</c:v>
                </c:pt>
                <c:pt idx="2677">
                  <c:v>Thu Nov 18 08:58:42.796</c:v>
                </c:pt>
                <c:pt idx="2678">
                  <c:v>Thu Nov 18 08:59:12.802</c:v>
                </c:pt>
                <c:pt idx="2679">
                  <c:v>Thu Nov 18 08:59:42.808</c:v>
                </c:pt>
                <c:pt idx="2680">
                  <c:v>Thu Nov 18 09:00:12.814</c:v>
                </c:pt>
                <c:pt idx="2681">
                  <c:v>Thu Nov 18 09:00:42.819</c:v>
                </c:pt>
                <c:pt idx="2682">
                  <c:v>Thu Nov 18 09:01:12.824</c:v>
                </c:pt>
                <c:pt idx="2683">
                  <c:v>Thu Nov 18 09:01:42.831</c:v>
                </c:pt>
                <c:pt idx="2684">
                  <c:v>Thu Nov 18 09:02:12.837</c:v>
                </c:pt>
                <c:pt idx="2685">
                  <c:v>Thu Nov 18 09:02:42.844</c:v>
                </c:pt>
                <c:pt idx="2686">
                  <c:v>Thu Nov 18 09:03:12.851</c:v>
                </c:pt>
                <c:pt idx="2687">
                  <c:v>Thu Nov 18 09:03:42.856</c:v>
                </c:pt>
                <c:pt idx="2688">
                  <c:v>Thu Nov 18 09:04:12.862</c:v>
                </c:pt>
                <c:pt idx="2689">
                  <c:v>Thu Nov 18 09:04:42.868</c:v>
                </c:pt>
                <c:pt idx="2690">
                  <c:v>Thu Nov 18 09:05:12.874</c:v>
                </c:pt>
                <c:pt idx="2691">
                  <c:v>Thu Nov 18 09:05:42.881</c:v>
                </c:pt>
                <c:pt idx="2692">
                  <c:v>Thu Nov 18 09:06:12.887</c:v>
                </c:pt>
                <c:pt idx="2693">
                  <c:v>Thu Nov 18 09:06:42.892</c:v>
                </c:pt>
                <c:pt idx="2694">
                  <c:v>Thu Nov 18 09:07:12.898</c:v>
                </c:pt>
                <c:pt idx="2695">
                  <c:v>Thu Nov 18 09:07:42.905</c:v>
                </c:pt>
                <c:pt idx="2696">
                  <c:v>Thu Nov 18 09:08:12.912</c:v>
                </c:pt>
                <c:pt idx="2697">
                  <c:v>Thu Nov 18 09:08:42.919</c:v>
                </c:pt>
                <c:pt idx="2698">
                  <c:v>Thu Nov 18 09:09:12.924</c:v>
                </c:pt>
                <c:pt idx="2699">
                  <c:v>Thu Nov 18 09:09:42.929</c:v>
                </c:pt>
                <c:pt idx="2700">
                  <c:v>Thu Nov 18 09:10:12.935</c:v>
                </c:pt>
                <c:pt idx="2701">
                  <c:v>Thu Nov 18 09:10:42.941</c:v>
                </c:pt>
                <c:pt idx="2702">
                  <c:v>Thu Nov 18 09:11:12.947</c:v>
                </c:pt>
                <c:pt idx="2703">
                  <c:v>Thu Nov 18 09:11:42.953</c:v>
                </c:pt>
                <c:pt idx="2704">
                  <c:v>Thu Nov 18 09:12:12.959</c:v>
                </c:pt>
                <c:pt idx="2705">
                  <c:v>Thu Nov 18 09:12:42.966</c:v>
                </c:pt>
                <c:pt idx="2706">
                  <c:v>Thu Nov 18 09:13:12.972</c:v>
                </c:pt>
                <c:pt idx="2707">
                  <c:v>Thu Nov 18 09:13:42.979</c:v>
                </c:pt>
                <c:pt idx="2708">
                  <c:v>Thu Nov 18 09:14:12.986</c:v>
                </c:pt>
                <c:pt idx="2709">
                  <c:v>Thu Nov 18 09:14:42.991</c:v>
                </c:pt>
                <c:pt idx="2710">
                  <c:v>Thu Nov 18 09:15:12.997</c:v>
                </c:pt>
                <c:pt idx="2711">
                  <c:v>Thu Nov 18 09:15:43.003</c:v>
                </c:pt>
                <c:pt idx="2712">
                  <c:v>Thu Nov 18 09:16:13.009</c:v>
                </c:pt>
                <c:pt idx="2713">
                  <c:v>Thu Nov 18 09:16:43.015</c:v>
                </c:pt>
                <c:pt idx="2714">
                  <c:v>Thu Nov 18 09:17:13.020</c:v>
                </c:pt>
                <c:pt idx="2715">
                  <c:v>Thu Nov 18 09:17:43.026</c:v>
                </c:pt>
                <c:pt idx="2716">
                  <c:v>Thu Nov 18 09:18:13.032</c:v>
                </c:pt>
                <c:pt idx="2717">
                  <c:v>Thu Nov 18 09:18:43.038</c:v>
                </c:pt>
                <c:pt idx="2718">
                  <c:v>Thu Nov 18 09:19:13.044</c:v>
                </c:pt>
                <c:pt idx="2719">
                  <c:v>Thu Nov 18 09:19:43.051</c:v>
                </c:pt>
                <c:pt idx="2720">
                  <c:v>Thu Nov 18 09:20:13.056</c:v>
                </c:pt>
                <c:pt idx="2721">
                  <c:v>Thu Nov 18 09:20:43.062</c:v>
                </c:pt>
                <c:pt idx="2722">
                  <c:v>Thu Nov 18 09:21:13.068</c:v>
                </c:pt>
                <c:pt idx="2723">
                  <c:v>Thu Nov 18 09:21:43.075</c:v>
                </c:pt>
                <c:pt idx="2724">
                  <c:v>Thu Nov 18 09:22:13.081</c:v>
                </c:pt>
                <c:pt idx="2725">
                  <c:v>Thu Nov 18 09:22:43.086</c:v>
                </c:pt>
                <c:pt idx="2726">
                  <c:v>Thu Nov 18 09:23:13.092</c:v>
                </c:pt>
                <c:pt idx="2727">
                  <c:v>Thu Nov 18 09:23:43.098</c:v>
                </c:pt>
                <c:pt idx="2728">
                  <c:v>Thu Nov 18 09:24:13.104</c:v>
                </c:pt>
                <c:pt idx="2729">
                  <c:v>Thu Nov 18 09:24:43.111</c:v>
                </c:pt>
                <c:pt idx="2730">
                  <c:v>Thu Nov 18 09:25:13.117</c:v>
                </c:pt>
                <c:pt idx="2731">
                  <c:v>Thu Nov 18 09:25:43.122</c:v>
                </c:pt>
                <c:pt idx="2732">
                  <c:v>Thu Nov 18 09:26:13.127</c:v>
                </c:pt>
                <c:pt idx="2733">
                  <c:v>Thu Nov 18 09:26:43.133</c:v>
                </c:pt>
                <c:pt idx="2734">
                  <c:v>Thu Nov 18 09:27:13.139</c:v>
                </c:pt>
                <c:pt idx="2735">
                  <c:v>Thu Nov 18 09:27:43.145</c:v>
                </c:pt>
                <c:pt idx="2736">
                  <c:v>Thu Nov 18 09:28:13.151</c:v>
                </c:pt>
                <c:pt idx="2737">
                  <c:v>Thu Nov 18 09:28:43.157</c:v>
                </c:pt>
                <c:pt idx="2738">
                  <c:v>Thu Nov 18 09:29:13.164</c:v>
                </c:pt>
                <c:pt idx="2739">
                  <c:v>Thu Nov 18 09:29:43.170</c:v>
                </c:pt>
                <c:pt idx="2740">
                  <c:v>Thu Nov 18 09:30:13.176</c:v>
                </c:pt>
                <c:pt idx="2741">
                  <c:v>Thu Nov 18 09:30:43.182</c:v>
                </c:pt>
                <c:pt idx="2742">
                  <c:v>Thu Nov 18 09:31:13.187</c:v>
                </c:pt>
                <c:pt idx="2743">
                  <c:v>Thu Nov 18 09:31:43.193</c:v>
                </c:pt>
                <c:pt idx="2744">
                  <c:v>Thu Nov 18 09:32:13.199</c:v>
                </c:pt>
                <c:pt idx="2745">
                  <c:v>Thu Nov 18 09:32:43.204</c:v>
                </c:pt>
                <c:pt idx="2746">
                  <c:v>Thu Nov 18 09:33:13.210</c:v>
                </c:pt>
                <c:pt idx="2747">
                  <c:v>Thu Nov 18 09:33:43.216</c:v>
                </c:pt>
                <c:pt idx="2748">
                  <c:v>Thu Nov 18 09:34:13.222</c:v>
                </c:pt>
                <c:pt idx="2749">
                  <c:v>Thu Nov 18 09:34:43.228</c:v>
                </c:pt>
                <c:pt idx="2750">
                  <c:v>Thu Nov 18 09:35:13.234</c:v>
                </c:pt>
                <c:pt idx="2751">
                  <c:v>Thu Nov 18 09:35:43.240</c:v>
                </c:pt>
                <c:pt idx="2752">
                  <c:v>Thu Nov 18 09:36:13.246</c:v>
                </c:pt>
                <c:pt idx="2753">
                  <c:v>Thu Nov 18 09:36:43.251</c:v>
                </c:pt>
                <c:pt idx="2754">
                  <c:v>Thu Nov 18 09:37:13.257</c:v>
                </c:pt>
                <c:pt idx="2755">
                  <c:v>Thu Nov 18 09:37:43.263</c:v>
                </c:pt>
                <c:pt idx="2756">
                  <c:v>Thu Nov 18 09:38:13.268</c:v>
                </c:pt>
                <c:pt idx="2757">
                  <c:v>Thu Nov 18 09:38:43.274</c:v>
                </c:pt>
                <c:pt idx="2758">
                  <c:v>Thu Nov 18 09:39:13.280</c:v>
                </c:pt>
                <c:pt idx="2759">
                  <c:v>Thu Nov 18 09:39:43.286</c:v>
                </c:pt>
                <c:pt idx="2760">
                  <c:v>Thu Nov 18 09:40:13.292</c:v>
                </c:pt>
                <c:pt idx="2761">
                  <c:v>Thu Nov 18 09:40:43.298</c:v>
                </c:pt>
                <c:pt idx="2762">
                  <c:v>Thu Nov 18 09:41:13.304</c:v>
                </c:pt>
                <c:pt idx="2763">
                  <c:v>Thu Nov 18 09:41:43.310</c:v>
                </c:pt>
                <c:pt idx="2764">
                  <c:v>Thu Nov 18 09:42:13.315</c:v>
                </c:pt>
                <c:pt idx="2765">
                  <c:v>Thu Nov 18 09:42:43.321</c:v>
                </c:pt>
                <c:pt idx="2766">
                  <c:v>Thu Nov 18 09:43:13.326</c:v>
                </c:pt>
                <c:pt idx="2767">
                  <c:v>Thu Nov 18 09:43:43.332</c:v>
                </c:pt>
                <c:pt idx="2768">
                  <c:v>Thu Nov 18 09:44:13.337</c:v>
                </c:pt>
                <c:pt idx="2769">
                  <c:v>Thu Nov 18 09:44:43.343</c:v>
                </c:pt>
                <c:pt idx="2770">
                  <c:v>Thu Nov 18 09:45:13.349</c:v>
                </c:pt>
                <c:pt idx="2771">
                  <c:v>Thu Nov 18 09:45:43.355</c:v>
                </c:pt>
                <c:pt idx="2772">
                  <c:v>Thu Nov 18 09:46:13.361</c:v>
                </c:pt>
                <c:pt idx="2773">
                  <c:v>Thu Nov 18 09:46:43.367</c:v>
                </c:pt>
                <c:pt idx="2774">
                  <c:v>Thu Nov 18 09:47:13.374</c:v>
                </c:pt>
                <c:pt idx="2775">
                  <c:v>Thu Nov 18 09:47:43.379</c:v>
                </c:pt>
                <c:pt idx="2776">
                  <c:v>Thu Nov 18 09:48:13.384</c:v>
                </c:pt>
                <c:pt idx="2777">
                  <c:v>Thu Nov 18 09:48:43.390</c:v>
                </c:pt>
                <c:pt idx="2778">
                  <c:v>Thu Nov 18 09:49:13.395</c:v>
                </c:pt>
                <c:pt idx="2779">
                  <c:v>Thu Nov 18 09:49:43.401</c:v>
                </c:pt>
                <c:pt idx="2780">
                  <c:v>Thu Nov 18 09:50:13.408</c:v>
                </c:pt>
                <c:pt idx="2781">
                  <c:v>Thu Nov 18 09:50:43.413</c:v>
                </c:pt>
                <c:pt idx="2782">
                  <c:v>Thu Nov 18 09:51:13.419</c:v>
                </c:pt>
                <c:pt idx="2783">
                  <c:v>Thu Nov 18 09:51:43.425</c:v>
                </c:pt>
                <c:pt idx="2784">
                  <c:v>Thu Nov 18 09:52:13.432</c:v>
                </c:pt>
                <c:pt idx="2785">
                  <c:v>Thu Nov 18 09:52:43.438</c:v>
                </c:pt>
                <c:pt idx="2786">
                  <c:v>Thu Nov 18 09:53:13.444</c:v>
                </c:pt>
                <c:pt idx="2787">
                  <c:v>Thu Nov 18 09:53:43.451</c:v>
                </c:pt>
                <c:pt idx="2788">
                  <c:v>Thu Nov 18 09:54:13.457</c:v>
                </c:pt>
                <c:pt idx="2789">
                  <c:v>Thu Nov 18 09:54:43.462</c:v>
                </c:pt>
                <c:pt idx="2790">
                  <c:v>Thu Nov 18 09:55:13.469</c:v>
                </c:pt>
                <c:pt idx="2791">
                  <c:v>Thu Nov 18 09:55:43.476</c:v>
                </c:pt>
                <c:pt idx="2792">
                  <c:v>Thu Nov 18 09:56:13.482</c:v>
                </c:pt>
                <c:pt idx="2793">
                  <c:v>Thu Nov 18 09:56:43.488</c:v>
                </c:pt>
                <c:pt idx="2794">
                  <c:v>Thu Nov 18 09:57:13.494</c:v>
                </c:pt>
                <c:pt idx="2795">
                  <c:v>Thu Nov 18 09:57:43.500</c:v>
                </c:pt>
                <c:pt idx="2796">
                  <c:v>Thu Nov 18 09:58:13.506</c:v>
                </c:pt>
                <c:pt idx="2797">
                  <c:v>Thu Nov 18 09:58:43.513</c:v>
                </c:pt>
                <c:pt idx="2798">
                  <c:v>Thu Nov 18 09:59:13.519</c:v>
                </c:pt>
                <c:pt idx="2799">
                  <c:v>Thu Nov 18 09:59:43.525</c:v>
                </c:pt>
                <c:pt idx="2800">
                  <c:v>Thu Nov 18 10:00:13.530</c:v>
                </c:pt>
                <c:pt idx="2801">
                  <c:v>Thu Nov 18 10:00:43.537</c:v>
                </c:pt>
                <c:pt idx="2802">
                  <c:v>Thu Nov 18 10:01:13.544</c:v>
                </c:pt>
                <c:pt idx="2803">
                  <c:v>Thu Nov 18 10:01:43.551</c:v>
                </c:pt>
                <c:pt idx="2804">
                  <c:v>Thu Nov 18 10:02:13.556</c:v>
                </c:pt>
                <c:pt idx="2805">
                  <c:v>Thu Nov 18 10:02:43.562</c:v>
                </c:pt>
                <c:pt idx="2806">
                  <c:v>Thu Nov 18 10:03:13.568</c:v>
                </c:pt>
                <c:pt idx="2807">
                  <c:v>Thu Nov 18 10:03:43.574</c:v>
                </c:pt>
                <c:pt idx="2808">
                  <c:v>Thu Nov 18 10:04:13.581</c:v>
                </c:pt>
                <c:pt idx="2809">
                  <c:v>Thu Nov 18 10:04:43.588</c:v>
                </c:pt>
                <c:pt idx="2810">
                  <c:v>Thu Nov 18 10:05:13.592</c:v>
                </c:pt>
                <c:pt idx="2811">
                  <c:v>Thu Nov 18 10:05:43.597</c:v>
                </c:pt>
                <c:pt idx="2812">
                  <c:v>Thu Nov 18 10:06:13.603</c:v>
                </c:pt>
                <c:pt idx="2813">
                  <c:v>Thu Nov 18 10:06:43.609</c:v>
                </c:pt>
                <c:pt idx="2814">
                  <c:v>Thu Nov 18 10:07:13.615</c:v>
                </c:pt>
                <c:pt idx="2815">
                  <c:v>Thu Nov 18 10:07:43.622</c:v>
                </c:pt>
                <c:pt idx="2816">
                  <c:v>Thu Nov 18 10:08:13.627</c:v>
                </c:pt>
                <c:pt idx="2817">
                  <c:v>Thu Nov 18 10:08:43.633</c:v>
                </c:pt>
                <c:pt idx="2818">
                  <c:v>Thu Nov 18 10:09:13.639</c:v>
                </c:pt>
                <c:pt idx="2819">
                  <c:v>Thu Nov 18 10:09:43.651</c:v>
                </c:pt>
                <c:pt idx="2820">
                  <c:v>Thu Nov 18 10:10:13.657</c:v>
                </c:pt>
                <c:pt idx="2821">
                  <c:v>Thu Nov 18 10:10:43.663</c:v>
                </c:pt>
                <c:pt idx="2822">
                  <c:v>Thu Nov 18 10:11:13.667</c:v>
                </c:pt>
                <c:pt idx="2823">
                  <c:v>Thu Nov 18 10:11:43.673</c:v>
                </c:pt>
                <c:pt idx="2824">
                  <c:v>Thu Nov 18 10:12:13.679</c:v>
                </c:pt>
                <c:pt idx="2825">
                  <c:v>Thu Nov 18 10:12:43.685</c:v>
                </c:pt>
                <c:pt idx="2826">
                  <c:v>Thu Nov 18 10:13:13.691</c:v>
                </c:pt>
                <c:pt idx="2827">
                  <c:v>Thu Nov 18 10:13:43.698</c:v>
                </c:pt>
                <c:pt idx="2828">
                  <c:v>Thu Nov 18 10:14:13.703</c:v>
                </c:pt>
                <c:pt idx="2829">
                  <c:v>Thu Nov 18 10:14:43.709</c:v>
                </c:pt>
                <c:pt idx="2830">
                  <c:v>Thu Nov 18 10:15:13.715</c:v>
                </c:pt>
                <c:pt idx="2831">
                  <c:v>Thu Nov 18 10:15:43.720</c:v>
                </c:pt>
                <c:pt idx="2832">
                  <c:v>Thu Nov 18 10:16:13.726</c:v>
                </c:pt>
                <c:pt idx="2833">
                  <c:v>Thu Nov 18 10:16:43.733</c:v>
                </c:pt>
                <c:pt idx="2834">
                  <c:v>Thu Nov 18 10:17:13.739</c:v>
                </c:pt>
                <c:pt idx="2835">
                  <c:v>Thu Nov 18 10:17:43.745</c:v>
                </c:pt>
                <c:pt idx="2836">
                  <c:v>Thu Nov 18 10:18:13.751</c:v>
                </c:pt>
                <c:pt idx="2837">
                  <c:v>Thu Nov 18 10:18:43.757</c:v>
                </c:pt>
                <c:pt idx="2838">
                  <c:v>Thu Nov 18 10:19:13.763</c:v>
                </c:pt>
                <c:pt idx="2839">
                  <c:v>Thu Nov 18 10:19:43.770</c:v>
                </c:pt>
                <c:pt idx="2840">
                  <c:v>Thu Nov 18 10:20:13.775</c:v>
                </c:pt>
                <c:pt idx="2841">
                  <c:v>Thu Nov 18 10:20:43.781</c:v>
                </c:pt>
                <c:pt idx="2842">
                  <c:v>Thu Nov 18 10:21:13.786</c:v>
                </c:pt>
                <c:pt idx="2843">
                  <c:v>Thu Nov 18 10:21:43.792</c:v>
                </c:pt>
                <c:pt idx="2844">
                  <c:v>Thu Nov 18 10:22:13.799</c:v>
                </c:pt>
                <c:pt idx="2845">
                  <c:v>Thu Nov 18 10:22:43.805</c:v>
                </c:pt>
                <c:pt idx="2846">
                  <c:v>Thu Nov 18 10:23:13.810</c:v>
                </c:pt>
                <c:pt idx="2847">
                  <c:v>Thu Nov 18 10:23:43.816</c:v>
                </c:pt>
                <c:pt idx="2848">
                  <c:v>Thu Nov 18 10:24:13.822</c:v>
                </c:pt>
                <c:pt idx="2849">
                  <c:v>Thu Nov 18 10:24:43.829</c:v>
                </c:pt>
                <c:pt idx="2850">
                  <c:v>Thu Nov 18 10:25:13.835</c:v>
                </c:pt>
                <c:pt idx="2851">
                  <c:v>Thu Nov 18 10:25:43.841</c:v>
                </c:pt>
                <c:pt idx="2852">
                  <c:v>Thu Nov 18 10:26:13.846</c:v>
                </c:pt>
                <c:pt idx="2853">
                  <c:v>Thu Nov 18 10:26:43.851</c:v>
                </c:pt>
                <c:pt idx="2854">
                  <c:v>Thu Nov 18 10:27:13.856</c:v>
                </c:pt>
                <c:pt idx="2855">
                  <c:v>Thu Nov 18 10:27:43.862</c:v>
                </c:pt>
                <c:pt idx="2856">
                  <c:v>Thu Nov 18 10:28:13.869</c:v>
                </c:pt>
                <c:pt idx="2857">
                  <c:v>Thu Nov 18 10:28:43.875</c:v>
                </c:pt>
                <c:pt idx="2858">
                  <c:v>Thu Nov 18 10:29:13.880</c:v>
                </c:pt>
                <c:pt idx="2859">
                  <c:v>Thu Nov 18 10:29:43.886</c:v>
                </c:pt>
                <c:pt idx="2860">
                  <c:v>Thu Nov 18 10:30:13.892</c:v>
                </c:pt>
                <c:pt idx="2861">
                  <c:v>Thu Nov 18 10:30:43.898</c:v>
                </c:pt>
                <c:pt idx="2862">
                  <c:v>Thu Nov 18 10:31:13.904</c:v>
                </c:pt>
                <c:pt idx="2863">
                  <c:v>Thu Nov 18 10:31:43.910</c:v>
                </c:pt>
                <c:pt idx="2864">
                  <c:v>Thu Nov 18 10:32:13.914</c:v>
                </c:pt>
                <c:pt idx="2865">
                  <c:v>Thu Nov 18 10:32:43.919</c:v>
                </c:pt>
                <c:pt idx="2866">
                  <c:v>Thu Nov 18 10:33:13.925</c:v>
                </c:pt>
                <c:pt idx="2867">
                  <c:v>Thu Nov 18 10:33:43.931</c:v>
                </c:pt>
                <c:pt idx="2868">
                  <c:v>Thu Nov 18 10:34:13.938</c:v>
                </c:pt>
                <c:pt idx="2869">
                  <c:v>Thu Nov 18 10:34:43.945</c:v>
                </c:pt>
                <c:pt idx="2870">
                  <c:v>Thu Nov 18 10:35:13.950</c:v>
                </c:pt>
                <c:pt idx="2871">
                  <c:v>Thu Nov 18 10:35:43.956</c:v>
                </c:pt>
                <c:pt idx="2872">
                  <c:v>Thu Nov 18 10:36:13.962</c:v>
                </c:pt>
                <c:pt idx="2873">
                  <c:v>Thu Nov 18 10:36:43.967</c:v>
                </c:pt>
                <c:pt idx="2874">
                  <c:v>Thu Nov 18 10:37:13.972</c:v>
                </c:pt>
                <c:pt idx="2875">
                  <c:v>Thu Nov 18 10:37:43.978</c:v>
                </c:pt>
                <c:pt idx="2876">
                  <c:v>Thu Nov 18 10:38:13.984</c:v>
                </c:pt>
                <c:pt idx="2877">
                  <c:v>Thu Nov 18 10:38:43.990</c:v>
                </c:pt>
                <c:pt idx="2878">
                  <c:v>Thu Nov 18 10:39:13.996</c:v>
                </c:pt>
                <c:pt idx="2879">
                  <c:v>Thu Nov 18 10:39:44.002</c:v>
                </c:pt>
                <c:pt idx="2880">
                  <c:v>Thu Nov 18 10:40:14.008</c:v>
                </c:pt>
                <c:pt idx="2881">
                  <c:v>Thu Nov 18 10:40:44.015</c:v>
                </c:pt>
                <c:pt idx="2882">
                  <c:v>Thu Nov 18 10:41:14.021</c:v>
                </c:pt>
                <c:pt idx="2883">
                  <c:v>Thu Nov 18 10:41:44.027</c:v>
                </c:pt>
                <c:pt idx="2884">
                  <c:v>Thu Nov 18 10:42:14.032</c:v>
                </c:pt>
                <c:pt idx="2885">
                  <c:v>Thu Nov 18 10:42:44.038</c:v>
                </c:pt>
                <c:pt idx="2886">
                  <c:v>Thu Nov 18 10:43:14.044</c:v>
                </c:pt>
                <c:pt idx="2887">
                  <c:v>Thu Nov 18 10:43:44.050</c:v>
                </c:pt>
                <c:pt idx="2888">
                  <c:v>Thu Nov 18 10:44:14.056</c:v>
                </c:pt>
                <c:pt idx="2889">
                  <c:v>Thu Nov 18 10:44:44.062</c:v>
                </c:pt>
                <c:pt idx="2890">
                  <c:v>Thu Nov 18 10:45:14.068</c:v>
                </c:pt>
                <c:pt idx="2891">
                  <c:v>Thu Nov 18 10:45:44.074</c:v>
                </c:pt>
                <c:pt idx="2892">
                  <c:v>Thu Nov 18 10:46:14.080</c:v>
                </c:pt>
                <c:pt idx="2893">
                  <c:v>Thu Nov 18 10:46:44.087</c:v>
                </c:pt>
                <c:pt idx="2894">
                  <c:v>Thu Nov 18 10:47:14.093</c:v>
                </c:pt>
                <c:pt idx="2895">
                  <c:v>Thu Nov 18 10:47:44.099</c:v>
                </c:pt>
                <c:pt idx="2896">
                  <c:v>Thu Nov 18 10:48:14.104</c:v>
                </c:pt>
                <c:pt idx="2897">
                  <c:v>Thu Nov 18 10:48:44.110</c:v>
                </c:pt>
                <c:pt idx="2898">
                  <c:v>Thu Nov 18 10:49:14.116</c:v>
                </c:pt>
                <c:pt idx="2899">
                  <c:v>Thu Nov 18 10:49:44.122</c:v>
                </c:pt>
                <c:pt idx="2900">
                  <c:v>Thu Nov 18 10:50:14.128</c:v>
                </c:pt>
                <c:pt idx="2901">
                  <c:v>Thu Nov 18 10:50:44.134</c:v>
                </c:pt>
                <c:pt idx="2902">
                  <c:v>Thu Nov 18 10:51:14.140</c:v>
                </c:pt>
                <c:pt idx="2903">
                  <c:v>Thu Nov 18 10:51:44.146</c:v>
                </c:pt>
                <c:pt idx="2904">
                  <c:v>Thu Nov 18 10:52:14.153</c:v>
                </c:pt>
                <c:pt idx="2905">
                  <c:v>Thu Nov 18 10:52:44.160</c:v>
                </c:pt>
                <c:pt idx="2906">
                  <c:v>Thu Nov 18 10:53:14.165</c:v>
                </c:pt>
                <c:pt idx="2907">
                  <c:v>Thu Nov 18 10:53:44.170</c:v>
                </c:pt>
                <c:pt idx="2908">
                  <c:v>Thu Nov 18 10:54:14.176</c:v>
                </c:pt>
                <c:pt idx="2909">
                  <c:v>Thu Nov 18 10:54:44.182</c:v>
                </c:pt>
                <c:pt idx="2910">
                  <c:v>Thu Nov 18 10:55:14.188</c:v>
                </c:pt>
                <c:pt idx="2911">
                  <c:v>Thu Nov 18 10:55:44.194</c:v>
                </c:pt>
                <c:pt idx="2912">
                  <c:v>Thu Nov 18 10:56:14.199</c:v>
                </c:pt>
                <c:pt idx="2913">
                  <c:v>Thu Nov 18 10:56:44.205</c:v>
                </c:pt>
                <c:pt idx="2914">
                  <c:v>Thu Nov 18 10:57:14.211</c:v>
                </c:pt>
                <c:pt idx="2915">
                  <c:v>Thu Nov 18 10:57:44.217</c:v>
                </c:pt>
                <c:pt idx="2916">
                  <c:v>Thu Nov 18 10:58:14.224</c:v>
                </c:pt>
                <c:pt idx="2917">
                  <c:v>Thu Nov 18 10:58:44.230</c:v>
                </c:pt>
                <c:pt idx="2918">
                  <c:v>Thu Nov 18 10:59:14.234</c:v>
                </c:pt>
                <c:pt idx="2919">
                  <c:v>Thu Nov 18 10:59:44.240</c:v>
                </c:pt>
                <c:pt idx="2920">
                  <c:v>Thu Nov 18 11:00:14.246</c:v>
                </c:pt>
                <c:pt idx="2921">
                  <c:v>Thu Nov 18 11:00:44.253</c:v>
                </c:pt>
                <c:pt idx="2922">
                  <c:v>Thu Nov 18 11:01:14.260</c:v>
                </c:pt>
                <c:pt idx="2923">
                  <c:v>Thu Nov 18 11:01:44.266</c:v>
                </c:pt>
                <c:pt idx="2924">
                  <c:v>Thu Nov 18 11:02:14.271</c:v>
                </c:pt>
                <c:pt idx="2925">
                  <c:v>Thu Nov 18 11:02:44.277</c:v>
                </c:pt>
                <c:pt idx="2926">
                  <c:v>Thu Nov 18 11:03:14.282</c:v>
                </c:pt>
                <c:pt idx="2927">
                  <c:v>Thu Nov 18 11:03:44.287</c:v>
                </c:pt>
                <c:pt idx="2928">
                  <c:v>Thu Nov 18 11:04:14.293</c:v>
                </c:pt>
                <c:pt idx="2929">
                  <c:v>Thu Nov 18 11:04:44.299</c:v>
                </c:pt>
                <c:pt idx="2930">
                  <c:v>Thu Nov 18 11:05:14.304</c:v>
                </c:pt>
                <c:pt idx="2931">
                  <c:v>Thu Nov 18 11:05:44.310</c:v>
                </c:pt>
                <c:pt idx="2932">
                  <c:v>Thu Nov 18 11:06:14.316</c:v>
                </c:pt>
                <c:pt idx="2933">
                  <c:v>Thu Nov 18 11:06:44.322</c:v>
                </c:pt>
                <c:pt idx="2934">
                  <c:v>Thu Nov 18 11:07:14.329</c:v>
                </c:pt>
                <c:pt idx="2935">
                  <c:v>Thu Nov 18 11:07:44.335</c:v>
                </c:pt>
                <c:pt idx="2936">
                  <c:v>Thu Nov 18 11:08:14.340</c:v>
                </c:pt>
                <c:pt idx="2937">
                  <c:v>Thu Nov 18 11:08:44.346</c:v>
                </c:pt>
                <c:pt idx="2938">
                  <c:v>Thu Nov 18 11:09:14.352</c:v>
                </c:pt>
                <c:pt idx="2939">
                  <c:v>Thu Nov 18 11:09:44.360</c:v>
                </c:pt>
                <c:pt idx="2940">
                  <c:v>Thu Nov 18 11:10:14.364</c:v>
                </c:pt>
                <c:pt idx="2941">
                  <c:v>Thu Nov 18 11:10:44.371</c:v>
                </c:pt>
                <c:pt idx="2942">
                  <c:v>Thu Nov 18 11:11:14.376</c:v>
                </c:pt>
                <c:pt idx="2943">
                  <c:v>Thu Nov 18 11:11:44.382</c:v>
                </c:pt>
                <c:pt idx="2944">
                  <c:v>Thu Nov 18 11:12:14.388</c:v>
                </c:pt>
                <c:pt idx="2945">
                  <c:v>Thu Nov 18 11:12:44.394</c:v>
                </c:pt>
                <c:pt idx="2946">
                  <c:v>Thu Nov 18 11:13:14.401</c:v>
                </c:pt>
                <c:pt idx="2947">
                  <c:v>Thu Nov 18 11:13:44.408</c:v>
                </c:pt>
                <c:pt idx="2948">
                  <c:v>Thu Nov 18 11:14:14.413</c:v>
                </c:pt>
                <c:pt idx="2949">
                  <c:v>Thu Nov 18 11:14:44.419</c:v>
                </c:pt>
                <c:pt idx="2950">
                  <c:v>Thu Nov 18 11:15:14.425</c:v>
                </c:pt>
                <c:pt idx="2951">
                  <c:v>Thu Nov 18 11:15:44.430</c:v>
                </c:pt>
                <c:pt idx="2952">
                  <c:v>Thu Nov 18 11:16:14.437</c:v>
                </c:pt>
                <c:pt idx="2953">
                  <c:v>Thu Nov 18 11:16:44.444</c:v>
                </c:pt>
                <c:pt idx="2954">
                  <c:v>Thu Nov 18 11:17:14.449</c:v>
                </c:pt>
                <c:pt idx="2955">
                  <c:v>Thu Nov 18 11:17:44.455</c:v>
                </c:pt>
                <c:pt idx="2956">
                  <c:v>Thu Nov 18 11:18:14.461</c:v>
                </c:pt>
                <c:pt idx="2957">
                  <c:v>Thu Nov 18 11:18:44.471</c:v>
                </c:pt>
                <c:pt idx="2958">
                  <c:v>Thu Nov 18 11:19:14.477</c:v>
                </c:pt>
                <c:pt idx="2959">
                  <c:v>Thu Nov 18 11:19:44.483</c:v>
                </c:pt>
                <c:pt idx="2960">
                  <c:v>Thu Nov 18 11:20:14.488</c:v>
                </c:pt>
                <c:pt idx="2961">
                  <c:v>Thu Nov 18 11:20:44.494</c:v>
                </c:pt>
                <c:pt idx="2962">
                  <c:v>Thu Nov 18 11:21:14.500</c:v>
                </c:pt>
                <c:pt idx="2963">
                  <c:v>Thu Nov 18 11:21:44.507</c:v>
                </c:pt>
                <c:pt idx="2964">
                  <c:v>Thu Nov 18 11:22:14.514</c:v>
                </c:pt>
                <c:pt idx="2965">
                  <c:v>Thu Nov 18 11:22:44.520</c:v>
                </c:pt>
                <c:pt idx="2966">
                  <c:v>Thu Nov 18 11:23:14.525</c:v>
                </c:pt>
                <c:pt idx="2967">
                  <c:v>Thu Nov 18 11:23:44.531</c:v>
                </c:pt>
                <c:pt idx="2968">
                  <c:v>Thu Nov 18 11:24:14.537</c:v>
                </c:pt>
                <c:pt idx="2969">
                  <c:v>Thu Nov 18 11:24:44.543</c:v>
                </c:pt>
                <c:pt idx="2970">
                  <c:v>Thu Nov 18 11:25:14.549</c:v>
                </c:pt>
                <c:pt idx="2971">
                  <c:v>Thu Nov 18 11:25:44.556</c:v>
                </c:pt>
                <c:pt idx="2972">
                  <c:v>Thu Nov 18 11:26:14.561</c:v>
                </c:pt>
                <c:pt idx="2973">
                  <c:v>Thu Nov 18 11:26:44.567</c:v>
                </c:pt>
                <c:pt idx="2974">
                  <c:v>Thu Nov 18 11:27:14.573</c:v>
                </c:pt>
                <c:pt idx="2975">
                  <c:v>Thu Nov 18 11:27:44.580</c:v>
                </c:pt>
                <c:pt idx="2976">
                  <c:v>Thu Nov 18 11:28:14.587</c:v>
                </c:pt>
                <c:pt idx="2977">
                  <c:v>Thu Nov 18 11:28:44.592</c:v>
                </c:pt>
                <c:pt idx="2978">
                  <c:v>Thu Nov 18 11:29:14.598</c:v>
                </c:pt>
                <c:pt idx="2979">
                  <c:v>Thu Nov 18 11:29:44.604</c:v>
                </c:pt>
                <c:pt idx="2980">
                  <c:v>Thu Nov 18 11:30:14.610</c:v>
                </c:pt>
                <c:pt idx="2981">
                  <c:v>Thu Nov 18 11:30:44.616</c:v>
                </c:pt>
                <c:pt idx="2982">
                  <c:v>Thu Nov 18 11:31:14.622</c:v>
                </c:pt>
                <c:pt idx="2983">
                  <c:v>Thu Nov 18 11:31:44.627</c:v>
                </c:pt>
                <c:pt idx="2984">
                  <c:v>Thu Nov 18 11:32:14.634</c:v>
                </c:pt>
                <c:pt idx="2985">
                  <c:v>Thu Nov 18 11:32:44.640</c:v>
                </c:pt>
                <c:pt idx="2986">
                  <c:v>Thu Nov 18 11:33:14.646</c:v>
                </c:pt>
                <c:pt idx="2987">
                  <c:v>Thu Nov 18 11:33:44.652</c:v>
                </c:pt>
                <c:pt idx="2988">
                  <c:v>Thu Nov 18 11:34:14.659</c:v>
                </c:pt>
                <c:pt idx="2989">
                  <c:v>Thu Nov 18 11:34:44.665</c:v>
                </c:pt>
                <c:pt idx="2990">
                  <c:v>Thu Nov 18 11:35:14.671</c:v>
                </c:pt>
                <c:pt idx="2991">
                  <c:v>Thu Nov 18 11:35:44.677</c:v>
                </c:pt>
                <c:pt idx="2992">
                  <c:v>Thu Nov 18 11:36:14.682</c:v>
                </c:pt>
                <c:pt idx="2993">
                  <c:v>Thu Nov 18 11:36:44.688</c:v>
                </c:pt>
                <c:pt idx="2994">
                  <c:v>Thu Nov 18 11:37:14.694</c:v>
                </c:pt>
                <c:pt idx="2995">
                  <c:v>Thu Nov 18 11:37:44.699</c:v>
                </c:pt>
                <c:pt idx="2996">
                  <c:v>Thu Nov 18 11:38:14.705</c:v>
                </c:pt>
                <c:pt idx="2997">
                  <c:v>Thu Nov 18 11:38:44.711</c:v>
                </c:pt>
                <c:pt idx="2998">
                  <c:v>Thu Nov 18 11:39:14.717</c:v>
                </c:pt>
                <c:pt idx="2999">
                  <c:v>Thu Nov 18 11:39:44.723</c:v>
                </c:pt>
                <c:pt idx="3000">
                  <c:v>Thu Nov 18 11:40:14.729</c:v>
                </c:pt>
                <c:pt idx="3001">
                  <c:v>Thu Nov 18 11:40:44.734</c:v>
                </c:pt>
                <c:pt idx="3002">
                  <c:v>Thu Nov 18 11:41:14.740</c:v>
                </c:pt>
                <c:pt idx="3003">
                  <c:v>Thu Nov 18 11:41:44.746</c:v>
                </c:pt>
                <c:pt idx="3004">
                  <c:v>Thu Nov 18 11:42:14.751</c:v>
                </c:pt>
                <c:pt idx="3005">
                  <c:v>Thu Nov 18 11:42:44.758</c:v>
                </c:pt>
                <c:pt idx="3006">
                  <c:v>Thu Nov 18 11:43:14.764</c:v>
                </c:pt>
                <c:pt idx="3007">
                  <c:v>Thu Nov 18 11:43:44.770</c:v>
                </c:pt>
                <c:pt idx="3008">
                  <c:v>Thu Nov 18 11:44:14.776</c:v>
                </c:pt>
                <c:pt idx="3009">
                  <c:v>Thu Nov 18 11:44:44.782</c:v>
                </c:pt>
                <c:pt idx="3010">
                  <c:v>Thu Nov 18 11:45:14.789</c:v>
                </c:pt>
                <c:pt idx="3011">
                  <c:v>Thu Nov 18 11:45:44.796</c:v>
                </c:pt>
                <c:pt idx="3012">
                  <c:v>Thu Nov 18 11:46:14.801</c:v>
                </c:pt>
                <c:pt idx="3013">
                  <c:v>Thu Nov 18 11:46:44.807</c:v>
                </c:pt>
                <c:pt idx="3014">
                  <c:v>Thu Nov 18 11:47:14.813</c:v>
                </c:pt>
                <c:pt idx="3015">
                  <c:v>Thu Nov 18 11:47:44.819</c:v>
                </c:pt>
                <c:pt idx="3016">
                  <c:v>Thu Nov 18 11:48:14.825</c:v>
                </c:pt>
                <c:pt idx="3017">
                  <c:v>Thu Nov 18 11:48:44.830</c:v>
                </c:pt>
                <c:pt idx="3018">
                  <c:v>Thu Nov 18 11:49:14.836</c:v>
                </c:pt>
                <c:pt idx="3019">
                  <c:v>Thu Nov 18 11:49:44.842</c:v>
                </c:pt>
                <c:pt idx="3020">
                  <c:v>Thu Nov 18 11:50:14.848</c:v>
                </c:pt>
                <c:pt idx="3021">
                  <c:v>Thu Nov 18 11:50:44.854</c:v>
                </c:pt>
                <c:pt idx="3022">
                  <c:v>Thu Nov 18 11:51:14.861</c:v>
                </c:pt>
                <c:pt idx="3023">
                  <c:v>Thu Nov 18 11:51:44.866</c:v>
                </c:pt>
                <c:pt idx="3024">
                  <c:v>Thu Nov 18 11:52:14.871</c:v>
                </c:pt>
                <c:pt idx="3025">
                  <c:v>Thu Nov 18 11:52:44.877</c:v>
                </c:pt>
                <c:pt idx="3026">
                  <c:v>Thu Nov 18 11:53:14.883</c:v>
                </c:pt>
                <c:pt idx="3027">
                  <c:v>Thu Nov 18 11:53:44.890</c:v>
                </c:pt>
                <c:pt idx="3028">
                  <c:v>Thu Nov 18 11:54:14.897</c:v>
                </c:pt>
                <c:pt idx="3029">
                  <c:v>Thu Nov 18 11:54:44.904</c:v>
                </c:pt>
                <c:pt idx="3030">
                  <c:v>Thu Nov 18 11:55:14.910</c:v>
                </c:pt>
                <c:pt idx="3031">
                  <c:v>Thu Nov 18 11:55:44.916</c:v>
                </c:pt>
                <c:pt idx="3032">
                  <c:v>Thu Nov 18 11:56:14.923</c:v>
                </c:pt>
                <c:pt idx="3033">
                  <c:v>Thu Nov 18 11:56:44.929</c:v>
                </c:pt>
                <c:pt idx="3034">
                  <c:v>Thu Nov 18 11:57:14.935</c:v>
                </c:pt>
                <c:pt idx="3035">
                  <c:v>Thu Nov 18 11:57:44.941</c:v>
                </c:pt>
                <c:pt idx="3036">
                  <c:v>Thu Nov 18 11:58:14.947</c:v>
                </c:pt>
                <c:pt idx="3037">
                  <c:v>Thu Nov 18 11:58:44.953</c:v>
                </c:pt>
                <c:pt idx="3038">
                  <c:v>Thu Nov 18 11:59:14.960</c:v>
                </c:pt>
                <c:pt idx="3039">
                  <c:v>Thu Nov 18 11:59:44.967</c:v>
                </c:pt>
                <c:pt idx="3040">
                  <c:v>Thu Nov 18 12:00:14.973</c:v>
                </c:pt>
                <c:pt idx="3041">
                  <c:v>Thu Nov 18 12:00:44.979</c:v>
                </c:pt>
                <c:pt idx="3042">
                  <c:v>Thu Nov 18 12:01:14.985</c:v>
                </c:pt>
                <c:pt idx="3043">
                  <c:v>Thu Nov 18 12:01:44.999</c:v>
                </c:pt>
                <c:pt idx="3044">
                  <c:v>Thu Nov 18 12:02:15.005</c:v>
                </c:pt>
                <c:pt idx="3045">
                  <c:v>Thu Nov 18 12:02:45.011</c:v>
                </c:pt>
                <c:pt idx="3046">
                  <c:v>Thu Nov 18 12:03:15.016</c:v>
                </c:pt>
                <c:pt idx="3047">
                  <c:v>Thu Nov 18 12:03:45.021</c:v>
                </c:pt>
                <c:pt idx="3048">
                  <c:v>Thu Nov 18 12:04:15.027</c:v>
                </c:pt>
                <c:pt idx="3049">
                  <c:v>Thu Nov 18 12:04:45.033</c:v>
                </c:pt>
                <c:pt idx="3050">
                  <c:v>Thu Nov 18 12:05:15.040</c:v>
                </c:pt>
                <c:pt idx="3051">
                  <c:v>Thu Nov 18 12:05:45.046</c:v>
                </c:pt>
                <c:pt idx="3052">
                  <c:v>Thu Nov 18 12:06:15.052</c:v>
                </c:pt>
                <c:pt idx="3053">
                  <c:v>Thu Nov 18 12:06:45.058</c:v>
                </c:pt>
                <c:pt idx="3054">
                  <c:v>Thu Nov 18 12:07:15.064</c:v>
                </c:pt>
                <c:pt idx="3055">
                  <c:v>Thu Nov 18 12:07:45.070</c:v>
                </c:pt>
                <c:pt idx="3056">
                  <c:v>Thu Nov 18 12:08:15.077</c:v>
                </c:pt>
                <c:pt idx="3057">
                  <c:v>Thu Nov 18 12:08:45.082</c:v>
                </c:pt>
                <c:pt idx="3058">
                  <c:v>Thu Nov 18 12:09:15.087</c:v>
                </c:pt>
                <c:pt idx="3059">
                  <c:v>Thu Nov 18 12:09:45.093</c:v>
                </c:pt>
                <c:pt idx="3060">
                  <c:v>Thu Nov 18 12:10:15.099</c:v>
                </c:pt>
                <c:pt idx="3061">
                  <c:v>Thu Nov 18 12:10:45.106</c:v>
                </c:pt>
                <c:pt idx="3062">
                  <c:v>Thu Nov 18 12:11:15.112</c:v>
                </c:pt>
                <c:pt idx="3063">
                  <c:v>Thu Nov 18 12:11:45.118</c:v>
                </c:pt>
                <c:pt idx="3064">
                  <c:v>Thu Nov 18 12:12:15.124</c:v>
                </c:pt>
                <c:pt idx="3065">
                  <c:v>Thu Nov 18 12:12:45.130</c:v>
                </c:pt>
                <c:pt idx="3066">
                  <c:v>Thu Nov 18 12:13:15.136</c:v>
                </c:pt>
                <c:pt idx="3067">
                  <c:v>Thu Nov 18 12:13:45.143</c:v>
                </c:pt>
                <c:pt idx="3068">
                  <c:v>Thu Nov 18 12:14:15.148</c:v>
                </c:pt>
                <c:pt idx="3069">
                  <c:v>Thu Nov 18 12:14:45.153</c:v>
                </c:pt>
                <c:pt idx="3070">
                  <c:v>Thu Nov 18 12:15:15.159</c:v>
                </c:pt>
                <c:pt idx="3071">
                  <c:v>Thu Nov 18 12:15:45.165</c:v>
                </c:pt>
                <c:pt idx="3072">
                  <c:v>Thu Nov 18 12:16:15.172</c:v>
                </c:pt>
                <c:pt idx="3073">
                  <c:v>Thu Nov 18 12:16:45.179</c:v>
                </c:pt>
                <c:pt idx="3074">
                  <c:v>Thu Nov 18 12:17:15.184</c:v>
                </c:pt>
                <c:pt idx="3075">
                  <c:v>Thu Nov 18 12:17:45.190</c:v>
                </c:pt>
                <c:pt idx="3076">
                  <c:v>Thu Nov 18 12:18:15.196</c:v>
                </c:pt>
                <c:pt idx="3077">
                  <c:v>Thu Nov 18 12:18:45.202</c:v>
                </c:pt>
                <c:pt idx="3078">
                  <c:v>Thu Nov 18 12:19:15.209</c:v>
                </c:pt>
                <c:pt idx="3079">
                  <c:v>Thu Nov 18 12:19:45.214</c:v>
                </c:pt>
                <c:pt idx="3080">
                  <c:v>Thu Nov 18 12:20:15.219</c:v>
                </c:pt>
                <c:pt idx="3081">
                  <c:v>Thu Nov 18 12:20:45.225</c:v>
                </c:pt>
                <c:pt idx="3082">
                  <c:v>Thu Nov 18 12:21:15.232</c:v>
                </c:pt>
                <c:pt idx="3083">
                  <c:v>Thu Nov 18 12:21:45.238</c:v>
                </c:pt>
                <c:pt idx="3084">
                  <c:v>Thu Nov 18 12:22:15.245</c:v>
                </c:pt>
                <c:pt idx="3085">
                  <c:v>Thu Nov 18 12:22:45.251</c:v>
                </c:pt>
                <c:pt idx="3086">
                  <c:v>Thu Nov 18 12:23:15.257</c:v>
                </c:pt>
                <c:pt idx="3087">
                  <c:v>Thu Nov 18 12:23:45.263</c:v>
                </c:pt>
                <c:pt idx="3088">
                  <c:v>Thu Nov 18 12:24:15.268</c:v>
                </c:pt>
                <c:pt idx="3089">
                  <c:v>Thu Nov 18 12:24:45.274</c:v>
                </c:pt>
                <c:pt idx="3090">
                  <c:v>Thu Nov 18 12:25:15.280</c:v>
                </c:pt>
                <c:pt idx="3091">
                  <c:v>Thu Nov 18 12:25:45.285</c:v>
                </c:pt>
                <c:pt idx="3092">
                  <c:v>Thu Nov 18 12:26:15.291</c:v>
                </c:pt>
                <c:pt idx="3093">
                  <c:v>Thu Nov 18 12:26:45.297</c:v>
                </c:pt>
                <c:pt idx="3094">
                  <c:v>Thu Nov 18 12:27:15.303</c:v>
                </c:pt>
                <c:pt idx="3095">
                  <c:v>Thu Nov 18 12:27:45.310</c:v>
                </c:pt>
                <c:pt idx="3096">
                  <c:v>Thu Nov 18 12:28:15.316</c:v>
                </c:pt>
                <c:pt idx="3097">
                  <c:v>Thu Nov 18 12:28:45.322</c:v>
                </c:pt>
                <c:pt idx="3098">
                  <c:v>Thu Nov 18 12:29:15.328</c:v>
                </c:pt>
                <c:pt idx="3099">
                  <c:v>Thu Nov 18 12:29:45.334</c:v>
                </c:pt>
                <c:pt idx="3100">
                  <c:v>Thu Nov 18 12:30:15.340</c:v>
                </c:pt>
                <c:pt idx="3101">
                  <c:v>Thu Nov 18 12:30:45.346</c:v>
                </c:pt>
                <c:pt idx="3102">
                  <c:v>Thu Nov 18 12:31:15.351</c:v>
                </c:pt>
                <c:pt idx="3103">
                  <c:v>Thu Nov 18 12:31:45.357</c:v>
                </c:pt>
                <c:pt idx="3104">
                  <c:v>Thu Nov 18 12:32:15.363</c:v>
                </c:pt>
                <c:pt idx="3105">
                  <c:v>Thu Nov 18 12:32:45.369</c:v>
                </c:pt>
                <c:pt idx="3106">
                  <c:v>Thu Nov 18 12:33:15.376</c:v>
                </c:pt>
                <c:pt idx="3107">
                  <c:v>Thu Nov 18 12:33:45.382</c:v>
                </c:pt>
                <c:pt idx="3108">
                  <c:v>Thu Nov 18 12:34:15.388</c:v>
                </c:pt>
                <c:pt idx="3109">
                  <c:v>Thu Nov 18 12:34:45.394</c:v>
                </c:pt>
                <c:pt idx="3110">
                  <c:v>Thu Nov 18 12:35:15.400</c:v>
                </c:pt>
                <c:pt idx="3111">
                  <c:v>Thu Nov 18 12:35:45.406</c:v>
                </c:pt>
                <c:pt idx="3112">
                  <c:v>Thu Nov 18 12:36:15.412</c:v>
                </c:pt>
                <c:pt idx="3113">
                  <c:v>Thu Nov 18 12:36:45.418</c:v>
                </c:pt>
                <c:pt idx="3114">
                  <c:v>Thu Nov 18 12:37:15.424</c:v>
                </c:pt>
                <c:pt idx="3115">
                  <c:v>Thu Nov 18 12:37:45.430</c:v>
                </c:pt>
                <c:pt idx="3116">
                  <c:v>Thu Nov 18 12:38:15.436</c:v>
                </c:pt>
                <c:pt idx="3117">
                  <c:v>Thu Nov 18 12:38:45.443</c:v>
                </c:pt>
                <c:pt idx="3118">
                  <c:v>Thu Nov 18 12:39:15.449</c:v>
                </c:pt>
                <c:pt idx="3119">
                  <c:v>Thu Nov 18 12:39:45.454</c:v>
                </c:pt>
                <c:pt idx="3120">
                  <c:v>Thu Nov 18 12:40:15.459</c:v>
                </c:pt>
                <c:pt idx="3121">
                  <c:v>Thu Nov 18 12:40:45.465</c:v>
                </c:pt>
                <c:pt idx="3122">
                  <c:v>Thu Nov 18 12:41:15.471</c:v>
                </c:pt>
                <c:pt idx="3123">
                  <c:v>Thu Nov 18 12:41:45.477</c:v>
                </c:pt>
                <c:pt idx="3124">
                  <c:v>Thu Nov 18 12:42:15.484</c:v>
                </c:pt>
                <c:pt idx="3125">
                  <c:v>Thu Nov 18 12:42:45.490</c:v>
                </c:pt>
                <c:pt idx="3126">
                  <c:v>Thu Nov 18 12:43:15.497</c:v>
                </c:pt>
                <c:pt idx="3127">
                  <c:v>Thu Nov 18 12:43:45.503</c:v>
                </c:pt>
                <c:pt idx="3128">
                  <c:v>Thu Nov 18 12:44:15.510</c:v>
                </c:pt>
                <c:pt idx="3129">
                  <c:v>Thu Nov 18 12:44:45.515</c:v>
                </c:pt>
                <c:pt idx="3130">
                  <c:v>Thu Nov 18 12:45:15.521</c:v>
                </c:pt>
                <c:pt idx="3131">
                  <c:v>Thu Nov 18 12:45:45.526</c:v>
                </c:pt>
                <c:pt idx="3132">
                  <c:v>Thu Nov 18 12:46:15.531</c:v>
                </c:pt>
                <c:pt idx="3133">
                  <c:v>Thu Nov 18 12:46:45.536</c:v>
                </c:pt>
                <c:pt idx="3134">
                  <c:v>Thu Nov 18 12:47:15.543</c:v>
                </c:pt>
                <c:pt idx="3135">
                  <c:v>Thu Nov 18 12:47:45.549</c:v>
                </c:pt>
                <c:pt idx="3136">
                  <c:v>Thu Nov 18 12:48:15.555</c:v>
                </c:pt>
                <c:pt idx="3137">
                  <c:v>Thu Nov 18 12:48:45.561</c:v>
                </c:pt>
                <c:pt idx="3138">
                  <c:v>Thu Nov 18 12:49:15.567</c:v>
                </c:pt>
                <c:pt idx="3139">
                  <c:v>Thu Nov 18 12:49:45.573</c:v>
                </c:pt>
                <c:pt idx="3140">
                  <c:v>Thu Nov 18 12:50:15.580</c:v>
                </c:pt>
                <c:pt idx="3141">
                  <c:v>Thu Nov 18 12:50:45.585</c:v>
                </c:pt>
                <c:pt idx="3142">
                  <c:v>Thu Nov 18 12:51:15.591</c:v>
                </c:pt>
                <c:pt idx="3143">
                  <c:v>Thu Nov 18 12:51:45.597</c:v>
                </c:pt>
                <c:pt idx="3144">
                  <c:v>Thu Nov 18 12:52:15.603</c:v>
                </c:pt>
                <c:pt idx="3145">
                  <c:v>Thu Nov 18 12:52:45.609</c:v>
                </c:pt>
                <c:pt idx="3146">
                  <c:v>Thu Nov 18 12:53:15.615</c:v>
                </c:pt>
                <c:pt idx="3147">
                  <c:v>Thu Nov 18 12:53:45.621</c:v>
                </c:pt>
                <c:pt idx="3148">
                  <c:v>Thu Nov 18 12:54:15.627</c:v>
                </c:pt>
                <c:pt idx="3149">
                  <c:v>Thu Nov 18 12:54:45.633</c:v>
                </c:pt>
                <c:pt idx="3150">
                  <c:v>Thu Nov 18 12:55:15.639</c:v>
                </c:pt>
                <c:pt idx="3151">
                  <c:v>Thu Nov 18 12:55:45.646</c:v>
                </c:pt>
                <c:pt idx="3152">
                  <c:v>Thu Nov 18 12:56:15.650</c:v>
                </c:pt>
                <c:pt idx="3153">
                  <c:v>Thu Nov 18 12:56:45.656</c:v>
                </c:pt>
                <c:pt idx="3154">
                  <c:v>Thu Nov 18 12:57:15.662</c:v>
                </c:pt>
                <c:pt idx="3155">
                  <c:v>Thu Nov 18 12:57:45.667</c:v>
                </c:pt>
                <c:pt idx="3156">
                  <c:v>Thu Nov 18 12:58:15.674</c:v>
                </c:pt>
                <c:pt idx="3157">
                  <c:v>Thu Nov 18 12:58:45.680</c:v>
                </c:pt>
                <c:pt idx="3158">
                  <c:v>Thu Nov 18 12:59:15.686</c:v>
                </c:pt>
                <c:pt idx="3159">
                  <c:v>Thu Nov 18 12:59:45.692</c:v>
                </c:pt>
                <c:pt idx="3160">
                  <c:v>Thu Nov 18 13:00:15.698</c:v>
                </c:pt>
                <c:pt idx="3161">
                  <c:v>Thu Nov 18 13:00:45.704</c:v>
                </c:pt>
                <c:pt idx="3162">
                  <c:v>Thu Nov 18 13:01:15.710</c:v>
                </c:pt>
                <c:pt idx="3163">
                  <c:v>Thu Nov 18 13:01:45.715</c:v>
                </c:pt>
                <c:pt idx="3164">
                  <c:v>Thu Nov 18 13:02:15.720</c:v>
                </c:pt>
                <c:pt idx="3165">
                  <c:v>Thu Nov 18 13:02:45.726</c:v>
                </c:pt>
                <c:pt idx="3166">
                  <c:v>Thu Nov 18 13:03:15.732</c:v>
                </c:pt>
                <c:pt idx="3167">
                  <c:v>Thu Nov 18 13:03:45.738</c:v>
                </c:pt>
                <c:pt idx="3168">
                  <c:v>Thu Nov 18 13:04:15.745</c:v>
                </c:pt>
                <c:pt idx="3169">
                  <c:v>Thu Nov 18 13:04:45.750</c:v>
                </c:pt>
                <c:pt idx="3170">
                  <c:v>Thu Nov 18 13:05:15.756</c:v>
                </c:pt>
                <c:pt idx="3171">
                  <c:v>Thu Nov 18 13:05:45.763</c:v>
                </c:pt>
                <c:pt idx="3172">
                  <c:v>Thu Nov 18 13:06:15.769</c:v>
                </c:pt>
                <c:pt idx="3173">
                  <c:v>Thu Nov 18 13:06:45.776</c:v>
                </c:pt>
                <c:pt idx="3174">
                  <c:v>Thu Nov 18 13:07:15.781</c:v>
                </c:pt>
                <c:pt idx="3175">
                  <c:v>Thu Nov 18 13:07:45.787</c:v>
                </c:pt>
                <c:pt idx="3176">
                  <c:v>Thu Nov 18 13:08:15.792</c:v>
                </c:pt>
                <c:pt idx="3177">
                  <c:v>Thu Nov 18 13:08:45.798</c:v>
                </c:pt>
                <c:pt idx="3178">
                  <c:v>Thu Nov 18 13:09:15.805</c:v>
                </c:pt>
                <c:pt idx="3179">
                  <c:v>Thu Nov 18 13:09:45.811</c:v>
                </c:pt>
                <c:pt idx="3180">
                  <c:v>Thu Nov 18 13:10:15.816</c:v>
                </c:pt>
                <c:pt idx="3181">
                  <c:v>Thu Nov 18 13:10:45.822</c:v>
                </c:pt>
                <c:pt idx="3182">
                  <c:v>Thu Nov 18 13:11:15.828</c:v>
                </c:pt>
                <c:pt idx="3183">
                  <c:v>Thu Nov 18 13:11:45.834</c:v>
                </c:pt>
                <c:pt idx="3184">
                  <c:v>Thu Nov 18 13:12:15.840</c:v>
                </c:pt>
                <c:pt idx="3185">
                  <c:v>Thu Nov 18 13:12:45.845</c:v>
                </c:pt>
                <c:pt idx="3186">
                  <c:v>Thu Nov 18 13:13:15.850</c:v>
                </c:pt>
                <c:pt idx="3187">
                  <c:v>Thu Nov 18 13:13:45.855</c:v>
                </c:pt>
                <c:pt idx="3188">
                  <c:v>Thu Nov 18 13:14:15.861</c:v>
                </c:pt>
                <c:pt idx="3189">
                  <c:v>Thu Nov 18 13:14:45.868</c:v>
                </c:pt>
                <c:pt idx="3190">
                  <c:v>Thu Nov 18 13:15:15.875</c:v>
                </c:pt>
                <c:pt idx="3191">
                  <c:v>Thu Nov 18 13:15:45.880</c:v>
                </c:pt>
                <c:pt idx="3192">
                  <c:v>Thu Nov 18 13:16:15.886</c:v>
                </c:pt>
                <c:pt idx="3193">
                  <c:v>Thu Nov 18 13:16:45.892</c:v>
                </c:pt>
                <c:pt idx="3194">
                  <c:v>Thu Nov 18 13:17:15.898</c:v>
                </c:pt>
                <c:pt idx="3195">
                  <c:v>Thu Nov 18 13:17:45.904</c:v>
                </c:pt>
                <c:pt idx="3196">
                  <c:v>Thu Nov 18 13:18:15.909</c:v>
                </c:pt>
                <c:pt idx="3197">
                  <c:v>Thu Nov 18 13:18:45.914</c:v>
                </c:pt>
                <c:pt idx="3198">
                  <c:v>Thu Nov 18 13:19:15.919</c:v>
                </c:pt>
                <c:pt idx="3199">
                  <c:v>Thu Nov 18 13:19:45.925</c:v>
                </c:pt>
                <c:pt idx="3200">
                  <c:v>Thu Nov 18 13:20:15.931</c:v>
                </c:pt>
                <c:pt idx="3201">
                  <c:v>Thu Nov 18 13:20:45.938</c:v>
                </c:pt>
                <c:pt idx="3202">
                  <c:v>Thu Nov 18 13:21:15.943</c:v>
                </c:pt>
                <c:pt idx="3203">
                  <c:v>Thu Nov 18 13:21:45.949</c:v>
                </c:pt>
                <c:pt idx="3204">
                  <c:v>Thu Nov 18 13:22:15.955</c:v>
                </c:pt>
                <c:pt idx="3205">
                  <c:v>Thu Nov 18 13:22:45.961</c:v>
                </c:pt>
                <c:pt idx="3206">
                  <c:v>Thu Nov 18 13:23:15.967</c:v>
                </c:pt>
                <c:pt idx="3207">
                  <c:v>Thu Nov 18 13:23:45.974</c:v>
                </c:pt>
                <c:pt idx="3208">
                  <c:v>Thu Nov 18 13:24:15.979</c:v>
                </c:pt>
                <c:pt idx="3209">
                  <c:v>Thu Nov 18 13:24:45.985</c:v>
                </c:pt>
                <c:pt idx="3210">
                  <c:v>Thu Nov 18 13:25:15.991</c:v>
                </c:pt>
                <c:pt idx="3211">
                  <c:v>Thu Nov 18 13:25:45.997</c:v>
                </c:pt>
                <c:pt idx="3212">
                  <c:v>Thu Nov 18 13:26:16.004</c:v>
                </c:pt>
                <c:pt idx="3213">
                  <c:v>Thu Nov 18 13:26:46.010</c:v>
                </c:pt>
                <c:pt idx="3214">
                  <c:v>Thu Nov 18 13:27:16.016</c:v>
                </c:pt>
                <c:pt idx="3215">
                  <c:v>Thu Nov 18 13:27:46.022</c:v>
                </c:pt>
                <c:pt idx="3216">
                  <c:v>Thu Nov 18 13:28:16.028</c:v>
                </c:pt>
                <c:pt idx="3217">
                  <c:v>Thu Nov 18 13:28:46.034</c:v>
                </c:pt>
                <c:pt idx="3218">
                  <c:v>Thu Nov 18 13:29:16.040</c:v>
                </c:pt>
                <c:pt idx="3219">
                  <c:v>Thu Nov 18 13:29:46.044</c:v>
                </c:pt>
                <c:pt idx="3220">
                  <c:v>Thu Nov 18 13:30:16.050</c:v>
                </c:pt>
                <c:pt idx="3221">
                  <c:v>Thu Nov 18 13:30:46.056</c:v>
                </c:pt>
                <c:pt idx="3222">
                  <c:v>Thu Nov 18 13:31:16.062</c:v>
                </c:pt>
                <c:pt idx="3223">
                  <c:v>Thu Nov 18 13:31:46.069</c:v>
                </c:pt>
                <c:pt idx="3224">
                  <c:v>Thu Nov 18 13:32:16.075</c:v>
                </c:pt>
                <c:pt idx="3225">
                  <c:v>Thu Nov 18 13:32:46.081</c:v>
                </c:pt>
                <c:pt idx="3226">
                  <c:v>Thu Nov 18 13:33:16.087</c:v>
                </c:pt>
                <c:pt idx="3227">
                  <c:v>Thu Nov 18 13:33:46.093</c:v>
                </c:pt>
                <c:pt idx="3228">
                  <c:v>Thu Nov 18 13:34:16.099</c:v>
                </c:pt>
                <c:pt idx="3229">
                  <c:v>Thu Nov 18 13:34:46.106</c:v>
                </c:pt>
                <c:pt idx="3230">
                  <c:v>Thu Nov 18 13:35:16.111</c:v>
                </c:pt>
                <c:pt idx="3231">
                  <c:v>Thu Nov 18 13:35:46.117</c:v>
                </c:pt>
                <c:pt idx="3232">
                  <c:v>Thu Nov 18 13:36:16.123</c:v>
                </c:pt>
                <c:pt idx="3233">
                  <c:v>Thu Nov 18 13:36:46.130</c:v>
                </c:pt>
                <c:pt idx="3234">
                  <c:v>Thu Nov 18 13:37:16.137</c:v>
                </c:pt>
                <c:pt idx="3235">
                  <c:v>Thu Nov 18 13:37:46.145</c:v>
                </c:pt>
                <c:pt idx="3236">
                  <c:v>Thu Nov 18 13:38:16.150</c:v>
                </c:pt>
                <c:pt idx="3237">
                  <c:v>Thu Nov 18 13:38:46.156</c:v>
                </c:pt>
                <c:pt idx="3238">
                  <c:v>Thu Nov 18 13:39:16.162</c:v>
                </c:pt>
                <c:pt idx="3239">
                  <c:v>Thu Nov 18 13:39:46.168</c:v>
                </c:pt>
                <c:pt idx="3240">
                  <c:v>Thu Nov 18 13:40:16.174</c:v>
                </c:pt>
                <c:pt idx="3241">
                  <c:v>Thu Nov 18 13:40:46.179</c:v>
                </c:pt>
                <c:pt idx="3242">
                  <c:v>Thu Nov 18 13:41:16.185</c:v>
                </c:pt>
                <c:pt idx="3243">
                  <c:v>Thu Nov 18 13:41:46.191</c:v>
                </c:pt>
                <c:pt idx="3244">
                  <c:v>Thu Nov 18 13:42:16.197</c:v>
                </c:pt>
                <c:pt idx="3245">
                  <c:v>Thu Nov 18 13:42:46.206</c:v>
                </c:pt>
                <c:pt idx="3246">
                  <c:v>Thu Nov 18 13:43:16.213</c:v>
                </c:pt>
                <c:pt idx="3247">
                  <c:v>Thu Nov 18 13:43:46.217</c:v>
                </c:pt>
                <c:pt idx="3248">
                  <c:v>Thu Nov 18 13:44:16.223</c:v>
                </c:pt>
                <c:pt idx="3249">
                  <c:v>Thu Nov 18 13:44:46.229</c:v>
                </c:pt>
                <c:pt idx="3250">
                  <c:v>Thu Nov 18 13:45:16.235</c:v>
                </c:pt>
                <c:pt idx="3251">
                  <c:v>Thu Nov 18 13:45:46.241</c:v>
                </c:pt>
                <c:pt idx="3252">
                  <c:v>Thu Nov 18 13:46:16.246</c:v>
                </c:pt>
                <c:pt idx="3253">
                  <c:v>Thu Nov 18 13:46:46.252</c:v>
                </c:pt>
                <c:pt idx="3254">
                  <c:v>Thu Nov 18 13:47:16.258</c:v>
                </c:pt>
                <c:pt idx="3255">
                  <c:v>Thu Nov 18 13:47:46.265</c:v>
                </c:pt>
                <c:pt idx="3256">
                  <c:v>Thu Nov 18 13:48:16.271</c:v>
                </c:pt>
                <c:pt idx="3257">
                  <c:v>Thu Nov 18 13:48:46.278</c:v>
                </c:pt>
                <c:pt idx="3258">
                  <c:v>Thu Nov 18 13:49:16.283</c:v>
                </c:pt>
                <c:pt idx="3259">
                  <c:v>Thu Nov 18 13:49:46.289</c:v>
                </c:pt>
                <c:pt idx="3260">
                  <c:v>Thu Nov 18 13:50:16.294</c:v>
                </c:pt>
                <c:pt idx="3261">
                  <c:v>Thu Nov 18 13:50:46.299</c:v>
                </c:pt>
                <c:pt idx="3262">
                  <c:v>Thu Nov 18 13:51:16.305</c:v>
                </c:pt>
                <c:pt idx="3263">
                  <c:v>Thu Nov 18 13:51:46.311</c:v>
                </c:pt>
                <c:pt idx="3264">
                  <c:v>Thu Nov 18 13:52:16.318</c:v>
                </c:pt>
                <c:pt idx="3265">
                  <c:v>Thu Nov 18 13:52:46.324</c:v>
                </c:pt>
                <c:pt idx="3266">
                  <c:v>Thu Nov 18 13:53:16.331</c:v>
                </c:pt>
                <c:pt idx="3267">
                  <c:v>Thu Nov 18 13:53:46.338</c:v>
                </c:pt>
                <c:pt idx="3268">
                  <c:v>Thu Nov 18 13:54:16.345</c:v>
                </c:pt>
                <c:pt idx="3269">
                  <c:v>Thu Nov 18 13:54:46.350</c:v>
                </c:pt>
                <c:pt idx="3270">
                  <c:v>Thu Nov 18 13:55:16.356</c:v>
                </c:pt>
                <c:pt idx="3271">
                  <c:v>Thu Nov 18 13:55:46.361</c:v>
                </c:pt>
                <c:pt idx="3272">
                  <c:v>Thu Nov 18 13:56:16.367</c:v>
                </c:pt>
                <c:pt idx="3273">
                  <c:v>Thu Nov 18 13:56:46.372</c:v>
                </c:pt>
                <c:pt idx="3274">
                  <c:v>Thu Nov 18 13:57:16.378</c:v>
                </c:pt>
                <c:pt idx="3275">
                  <c:v>Thu Nov 18 13:57:46.384</c:v>
                </c:pt>
                <c:pt idx="3276">
                  <c:v>Thu Nov 18 13:58:16.390</c:v>
                </c:pt>
                <c:pt idx="3277">
                  <c:v>Thu Nov 18 13:58:46.396</c:v>
                </c:pt>
                <c:pt idx="3278">
                  <c:v>Thu Nov 18 13:59:16.402</c:v>
                </c:pt>
                <c:pt idx="3279">
                  <c:v>Thu Nov 18 13:59:46.409</c:v>
                </c:pt>
                <c:pt idx="3280">
                  <c:v>Thu Nov 18 14:00:16.414</c:v>
                </c:pt>
                <c:pt idx="3281">
                  <c:v>Thu Nov 18 14:00:46.420</c:v>
                </c:pt>
                <c:pt idx="3282">
                  <c:v>Thu Nov 18 14:01:16.425</c:v>
                </c:pt>
                <c:pt idx="3283">
                  <c:v>Thu Nov 18 14:01:46.431</c:v>
                </c:pt>
                <c:pt idx="3284">
                  <c:v>Thu Nov 18 14:02:16.437</c:v>
                </c:pt>
                <c:pt idx="3285">
                  <c:v>Thu Nov 18 14:02:46.443</c:v>
                </c:pt>
                <c:pt idx="3286">
                  <c:v>Thu Nov 18 14:03:16.449</c:v>
                </c:pt>
                <c:pt idx="3287">
                  <c:v>Thu Nov 18 14:03:46.456</c:v>
                </c:pt>
                <c:pt idx="3288">
                  <c:v>Thu Nov 18 14:04:16.462</c:v>
                </c:pt>
                <c:pt idx="3289">
                  <c:v>Thu Nov 18 14:04:46.468</c:v>
                </c:pt>
                <c:pt idx="3290">
                  <c:v>Thu Nov 18 14:05:16.474</c:v>
                </c:pt>
                <c:pt idx="3291">
                  <c:v>Thu Nov 18 14:05:46.479</c:v>
                </c:pt>
                <c:pt idx="3292">
                  <c:v>Thu Nov 18 14:06:16.485</c:v>
                </c:pt>
                <c:pt idx="3293">
                  <c:v>Thu Nov 18 14:06:46.490</c:v>
                </c:pt>
                <c:pt idx="3294">
                  <c:v>Thu Nov 18 14:07:16.496</c:v>
                </c:pt>
                <c:pt idx="3295">
                  <c:v>Thu Nov 18 14:07:46.501</c:v>
                </c:pt>
                <c:pt idx="3296">
                  <c:v>Thu Nov 18 14:08:16.508</c:v>
                </c:pt>
                <c:pt idx="3297">
                  <c:v>Thu Nov 18 14:08:46.513</c:v>
                </c:pt>
                <c:pt idx="3298">
                  <c:v>Thu Nov 18 14:09:16.519</c:v>
                </c:pt>
                <c:pt idx="3299">
                  <c:v>Thu Nov 18 14:09:46.525</c:v>
                </c:pt>
                <c:pt idx="3300">
                  <c:v>Thu Nov 18 14:10:16.532</c:v>
                </c:pt>
                <c:pt idx="3301">
                  <c:v>Thu Nov 18 14:10:46.538</c:v>
                </c:pt>
                <c:pt idx="3302">
                  <c:v>Thu Nov 18 14:11:16.543</c:v>
                </c:pt>
                <c:pt idx="3303">
                  <c:v>Thu Nov 18 14:11:46.550</c:v>
                </c:pt>
                <c:pt idx="3304">
                  <c:v>Thu Nov 18 14:12:16.556</c:v>
                </c:pt>
                <c:pt idx="3305">
                  <c:v>Thu Nov 18 14:12:46.562</c:v>
                </c:pt>
                <c:pt idx="3306">
                  <c:v>Thu Nov 18 14:13:16.568</c:v>
                </c:pt>
                <c:pt idx="3307">
                  <c:v>Thu Nov 18 14:13:46.575</c:v>
                </c:pt>
                <c:pt idx="3308">
                  <c:v>Thu Nov 18 14:14:16.580</c:v>
                </c:pt>
                <c:pt idx="3309">
                  <c:v>Thu Nov 18 14:14:46.586</c:v>
                </c:pt>
                <c:pt idx="3310">
                  <c:v>Thu Nov 18 14:15:16.592</c:v>
                </c:pt>
                <c:pt idx="3311">
                  <c:v>Thu Nov 18 14:15:46.598</c:v>
                </c:pt>
                <c:pt idx="3312">
                  <c:v>Thu Nov 18 14:16:16.604</c:v>
                </c:pt>
                <c:pt idx="3313">
                  <c:v>Thu Nov 18 14:16:46.610</c:v>
                </c:pt>
                <c:pt idx="3314">
                  <c:v>Thu Nov 18 14:17:16.615</c:v>
                </c:pt>
                <c:pt idx="3315">
                  <c:v>Thu Nov 18 14:17:46.620</c:v>
                </c:pt>
                <c:pt idx="3316">
                  <c:v>Thu Nov 18 14:18:16.626</c:v>
                </c:pt>
                <c:pt idx="3317">
                  <c:v>Thu Nov 18 14:18:46.633</c:v>
                </c:pt>
                <c:pt idx="3318">
                  <c:v>Thu Nov 18 14:19:16.640</c:v>
                </c:pt>
                <c:pt idx="3319">
                  <c:v>Thu Nov 18 14:19:46.644</c:v>
                </c:pt>
                <c:pt idx="3320">
                  <c:v>Thu Nov 18 14:20:16.650</c:v>
                </c:pt>
                <c:pt idx="3321">
                  <c:v>Thu Nov 18 14:20:46.656</c:v>
                </c:pt>
                <c:pt idx="3322">
                  <c:v>Thu Nov 18 14:21:16.662</c:v>
                </c:pt>
                <c:pt idx="3323">
                  <c:v>Thu Nov 18 14:21:46.669</c:v>
                </c:pt>
                <c:pt idx="3324">
                  <c:v>Thu Nov 18 14:22:16.675</c:v>
                </c:pt>
                <c:pt idx="3325">
                  <c:v>Thu Nov 18 14:22:46.680</c:v>
                </c:pt>
                <c:pt idx="3326">
                  <c:v>Thu Nov 18 14:23:16.686</c:v>
                </c:pt>
                <c:pt idx="3327">
                  <c:v>Thu Nov 18 14:23:46.691</c:v>
                </c:pt>
                <c:pt idx="3328">
                  <c:v>Thu Nov 18 14:24:16.698</c:v>
                </c:pt>
                <c:pt idx="3329">
                  <c:v>Thu Nov 18 14:24:46.705</c:v>
                </c:pt>
                <c:pt idx="3330">
                  <c:v>Thu Nov 18 14:25:16.710</c:v>
                </c:pt>
                <c:pt idx="3331">
                  <c:v>Thu Nov 18 14:25:46.716</c:v>
                </c:pt>
                <c:pt idx="3332">
                  <c:v>Thu Nov 18 14:26:16.723</c:v>
                </c:pt>
                <c:pt idx="3333">
                  <c:v>Thu Nov 18 14:26:46.731</c:v>
                </c:pt>
                <c:pt idx="3334">
                  <c:v>Thu Nov 18 14:27:16.738</c:v>
                </c:pt>
                <c:pt idx="3335">
                  <c:v>Thu Nov 18 14:27:46.744</c:v>
                </c:pt>
                <c:pt idx="3336">
                  <c:v>Thu Nov 18 14:28:16.748</c:v>
                </c:pt>
                <c:pt idx="3337">
                  <c:v>Thu Nov 18 14:28:46.754</c:v>
                </c:pt>
                <c:pt idx="3338">
                  <c:v>Thu Nov 18 14:29:16.759</c:v>
                </c:pt>
                <c:pt idx="3339">
                  <c:v>Thu Nov 18 14:29:46.765</c:v>
                </c:pt>
                <c:pt idx="3340">
                  <c:v>Thu Nov 18 14:30:16.772</c:v>
                </c:pt>
                <c:pt idx="3341">
                  <c:v>Thu Nov 18 14:30:46.778</c:v>
                </c:pt>
                <c:pt idx="3342">
                  <c:v>Thu Nov 18 14:31:16.784</c:v>
                </c:pt>
                <c:pt idx="3343">
                  <c:v>Thu Nov 18 14:31:46.790</c:v>
                </c:pt>
                <c:pt idx="3344">
                  <c:v>Thu Nov 18 14:32:16.796</c:v>
                </c:pt>
                <c:pt idx="3345">
                  <c:v>Thu Nov 18 14:32:46.802</c:v>
                </c:pt>
                <c:pt idx="3346">
                  <c:v>Thu Nov 18 14:33:16.808</c:v>
                </c:pt>
                <c:pt idx="3347">
                  <c:v>Thu Nov 18 14:33:46.813</c:v>
                </c:pt>
                <c:pt idx="3348">
                  <c:v>Thu Nov 18 14:34:16.820</c:v>
                </c:pt>
                <c:pt idx="3349">
                  <c:v>Thu Nov 18 14:34:36.666</c:v>
                </c:pt>
                <c:pt idx="3350">
                  <c:v>Thu Nov 18 14:35:06.672</c:v>
                </c:pt>
                <c:pt idx="3351">
                  <c:v>Thu Nov 18 14:35:36.679</c:v>
                </c:pt>
                <c:pt idx="3352">
                  <c:v>Thu Nov 18 14:35:43.051</c:v>
                </c:pt>
                <c:pt idx="3353">
                  <c:v>Thu Nov 18 14:36:13.058</c:v>
                </c:pt>
                <c:pt idx="3354">
                  <c:v>Thu Nov 18 14:36:43.065</c:v>
                </c:pt>
                <c:pt idx="3355">
                  <c:v>Thu Nov 18 14:37:13.070</c:v>
                </c:pt>
                <c:pt idx="3356">
                  <c:v>Thu Nov 18 14:37:43.076</c:v>
                </c:pt>
                <c:pt idx="3357">
                  <c:v>Thu Nov 18 14:38:13.082</c:v>
                </c:pt>
                <c:pt idx="3358">
                  <c:v>Thu Nov 18 14:38:43.088</c:v>
                </c:pt>
                <c:pt idx="3359">
                  <c:v>Thu Nov 18 14:39:13.094</c:v>
                </c:pt>
                <c:pt idx="3360">
                  <c:v>Thu Nov 18 14:39:43.099</c:v>
                </c:pt>
                <c:pt idx="3361">
                  <c:v>Thu Nov 18 14:40:13.105</c:v>
                </c:pt>
                <c:pt idx="3362">
                  <c:v>Thu Nov 18 14:40:43.110</c:v>
                </c:pt>
                <c:pt idx="3363">
                  <c:v>Thu Nov 18 14:41:13.115</c:v>
                </c:pt>
                <c:pt idx="3364">
                  <c:v>Thu Nov 18 14:41:43.122</c:v>
                </c:pt>
                <c:pt idx="3365">
                  <c:v>Thu Nov 18 14:42:13.129</c:v>
                </c:pt>
                <c:pt idx="3366">
                  <c:v>Thu Nov 18 14:42:43.134</c:v>
                </c:pt>
                <c:pt idx="3367">
                  <c:v>Thu Nov 18 14:43:13.140</c:v>
                </c:pt>
                <c:pt idx="3368">
                  <c:v>Thu Nov 18 14:43:43.146</c:v>
                </c:pt>
                <c:pt idx="3369">
                  <c:v>Thu Nov 18 14:44:13.152</c:v>
                </c:pt>
                <c:pt idx="3370">
                  <c:v>Thu Nov 18 14:44:43.159</c:v>
                </c:pt>
                <c:pt idx="3371">
                  <c:v>Thu Nov 18 14:45:13.164</c:v>
                </c:pt>
                <c:pt idx="3372">
                  <c:v>Thu Nov 18 14:45:43.170</c:v>
                </c:pt>
                <c:pt idx="3373">
                  <c:v>Thu Nov 18 14:46:13.175</c:v>
                </c:pt>
                <c:pt idx="3374">
                  <c:v>Thu Nov 18 14:46:43.182</c:v>
                </c:pt>
                <c:pt idx="3375">
                  <c:v>Thu Nov 18 14:47:13.875</c:v>
                </c:pt>
                <c:pt idx="3376">
                  <c:v>Thu Nov 18 14:47:43.882</c:v>
                </c:pt>
                <c:pt idx="3377">
                  <c:v>Thu Nov 18 14:48:13.889</c:v>
                </c:pt>
                <c:pt idx="3378">
                  <c:v>Thu Nov 18 14:48:24.147</c:v>
                </c:pt>
                <c:pt idx="3379">
                  <c:v>Thu Nov 18 14:48:54.153</c:v>
                </c:pt>
                <c:pt idx="3380">
                  <c:v>Thu Nov 18 14:49:24.159</c:v>
                </c:pt>
                <c:pt idx="3381">
                  <c:v>Thu Nov 18 14:49:54.166</c:v>
                </c:pt>
                <c:pt idx="3382">
                  <c:v>Thu Nov 18 14:50:24.173</c:v>
                </c:pt>
                <c:pt idx="3383">
                  <c:v>Thu Nov 18 14:50:54.179</c:v>
                </c:pt>
                <c:pt idx="3384">
                  <c:v>Thu Nov 18 14:51:24.185</c:v>
                </c:pt>
                <c:pt idx="3385">
                  <c:v>Thu Nov 18 14:51:54.191</c:v>
                </c:pt>
                <c:pt idx="3386">
                  <c:v>Thu Nov 18 14:52:24.197</c:v>
                </c:pt>
                <c:pt idx="3387">
                  <c:v>Thu Nov 18 14:52:54.203</c:v>
                </c:pt>
                <c:pt idx="3388">
                  <c:v>Thu Nov 18 14:53:24.210</c:v>
                </c:pt>
                <c:pt idx="3389">
                  <c:v>Thu Nov 18 14:53:54.217</c:v>
                </c:pt>
                <c:pt idx="3390">
                  <c:v>Thu Nov 18 14:54:24.224</c:v>
                </c:pt>
                <c:pt idx="3391">
                  <c:v>Thu Nov 18 14:54:54.229</c:v>
                </c:pt>
                <c:pt idx="3392">
                  <c:v>Thu Nov 18 14:55:24.236</c:v>
                </c:pt>
                <c:pt idx="3393">
                  <c:v>Thu Nov 18 14:55:54.242</c:v>
                </c:pt>
                <c:pt idx="3394">
                  <c:v>Thu Nov 18 14:56:24.248</c:v>
                </c:pt>
                <c:pt idx="3395">
                  <c:v>Thu Nov 18 14:56:54.253</c:v>
                </c:pt>
                <c:pt idx="3396">
                  <c:v>Thu Nov 18 14:57:24.259</c:v>
                </c:pt>
                <c:pt idx="3397">
                  <c:v>Thu Nov 18 14:57:54.265</c:v>
                </c:pt>
                <c:pt idx="3398">
                  <c:v>Thu Nov 18 14:58:24.271</c:v>
                </c:pt>
                <c:pt idx="3399">
                  <c:v>Thu Nov 18 14:58:54.278</c:v>
                </c:pt>
                <c:pt idx="3400">
                  <c:v>Thu Nov 18 14:59:24.284</c:v>
                </c:pt>
                <c:pt idx="3401">
                  <c:v>Thu Nov 18 14:59:54.290</c:v>
                </c:pt>
                <c:pt idx="3402">
                  <c:v>Thu Nov 18 15:00:24.296</c:v>
                </c:pt>
                <c:pt idx="3403">
                  <c:v>Thu Nov 18 15:00:54.302</c:v>
                </c:pt>
                <c:pt idx="3404">
                  <c:v>Thu Nov 18 15:01:24.308</c:v>
                </c:pt>
                <c:pt idx="3405">
                  <c:v>Thu Nov 18 15:01:54.314</c:v>
                </c:pt>
                <c:pt idx="3406">
                  <c:v>Thu Nov 18 15:02:24.319</c:v>
                </c:pt>
                <c:pt idx="3407">
                  <c:v>Thu Nov 18 15:02:54.326</c:v>
                </c:pt>
                <c:pt idx="3408">
                  <c:v>Thu Nov 18 15:03:24.331</c:v>
                </c:pt>
                <c:pt idx="3409">
                  <c:v>Thu Nov 18 15:03:54.339</c:v>
                </c:pt>
                <c:pt idx="3410">
                  <c:v>Thu Nov 18 15:04:24.346</c:v>
                </c:pt>
                <c:pt idx="3411">
                  <c:v>Thu Nov 18 15:04:54.353</c:v>
                </c:pt>
                <c:pt idx="3412">
                  <c:v>Thu Nov 18 15:05:24.358</c:v>
                </c:pt>
                <c:pt idx="3413">
                  <c:v>Thu Nov 18 15:05:54.364</c:v>
                </c:pt>
                <c:pt idx="3414">
                  <c:v>Thu Nov 18 15:06:24.370</c:v>
                </c:pt>
                <c:pt idx="3415">
                  <c:v>Thu Nov 18 15:06:54.376</c:v>
                </c:pt>
                <c:pt idx="3416">
                  <c:v>Thu Nov 18 15:07:24.382</c:v>
                </c:pt>
                <c:pt idx="3417">
                  <c:v>Thu Nov 18 15:07:54.387</c:v>
                </c:pt>
                <c:pt idx="3418">
                  <c:v>Thu Nov 18 15:08:24.392</c:v>
                </c:pt>
                <c:pt idx="3419">
                  <c:v>Thu Nov 18 15:08:54.397</c:v>
                </c:pt>
                <c:pt idx="3420">
                  <c:v>Thu Nov 18 15:09:24.403</c:v>
                </c:pt>
                <c:pt idx="3421">
                  <c:v>Thu Nov 18 15:09:54.410</c:v>
                </c:pt>
                <c:pt idx="3422">
                  <c:v>Thu Nov 18 15:10:24.417</c:v>
                </c:pt>
                <c:pt idx="3423">
                  <c:v>Thu Nov 18 15:10:54.423</c:v>
                </c:pt>
                <c:pt idx="3424">
                  <c:v>Thu Nov 18 15:11:24.429</c:v>
                </c:pt>
                <c:pt idx="3425">
                  <c:v>Thu Nov 18 15:11:54.435</c:v>
                </c:pt>
                <c:pt idx="3426">
                  <c:v>Thu Nov 18 15:12:24.442</c:v>
                </c:pt>
                <c:pt idx="3427">
                  <c:v>Thu Nov 18 15:12:54.448</c:v>
                </c:pt>
                <c:pt idx="3428">
                  <c:v>Thu Nov 18 15:13:24.454</c:v>
                </c:pt>
                <c:pt idx="3429">
                  <c:v>Thu Nov 18 15:13:54.460</c:v>
                </c:pt>
                <c:pt idx="3430">
                  <c:v>Thu Nov 18 15:14:24.465</c:v>
                </c:pt>
                <c:pt idx="3431">
                  <c:v>Thu Nov 18 15:14:54.472</c:v>
                </c:pt>
                <c:pt idx="3432">
                  <c:v>Thu Nov 18 15:15:24.478</c:v>
                </c:pt>
                <c:pt idx="3433">
                  <c:v>Thu Nov 18 15:15:54.484</c:v>
                </c:pt>
                <c:pt idx="3434">
                  <c:v>Thu Nov 18 15:16:24.490</c:v>
                </c:pt>
                <c:pt idx="3435">
                  <c:v>Thu Nov 18 15:16:54.496</c:v>
                </c:pt>
                <c:pt idx="3436">
                  <c:v>Thu Nov 18 15:17:24.502</c:v>
                </c:pt>
                <c:pt idx="3437">
                  <c:v>Thu Nov 18 15:17:54.508</c:v>
                </c:pt>
                <c:pt idx="3438">
                  <c:v>Thu Nov 18 15:18:24.515</c:v>
                </c:pt>
                <c:pt idx="3439">
                  <c:v>Thu Nov 18 15:18:54.520</c:v>
                </c:pt>
                <c:pt idx="3440">
                  <c:v>Thu Nov 18 15:19:24.525</c:v>
                </c:pt>
                <c:pt idx="3441">
                  <c:v>Thu Nov 18 15:19:54.530</c:v>
                </c:pt>
                <c:pt idx="3442">
                  <c:v>Thu Nov 18 15:20:24.536</c:v>
                </c:pt>
                <c:pt idx="3443">
                  <c:v>Thu Nov 18 15:20:54.543</c:v>
                </c:pt>
                <c:pt idx="3444">
                  <c:v>Thu Nov 18 15:21:24.552</c:v>
                </c:pt>
                <c:pt idx="3445">
                  <c:v>Thu Nov 18 15:21:54.558</c:v>
                </c:pt>
                <c:pt idx="3446">
                  <c:v>Thu Nov 18 15:22:24.564</c:v>
                </c:pt>
                <c:pt idx="3447">
                  <c:v>Thu Nov 18 15:22:54.570</c:v>
                </c:pt>
                <c:pt idx="3448">
                  <c:v>Thu Nov 18 15:23:24.576</c:v>
                </c:pt>
                <c:pt idx="3449">
                  <c:v>Thu Nov 18 15:23:54.582</c:v>
                </c:pt>
                <c:pt idx="3450">
                  <c:v>Thu Nov 18 15:24:24.589</c:v>
                </c:pt>
                <c:pt idx="3451">
                  <c:v>Thu Nov 18 15:24:54.593</c:v>
                </c:pt>
                <c:pt idx="3452">
                  <c:v>Thu Nov 18 15:25:24.599</c:v>
                </c:pt>
                <c:pt idx="3453">
                  <c:v>Thu Nov 18 15:25:54.606</c:v>
                </c:pt>
                <c:pt idx="3454">
                  <c:v>Thu Nov 18 15:26:24.612</c:v>
                </c:pt>
                <c:pt idx="3455">
                  <c:v>Thu Nov 18 15:26:54.618</c:v>
                </c:pt>
                <c:pt idx="3456">
                  <c:v>Thu Nov 18 15:27:24.624</c:v>
                </c:pt>
                <c:pt idx="3457">
                  <c:v>Thu Nov 18 15:27:54.629</c:v>
                </c:pt>
                <c:pt idx="3458">
                  <c:v>Thu Nov 18 15:28:24.635</c:v>
                </c:pt>
                <c:pt idx="3459">
                  <c:v>Thu Nov 18 15:28:54.641</c:v>
                </c:pt>
                <c:pt idx="3460">
                  <c:v>Thu Nov 18 15:29:24.647</c:v>
                </c:pt>
                <c:pt idx="3461">
                  <c:v>Thu Nov 18 15:29:54.653</c:v>
                </c:pt>
                <c:pt idx="3462">
                  <c:v>Thu Nov 18 15:30:24.657</c:v>
                </c:pt>
                <c:pt idx="3463">
                  <c:v>Thu Nov 18 15:30:54.664</c:v>
                </c:pt>
                <c:pt idx="3464">
                  <c:v>Thu Nov 18 15:31:24.670</c:v>
                </c:pt>
                <c:pt idx="3465">
                  <c:v>Thu Nov 18 15:31:54.677</c:v>
                </c:pt>
                <c:pt idx="3466">
                  <c:v>Thu Nov 18 15:32:24.684</c:v>
                </c:pt>
                <c:pt idx="3467">
                  <c:v>Thu Nov 18 15:32:54.690</c:v>
                </c:pt>
                <c:pt idx="3468">
                  <c:v>Thu Nov 18 15:33:24.696</c:v>
                </c:pt>
                <c:pt idx="3469">
                  <c:v>Thu Nov 18 15:33:54.701</c:v>
                </c:pt>
                <c:pt idx="3470">
                  <c:v>Thu Nov 18 15:34:24.707</c:v>
                </c:pt>
                <c:pt idx="3471">
                  <c:v>Thu Nov 18 15:34:54.713</c:v>
                </c:pt>
                <c:pt idx="3472">
                  <c:v>Thu Nov 18 15:35:24.720</c:v>
                </c:pt>
                <c:pt idx="3473">
                  <c:v>Thu Nov 18 15:35:54.725</c:v>
                </c:pt>
                <c:pt idx="3474">
                  <c:v>Thu Nov 18 15:36:24.731</c:v>
                </c:pt>
                <c:pt idx="3475">
                  <c:v>Thu Nov 18 15:36:54.738</c:v>
                </c:pt>
                <c:pt idx="3476">
                  <c:v>Thu Nov 18 15:37:24.744</c:v>
                </c:pt>
                <c:pt idx="3477">
                  <c:v>Thu Nov 18 15:37:54.750</c:v>
                </c:pt>
                <c:pt idx="3478">
                  <c:v>Thu Nov 18 15:38:24.756</c:v>
                </c:pt>
                <c:pt idx="3479">
                  <c:v>Thu Nov 18 15:38:54.762</c:v>
                </c:pt>
                <c:pt idx="3480">
                  <c:v>Thu Nov 18 15:39:24.768</c:v>
                </c:pt>
                <c:pt idx="3481">
                  <c:v>Thu Nov 18 15:39:54.775</c:v>
                </c:pt>
                <c:pt idx="3482">
                  <c:v>Thu Nov 18 15:40:24.781</c:v>
                </c:pt>
                <c:pt idx="3483">
                  <c:v>Thu Nov 18 15:40:54.787</c:v>
                </c:pt>
                <c:pt idx="3484">
                  <c:v>Thu Nov 18 15:41:24.792</c:v>
                </c:pt>
                <c:pt idx="3485">
                  <c:v>Thu Nov 18 15:41:54.799</c:v>
                </c:pt>
                <c:pt idx="3486">
                  <c:v>Thu Nov 18 15:42:24.805</c:v>
                </c:pt>
                <c:pt idx="3487">
                  <c:v>Thu Nov 18 15:42:54.811</c:v>
                </c:pt>
                <c:pt idx="3488">
                  <c:v>Thu Nov 18 15:43:24.817</c:v>
                </c:pt>
                <c:pt idx="3489">
                  <c:v>Thu Nov 18 15:43:54.823</c:v>
                </c:pt>
                <c:pt idx="3490">
                  <c:v>Thu Nov 18 15:44:24.829</c:v>
                </c:pt>
                <c:pt idx="3491">
                  <c:v>Thu Nov 18 15:44:54.834</c:v>
                </c:pt>
                <c:pt idx="3492">
                  <c:v>Thu Nov 18 15:45:24.840</c:v>
                </c:pt>
                <c:pt idx="3493">
                  <c:v>Thu Nov 18 15:45:54.846</c:v>
                </c:pt>
                <c:pt idx="3494">
                  <c:v>Thu Nov 18 15:46:24.852</c:v>
                </c:pt>
                <c:pt idx="3495">
                  <c:v>Thu Nov 18 15:46:54.858</c:v>
                </c:pt>
                <c:pt idx="3496">
                  <c:v>Thu Nov 18 15:47:24.875</c:v>
                </c:pt>
                <c:pt idx="3497">
                  <c:v>Thu Nov 18 15:47:54.881</c:v>
                </c:pt>
                <c:pt idx="3498">
                  <c:v>Thu Nov 18 15:48:24.887</c:v>
                </c:pt>
                <c:pt idx="3499">
                  <c:v>Thu Nov 18 15:48:54.893</c:v>
                </c:pt>
                <c:pt idx="3500">
                  <c:v>Thu Nov 18 15:49:24.900</c:v>
                </c:pt>
                <c:pt idx="3501">
                  <c:v>Thu Nov 18 15:49:54.906</c:v>
                </c:pt>
                <c:pt idx="3502">
                  <c:v>Thu Nov 18 15:50:24.912</c:v>
                </c:pt>
                <c:pt idx="3503">
                  <c:v>Thu Nov 18 15:50:54.917</c:v>
                </c:pt>
                <c:pt idx="3504">
                  <c:v>Thu Nov 18 15:51:24.922</c:v>
                </c:pt>
                <c:pt idx="3505">
                  <c:v>Thu Nov 18 15:51:54.928</c:v>
                </c:pt>
                <c:pt idx="3506">
                  <c:v>Thu Nov 18 15:52:24.935</c:v>
                </c:pt>
                <c:pt idx="3507">
                  <c:v>Thu Nov 18 15:52:54.940</c:v>
                </c:pt>
                <c:pt idx="3508">
                  <c:v>Thu Nov 18 15:53:24.946</c:v>
                </c:pt>
                <c:pt idx="3509">
                  <c:v>Thu Nov 18 15:53:54.952</c:v>
                </c:pt>
                <c:pt idx="3510">
                  <c:v>Thu Nov 18 15:54:24.958</c:v>
                </c:pt>
                <c:pt idx="3511">
                  <c:v>Thu Nov 18 15:54:54.965</c:v>
                </c:pt>
                <c:pt idx="3512">
                  <c:v>Thu Nov 18 15:55:24.971</c:v>
                </c:pt>
                <c:pt idx="3513">
                  <c:v>Thu Nov 18 15:55:54.977</c:v>
                </c:pt>
                <c:pt idx="3514">
                  <c:v>Thu Nov 18 15:56:24.982</c:v>
                </c:pt>
                <c:pt idx="3515">
                  <c:v>Thu Nov 18 15:56:54.988</c:v>
                </c:pt>
                <c:pt idx="3516">
                  <c:v>Thu Nov 18 15:57:25.000</c:v>
                </c:pt>
                <c:pt idx="3517">
                  <c:v>Thu Nov 18 15:57:55.007</c:v>
                </c:pt>
                <c:pt idx="3518">
                  <c:v>Thu Nov 18 15:58:25.012</c:v>
                </c:pt>
                <c:pt idx="3519">
                  <c:v>Thu Nov 18 15:58:55.018</c:v>
                </c:pt>
                <c:pt idx="3520">
                  <c:v>Thu Nov 18 15:59:25.024</c:v>
                </c:pt>
                <c:pt idx="3521">
                  <c:v>Thu Nov 18 15:59:55.030</c:v>
                </c:pt>
                <c:pt idx="3522">
                  <c:v>Thu Nov 18 16:00:25.037</c:v>
                </c:pt>
                <c:pt idx="3523">
                  <c:v>Thu Nov 18 16:00:55.044</c:v>
                </c:pt>
                <c:pt idx="3524">
                  <c:v>Thu Nov 18 16:01:25.049</c:v>
                </c:pt>
                <c:pt idx="3525">
                  <c:v>Thu Nov 18 16:01:55.054</c:v>
                </c:pt>
                <c:pt idx="3526">
                  <c:v>Thu Nov 18 16:02:25.059</c:v>
                </c:pt>
                <c:pt idx="3527">
                  <c:v>Thu Nov 18 16:02:55.064</c:v>
                </c:pt>
                <c:pt idx="3528">
                  <c:v>Thu Nov 18 16:03:25.071</c:v>
                </c:pt>
                <c:pt idx="3529">
                  <c:v>Thu Nov 18 16:03:55.077</c:v>
                </c:pt>
                <c:pt idx="3530">
                  <c:v>Thu Nov 18 16:04:25.083</c:v>
                </c:pt>
                <c:pt idx="3531">
                  <c:v>Thu Nov 18 16:04:55.089</c:v>
                </c:pt>
                <c:pt idx="3532">
                  <c:v>Thu Nov 18 16:05:25.095</c:v>
                </c:pt>
                <c:pt idx="3533">
                  <c:v>Thu Nov 18 16:05:55.102</c:v>
                </c:pt>
                <c:pt idx="3534">
                  <c:v>Thu Nov 18 16:06:25.107</c:v>
                </c:pt>
                <c:pt idx="3535">
                  <c:v>Thu Nov 18 16:06:55.112</c:v>
                </c:pt>
                <c:pt idx="3536">
                  <c:v>Thu Nov 18 16:07:25.117</c:v>
                </c:pt>
                <c:pt idx="3537">
                  <c:v>Thu Nov 18 16:07:55.122</c:v>
                </c:pt>
                <c:pt idx="3538">
                  <c:v>Thu Nov 18 16:08:25.129</c:v>
                </c:pt>
                <c:pt idx="3539">
                  <c:v>Thu Nov 18 16:08:55.136</c:v>
                </c:pt>
                <c:pt idx="3540">
                  <c:v>Thu Nov 18 16:09:25.142</c:v>
                </c:pt>
                <c:pt idx="3541">
                  <c:v>Thu Nov 18 16:09:55.148</c:v>
                </c:pt>
                <c:pt idx="3542">
                  <c:v>Thu Nov 18 16:10:25.154</c:v>
                </c:pt>
                <c:pt idx="3543">
                  <c:v>Thu Nov 18 16:10:55.160</c:v>
                </c:pt>
                <c:pt idx="3544">
                  <c:v>Thu Nov 18 16:11:25.166</c:v>
                </c:pt>
                <c:pt idx="3545">
                  <c:v>Thu Nov 18 16:11:55.173</c:v>
                </c:pt>
                <c:pt idx="3546">
                  <c:v>Thu Nov 18 16:12:25.178</c:v>
                </c:pt>
                <c:pt idx="3547">
                  <c:v>Thu Nov 18 16:12:55.183</c:v>
                </c:pt>
                <c:pt idx="3548">
                  <c:v>Thu Nov 18 16:13:25.190</c:v>
                </c:pt>
                <c:pt idx="3549">
                  <c:v>Thu Nov 18 16:13:55.197</c:v>
                </c:pt>
                <c:pt idx="3550">
                  <c:v>Thu Nov 18 16:14:25.204</c:v>
                </c:pt>
                <c:pt idx="3551">
                  <c:v>Thu Nov 18 16:14:55.210</c:v>
                </c:pt>
                <c:pt idx="3552">
                  <c:v>Thu Nov 18 16:15:25.216</c:v>
                </c:pt>
                <c:pt idx="3553">
                  <c:v>Thu Nov 18 16:15:55.222</c:v>
                </c:pt>
                <c:pt idx="3554">
                  <c:v>Thu Nov 18 16:16:25.228</c:v>
                </c:pt>
                <c:pt idx="3555">
                  <c:v>Thu Nov 18 16:16:55.235</c:v>
                </c:pt>
                <c:pt idx="3556">
                  <c:v>Thu Nov 18 16:17:25.241</c:v>
                </c:pt>
                <c:pt idx="3557">
                  <c:v>Thu Nov 18 16:17:55.248</c:v>
                </c:pt>
                <c:pt idx="3558">
                  <c:v>Thu Nov 18 16:18:25.253</c:v>
                </c:pt>
                <c:pt idx="3559">
                  <c:v>Thu Nov 18 16:18:55.259</c:v>
                </c:pt>
                <c:pt idx="3560">
                  <c:v>Thu Nov 18 16:19:25.266</c:v>
                </c:pt>
                <c:pt idx="3561">
                  <c:v>Thu Nov 18 16:19:55.272</c:v>
                </c:pt>
                <c:pt idx="3562">
                  <c:v>Thu Nov 18 16:20:25.279</c:v>
                </c:pt>
                <c:pt idx="3563">
                  <c:v>Thu Nov 18 16:20:55.285</c:v>
                </c:pt>
                <c:pt idx="3564">
                  <c:v>Thu Nov 18 16:21:25.291</c:v>
                </c:pt>
                <c:pt idx="3565">
                  <c:v>Thu Nov 18 16:21:55.297</c:v>
                </c:pt>
                <c:pt idx="3566">
                  <c:v>Thu Nov 18 16:22:25.303</c:v>
                </c:pt>
                <c:pt idx="3567">
                  <c:v>Thu Nov 18 16:22:55.310</c:v>
                </c:pt>
                <c:pt idx="3568">
                  <c:v>Thu Nov 18 16:23:25.316</c:v>
                </c:pt>
                <c:pt idx="3569">
                  <c:v>Thu Nov 18 16:23:55.321</c:v>
                </c:pt>
                <c:pt idx="3570">
                  <c:v>Thu Nov 18 16:24:25.327</c:v>
                </c:pt>
                <c:pt idx="3571">
                  <c:v>Thu Nov 18 16:24:55.333</c:v>
                </c:pt>
                <c:pt idx="3572">
                  <c:v>Thu Nov 18 16:25:25.339</c:v>
                </c:pt>
                <c:pt idx="3573">
                  <c:v>Thu Nov 18 16:25:55.346</c:v>
                </c:pt>
                <c:pt idx="3574">
                  <c:v>Thu Nov 18 16:26:25.353</c:v>
                </c:pt>
                <c:pt idx="3575">
                  <c:v>Thu Nov 18 16:26:55.358</c:v>
                </c:pt>
                <c:pt idx="3576">
                  <c:v>Thu Nov 18 16:27:25.364</c:v>
                </c:pt>
                <c:pt idx="3577">
                  <c:v>Thu Nov 18 16:27:55.369</c:v>
                </c:pt>
                <c:pt idx="3578">
                  <c:v>Thu Nov 18 16:28:25.375</c:v>
                </c:pt>
                <c:pt idx="3579">
                  <c:v>Thu Nov 18 16:28:55.381</c:v>
                </c:pt>
                <c:pt idx="3580">
                  <c:v>Thu Nov 18 16:29:25.387</c:v>
                </c:pt>
                <c:pt idx="3581">
                  <c:v>Thu Nov 18 16:29:55.392</c:v>
                </c:pt>
                <c:pt idx="3582">
                  <c:v>Thu Nov 18 16:30:25.398</c:v>
                </c:pt>
                <c:pt idx="3583">
                  <c:v>Thu Nov 18 16:30:55.404</c:v>
                </c:pt>
                <c:pt idx="3584">
                  <c:v>Thu Nov 18 16:31:25.411</c:v>
                </c:pt>
                <c:pt idx="3585">
                  <c:v>Thu Nov 18 16:31:55.418</c:v>
                </c:pt>
                <c:pt idx="3586">
                  <c:v>Thu Nov 18 16:32:25.425</c:v>
                </c:pt>
                <c:pt idx="3587">
                  <c:v>Thu Nov 18 16:32:55.430</c:v>
                </c:pt>
                <c:pt idx="3588">
                  <c:v>Thu Nov 18 16:33:25.436</c:v>
                </c:pt>
                <c:pt idx="3589">
                  <c:v>Thu Nov 18 16:33:55.442</c:v>
                </c:pt>
                <c:pt idx="3590">
                  <c:v>Thu Nov 18 16:34:25.447</c:v>
                </c:pt>
                <c:pt idx="3591">
                  <c:v>Thu Nov 18 16:34:55.453</c:v>
                </c:pt>
                <c:pt idx="3592">
                  <c:v>Thu Nov 18 16:35:25.458</c:v>
                </c:pt>
                <c:pt idx="3593">
                  <c:v>Thu Nov 18 16:35:55.464</c:v>
                </c:pt>
                <c:pt idx="3594">
                  <c:v>Thu Nov 18 16:36:25.470</c:v>
                </c:pt>
                <c:pt idx="3595">
                  <c:v>Thu Nov 18 16:36:55.476</c:v>
                </c:pt>
                <c:pt idx="3596">
                  <c:v>Thu Nov 18 16:37:25.482</c:v>
                </c:pt>
                <c:pt idx="3597">
                  <c:v>Thu Nov 18 16:37:55.489</c:v>
                </c:pt>
                <c:pt idx="3598">
                  <c:v>Thu Nov 18 16:38:25.494</c:v>
                </c:pt>
                <c:pt idx="3599">
                  <c:v>Thu Nov 18 16:38:55.500</c:v>
                </c:pt>
                <c:pt idx="3600">
                  <c:v>Thu Nov 18 16:39:25.506</c:v>
                </c:pt>
                <c:pt idx="3601">
                  <c:v>Thu Nov 18 16:39:55.511</c:v>
                </c:pt>
                <c:pt idx="3602">
                  <c:v>Thu Nov 18 16:40:25.517</c:v>
                </c:pt>
                <c:pt idx="3603">
                  <c:v>Thu Nov 18 16:40:55.523</c:v>
                </c:pt>
                <c:pt idx="3604">
                  <c:v>Thu Nov 18 16:41:25.529</c:v>
                </c:pt>
                <c:pt idx="3605">
                  <c:v>Thu Nov 18 16:41:55.535</c:v>
                </c:pt>
                <c:pt idx="3606">
                  <c:v>Thu Nov 18 16:42:25.541</c:v>
                </c:pt>
                <c:pt idx="3607">
                  <c:v>Thu Nov 18 16:42:55.548</c:v>
                </c:pt>
                <c:pt idx="3608">
                  <c:v>Thu Nov 18 16:43:25.555</c:v>
                </c:pt>
                <c:pt idx="3609">
                  <c:v>Thu Nov 18 16:43:55.561</c:v>
                </c:pt>
                <c:pt idx="3610">
                  <c:v>Thu Nov 18 16:44:25.567</c:v>
                </c:pt>
                <c:pt idx="3611">
                  <c:v>Thu Nov 18 16:44:55.572</c:v>
                </c:pt>
                <c:pt idx="3612">
                  <c:v>Thu Nov 18 16:45:25.577</c:v>
                </c:pt>
                <c:pt idx="3613">
                  <c:v>Thu Nov 18 16:45:55.583</c:v>
                </c:pt>
                <c:pt idx="3614">
                  <c:v>Thu Nov 18 16:46:25.590</c:v>
                </c:pt>
                <c:pt idx="3615">
                  <c:v>Thu Nov 18 16:46:55.595</c:v>
                </c:pt>
                <c:pt idx="3616">
                  <c:v>Thu Nov 18 16:47:25.601</c:v>
                </c:pt>
                <c:pt idx="3617">
                  <c:v>Thu Nov 18 16:47:55.607</c:v>
                </c:pt>
                <c:pt idx="3618">
                  <c:v>Thu Nov 18 16:48:25.613</c:v>
                </c:pt>
                <c:pt idx="3619">
                  <c:v>Thu Nov 18 16:48:55.620</c:v>
                </c:pt>
                <c:pt idx="3620">
                  <c:v>Thu Nov 18 16:49:25.627</c:v>
                </c:pt>
                <c:pt idx="3621">
                  <c:v>Thu Nov 18 16:49:55.631</c:v>
                </c:pt>
                <c:pt idx="3622">
                  <c:v>Thu Nov 18 16:50:25.636</c:v>
                </c:pt>
                <c:pt idx="3623">
                  <c:v>Thu Nov 18 16:50:55.641</c:v>
                </c:pt>
                <c:pt idx="3624">
                  <c:v>Thu Nov 18 16:51:25.647</c:v>
                </c:pt>
                <c:pt idx="3625">
                  <c:v>Thu Nov 18 16:51:55.654</c:v>
                </c:pt>
                <c:pt idx="3626">
                  <c:v>Thu Nov 18 16:52:25.660</c:v>
                </c:pt>
                <c:pt idx="3627">
                  <c:v>Thu Nov 18 16:52:55.666</c:v>
                </c:pt>
                <c:pt idx="3628">
                  <c:v>Thu Nov 18 16:53:25.672</c:v>
                </c:pt>
                <c:pt idx="3629">
                  <c:v>Thu Nov 18 16:53:55.678</c:v>
                </c:pt>
                <c:pt idx="3630">
                  <c:v>Thu Nov 18 16:54:25.685</c:v>
                </c:pt>
                <c:pt idx="3631">
                  <c:v>Thu Nov 18 16:54:55.692</c:v>
                </c:pt>
                <c:pt idx="3632">
                  <c:v>Thu Nov 18 16:55:25.697</c:v>
                </c:pt>
                <c:pt idx="3633">
                  <c:v>Thu Nov 18 16:55:55.702</c:v>
                </c:pt>
                <c:pt idx="3634">
                  <c:v>Thu Nov 18 16:56:25.707</c:v>
                </c:pt>
                <c:pt idx="3635">
                  <c:v>Thu Nov 18 16:56:55.713</c:v>
                </c:pt>
                <c:pt idx="3636">
                  <c:v>Thu Nov 18 16:57:25.720</c:v>
                </c:pt>
                <c:pt idx="3637">
                  <c:v>Thu Nov 18 16:57:55.726</c:v>
                </c:pt>
                <c:pt idx="3638">
                  <c:v>Thu Nov 18 16:58:25.732</c:v>
                </c:pt>
                <c:pt idx="3639">
                  <c:v>Thu Nov 18 16:58:55.739</c:v>
                </c:pt>
                <c:pt idx="3640">
                  <c:v>Thu Nov 18 16:59:25.745</c:v>
                </c:pt>
                <c:pt idx="3641">
                  <c:v>Thu Nov 18 16:59:55.751</c:v>
                </c:pt>
                <c:pt idx="3642">
                  <c:v>Thu Nov 18 17:00:25.758</c:v>
                </c:pt>
                <c:pt idx="3643">
                  <c:v>Thu Nov 18 17:00:55.763</c:v>
                </c:pt>
                <c:pt idx="3644">
                  <c:v>Thu Nov 18 17:01:25.769</c:v>
                </c:pt>
                <c:pt idx="3645">
                  <c:v>Thu Nov 18 17:01:55.775</c:v>
                </c:pt>
                <c:pt idx="3646">
                  <c:v>Thu Nov 18 17:02:25.781</c:v>
                </c:pt>
                <c:pt idx="3647">
                  <c:v>Thu Nov 18 17:02:55.788</c:v>
                </c:pt>
                <c:pt idx="3648">
                  <c:v>Thu Nov 18 17:03:25.794</c:v>
                </c:pt>
                <c:pt idx="3649">
                  <c:v>Thu Nov 18 17:03:55.800</c:v>
                </c:pt>
                <c:pt idx="3650">
                  <c:v>Thu Nov 18 17:04:25.806</c:v>
                </c:pt>
                <c:pt idx="3651">
                  <c:v>Thu Nov 18 17:04:55.812</c:v>
                </c:pt>
                <c:pt idx="3652">
                  <c:v>Thu Nov 18 17:05:25.818</c:v>
                </c:pt>
                <c:pt idx="3653">
                  <c:v>Thu Nov 18 17:05:55.825</c:v>
                </c:pt>
                <c:pt idx="3654">
                  <c:v>Thu Nov 18 17:06:25.833</c:v>
                </c:pt>
                <c:pt idx="3655">
                  <c:v>Thu Nov 18 17:06:55.838</c:v>
                </c:pt>
                <c:pt idx="3656">
                  <c:v>Thu Nov 18 17:07:25.843</c:v>
                </c:pt>
                <c:pt idx="3657">
                  <c:v>Thu Nov 18 17:07:55.849</c:v>
                </c:pt>
                <c:pt idx="3658">
                  <c:v>Thu Nov 18 17:08:25.855</c:v>
                </c:pt>
                <c:pt idx="3659">
                  <c:v>Thu Nov 18 17:08:55.861</c:v>
                </c:pt>
                <c:pt idx="3660">
                  <c:v>Thu Nov 18 17:09:25.867</c:v>
                </c:pt>
                <c:pt idx="3661">
                  <c:v>Thu Nov 18 17:09:55.873</c:v>
                </c:pt>
                <c:pt idx="3662">
                  <c:v>Thu Nov 18 17:10:25.880</c:v>
                </c:pt>
                <c:pt idx="3663">
                  <c:v>Thu Nov 18 17:10:55.886</c:v>
                </c:pt>
                <c:pt idx="3664">
                  <c:v>Thu Nov 18 17:11:25.892</c:v>
                </c:pt>
                <c:pt idx="3665">
                  <c:v>Thu Nov 18 17:11:55.898</c:v>
                </c:pt>
                <c:pt idx="3666">
                  <c:v>Thu Nov 18 17:12:25.903</c:v>
                </c:pt>
                <c:pt idx="3667">
                  <c:v>Thu Nov 18 17:12:55.909</c:v>
                </c:pt>
                <c:pt idx="3668">
                  <c:v>Thu Nov 18 17:13:25.916</c:v>
                </c:pt>
                <c:pt idx="3669">
                  <c:v>Thu Nov 18 17:13:55.923</c:v>
                </c:pt>
                <c:pt idx="3670">
                  <c:v>Thu Nov 18 17:14:25.930</c:v>
                </c:pt>
                <c:pt idx="3671">
                  <c:v>Thu Nov 18 17:14:55.937</c:v>
                </c:pt>
                <c:pt idx="3672">
                  <c:v>Thu Nov 18 17:15:25.942</c:v>
                </c:pt>
                <c:pt idx="3673">
                  <c:v>Thu Nov 18 17:15:55.948</c:v>
                </c:pt>
                <c:pt idx="3674">
                  <c:v>Thu Nov 18 17:16:25.954</c:v>
                </c:pt>
                <c:pt idx="3675">
                  <c:v>Thu Nov 18 17:16:55.960</c:v>
                </c:pt>
                <c:pt idx="3676">
                  <c:v>Thu Nov 18 17:17:25.966</c:v>
                </c:pt>
                <c:pt idx="3677">
                  <c:v>Thu Nov 18 17:17:55.971</c:v>
                </c:pt>
                <c:pt idx="3678">
                  <c:v>Thu Nov 18 17:18:25.977</c:v>
                </c:pt>
                <c:pt idx="3679">
                  <c:v>Thu Nov 18 17:18:55.983</c:v>
                </c:pt>
                <c:pt idx="3680">
                  <c:v>Thu Nov 18 17:19:25.989</c:v>
                </c:pt>
                <c:pt idx="3681">
                  <c:v>Thu Nov 18 17:19:55.996</c:v>
                </c:pt>
                <c:pt idx="3682">
                  <c:v>Thu Nov 18 17:20:26.002</c:v>
                </c:pt>
                <c:pt idx="3683">
                  <c:v>Thu Nov 18 17:20:56.009</c:v>
                </c:pt>
                <c:pt idx="3684">
                  <c:v>Thu Nov 18 17:21:26.014</c:v>
                </c:pt>
                <c:pt idx="3685">
                  <c:v>Thu Nov 18 17:21:56.020</c:v>
                </c:pt>
                <c:pt idx="3686">
                  <c:v>Thu Nov 18 17:22:26.026</c:v>
                </c:pt>
                <c:pt idx="3687">
                  <c:v>Thu Nov 18 17:22:56.032</c:v>
                </c:pt>
                <c:pt idx="3688">
                  <c:v>Thu Nov 18 17:23:26.038</c:v>
                </c:pt>
                <c:pt idx="3689">
                  <c:v>Thu Nov 18 17:23:56.043</c:v>
                </c:pt>
                <c:pt idx="3690">
                  <c:v>Thu Nov 18 17:24:26.049</c:v>
                </c:pt>
                <c:pt idx="3691">
                  <c:v>Thu Nov 18 17:24:56.055</c:v>
                </c:pt>
                <c:pt idx="3692">
                  <c:v>Thu Nov 18 17:25:26.061</c:v>
                </c:pt>
                <c:pt idx="3693">
                  <c:v>Thu Nov 18 17:25:56.067</c:v>
                </c:pt>
                <c:pt idx="3694">
                  <c:v>Thu Nov 18 17:26:26.072</c:v>
                </c:pt>
                <c:pt idx="3695">
                  <c:v>Thu Nov 18 17:26:56.078</c:v>
                </c:pt>
                <c:pt idx="3696">
                  <c:v>Thu Nov 18 17:27:26.084</c:v>
                </c:pt>
                <c:pt idx="3697">
                  <c:v>Thu Nov 18 17:27:56.090</c:v>
                </c:pt>
                <c:pt idx="3698">
                  <c:v>Thu Nov 18 17:28:26.096</c:v>
                </c:pt>
                <c:pt idx="3699">
                  <c:v>Thu Nov 18 17:28:56.102</c:v>
                </c:pt>
                <c:pt idx="3700">
                  <c:v>Thu Nov 18 17:29:26.108</c:v>
                </c:pt>
                <c:pt idx="3701">
                  <c:v>Thu Nov 18 17:29:56.114</c:v>
                </c:pt>
                <c:pt idx="3702">
                  <c:v>Thu Nov 18 17:30:26.120</c:v>
                </c:pt>
                <c:pt idx="3703">
                  <c:v>Thu Nov 18 17:30:56.127</c:v>
                </c:pt>
                <c:pt idx="3704">
                  <c:v>Thu Nov 18 17:31:26.133</c:v>
                </c:pt>
                <c:pt idx="3705">
                  <c:v>Thu Nov 18 17:31:56.139</c:v>
                </c:pt>
                <c:pt idx="3706">
                  <c:v>Thu Nov 18 17:32:26.145</c:v>
                </c:pt>
                <c:pt idx="3707">
                  <c:v>Thu Nov 18 17:32:56.150</c:v>
                </c:pt>
                <c:pt idx="3708">
                  <c:v>Thu Nov 18 17:33:26.155</c:v>
                </c:pt>
                <c:pt idx="3709">
                  <c:v>Thu Nov 18 17:33:56.160</c:v>
                </c:pt>
                <c:pt idx="3710">
                  <c:v>Thu Nov 18 17:34:26.167</c:v>
                </c:pt>
                <c:pt idx="3711">
                  <c:v>Thu Nov 18 17:34:56.175</c:v>
                </c:pt>
                <c:pt idx="3712">
                  <c:v>Thu Nov 18 17:35:26.181</c:v>
                </c:pt>
                <c:pt idx="3713">
                  <c:v>Thu Nov 18 17:35:56.187</c:v>
                </c:pt>
                <c:pt idx="3714">
                  <c:v>Thu Nov 18 17:36:26.193</c:v>
                </c:pt>
                <c:pt idx="3715">
                  <c:v>Thu Nov 18 17:36:56.199</c:v>
                </c:pt>
                <c:pt idx="3716">
                  <c:v>Thu Nov 18 17:37:26.206</c:v>
                </c:pt>
                <c:pt idx="3717">
                  <c:v>Thu Nov 18 17:37:56.210</c:v>
                </c:pt>
                <c:pt idx="3718">
                  <c:v>Thu Nov 18 17:38:26.215</c:v>
                </c:pt>
                <c:pt idx="3719">
                  <c:v>Thu Nov 18 17:38:56.220</c:v>
                </c:pt>
                <c:pt idx="3720">
                  <c:v>Thu Nov 18 17:39:26.225</c:v>
                </c:pt>
                <c:pt idx="3721">
                  <c:v>Thu Nov 18 17:39:56.232</c:v>
                </c:pt>
                <c:pt idx="3722">
                  <c:v>Thu Nov 18 17:40:26.238</c:v>
                </c:pt>
                <c:pt idx="3723">
                  <c:v>Thu Nov 18 17:40:56.244</c:v>
                </c:pt>
                <c:pt idx="3724">
                  <c:v>Thu Nov 18 17:41:26.250</c:v>
                </c:pt>
                <c:pt idx="3725">
                  <c:v>Thu Nov 18 17:41:56.256</c:v>
                </c:pt>
                <c:pt idx="3726">
                  <c:v>Thu Nov 18 17:42:26.263</c:v>
                </c:pt>
                <c:pt idx="3727">
                  <c:v>Thu Nov 18 17:42:56.270</c:v>
                </c:pt>
                <c:pt idx="3728">
                  <c:v>Thu Nov 18 17:43:26.276</c:v>
                </c:pt>
                <c:pt idx="3729">
                  <c:v>Thu Nov 18 17:43:56.282</c:v>
                </c:pt>
                <c:pt idx="3730">
                  <c:v>Thu Nov 18 17:44:26.288</c:v>
                </c:pt>
                <c:pt idx="3731">
                  <c:v>Thu Nov 18 17:44:56.293</c:v>
                </c:pt>
                <c:pt idx="3732">
                  <c:v>Thu Nov 18 17:45:26.299</c:v>
                </c:pt>
                <c:pt idx="3733">
                  <c:v>Thu Nov 18 17:45:56.305</c:v>
                </c:pt>
                <c:pt idx="3734">
                  <c:v>Thu Nov 18 17:46:26.311</c:v>
                </c:pt>
                <c:pt idx="3735">
                  <c:v>Thu Nov 18 17:46:56.317</c:v>
                </c:pt>
                <c:pt idx="3736">
                  <c:v>Thu Nov 18 17:47:26.324</c:v>
                </c:pt>
                <c:pt idx="3737">
                  <c:v>Thu Nov 18 17:47:56.330</c:v>
                </c:pt>
                <c:pt idx="3738">
                  <c:v>Thu Nov 18 17:48:26.340</c:v>
                </c:pt>
                <c:pt idx="3739">
                  <c:v>Thu Nov 18 17:48:56.346</c:v>
                </c:pt>
                <c:pt idx="3740">
                  <c:v>Thu Nov 18 17:49:26.351</c:v>
                </c:pt>
                <c:pt idx="3741">
                  <c:v>Thu Nov 18 17:49:56.356</c:v>
                </c:pt>
                <c:pt idx="3742">
                  <c:v>Thu Nov 18 17:50:26.361</c:v>
                </c:pt>
                <c:pt idx="3743">
                  <c:v>Thu Nov 18 17:50:56.368</c:v>
                </c:pt>
                <c:pt idx="3744">
                  <c:v>Thu Nov 18 17:51:26.375</c:v>
                </c:pt>
                <c:pt idx="3745">
                  <c:v>Thu Nov 18 17:51:56.380</c:v>
                </c:pt>
                <c:pt idx="3746">
                  <c:v>Thu Nov 18 17:52:26.386</c:v>
                </c:pt>
                <c:pt idx="3747">
                  <c:v>Thu Nov 18 17:52:56.392</c:v>
                </c:pt>
                <c:pt idx="3748">
                  <c:v>Thu Nov 18 17:53:26.398</c:v>
                </c:pt>
                <c:pt idx="3749">
                  <c:v>Thu Nov 18 17:53:56.405</c:v>
                </c:pt>
                <c:pt idx="3750">
                  <c:v>Thu Nov 18 17:54:26.410</c:v>
                </c:pt>
                <c:pt idx="3751">
                  <c:v>Thu Nov 18 17:54:56.416</c:v>
                </c:pt>
                <c:pt idx="3752">
                  <c:v>Thu Nov 18 17:55:26.421</c:v>
                </c:pt>
                <c:pt idx="3753">
                  <c:v>Thu Nov 18 17:55:56.427</c:v>
                </c:pt>
                <c:pt idx="3754">
                  <c:v>Thu Nov 18 17:56:26.433</c:v>
                </c:pt>
                <c:pt idx="3755">
                  <c:v>Thu Nov 18 17:56:56.439</c:v>
                </c:pt>
                <c:pt idx="3756">
                  <c:v>Thu Nov 18 17:57:26.444</c:v>
                </c:pt>
                <c:pt idx="3757">
                  <c:v>Thu Nov 18 17:57:56.450</c:v>
                </c:pt>
                <c:pt idx="3758">
                  <c:v>Thu Nov 18 17:58:26.456</c:v>
                </c:pt>
                <c:pt idx="3759">
                  <c:v>Thu Nov 18 17:58:56.462</c:v>
                </c:pt>
                <c:pt idx="3760">
                  <c:v>Thu Nov 18 17:59:26.468</c:v>
                </c:pt>
                <c:pt idx="3761">
                  <c:v>Thu Nov 18 17:59:56.474</c:v>
                </c:pt>
                <c:pt idx="3762">
                  <c:v>Thu Nov 18 18:00:26.479</c:v>
                </c:pt>
                <c:pt idx="3763">
                  <c:v>Thu Nov 18 18:00:56.485</c:v>
                </c:pt>
                <c:pt idx="3764">
                  <c:v>Thu Nov 18 18:01:26.492</c:v>
                </c:pt>
                <c:pt idx="3765">
                  <c:v>Thu Nov 18 18:01:56.499</c:v>
                </c:pt>
                <c:pt idx="3766">
                  <c:v>Thu Nov 18 18:02:26.506</c:v>
                </c:pt>
                <c:pt idx="3767">
                  <c:v>Thu Nov 18 18:02:56.512</c:v>
                </c:pt>
                <c:pt idx="3768">
                  <c:v>Thu Nov 18 18:03:26.518</c:v>
                </c:pt>
                <c:pt idx="3769">
                  <c:v>Thu Nov 18 18:03:56.524</c:v>
                </c:pt>
                <c:pt idx="3770">
                  <c:v>Thu Nov 18 18:04:26.530</c:v>
                </c:pt>
                <c:pt idx="3771">
                  <c:v>Thu Nov 18 18:04:56.536</c:v>
                </c:pt>
                <c:pt idx="3772">
                  <c:v>Thu Nov 18 18:05:26.541</c:v>
                </c:pt>
                <c:pt idx="3773">
                  <c:v>Thu Nov 18 18:05:56.546</c:v>
                </c:pt>
                <c:pt idx="3774">
                  <c:v>Thu Nov 18 18:06:26.552</c:v>
                </c:pt>
                <c:pt idx="3775">
                  <c:v>Thu Nov 18 18:06:56.558</c:v>
                </c:pt>
                <c:pt idx="3776">
                  <c:v>Thu Nov 18 18:07:26.565</c:v>
                </c:pt>
                <c:pt idx="3777">
                  <c:v>Thu Nov 18 18:07:56.571</c:v>
                </c:pt>
                <c:pt idx="3778">
                  <c:v>Thu Nov 18 18:08:26.577</c:v>
                </c:pt>
                <c:pt idx="3779">
                  <c:v>Thu Nov 18 18:08:56.583</c:v>
                </c:pt>
                <c:pt idx="3780">
                  <c:v>Thu Nov 18 18:09:26.589</c:v>
                </c:pt>
                <c:pt idx="3781">
                  <c:v>Thu Nov 18 18:09:56.595</c:v>
                </c:pt>
                <c:pt idx="3782">
                  <c:v>Thu Nov 18 18:10:26.601</c:v>
                </c:pt>
                <c:pt idx="3783">
                  <c:v>Thu Nov 18 18:10:56.608</c:v>
                </c:pt>
                <c:pt idx="3784">
                  <c:v>Thu Nov 18 18:11:26.612</c:v>
                </c:pt>
                <c:pt idx="3785">
                  <c:v>Thu Nov 18 18:11:56.617</c:v>
                </c:pt>
                <c:pt idx="3786">
                  <c:v>Thu Nov 18 18:12:26.623</c:v>
                </c:pt>
                <c:pt idx="3787">
                  <c:v>Thu Nov 18 18:12:56.629</c:v>
                </c:pt>
                <c:pt idx="3788">
                  <c:v>Thu Nov 18 18:13:26.636</c:v>
                </c:pt>
                <c:pt idx="3789">
                  <c:v>Thu Nov 18 18:13:56.642</c:v>
                </c:pt>
                <c:pt idx="3790">
                  <c:v>Thu Nov 18 18:14:26.648</c:v>
                </c:pt>
                <c:pt idx="3791">
                  <c:v>Thu Nov 18 18:14:56.654</c:v>
                </c:pt>
                <c:pt idx="3792">
                  <c:v>Thu Nov 18 18:15:26.659</c:v>
                </c:pt>
                <c:pt idx="3793">
                  <c:v>Thu Nov 18 18:15:56.665</c:v>
                </c:pt>
                <c:pt idx="3794">
                  <c:v>Thu Nov 18 18:16:26.671</c:v>
                </c:pt>
                <c:pt idx="3795">
                  <c:v>Thu Nov 18 18:16:56.676</c:v>
                </c:pt>
                <c:pt idx="3796">
                  <c:v>Thu Nov 18 18:17:26.682</c:v>
                </c:pt>
                <c:pt idx="3797">
                  <c:v>Thu Nov 18 18:17:56.688</c:v>
                </c:pt>
                <c:pt idx="3798">
                  <c:v>Thu Nov 18 18:18:26.695</c:v>
                </c:pt>
                <c:pt idx="3799">
                  <c:v>Thu Nov 18 18:18:56.701</c:v>
                </c:pt>
                <c:pt idx="3800">
                  <c:v>Thu Nov 18 18:19:26.708</c:v>
                </c:pt>
                <c:pt idx="3801">
                  <c:v>Thu Nov 18 18:19:56.713</c:v>
                </c:pt>
                <c:pt idx="3802">
                  <c:v>Thu Nov 18 18:20:26.718</c:v>
                </c:pt>
                <c:pt idx="3803">
                  <c:v>Thu Nov 18 18:20:56.724</c:v>
                </c:pt>
                <c:pt idx="3804">
                  <c:v>Thu Nov 18 18:21:26.730</c:v>
                </c:pt>
                <c:pt idx="3805">
                  <c:v>Thu Nov 18 18:21:56.736</c:v>
                </c:pt>
                <c:pt idx="3806">
                  <c:v>Thu Nov 18 18:22:26.742</c:v>
                </c:pt>
                <c:pt idx="3807">
                  <c:v>Thu Nov 18 18:22:56.748</c:v>
                </c:pt>
                <c:pt idx="3808">
                  <c:v>Thu Nov 18 18:23:26.755</c:v>
                </c:pt>
                <c:pt idx="3809">
                  <c:v>Thu Nov 18 18:23:56.762</c:v>
                </c:pt>
                <c:pt idx="3810">
                  <c:v>Thu Nov 18 18:24:26.768</c:v>
                </c:pt>
                <c:pt idx="3811">
                  <c:v>Thu Nov 18 18:24:56.775</c:v>
                </c:pt>
                <c:pt idx="3812">
                  <c:v>Thu Nov 18 18:25:26.779</c:v>
                </c:pt>
                <c:pt idx="3813">
                  <c:v>Thu Nov 18 18:25:56.785</c:v>
                </c:pt>
                <c:pt idx="3814">
                  <c:v>Thu Nov 18 18:26:26.790</c:v>
                </c:pt>
                <c:pt idx="3815">
                  <c:v>Thu Nov 18 18:26:56.797</c:v>
                </c:pt>
                <c:pt idx="3816">
                  <c:v>Thu Nov 18 18:27:26.802</c:v>
                </c:pt>
                <c:pt idx="3817">
                  <c:v>Thu Nov 18 18:27:56.807</c:v>
                </c:pt>
                <c:pt idx="3818">
                  <c:v>Thu Nov 18 18:28:26.813</c:v>
                </c:pt>
                <c:pt idx="3819">
                  <c:v>Thu Nov 18 18:28:56.819</c:v>
                </c:pt>
                <c:pt idx="3820">
                  <c:v>Thu Nov 18 18:29:26.826</c:v>
                </c:pt>
                <c:pt idx="3821">
                  <c:v>Thu Nov 18 18:29:56.832</c:v>
                </c:pt>
                <c:pt idx="3822">
                  <c:v>Thu Nov 18 18:30:26.838</c:v>
                </c:pt>
                <c:pt idx="3823">
                  <c:v>Thu Nov 18 18:30:56.843</c:v>
                </c:pt>
                <c:pt idx="3824">
                  <c:v>Thu Nov 18 18:31:26.848</c:v>
                </c:pt>
                <c:pt idx="3825">
                  <c:v>Thu Nov 18 18:31:56.853</c:v>
                </c:pt>
                <c:pt idx="3826">
                  <c:v>Thu Nov 18 18:32:26.859</c:v>
                </c:pt>
                <c:pt idx="3827">
                  <c:v>Thu Nov 18 18:32:56.865</c:v>
                </c:pt>
                <c:pt idx="3828">
                  <c:v>Thu Nov 18 18:33:26.871</c:v>
                </c:pt>
                <c:pt idx="3829">
                  <c:v>Thu Nov 18 18:33:56.876</c:v>
                </c:pt>
                <c:pt idx="3830">
                  <c:v>Thu Nov 18 18:34:26.882</c:v>
                </c:pt>
                <c:pt idx="3831">
                  <c:v>Thu Nov 18 18:34:56.889</c:v>
                </c:pt>
                <c:pt idx="3832">
                  <c:v>Thu Nov 18 18:35:26.895</c:v>
                </c:pt>
                <c:pt idx="3833">
                  <c:v>Thu Nov 18 18:35:56.901</c:v>
                </c:pt>
                <c:pt idx="3834">
                  <c:v>Thu Nov 18 18:36:26.907</c:v>
                </c:pt>
                <c:pt idx="3835">
                  <c:v>Thu Nov 18 18:36:56.913</c:v>
                </c:pt>
                <c:pt idx="3836">
                  <c:v>Thu Nov 18 18:37:26.918</c:v>
                </c:pt>
                <c:pt idx="3837">
                  <c:v>Thu Nov 18 18:37:56.923</c:v>
                </c:pt>
                <c:pt idx="3838">
                  <c:v>Thu Nov 18 18:38:26.929</c:v>
                </c:pt>
                <c:pt idx="3839">
                  <c:v>Thu Nov 18 18:38:56.935</c:v>
                </c:pt>
                <c:pt idx="3840">
                  <c:v>Thu Nov 18 18:39:26.941</c:v>
                </c:pt>
                <c:pt idx="3841">
                  <c:v>Thu Nov 18 18:39:56.947</c:v>
                </c:pt>
                <c:pt idx="3842">
                  <c:v>Thu Nov 18 18:40:26.953</c:v>
                </c:pt>
                <c:pt idx="3843">
                  <c:v>Thu Nov 18 18:40:56.959</c:v>
                </c:pt>
                <c:pt idx="3844">
                  <c:v>Thu Nov 18 18:41:26.965</c:v>
                </c:pt>
                <c:pt idx="3845">
                  <c:v>Thu Nov 18 18:41:56.972</c:v>
                </c:pt>
                <c:pt idx="3846">
                  <c:v>Thu Nov 18 18:42:26.977</c:v>
                </c:pt>
                <c:pt idx="3847">
                  <c:v>Thu Nov 18 18:42:56.983</c:v>
                </c:pt>
                <c:pt idx="3848">
                  <c:v>Thu Nov 18 18:43:26.988</c:v>
                </c:pt>
                <c:pt idx="3849">
                  <c:v>Thu Nov 18 18:43:56.994</c:v>
                </c:pt>
                <c:pt idx="3850">
                  <c:v>Thu Nov 18 18:44:27.001</c:v>
                </c:pt>
                <c:pt idx="3851">
                  <c:v>Thu Nov 18 18:44:57.010</c:v>
                </c:pt>
                <c:pt idx="3852">
                  <c:v>Thu Nov 18 18:45:27.016</c:v>
                </c:pt>
                <c:pt idx="3853">
                  <c:v>Thu Nov 18 18:45:57.022</c:v>
                </c:pt>
                <c:pt idx="3854">
                  <c:v>Thu Nov 18 18:46:27.028</c:v>
                </c:pt>
                <c:pt idx="3855">
                  <c:v>Thu Nov 18 18:46:57.034</c:v>
                </c:pt>
                <c:pt idx="3856">
                  <c:v>Thu Nov 18 18:47:27.041</c:v>
                </c:pt>
                <c:pt idx="3857">
                  <c:v>Thu Nov 18 18:47:57.046</c:v>
                </c:pt>
                <c:pt idx="3858">
                  <c:v>Thu Nov 18 18:48:27.051</c:v>
                </c:pt>
                <c:pt idx="3859">
                  <c:v>Thu Nov 18 18:48:57.056</c:v>
                </c:pt>
                <c:pt idx="3860">
                  <c:v>Thu Nov 18 18:49:27.061</c:v>
                </c:pt>
                <c:pt idx="3861">
                  <c:v>Thu Nov 18 18:49:57.068</c:v>
                </c:pt>
                <c:pt idx="3862">
                  <c:v>Thu Nov 18 18:50:27.075</c:v>
                </c:pt>
                <c:pt idx="3863">
                  <c:v>Thu Nov 18 18:50:57.080</c:v>
                </c:pt>
                <c:pt idx="3864">
                  <c:v>Thu Nov 18 18:51:27.086</c:v>
                </c:pt>
                <c:pt idx="3865">
                  <c:v>Thu Nov 18 18:51:57.092</c:v>
                </c:pt>
                <c:pt idx="3866">
                  <c:v>Thu Nov 18 18:52:27.098</c:v>
                </c:pt>
                <c:pt idx="3867">
                  <c:v>Thu Nov 18 18:52:57.104</c:v>
                </c:pt>
                <c:pt idx="3868">
                  <c:v>Thu Nov 18 18:53:27.109</c:v>
                </c:pt>
                <c:pt idx="3869">
                  <c:v>Thu Nov 18 18:53:57.114</c:v>
                </c:pt>
                <c:pt idx="3870">
                  <c:v>Thu Nov 18 18:54:27.119</c:v>
                </c:pt>
                <c:pt idx="3871">
                  <c:v>Thu Nov 18 18:54:57.124</c:v>
                </c:pt>
                <c:pt idx="3872">
                  <c:v>Thu Nov 18 18:55:27.130</c:v>
                </c:pt>
                <c:pt idx="3873">
                  <c:v>Thu Nov 18 18:55:57.137</c:v>
                </c:pt>
                <c:pt idx="3874">
                  <c:v>Thu Nov 18 18:56:27.143</c:v>
                </c:pt>
                <c:pt idx="3875">
                  <c:v>Thu Nov 18 18:56:57.149</c:v>
                </c:pt>
                <c:pt idx="3876">
                  <c:v>Thu Nov 18 18:57:27.155</c:v>
                </c:pt>
                <c:pt idx="3877">
                  <c:v>Thu Nov 18 18:57:57.161</c:v>
                </c:pt>
                <c:pt idx="3878">
                  <c:v>Thu Nov 18 18:58:27.167</c:v>
                </c:pt>
                <c:pt idx="3879">
                  <c:v>Thu Nov 18 18:58:57.173</c:v>
                </c:pt>
                <c:pt idx="3880">
                  <c:v>Thu Nov 18 18:59:27.179</c:v>
                </c:pt>
                <c:pt idx="3881">
                  <c:v>Thu Nov 18 18:59:57.184</c:v>
                </c:pt>
                <c:pt idx="3882">
                  <c:v>Thu Nov 18 19:00:27.191</c:v>
                </c:pt>
                <c:pt idx="3883">
                  <c:v>Thu Nov 18 19:00:57.198</c:v>
                </c:pt>
                <c:pt idx="3884">
                  <c:v>Thu Nov 18 19:01:27.205</c:v>
                </c:pt>
                <c:pt idx="3885">
                  <c:v>Thu Nov 18 19:01:57.211</c:v>
                </c:pt>
                <c:pt idx="3886">
                  <c:v>Thu Nov 18 19:02:27.217</c:v>
                </c:pt>
                <c:pt idx="3887">
                  <c:v>Thu Nov 18 19:02:57.223</c:v>
                </c:pt>
                <c:pt idx="3888">
                  <c:v>Thu Nov 18 19:03:27.229</c:v>
                </c:pt>
                <c:pt idx="3889">
                  <c:v>Thu Nov 18 19:03:57.235</c:v>
                </c:pt>
                <c:pt idx="3890">
                  <c:v>Thu Nov 18 19:04:27.242</c:v>
                </c:pt>
                <c:pt idx="3891">
                  <c:v>Thu Nov 18 19:04:57.246</c:v>
                </c:pt>
                <c:pt idx="3892">
                  <c:v>Thu Nov 18 19:05:27.251</c:v>
                </c:pt>
                <c:pt idx="3893">
                  <c:v>Thu Nov 18 19:05:57.258</c:v>
                </c:pt>
                <c:pt idx="3894">
                  <c:v>Thu Nov 18 19:06:27.265</c:v>
                </c:pt>
                <c:pt idx="3895">
                  <c:v>Thu Nov 18 19:06:57.272</c:v>
                </c:pt>
                <c:pt idx="3896">
                  <c:v>Thu Nov 18 19:07:27.278</c:v>
                </c:pt>
                <c:pt idx="3897">
                  <c:v>Thu Nov 18 19:07:57.284</c:v>
                </c:pt>
                <c:pt idx="3898">
                  <c:v>Thu Nov 18 19:08:27.290</c:v>
                </c:pt>
                <c:pt idx="3899">
                  <c:v>Thu Nov 18 19:08:57.296</c:v>
                </c:pt>
                <c:pt idx="3900">
                  <c:v>Thu Nov 18 19:09:27.302</c:v>
                </c:pt>
                <c:pt idx="3901">
                  <c:v>Thu Nov 18 19:09:57.308</c:v>
                </c:pt>
                <c:pt idx="3902">
                  <c:v>Thu Nov 18 19:10:27.314</c:v>
                </c:pt>
                <c:pt idx="3903">
                  <c:v>Thu Nov 18 19:10:57.320</c:v>
                </c:pt>
                <c:pt idx="3904">
                  <c:v>Thu Nov 18 19:11:27.326</c:v>
                </c:pt>
                <c:pt idx="3905">
                  <c:v>Thu Nov 18 19:11:57.332</c:v>
                </c:pt>
                <c:pt idx="3906">
                  <c:v>Thu Nov 18 19:12:27.338</c:v>
                </c:pt>
                <c:pt idx="3907">
                  <c:v>Thu Nov 18 19:12:57.345</c:v>
                </c:pt>
                <c:pt idx="3908">
                  <c:v>Thu Nov 18 19:13:27.350</c:v>
                </c:pt>
                <c:pt idx="3909">
                  <c:v>Thu Nov 18 19:13:57.361</c:v>
                </c:pt>
                <c:pt idx="3910">
                  <c:v>Thu Nov 18 19:14:27.367</c:v>
                </c:pt>
                <c:pt idx="3911">
                  <c:v>Thu Nov 18 19:14:57.373</c:v>
                </c:pt>
                <c:pt idx="3912">
                  <c:v>Thu Nov 18 19:15:27.379</c:v>
                </c:pt>
                <c:pt idx="3913">
                  <c:v>Thu Nov 18 19:15:57.384</c:v>
                </c:pt>
                <c:pt idx="3914">
                  <c:v>Thu Nov 18 19:16:27.390</c:v>
                </c:pt>
                <c:pt idx="3915">
                  <c:v>Thu Nov 18 19:16:57.396</c:v>
                </c:pt>
                <c:pt idx="3916">
                  <c:v>Thu Nov 18 19:17:27.402</c:v>
                </c:pt>
                <c:pt idx="3917">
                  <c:v>Thu Nov 18 19:17:57.409</c:v>
                </c:pt>
                <c:pt idx="3918">
                  <c:v>Thu Nov 18 19:18:27.416</c:v>
                </c:pt>
                <c:pt idx="3919">
                  <c:v>Thu Nov 18 19:18:57.422</c:v>
                </c:pt>
                <c:pt idx="3920">
                  <c:v>Thu Nov 18 19:19:27.428</c:v>
                </c:pt>
                <c:pt idx="3921">
                  <c:v>Thu Nov 18 19:19:57.434</c:v>
                </c:pt>
                <c:pt idx="3922">
                  <c:v>Thu Nov 18 19:20:27.439</c:v>
                </c:pt>
                <c:pt idx="3923">
                  <c:v>Thu Nov 18 19:20:57.445</c:v>
                </c:pt>
                <c:pt idx="3924">
                  <c:v>Thu Nov 18 19:21:27.451</c:v>
                </c:pt>
                <c:pt idx="3925">
                  <c:v>Thu Nov 18 19:21:57.456</c:v>
                </c:pt>
                <c:pt idx="3926">
                  <c:v>Thu Nov 18 19:22:27.462</c:v>
                </c:pt>
                <c:pt idx="3927">
                  <c:v>Thu Nov 18 19:22:57.468</c:v>
                </c:pt>
                <c:pt idx="3928">
                  <c:v>Thu Nov 18 19:23:27.474</c:v>
                </c:pt>
                <c:pt idx="3929">
                  <c:v>Thu Nov 18 19:23:57.481</c:v>
                </c:pt>
                <c:pt idx="3930">
                  <c:v>Thu Nov 18 19:24:27.487</c:v>
                </c:pt>
                <c:pt idx="3931">
                  <c:v>Thu Nov 18 19:24:57.493</c:v>
                </c:pt>
                <c:pt idx="3932">
                  <c:v>Thu Nov 18 19:25:27.499</c:v>
                </c:pt>
                <c:pt idx="3933">
                  <c:v>Thu Nov 18 19:25:57.504</c:v>
                </c:pt>
                <c:pt idx="3934">
                  <c:v>Thu Nov 18 19:26:27.510</c:v>
                </c:pt>
                <c:pt idx="3935">
                  <c:v>Thu Nov 18 19:26:57.516</c:v>
                </c:pt>
                <c:pt idx="3936">
                  <c:v>Thu Nov 18 19:27:27.522</c:v>
                </c:pt>
                <c:pt idx="3937">
                  <c:v>Thu Nov 18 19:27:57.528</c:v>
                </c:pt>
                <c:pt idx="3938">
                  <c:v>Thu Nov 18 19:28:27.534</c:v>
                </c:pt>
                <c:pt idx="3939">
                  <c:v>Thu Nov 18 19:28:57.540</c:v>
                </c:pt>
                <c:pt idx="3940">
                  <c:v>Thu Nov 18 19:29:27.547</c:v>
                </c:pt>
                <c:pt idx="3941">
                  <c:v>Thu Nov 18 19:29:57.554</c:v>
                </c:pt>
                <c:pt idx="3942">
                  <c:v>Thu Nov 18 19:30:27.559</c:v>
                </c:pt>
                <c:pt idx="3943">
                  <c:v>Thu Nov 18 19:30:57.565</c:v>
                </c:pt>
                <c:pt idx="3944">
                  <c:v>Thu Nov 18 19:31:27.570</c:v>
                </c:pt>
                <c:pt idx="3945">
                  <c:v>Thu Nov 18 19:31:57.576</c:v>
                </c:pt>
                <c:pt idx="3946">
                  <c:v>Thu Nov 18 19:32:27.581</c:v>
                </c:pt>
                <c:pt idx="3947">
                  <c:v>Thu Nov 18 19:32:57.587</c:v>
                </c:pt>
                <c:pt idx="3948">
                  <c:v>Thu Nov 18 19:33:27.593</c:v>
                </c:pt>
                <c:pt idx="3949">
                  <c:v>Thu Nov 18 19:33:57.599</c:v>
                </c:pt>
                <c:pt idx="3950">
                  <c:v>Thu Nov 18 19:34:27.605</c:v>
                </c:pt>
                <c:pt idx="3951">
                  <c:v>Thu Nov 18 19:34:57.611</c:v>
                </c:pt>
                <c:pt idx="3952">
                  <c:v>Thu Nov 18 19:35:27.618</c:v>
                </c:pt>
                <c:pt idx="3953">
                  <c:v>Thu Nov 18 19:35:57.623</c:v>
                </c:pt>
                <c:pt idx="3954">
                  <c:v>Thu Nov 18 19:36:27.628</c:v>
                </c:pt>
                <c:pt idx="3955">
                  <c:v>Thu Nov 18 19:36:57.634</c:v>
                </c:pt>
                <c:pt idx="3956">
                  <c:v>Thu Nov 18 19:37:27.639</c:v>
                </c:pt>
                <c:pt idx="3957">
                  <c:v>Thu Nov 18 19:37:57.645</c:v>
                </c:pt>
                <c:pt idx="3958">
                  <c:v>Thu Nov 18 19:38:27.651</c:v>
                </c:pt>
                <c:pt idx="3959">
                  <c:v>Thu Nov 18 19:38:57.656</c:v>
                </c:pt>
                <c:pt idx="3960">
                  <c:v>Thu Nov 18 19:39:27.662</c:v>
                </c:pt>
                <c:pt idx="3961">
                  <c:v>Thu Nov 18 19:39:57.668</c:v>
                </c:pt>
                <c:pt idx="3962">
                  <c:v>Thu Nov 18 19:40:27.674</c:v>
                </c:pt>
                <c:pt idx="3963">
                  <c:v>Thu Nov 18 19:40:57.681</c:v>
                </c:pt>
                <c:pt idx="3964">
                  <c:v>Thu Nov 18 19:41:27.686</c:v>
                </c:pt>
                <c:pt idx="3965">
                  <c:v>Thu Nov 18 19:41:57.691</c:v>
                </c:pt>
                <c:pt idx="3966">
                  <c:v>Thu Nov 18 19:42:27.697</c:v>
                </c:pt>
                <c:pt idx="3967">
                  <c:v>Thu Nov 18 19:42:57.702</c:v>
                </c:pt>
                <c:pt idx="3968">
                  <c:v>Thu Nov 18 19:43:27.708</c:v>
                </c:pt>
                <c:pt idx="3969">
                  <c:v>Thu Nov 18 19:43:57.715</c:v>
                </c:pt>
                <c:pt idx="3970">
                  <c:v>Thu Nov 18 19:44:27.721</c:v>
                </c:pt>
                <c:pt idx="3971">
                  <c:v>Thu Nov 18 19:44:57.727</c:v>
                </c:pt>
                <c:pt idx="3972">
                  <c:v>Thu Nov 18 19:45:27.733</c:v>
                </c:pt>
                <c:pt idx="3973">
                  <c:v>Thu Nov 18 19:45:57.739</c:v>
                </c:pt>
                <c:pt idx="3974">
                  <c:v>Thu Nov 18 19:46:27.746</c:v>
                </c:pt>
                <c:pt idx="3975">
                  <c:v>Thu Nov 18 19:46:57.753</c:v>
                </c:pt>
                <c:pt idx="3976">
                  <c:v>Thu Nov 18 19:47:27.757</c:v>
                </c:pt>
                <c:pt idx="3977">
                  <c:v>Thu Nov 18 19:47:57.762</c:v>
                </c:pt>
                <c:pt idx="3978">
                  <c:v>Thu Nov 18 19:48:27.768</c:v>
                </c:pt>
                <c:pt idx="3979">
                  <c:v>Thu Nov 18 19:48:57.774</c:v>
                </c:pt>
                <c:pt idx="3980">
                  <c:v>Thu Nov 18 19:49:27.781</c:v>
                </c:pt>
                <c:pt idx="3981">
                  <c:v>Thu Nov 18 19:49:57.787</c:v>
                </c:pt>
                <c:pt idx="3982">
                  <c:v>Thu Nov 18 19:50:27.793</c:v>
                </c:pt>
                <c:pt idx="3983">
                  <c:v>Thu Nov 18 19:50:57.799</c:v>
                </c:pt>
                <c:pt idx="3984">
                  <c:v>Thu Nov 18 19:51:27.805</c:v>
                </c:pt>
                <c:pt idx="3985">
                  <c:v>Thu Nov 18 19:51:57.811</c:v>
                </c:pt>
                <c:pt idx="3986">
                  <c:v>Thu Nov 18 19:52:27.818</c:v>
                </c:pt>
                <c:pt idx="3987">
                  <c:v>Thu Nov 18 19:52:57.824</c:v>
                </c:pt>
                <c:pt idx="3988">
                  <c:v>Thu Nov 18 19:53:27.829</c:v>
                </c:pt>
                <c:pt idx="3989">
                  <c:v>Thu Nov 18 19:53:57.835</c:v>
                </c:pt>
                <c:pt idx="3990">
                  <c:v>Thu Nov 18 19:54:27.841</c:v>
                </c:pt>
                <c:pt idx="3991">
                  <c:v>Thu Nov 18 19:54:57.848</c:v>
                </c:pt>
                <c:pt idx="3992">
                  <c:v>Thu Nov 18 19:55:27.855</c:v>
                </c:pt>
                <c:pt idx="3993">
                  <c:v>Thu Nov 18 19:55:57.861</c:v>
                </c:pt>
                <c:pt idx="3994">
                  <c:v>Thu Nov 18 19:56:27.867</c:v>
                </c:pt>
                <c:pt idx="3995">
                  <c:v>Thu Nov 18 19:56:57.873</c:v>
                </c:pt>
                <c:pt idx="3996">
                  <c:v>Thu Nov 18 19:57:27.879</c:v>
                </c:pt>
                <c:pt idx="3997">
                  <c:v>Thu Nov 18 19:57:57.885</c:v>
                </c:pt>
                <c:pt idx="3998">
                  <c:v>Thu Nov 18 19:58:27.892</c:v>
                </c:pt>
                <c:pt idx="3999">
                  <c:v>Thu Nov 18 19:58:57.897</c:v>
                </c:pt>
                <c:pt idx="4000">
                  <c:v>Thu Nov 18 19:59:27.902</c:v>
                </c:pt>
                <c:pt idx="4001">
                  <c:v>Thu Nov 18 19:59:57.908</c:v>
                </c:pt>
                <c:pt idx="4002">
                  <c:v>Thu Nov 18 20:00:27.914</c:v>
                </c:pt>
                <c:pt idx="4003">
                  <c:v>Thu Nov 18 20:00:57.922</c:v>
                </c:pt>
                <c:pt idx="4004">
                  <c:v>Thu Nov 18 20:01:27.927</c:v>
                </c:pt>
                <c:pt idx="4005">
                  <c:v>Thu Nov 18 20:01:57.933</c:v>
                </c:pt>
                <c:pt idx="4006">
                  <c:v>Thu Nov 18 20:02:27.939</c:v>
                </c:pt>
                <c:pt idx="4007">
                  <c:v>Thu Nov 18 20:02:57.945</c:v>
                </c:pt>
                <c:pt idx="4008">
                  <c:v>Thu Nov 18 20:03:27.951</c:v>
                </c:pt>
                <c:pt idx="4009">
                  <c:v>Thu Nov 18 20:03:57.958</c:v>
                </c:pt>
                <c:pt idx="4010">
                  <c:v>Thu Nov 18 20:04:27.963</c:v>
                </c:pt>
                <c:pt idx="4011">
                  <c:v>Thu Nov 18 20:04:57.969</c:v>
                </c:pt>
                <c:pt idx="4012">
                  <c:v>Thu Nov 18 20:05:27.976</c:v>
                </c:pt>
                <c:pt idx="4013">
                  <c:v>Thu Nov 18 20:05:57.983</c:v>
                </c:pt>
                <c:pt idx="4014">
                  <c:v>Thu Nov 18 20:06:27.990</c:v>
                </c:pt>
                <c:pt idx="4015">
                  <c:v>Thu Nov 18 20:06:57.996</c:v>
                </c:pt>
                <c:pt idx="4016">
                  <c:v>Thu Nov 18 20:07:28.002</c:v>
                </c:pt>
                <c:pt idx="4017">
                  <c:v>Thu Nov 18 20:07:58.007</c:v>
                </c:pt>
                <c:pt idx="4018">
                  <c:v>Thu Nov 18 20:08:28.013</c:v>
                </c:pt>
                <c:pt idx="4019">
                  <c:v>Thu Nov 18 20:08:58.019</c:v>
                </c:pt>
                <c:pt idx="4020">
                  <c:v>Thu Nov 18 20:09:28.025</c:v>
                </c:pt>
                <c:pt idx="4021">
                  <c:v>Thu Nov 18 20:09:58.030</c:v>
                </c:pt>
                <c:pt idx="4022">
                  <c:v>Thu Nov 18 20:10:28.036</c:v>
                </c:pt>
                <c:pt idx="4023">
                  <c:v>Thu Nov 18 20:10:58.042</c:v>
                </c:pt>
                <c:pt idx="4024">
                  <c:v>Thu Nov 18 20:11:28.048</c:v>
                </c:pt>
                <c:pt idx="4025">
                  <c:v>Thu Nov 18 20:11:58.054</c:v>
                </c:pt>
                <c:pt idx="4026">
                  <c:v>Thu Nov 18 20:12:28.061</c:v>
                </c:pt>
                <c:pt idx="4027">
                  <c:v>Thu Nov 18 20:12:58.067</c:v>
                </c:pt>
                <c:pt idx="4028">
                  <c:v>Thu Nov 18 20:13:28.073</c:v>
                </c:pt>
                <c:pt idx="4029">
                  <c:v>Thu Nov 18 20:13:58.079</c:v>
                </c:pt>
                <c:pt idx="4030">
                  <c:v>Thu Nov 18 20:14:28.084</c:v>
                </c:pt>
                <c:pt idx="4031">
                  <c:v>Thu Nov 18 20:14:58.090</c:v>
                </c:pt>
                <c:pt idx="4032">
                  <c:v>Thu Nov 18 20:15:28.096</c:v>
                </c:pt>
                <c:pt idx="4033">
                  <c:v>Thu Nov 18 20:15:58.101</c:v>
                </c:pt>
                <c:pt idx="4034">
                  <c:v>Thu Nov 18 20:16:28.107</c:v>
                </c:pt>
                <c:pt idx="4035">
                  <c:v>Thu Nov 18 20:16:58.113</c:v>
                </c:pt>
                <c:pt idx="4036">
                  <c:v>Thu Nov 18 20:17:28.119</c:v>
                </c:pt>
                <c:pt idx="4037">
                  <c:v>Thu Nov 18 20:17:58.126</c:v>
                </c:pt>
                <c:pt idx="4038">
                  <c:v>Thu Nov 18 20:18:28.132</c:v>
                </c:pt>
                <c:pt idx="4039">
                  <c:v>Thu Nov 18 20:18:58.138</c:v>
                </c:pt>
                <c:pt idx="4040">
                  <c:v>Thu Nov 18 20:19:28.144</c:v>
                </c:pt>
                <c:pt idx="4041">
                  <c:v>Thu Nov 18 20:19:58.150</c:v>
                </c:pt>
                <c:pt idx="4042">
                  <c:v>Thu Nov 18 20:20:28.155</c:v>
                </c:pt>
                <c:pt idx="4043">
                  <c:v>Thu Nov 18 20:20:58.161</c:v>
                </c:pt>
                <c:pt idx="4044">
                  <c:v>Thu Nov 18 20:21:28.167</c:v>
                </c:pt>
                <c:pt idx="4045">
                  <c:v>Thu Nov 18 20:21:58.173</c:v>
                </c:pt>
                <c:pt idx="4046">
                  <c:v>Thu Nov 18 20:22:28.179</c:v>
                </c:pt>
                <c:pt idx="4047">
                  <c:v>Thu Nov 18 20:22:58.185</c:v>
                </c:pt>
                <c:pt idx="4048">
                  <c:v>Thu Nov 18 20:23:28.191</c:v>
                </c:pt>
                <c:pt idx="4049">
                  <c:v>Thu Nov 18 20:23:58.199</c:v>
                </c:pt>
                <c:pt idx="4050">
                  <c:v>Thu Nov 18 20:24:28.204</c:v>
                </c:pt>
                <c:pt idx="4051">
                  <c:v>Thu Nov 18 20:24:58.210</c:v>
                </c:pt>
                <c:pt idx="4052">
                  <c:v>Thu Nov 18 20:25:28.215</c:v>
                </c:pt>
                <c:pt idx="4053">
                  <c:v>Thu Nov 18 20:25:58.221</c:v>
                </c:pt>
                <c:pt idx="4054">
                  <c:v>Thu Nov 18 20:26:28.230</c:v>
                </c:pt>
                <c:pt idx="4055">
                  <c:v>Thu Nov 18 20:26:58.237</c:v>
                </c:pt>
                <c:pt idx="4056">
                  <c:v>Thu Nov 18 20:27:28.242</c:v>
                </c:pt>
                <c:pt idx="4057">
                  <c:v>Thu Nov 18 20:27:58.248</c:v>
                </c:pt>
                <c:pt idx="4058">
                  <c:v>Thu Nov 18 20:28:28.254</c:v>
                </c:pt>
                <c:pt idx="4059">
                  <c:v>Thu Nov 18 20:28:58.260</c:v>
                </c:pt>
                <c:pt idx="4060">
                  <c:v>Thu Nov 18 20:29:28.266</c:v>
                </c:pt>
                <c:pt idx="4061">
                  <c:v>Thu Nov 18 20:29:58.272</c:v>
                </c:pt>
                <c:pt idx="4062">
                  <c:v>Thu Nov 18 20:30:28.278</c:v>
                </c:pt>
                <c:pt idx="4063">
                  <c:v>Thu Nov 18 20:30:58.283</c:v>
                </c:pt>
                <c:pt idx="4064">
                  <c:v>Thu Nov 18 20:31:28.289</c:v>
                </c:pt>
                <c:pt idx="4065">
                  <c:v>Thu Nov 18 20:31:58.296</c:v>
                </c:pt>
                <c:pt idx="4066">
                  <c:v>Thu Nov 18 20:32:28.303</c:v>
                </c:pt>
                <c:pt idx="4067">
                  <c:v>Thu Nov 18 20:32:58.308</c:v>
                </c:pt>
                <c:pt idx="4068">
                  <c:v>Thu Nov 18 20:33:28.314</c:v>
                </c:pt>
                <c:pt idx="4069">
                  <c:v>Thu Nov 18 20:33:58.320</c:v>
                </c:pt>
                <c:pt idx="4070">
                  <c:v>Thu Nov 18 20:34:28.326</c:v>
                </c:pt>
                <c:pt idx="4071">
                  <c:v>Thu Nov 18 20:34:58.333</c:v>
                </c:pt>
                <c:pt idx="4072">
                  <c:v>Thu Nov 18 20:35:28.338</c:v>
                </c:pt>
                <c:pt idx="4073">
                  <c:v>Thu Nov 18 20:35:58.343</c:v>
                </c:pt>
                <c:pt idx="4074">
                  <c:v>Thu Nov 18 20:36:28.349</c:v>
                </c:pt>
                <c:pt idx="4075">
                  <c:v>Thu Nov 18 20:36:58.355</c:v>
                </c:pt>
                <c:pt idx="4076">
                  <c:v>Thu Nov 18 20:37:28.361</c:v>
                </c:pt>
                <c:pt idx="4077">
                  <c:v>Thu Nov 18 20:37:58.368</c:v>
                </c:pt>
                <c:pt idx="4078">
                  <c:v>Thu Nov 18 20:38:28.374</c:v>
                </c:pt>
                <c:pt idx="4079">
                  <c:v>Thu Nov 18 20:38:58.380</c:v>
                </c:pt>
                <c:pt idx="4080">
                  <c:v>Thu Nov 18 20:39:28.386</c:v>
                </c:pt>
                <c:pt idx="4081">
                  <c:v>Thu Nov 18 20:39:58.392</c:v>
                </c:pt>
                <c:pt idx="4082">
                  <c:v>Thu Nov 18 20:40:28.399</c:v>
                </c:pt>
                <c:pt idx="4083">
                  <c:v>Thu Nov 18 20:40:58.406</c:v>
                </c:pt>
                <c:pt idx="4084">
                  <c:v>Thu Nov 18 20:41:28.411</c:v>
                </c:pt>
                <c:pt idx="4085">
                  <c:v>Thu Nov 18 20:41:58.416</c:v>
                </c:pt>
                <c:pt idx="4086">
                  <c:v>Thu Nov 18 20:42:28.421</c:v>
                </c:pt>
                <c:pt idx="4087">
                  <c:v>Thu Nov 18 20:42:58.427</c:v>
                </c:pt>
                <c:pt idx="4088">
                  <c:v>Thu Nov 18 20:43:28.433</c:v>
                </c:pt>
                <c:pt idx="4089">
                  <c:v>Thu Nov 18 20:43:58.439</c:v>
                </c:pt>
                <c:pt idx="4090">
                  <c:v>Thu Nov 18 20:44:28.445</c:v>
                </c:pt>
                <c:pt idx="4091">
                  <c:v>Thu Nov 18 20:44:58.451</c:v>
                </c:pt>
                <c:pt idx="4092">
                  <c:v>Thu Nov 18 20:45:28.457</c:v>
                </c:pt>
                <c:pt idx="4093">
                  <c:v>Thu Nov 18 20:45:58.464</c:v>
                </c:pt>
                <c:pt idx="4094">
                  <c:v>Thu Nov 18 20:46:28.470</c:v>
                </c:pt>
                <c:pt idx="4095">
                  <c:v>Thu Nov 18 20:46:58.475</c:v>
                </c:pt>
                <c:pt idx="4096">
                  <c:v>Thu Nov 18 20:47:28.480</c:v>
                </c:pt>
                <c:pt idx="4097">
                  <c:v>Thu Nov 18 20:47:58.486</c:v>
                </c:pt>
                <c:pt idx="4098">
                  <c:v>Thu Nov 18 20:48:28.492</c:v>
                </c:pt>
                <c:pt idx="4099">
                  <c:v>Thu Nov 18 20:48:58.499</c:v>
                </c:pt>
                <c:pt idx="4100">
                  <c:v>Thu Nov 18 20:49:28.506</c:v>
                </c:pt>
                <c:pt idx="4101">
                  <c:v>Thu Nov 18 20:49:58.511</c:v>
                </c:pt>
                <c:pt idx="4102">
                  <c:v>Thu Nov 18 20:50:28.517</c:v>
                </c:pt>
                <c:pt idx="4103">
                  <c:v>Thu Nov 18 20:50:58.523</c:v>
                </c:pt>
                <c:pt idx="4104">
                  <c:v>Thu Nov 18 20:51:28.530</c:v>
                </c:pt>
                <c:pt idx="4105">
                  <c:v>Thu Nov 18 20:51:58.536</c:v>
                </c:pt>
                <c:pt idx="4106">
                  <c:v>Thu Nov 18 20:52:28.541</c:v>
                </c:pt>
                <c:pt idx="4107">
                  <c:v>Thu Nov 18 20:52:58.546</c:v>
                </c:pt>
                <c:pt idx="4108">
                  <c:v>Thu Nov 18 20:53:28.552</c:v>
                </c:pt>
                <c:pt idx="4109">
                  <c:v>Thu Nov 18 20:53:58.558</c:v>
                </c:pt>
                <c:pt idx="4110">
                  <c:v>Thu Nov 18 20:54:28.565</c:v>
                </c:pt>
                <c:pt idx="4111">
                  <c:v>Thu Nov 18 20:54:58.572</c:v>
                </c:pt>
                <c:pt idx="4112">
                  <c:v>Thu Nov 18 20:55:28.578</c:v>
                </c:pt>
                <c:pt idx="4113">
                  <c:v>Thu Nov 18 20:55:58.584</c:v>
                </c:pt>
                <c:pt idx="4114">
                  <c:v>Thu Nov 18 20:56:28.590</c:v>
                </c:pt>
                <c:pt idx="4115">
                  <c:v>Thu Nov 18 20:56:58.596</c:v>
                </c:pt>
                <c:pt idx="4116">
                  <c:v>Thu Nov 18 20:57:28.602</c:v>
                </c:pt>
                <c:pt idx="4117">
                  <c:v>Thu Nov 18 20:57:58.608</c:v>
                </c:pt>
                <c:pt idx="4118">
                  <c:v>Thu Nov 18 20:58:28.612</c:v>
                </c:pt>
                <c:pt idx="4119">
                  <c:v>Thu Nov 18 20:58:58.618</c:v>
                </c:pt>
                <c:pt idx="4120">
                  <c:v>Thu Nov 18 20:59:28.624</c:v>
                </c:pt>
                <c:pt idx="4121">
                  <c:v>Thu Nov 18 20:59:58.631</c:v>
                </c:pt>
                <c:pt idx="4122">
                  <c:v>Thu Nov 18 21:00:28.638</c:v>
                </c:pt>
                <c:pt idx="4123">
                  <c:v>Thu Nov 18 21:00:58.644</c:v>
                </c:pt>
                <c:pt idx="4124">
                  <c:v>Thu Nov 18 21:01:28.650</c:v>
                </c:pt>
                <c:pt idx="4125">
                  <c:v>Thu Nov 18 21:01:58.656</c:v>
                </c:pt>
                <c:pt idx="4126">
                  <c:v>Thu Nov 18 21:02:28.662</c:v>
                </c:pt>
                <c:pt idx="4127">
                  <c:v>Thu Nov 18 21:02:58.668</c:v>
                </c:pt>
                <c:pt idx="4128">
                  <c:v>Thu Nov 18 21:03:28.675</c:v>
                </c:pt>
                <c:pt idx="4129">
                  <c:v>Thu Nov 18 21:03:58.679</c:v>
                </c:pt>
                <c:pt idx="4130">
                  <c:v>Thu Nov 18 21:04:28.685</c:v>
                </c:pt>
                <c:pt idx="4131">
                  <c:v>Thu Nov 18 21:04:58.691</c:v>
                </c:pt>
                <c:pt idx="4132">
                  <c:v>Thu Nov 18 21:05:28.698</c:v>
                </c:pt>
                <c:pt idx="4133">
                  <c:v>Thu Nov 18 21:05:58.704</c:v>
                </c:pt>
                <c:pt idx="4134">
                  <c:v>Thu Nov 18 21:06:28.710</c:v>
                </c:pt>
                <c:pt idx="4135">
                  <c:v>Thu Nov 18 21:06:58.716</c:v>
                </c:pt>
                <c:pt idx="4136">
                  <c:v>Thu Nov 18 21:07:28.722</c:v>
                </c:pt>
                <c:pt idx="4137">
                  <c:v>Thu Nov 18 21:07:58.728</c:v>
                </c:pt>
                <c:pt idx="4138">
                  <c:v>Thu Nov 18 21:08:28.734</c:v>
                </c:pt>
                <c:pt idx="4139">
                  <c:v>Thu Nov 18 21:08:58.740</c:v>
                </c:pt>
                <c:pt idx="4140">
                  <c:v>Thu Nov 18 21:09:28.746</c:v>
                </c:pt>
                <c:pt idx="4141">
                  <c:v>Thu Nov 18 21:09:58.752</c:v>
                </c:pt>
                <c:pt idx="4142">
                  <c:v>Thu Nov 18 21:10:28.759</c:v>
                </c:pt>
                <c:pt idx="4143">
                  <c:v>Thu Nov 18 21:10:58.765</c:v>
                </c:pt>
                <c:pt idx="4144">
                  <c:v>Thu Nov 18 21:11:28.772</c:v>
                </c:pt>
                <c:pt idx="4145">
                  <c:v>Thu Nov 18 21:11:58.778</c:v>
                </c:pt>
                <c:pt idx="4146">
                  <c:v>Thu Nov 18 21:12:28.782</c:v>
                </c:pt>
                <c:pt idx="4147">
                  <c:v>Thu Nov 18 21:12:58.788</c:v>
                </c:pt>
                <c:pt idx="4148">
                  <c:v>Thu Nov 18 21:13:28.794</c:v>
                </c:pt>
                <c:pt idx="4149">
                  <c:v>Thu Nov 18 21:13:58.800</c:v>
                </c:pt>
                <c:pt idx="4150">
                  <c:v>Thu Nov 18 21:14:28.806</c:v>
                </c:pt>
                <c:pt idx="4151">
                  <c:v>Thu Nov 18 21:14:58.813</c:v>
                </c:pt>
                <c:pt idx="4152">
                  <c:v>Thu Nov 18 21:15:28.820</c:v>
                </c:pt>
                <c:pt idx="4153">
                  <c:v>Thu Nov 18 21:15:58.826</c:v>
                </c:pt>
                <c:pt idx="4154">
                  <c:v>Thu Nov 18 21:16:28.832</c:v>
                </c:pt>
                <c:pt idx="4155">
                  <c:v>Thu Nov 18 21:16:58.838</c:v>
                </c:pt>
                <c:pt idx="4156">
                  <c:v>Thu Nov 18 21:17:28.844</c:v>
                </c:pt>
                <c:pt idx="4157">
                  <c:v>Thu Nov 18 21:17:58.849</c:v>
                </c:pt>
                <c:pt idx="4158">
                  <c:v>Thu Nov 18 21:18:28.855</c:v>
                </c:pt>
                <c:pt idx="4159">
                  <c:v>Thu Nov 18 21:18:58.861</c:v>
                </c:pt>
                <c:pt idx="4160">
                  <c:v>Thu Nov 18 21:19:28.867</c:v>
                </c:pt>
                <c:pt idx="4161">
                  <c:v>Thu Nov 18 21:19:58.873</c:v>
                </c:pt>
                <c:pt idx="4162">
                  <c:v>Thu Nov 18 21:20:28.879</c:v>
                </c:pt>
                <c:pt idx="4163">
                  <c:v>Thu Nov 18 21:20:58.888</c:v>
                </c:pt>
                <c:pt idx="4164">
                  <c:v>Thu Nov 18 21:21:28.891</c:v>
                </c:pt>
                <c:pt idx="4165">
                  <c:v>Thu Nov 18 21:21:58.897</c:v>
                </c:pt>
                <c:pt idx="4166">
                  <c:v>Thu Nov 18 21:22:28.904</c:v>
                </c:pt>
                <c:pt idx="4167">
                  <c:v>Thu Nov 18 21:22:58.911</c:v>
                </c:pt>
                <c:pt idx="4168">
                  <c:v>Thu Nov 18 21:23:28.915</c:v>
                </c:pt>
                <c:pt idx="4169">
                  <c:v>Thu Nov 18 21:23:58.920</c:v>
                </c:pt>
                <c:pt idx="4170">
                  <c:v>Thu Nov 18 21:24:28.926</c:v>
                </c:pt>
                <c:pt idx="4171">
                  <c:v>Thu Nov 18 21:24:58.931</c:v>
                </c:pt>
                <c:pt idx="4172">
                  <c:v>Thu Nov 18 21:25:28.937</c:v>
                </c:pt>
                <c:pt idx="4173">
                  <c:v>Thu Nov 18 21:25:58.943</c:v>
                </c:pt>
                <c:pt idx="4174">
                  <c:v>Thu Nov 18 21:26:28.949</c:v>
                </c:pt>
                <c:pt idx="4175">
                  <c:v>Thu Nov 18 21:26:58.955</c:v>
                </c:pt>
                <c:pt idx="4176">
                  <c:v>Thu Nov 18 21:27:28.962</c:v>
                </c:pt>
                <c:pt idx="4177">
                  <c:v>Thu Nov 18 21:27:58.968</c:v>
                </c:pt>
                <c:pt idx="4178">
                  <c:v>Thu Nov 18 21:28:28.975</c:v>
                </c:pt>
                <c:pt idx="4179">
                  <c:v>Thu Nov 18 21:28:58.980</c:v>
                </c:pt>
                <c:pt idx="4180">
                  <c:v>Thu Nov 18 21:29:28.985</c:v>
                </c:pt>
                <c:pt idx="4181">
                  <c:v>Thu Nov 18 21:29:58.991</c:v>
                </c:pt>
                <c:pt idx="4182">
                  <c:v>Thu Nov 18 21:30:28.997</c:v>
                </c:pt>
                <c:pt idx="4183">
                  <c:v>Thu Nov 18 21:30:59.004</c:v>
                </c:pt>
                <c:pt idx="4184">
                  <c:v>Thu Nov 18 21:31:29.010</c:v>
                </c:pt>
                <c:pt idx="4185">
                  <c:v>Thu Nov 18 21:31:59.016</c:v>
                </c:pt>
                <c:pt idx="4186">
                  <c:v>Thu Nov 18 21:32:29.022</c:v>
                </c:pt>
                <c:pt idx="4187">
                  <c:v>Thu Nov 18 21:32:59.028</c:v>
                </c:pt>
                <c:pt idx="4188">
                  <c:v>Thu Nov 18 21:33:29.034</c:v>
                </c:pt>
                <c:pt idx="4189">
                  <c:v>Thu Nov 18 21:33:59.041</c:v>
                </c:pt>
                <c:pt idx="4190">
                  <c:v>Thu Nov 18 21:34:29.046</c:v>
                </c:pt>
                <c:pt idx="4191">
                  <c:v>Thu Nov 18 21:34:59.051</c:v>
                </c:pt>
                <c:pt idx="4192">
                  <c:v>Thu Nov 18 21:35:29.056</c:v>
                </c:pt>
                <c:pt idx="4193">
                  <c:v>Thu Nov 18 21:35:59.062</c:v>
                </c:pt>
                <c:pt idx="4194">
                  <c:v>Thu Nov 18 21:36:29.069</c:v>
                </c:pt>
                <c:pt idx="4195">
                  <c:v>Thu Nov 18 21:36:59.075</c:v>
                </c:pt>
                <c:pt idx="4196">
                  <c:v>Thu Nov 18 21:37:29.081</c:v>
                </c:pt>
                <c:pt idx="4197">
                  <c:v>Thu Nov 18 21:37:59.087</c:v>
                </c:pt>
                <c:pt idx="4198">
                  <c:v>Thu Nov 18 21:38:29.093</c:v>
                </c:pt>
                <c:pt idx="4199">
                  <c:v>Thu Nov 18 21:38:59.099</c:v>
                </c:pt>
                <c:pt idx="4200">
                  <c:v>Thu Nov 18 21:39:29.106</c:v>
                </c:pt>
                <c:pt idx="4201">
                  <c:v>Thu Nov 18 21:39:59.111</c:v>
                </c:pt>
                <c:pt idx="4202">
                  <c:v>Thu Nov 18 21:40:29.116</c:v>
                </c:pt>
                <c:pt idx="4203">
                  <c:v>Thu Nov 18 21:40:59.121</c:v>
                </c:pt>
                <c:pt idx="4204">
                  <c:v>Thu Nov 18 21:41:29.126</c:v>
                </c:pt>
                <c:pt idx="4205">
                  <c:v>Thu Nov 18 21:41:59.132</c:v>
                </c:pt>
                <c:pt idx="4206">
                  <c:v>Thu Nov 18 21:42:29.137</c:v>
                </c:pt>
                <c:pt idx="4207">
                  <c:v>Thu Nov 18 21:42:59.143</c:v>
                </c:pt>
                <c:pt idx="4208">
                  <c:v>Thu Nov 18 21:43:29.149</c:v>
                </c:pt>
                <c:pt idx="4209">
                  <c:v>Thu Nov 18 21:43:59.155</c:v>
                </c:pt>
                <c:pt idx="4210">
                  <c:v>Thu Nov 18 21:44:29.162</c:v>
                </c:pt>
                <c:pt idx="4211">
                  <c:v>Thu Nov 18 21:44:59.168</c:v>
                </c:pt>
                <c:pt idx="4212">
                  <c:v>Thu Nov 18 21:45:29.173</c:v>
                </c:pt>
                <c:pt idx="4213">
                  <c:v>Thu Nov 18 21:45:59.179</c:v>
                </c:pt>
                <c:pt idx="4214">
                  <c:v>Thu Nov 18 21:46:29.185</c:v>
                </c:pt>
                <c:pt idx="4215">
                  <c:v>Thu Nov 18 21:46:59.190</c:v>
                </c:pt>
                <c:pt idx="4216">
                  <c:v>Thu Nov 18 21:47:29.197</c:v>
                </c:pt>
                <c:pt idx="4217">
                  <c:v>Thu Nov 18 21:47:59.203</c:v>
                </c:pt>
                <c:pt idx="4218">
                  <c:v>Thu Nov 18 21:48:29.209</c:v>
                </c:pt>
                <c:pt idx="4219">
                  <c:v>Thu Nov 18 21:48:59.215</c:v>
                </c:pt>
                <c:pt idx="4220">
                  <c:v>Thu Nov 18 21:49:29.222</c:v>
                </c:pt>
                <c:pt idx="4221">
                  <c:v>Thu Nov 18 21:49:59.229</c:v>
                </c:pt>
                <c:pt idx="4222">
                  <c:v>Thu Nov 18 21:50:29.235</c:v>
                </c:pt>
                <c:pt idx="4223">
                  <c:v>Thu Nov 18 21:50:59.240</c:v>
                </c:pt>
                <c:pt idx="4224">
                  <c:v>Thu Nov 18 21:51:29.245</c:v>
                </c:pt>
                <c:pt idx="4225">
                  <c:v>Thu Nov 18 21:51:59.250</c:v>
                </c:pt>
                <c:pt idx="4226">
                  <c:v>Thu Nov 18 21:52:29.262</c:v>
                </c:pt>
                <c:pt idx="4227">
                  <c:v>Thu Nov 18 21:52:59.268</c:v>
                </c:pt>
                <c:pt idx="4228">
                  <c:v>Thu Nov 18 21:53:29.274</c:v>
                </c:pt>
                <c:pt idx="4229">
                  <c:v>Thu Nov 18 21:53:59.280</c:v>
                </c:pt>
                <c:pt idx="4230">
                  <c:v>Thu Nov 18 21:54:29.286</c:v>
                </c:pt>
                <c:pt idx="4231">
                  <c:v>Thu Nov 18 21:54:59.292</c:v>
                </c:pt>
                <c:pt idx="4232">
                  <c:v>Thu Nov 18 21:55:29.299</c:v>
                </c:pt>
                <c:pt idx="4233">
                  <c:v>Thu Nov 18 21:55:59.306</c:v>
                </c:pt>
                <c:pt idx="4234">
                  <c:v>Thu Nov 18 21:56:29.312</c:v>
                </c:pt>
                <c:pt idx="4235">
                  <c:v>Thu Nov 18 21:56:59.317</c:v>
                </c:pt>
                <c:pt idx="4236">
                  <c:v>Thu Nov 18 21:57:29.322</c:v>
                </c:pt>
                <c:pt idx="4237">
                  <c:v>Thu Nov 18 21:57:59.329</c:v>
                </c:pt>
                <c:pt idx="4238">
                  <c:v>Thu Nov 18 21:58:29.335</c:v>
                </c:pt>
                <c:pt idx="4239">
                  <c:v>Thu Nov 18 21:58:59.341</c:v>
                </c:pt>
                <c:pt idx="4240">
                  <c:v>Thu Nov 18 21:59:29.346</c:v>
                </c:pt>
                <c:pt idx="4241">
                  <c:v>Thu Nov 18 21:59:59.352</c:v>
                </c:pt>
                <c:pt idx="4242">
                  <c:v>Thu Nov 18 22:00:29.358</c:v>
                </c:pt>
                <c:pt idx="4243">
                  <c:v>Thu Nov 18 22:00:59.364</c:v>
                </c:pt>
                <c:pt idx="4244">
                  <c:v>Thu Nov 18 22:01:29.370</c:v>
                </c:pt>
                <c:pt idx="4245">
                  <c:v>Thu Nov 18 22:01:59.376</c:v>
                </c:pt>
                <c:pt idx="4246">
                  <c:v>Thu Nov 18 22:02:29.382</c:v>
                </c:pt>
                <c:pt idx="4247">
                  <c:v>Thu Nov 18 22:02:59.387</c:v>
                </c:pt>
                <c:pt idx="4248">
                  <c:v>Thu Nov 18 22:03:29.393</c:v>
                </c:pt>
                <c:pt idx="4249">
                  <c:v>Thu Nov 18 22:03:59.400</c:v>
                </c:pt>
                <c:pt idx="4250">
                  <c:v>Thu Nov 18 22:04:29.407</c:v>
                </c:pt>
                <c:pt idx="4251">
                  <c:v>Thu Nov 18 22:04:59.412</c:v>
                </c:pt>
                <c:pt idx="4252">
                  <c:v>Thu Nov 18 22:05:29.418</c:v>
                </c:pt>
                <c:pt idx="4253">
                  <c:v>Thu Nov 18 22:05:59.424</c:v>
                </c:pt>
                <c:pt idx="4254">
                  <c:v>Thu Nov 18 22:06:29.430</c:v>
                </c:pt>
                <c:pt idx="4255">
                  <c:v>Thu Nov 18 22:06:59.437</c:v>
                </c:pt>
                <c:pt idx="4256">
                  <c:v>Thu Nov 18 22:07:29.442</c:v>
                </c:pt>
                <c:pt idx="4257">
                  <c:v>Thu Nov 18 22:07:59.448</c:v>
                </c:pt>
                <c:pt idx="4258">
                  <c:v>Thu Nov 18 22:08:29.453</c:v>
                </c:pt>
                <c:pt idx="4259">
                  <c:v>Thu Nov 18 22:08:59.459</c:v>
                </c:pt>
                <c:pt idx="4260">
                  <c:v>Thu Nov 18 22:09:29.465</c:v>
                </c:pt>
                <c:pt idx="4261">
                  <c:v>Thu Nov 18 22:09:59.472</c:v>
                </c:pt>
                <c:pt idx="4262">
                  <c:v>Thu Nov 18 22:10:29.476</c:v>
                </c:pt>
                <c:pt idx="4263">
                  <c:v>Thu Nov 18 22:10:59.482</c:v>
                </c:pt>
                <c:pt idx="4264">
                  <c:v>Thu Nov 18 22:11:29.488</c:v>
                </c:pt>
                <c:pt idx="4265">
                  <c:v>Thu Nov 18 22:11:59.494</c:v>
                </c:pt>
                <c:pt idx="4266">
                  <c:v>Thu Nov 18 22:12:29.501</c:v>
                </c:pt>
                <c:pt idx="4267">
                  <c:v>Thu Nov 18 22:12:59.506</c:v>
                </c:pt>
                <c:pt idx="4268">
                  <c:v>Thu Nov 18 22:13:29.511</c:v>
                </c:pt>
                <c:pt idx="4269">
                  <c:v>Thu Nov 18 22:13:59.517</c:v>
                </c:pt>
                <c:pt idx="4270">
                  <c:v>Thu Nov 18 22:14:29.523</c:v>
                </c:pt>
                <c:pt idx="4271">
                  <c:v>Thu Nov 18 22:14:59.529</c:v>
                </c:pt>
                <c:pt idx="4272">
                  <c:v>Thu Nov 18 22:15:29.536</c:v>
                </c:pt>
                <c:pt idx="4273">
                  <c:v>Thu Nov 18 22:15:59.541</c:v>
                </c:pt>
                <c:pt idx="4274">
                  <c:v>Thu Nov 18 22:16:29.547</c:v>
                </c:pt>
                <c:pt idx="4275">
                  <c:v>Thu Nov 18 22:16:59.553</c:v>
                </c:pt>
                <c:pt idx="4276">
                  <c:v>Thu Nov 18 22:17:29.559</c:v>
                </c:pt>
                <c:pt idx="4277">
                  <c:v>Thu Nov 18 22:17:59.565</c:v>
                </c:pt>
                <c:pt idx="4278">
                  <c:v>Thu Nov 18 22:18:29.570</c:v>
                </c:pt>
                <c:pt idx="4279">
                  <c:v>Thu Nov 18 22:18:59.575</c:v>
                </c:pt>
                <c:pt idx="4280">
                  <c:v>Thu Nov 18 22:19:29.581</c:v>
                </c:pt>
                <c:pt idx="4281">
                  <c:v>Thu Nov 18 22:19:59.587</c:v>
                </c:pt>
                <c:pt idx="4282">
                  <c:v>Thu Nov 18 22:20:29.593</c:v>
                </c:pt>
                <c:pt idx="4283">
                  <c:v>Thu Nov 18 22:20:59.600</c:v>
                </c:pt>
                <c:pt idx="4284">
                  <c:v>Thu Nov 18 22:21:29.605</c:v>
                </c:pt>
                <c:pt idx="4285">
                  <c:v>Thu Nov 18 22:21:59.611</c:v>
                </c:pt>
                <c:pt idx="4286">
                  <c:v>Thu Nov 18 22:22:29.617</c:v>
                </c:pt>
                <c:pt idx="4287">
                  <c:v>Thu Nov 18 22:22:59.623</c:v>
                </c:pt>
                <c:pt idx="4288">
                  <c:v>Thu Nov 18 22:23:29.629</c:v>
                </c:pt>
                <c:pt idx="4289">
                  <c:v>Thu Nov 18 22:23:59.634</c:v>
                </c:pt>
                <c:pt idx="4290">
                  <c:v>Thu Nov 18 22:24:29.639</c:v>
                </c:pt>
                <c:pt idx="4291">
                  <c:v>Thu Nov 18 22:24:59.645</c:v>
                </c:pt>
                <c:pt idx="4292">
                  <c:v>Thu Nov 18 22:25:29.651</c:v>
                </c:pt>
                <c:pt idx="4293">
                  <c:v>Thu Nov 18 22:25:59.658</c:v>
                </c:pt>
                <c:pt idx="4294">
                  <c:v>Thu Nov 18 22:26:29.665</c:v>
                </c:pt>
                <c:pt idx="4295">
                  <c:v>Thu Nov 18 22:26:59.670</c:v>
                </c:pt>
                <c:pt idx="4296">
                  <c:v>Thu Nov 18 22:27:29.676</c:v>
                </c:pt>
                <c:pt idx="4297">
                  <c:v>Thu Nov 18 22:27:59.682</c:v>
                </c:pt>
                <c:pt idx="4298">
                  <c:v>Thu Nov 18 22:28:29.688</c:v>
                </c:pt>
                <c:pt idx="4299">
                  <c:v>Thu Nov 18 22:28:59.694</c:v>
                </c:pt>
                <c:pt idx="4300">
                  <c:v>Thu Nov 18 22:29:29.700</c:v>
                </c:pt>
                <c:pt idx="4301">
                  <c:v>Thu Nov 18 22:29:59.705</c:v>
                </c:pt>
                <c:pt idx="4302">
                  <c:v>Thu Nov 18 22:30:29.711</c:v>
                </c:pt>
                <c:pt idx="4303">
                  <c:v>Thu Nov 18 22:30:59.717</c:v>
                </c:pt>
                <c:pt idx="4304">
                  <c:v>Thu Nov 18 22:31:29.723</c:v>
                </c:pt>
                <c:pt idx="4305">
                  <c:v>Thu Nov 18 22:31:59.729</c:v>
                </c:pt>
                <c:pt idx="4306">
                  <c:v>Thu Nov 18 22:32:29.734</c:v>
                </c:pt>
                <c:pt idx="4307">
                  <c:v>Thu Nov 18 22:32:59.740</c:v>
                </c:pt>
                <c:pt idx="4308">
                  <c:v>Thu Nov 18 22:33:29.746</c:v>
                </c:pt>
                <c:pt idx="4309">
                  <c:v>Thu Nov 18 22:33:59.752</c:v>
                </c:pt>
                <c:pt idx="4310">
                  <c:v>Thu Nov 18 22:34:29.759</c:v>
                </c:pt>
                <c:pt idx="4311">
                  <c:v>Thu Nov 18 22:34:59.765</c:v>
                </c:pt>
                <c:pt idx="4312">
                  <c:v>Thu Nov 18 22:35:29.771</c:v>
                </c:pt>
                <c:pt idx="4313">
                  <c:v>Thu Nov 18 22:35:59.777</c:v>
                </c:pt>
                <c:pt idx="4314">
                  <c:v>Thu Nov 18 22:36:29.783</c:v>
                </c:pt>
                <c:pt idx="4315">
                  <c:v>Thu Nov 18 22:36:59.790</c:v>
                </c:pt>
                <c:pt idx="4316">
                  <c:v>Thu Nov 18 22:37:29.797</c:v>
                </c:pt>
                <c:pt idx="4317">
                  <c:v>Thu Nov 18 22:37:59.801</c:v>
                </c:pt>
                <c:pt idx="4318">
                  <c:v>Thu Nov 18 22:38:29.807</c:v>
                </c:pt>
                <c:pt idx="4319">
                  <c:v>Thu Nov 18 22:38:59.813</c:v>
                </c:pt>
                <c:pt idx="4320">
                  <c:v>Thu Nov 18 22:39:29.819</c:v>
                </c:pt>
                <c:pt idx="4321">
                  <c:v>Thu Nov 18 22:39:59.825</c:v>
                </c:pt>
                <c:pt idx="4322">
                  <c:v>Thu Nov 18 22:40:29.830</c:v>
                </c:pt>
                <c:pt idx="4323">
                  <c:v>Thu Nov 18 22:40:59.836</c:v>
                </c:pt>
                <c:pt idx="4324">
                  <c:v>Thu Nov 18 22:41:29.842</c:v>
                </c:pt>
                <c:pt idx="4325">
                  <c:v>Thu Nov 18 22:41:59.848</c:v>
                </c:pt>
                <c:pt idx="4326">
                  <c:v>Thu Nov 18 22:42:29.854</c:v>
                </c:pt>
                <c:pt idx="4327">
                  <c:v>Thu Nov 18 22:42:59.861</c:v>
                </c:pt>
                <c:pt idx="4328">
                  <c:v>Thu Nov 18 22:43:29.866</c:v>
                </c:pt>
                <c:pt idx="4329">
                  <c:v>Thu Nov 18 22:43:59.872</c:v>
                </c:pt>
                <c:pt idx="4330">
                  <c:v>Thu Nov 18 22:44:29.877</c:v>
                </c:pt>
                <c:pt idx="4331">
                  <c:v>Thu Nov 18 22:44:59.885</c:v>
                </c:pt>
                <c:pt idx="4332">
                  <c:v>Thu Nov 18 22:45:29.891</c:v>
                </c:pt>
                <c:pt idx="4333">
                  <c:v>Thu Nov 18 22:45:59.896</c:v>
                </c:pt>
                <c:pt idx="4334">
                  <c:v>Thu Nov 18 22:46:29.902</c:v>
                </c:pt>
                <c:pt idx="4335">
                  <c:v>Thu Nov 18 22:46:59.909</c:v>
                </c:pt>
                <c:pt idx="4336">
                  <c:v>Thu Nov 18 22:47:29.915</c:v>
                </c:pt>
                <c:pt idx="4337">
                  <c:v>Thu Nov 18 22:47:59.922</c:v>
                </c:pt>
                <c:pt idx="4338">
                  <c:v>Thu Nov 18 22:48:29.929</c:v>
                </c:pt>
                <c:pt idx="4339">
                  <c:v>Thu Nov 18 22:48:59.933</c:v>
                </c:pt>
                <c:pt idx="4340">
                  <c:v>Thu Nov 18 22:49:29.939</c:v>
                </c:pt>
                <c:pt idx="4341">
                  <c:v>Thu Nov 18 22:49:59.945</c:v>
                </c:pt>
                <c:pt idx="4342">
                  <c:v>Thu Nov 18 22:50:29.951</c:v>
                </c:pt>
                <c:pt idx="4343">
                  <c:v>Thu Nov 18 22:50:59.957</c:v>
                </c:pt>
                <c:pt idx="4344">
                  <c:v>Thu Nov 18 22:51:29.962</c:v>
                </c:pt>
                <c:pt idx="4345">
                  <c:v>Thu Nov 18 22:51:59.968</c:v>
                </c:pt>
                <c:pt idx="4346">
                  <c:v>Thu Nov 18 22:52:29.974</c:v>
                </c:pt>
                <c:pt idx="4347">
                  <c:v>Thu Nov 18 22:52:59.980</c:v>
                </c:pt>
                <c:pt idx="4348">
                  <c:v>Thu Nov 18 22:53:29.987</c:v>
                </c:pt>
                <c:pt idx="4349">
                  <c:v>Thu Nov 18 22:53:59.993</c:v>
                </c:pt>
                <c:pt idx="4350">
                  <c:v>Thu Nov 18 22:54:29.998</c:v>
                </c:pt>
                <c:pt idx="4351">
                  <c:v>Thu Nov 18 22:55:00.004</c:v>
                </c:pt>
                <c:pt idx="4352">
                  <c:v>Thu Nov 18 22:55:30.010</c:v>
                </c:pt>
                <c:pt idx="4353">
                  <c:v>Thu Nov 18 22:56:00.016</c:v>
                </c:pt>
                <c:pt idx="4354">
                  <c:v>Thu Nov 18 22:56:30.022</c:v>
                </c:pt>
                <c:pt idx="4355">
                  <c:v>Thu Nov 18 22:57:00.029</c:v>
                </c:pt>
                <c:pt idx="4356">
                  <c:v>Thu Nov 18 22:57:30.035</c:v>
                </c:pt>
                <c:pt idx="4357">
                  <c:v>Thu Nov 18 22:58:00.041</c:v>
                </c:pt>
                <c:pt idx="4358">
                  <c:v>Thu Nov 18 22:58:30.047</c:v>
                </c:pt>
                <c:pt idx="4359">
                  <c:v>Thu Nov 18 22:59:00.054</c:v>
                </c:pt>
                <c:pt idx="4360">
                  <c:v>Thu Nov 18 22:59:30.061</c:v>
                </c:pt>
                <c:pt idx="4361">
                  <c:v>Thu Nov 18 23:00:00.065</c:v>
                </c:pt>
                <c:pt idx="4362">
                  <c:v>Thu Nov 18 23:00:30.071</c:v>
                </c:pt>
                <c:pt idx="4363">
                  <c:v>Thu Nov 18 23:01:00.077</c:v>
                </c:pt>
                <c:pt idx="4364">
                  <c:v>Thu Nov 18 23:01:30.083</c:v>
                </c:pt>
                <c:pt idx="4365">
                  <c:v>Thu Nov 18 23:02:00.089</c:v>
                </c:pt>
                <c:pt idx="4366">
                  <c:v>Thu Nov 18 23:02:30.097</c:v>
                </c:pt>
                <c:pt idx="4367">
                  <c:v>Thu Nov 18 23:03:00.102</c:v>
                </c:pt>
                <c:pt idx="4368">
                  <c:v>Thu Nov 18 23:03:30.108</c:v>
                </c:pt>
                <c:pt idx="4369">
                  <c:v>Thu Nov 18 23:04:00.114</c:v>
                </c:pt>
                <c:pt idx="4370">
                  <c:v>Thu Nov 18 23:04:30.121</c:v>
                </c:pt>
                <c:pt idx="4371">
                  <c:v>Thu Nov 18 23:05:00.128</c:v>
                </c:pt>
                <c:pt idx="4372">
                  <c:v>Thu Nov 18 23:05:30.133</c:v>
                </c:pt>
                <c:pt idx="4373">
                  <c:v>Thu Nov 18 23:06:00.139</c:v>
                </c:pt>
                <c:pt idx="4374">
                  <c:v>Thu Nov 18 23:06:30.145</c:v>
                </c:pt>
                <c:pt idx="4375">
                  <c:v>Thu Nov 18 23:07:00.151</c:v>
                </c:pt>
                <c:pt idx="4376">
                  <c:v>Thu Nov 18 23:07:30.157</c:v>
                </c:pt>
                <c:pt idx="4377">
                  <c:v>Thu Nov 18 23:08:00.163</c:v>
                </c:pt>
                <c:pt idx="4378">
                  <c:v>Thu Nov 18 23:08:30.169</c:v>
                </c:pt>
                <c:pt idx="4379">
                  <c:v>Thu Nov 18 23:09:00.175</c:v>
                </c:pt>
                <c:pt idx="4380">
                  <c:v>Thu Nov 18 23:09:30.181</c:v>
                </c:pt>
                <c:pt idx="4381">
                  <c:v>Thu Nov 18 23:10:00.187</c:v>
                </c:pt>
                <c:pt idx="4382">
                  <c:v>Thu Nov 18 23:10:30.193</c:v>
                </c:pt>
                <c:pt idx="4383">
                  <c:v>Thu Nov 18 23:11:00.199</c:v>
                </c:pt>
                <c:pt idx="4384">
                  <c:v>Thu Nov 18 23:11:30.204</c:v>
                </c:pt>
                <c:pt idx="4385">
                  <c:v>Thu Nov 18 23:12:00.210</c:v>
                </c:pt>
                <c:pt idx="4386">
                  <c:v>Thu Nov 18 23:12:30.216</c:v>
                </c:pt>
                <c:pt idx="4387">
                  <c:v>Thu Nov 18 23:13:00.222</c:v>
                </c:pt>
                <c:pt idx="4388">
                  <c:v>Thu Nov 18 23:13:30.228</c:v>
                </c:pt>
                <c:pt idx="4389">
                  <c:v>Thu Nov 18 23:14:00.234</c:v>
                </c:pt>
                <c:pt idx="4390">
                  <c:v>Thu Nov 18 23:14:30.240</c:v>
                </c:pt>
                <c:pt idx="4391">
                  <c:v>Thu Nov 18 23:15:00.246</c:v>
                </c:pt>
                <c:pt idx="4392">
                  <c:v>Thu Nov 18 23:15:30.253</c:v>
                </c:pt>
                <c:pt idx="4393">
                  <c:v>Thu Nov 18 23:16:00.259</c:v>
                </c:pt>
                <c:pt idx="4394">
                  <c:v>Thu Nov 18 23:16:30.265</c:v>
                </c:pt>
                <c:pt idx="4395">
                  <c:v>Thu Nov 18 23:17:00.270</c:v>
                </c:pt>
                <c:pt idx="4396">
                  <c:v>Thu Nov 18 23:17:30.276</c:v>
                </c:pt>
                <c:pt idx="4397">
                  <c:v>Thu Nov 18 23:18:00.282</c:v>
                </c:pt>
                <c:pt idx="4398">
                  <c:v>Thu Nov 18 23:18:30.289</c:v>
                </c:pt>
                <c:pt idx="4399">
                  <c:v>Thu Nov 18 23:19:00.295</c:v>
                </c:pt>
                <c:pt idx="4400">
                  <c:v>Thu Nov 18 23:19:30.301</c:v>
                </c:pt>
                <c:pt idx="4401">
                  <c:v>Thu Nov 18 23:20:00.314</c:v>
                </c:pt>
                <c:pt idx="4402">
                  <c:v>Thu Nov 18 23:20:30.320</c:v>
                </c:pt>
                <c:pt idx="4403">
                  <c:v>Thu Nov 18 23:21:00.326</c:v>
                </c:pt>
                <c:pt idx="4404">
                  <c:v>Thu Nov 18 23:21:30.333</c:v>
                </c:pt>
                <c:pt idx="4405">
                  <c:v>Thu Nov 18 23:22:00.338</c:v>
                </c:pt>
                <c:pt idx="4406">
                  <c:v>Thu Nov 18 23:22:30.343</c:v>
                </c:pt>
                <c:pt idx="4407">
                  <c:v>Thu Nov 18 23:23:00.349</c:v>
                </c:pt>
                <c:pt idx="4408">
                  <c:v>Thu Nov 18 23:23:30.355</c:v>
                </c:pt>
                <c:pt idx="4409">
                  <c:v>Thu Nov 18 23:24:00.362</c:v>
                </c:pt>
                <c:pt idx="4410">
                  <c:v>Thu Nov 18 23:24:30.367</c:v>
                </c:pt>
                <c:pt idx="4411">
                  <c:v>Thu Nov 18 23:25:00.373</c:v>
                </c:pt>
                <c:pt idx="4412">
                  <c:v>Thu Nov 18 23:25:30.379</c:v>
                </c:pt>
                <c:pt idx="4413">
                  <c:v>Thu Nov 18 23:26:00.386</c:v>
                </c:pt>
                <c:pt idx="4414">
                  <c:v>Thu Nov 18 23:26:30.393</c:v>
                </c:pt>
                <c:pt idx="4415">
                  <c:v>Thu Nov 18 23:27:00.398</c:v>
                </c:pt>
                <c:pt idx="4416">
                  <c:v>Thu Nov 18 23:27:30.404</c:v>
                </c:pt>
                <c:pt idx="4417">
                  <c:v>Thu Nov 18 23:28:00.409</c:v>
                </c:pt>
                <c:pt idx="4418">
                  <c:v>Thu Nov 18 23:28:30.414</c:v>
                </c:pt>
                <c:pt idx="4419">
                  <c:v>Thu Nov 18 23:29:00.420</c:v>
                </c:pt>
                <c:pt idx="4420">
                  <c:v>Thu Nov 18 23:29:30.427</c:v>
                </c:pt>
                <c:pt idx="4421">
                  <c:v>Thu Nov 18 23:30:00.432</c:v>
                </c:pt>
                <c:pt idx="4422">
                  <c:v>Thu Nov 18 23:30:30.438</c:v>
                </c:pt>
                <c:pt idx="4423">
                  <c:v>Thu Nov 18 23:31:00.444</c:v>
                </c:pt>
                <c:pt idx="4424">
                  <c:v>Thu Nov 18 23:31:30.450</c:v>
                </c:pt>
                <c:pt idx="4425">
                  <c:v>Thu Nov 18 23:32:00.457</c:v>
                </c:pt>
                <c:pt idx="4426">
                  <c:v>Thu Nov 18 23:32:30.463</c:v>
                </c:pt>
                <c:pt idx="4427">
                  <c:v>Thu Nov 18 23:33:00.469</c:v>
                </c:pt>
                <c:pt idx="4428">
                  <c:v>Thu Nov 18 23:33:30.475</c:v>
                </c:pt>
                <c:pt idx="4429">
                  <c:v>Thu Nov 18 23:34:00.481</c:v>
                </c:pt>
                <c:pt idx="4430">
                  <c:v>Thu Nov 18 23:34:30.487</c:v>
                </c:pt>
                <c:pt idx="4431">
                  <c:v>Thu Nov 18 23:35:00.493</c:v>
                </c:pt>
                <c:pt idx="4432">
                  <c:v>Thu Nov 18 23:35:30.498</c:v>
                </c:pt>
                <c:pt idx="4433">
                  <c:v>Thu Nov 18 23:36:00.504</c:v>
                </c:pt>
                <c:pt idx="4434">
                  <c:v>Thu Nov 18 23:36:30.510</c:v>
                </c:pt>
                <c:pt idx="4435">
                  <c:v>Thu Nov 18 23:37:00.516</c:v>
                </c:pt>
                <c:pt idx="4436">
                  <c:v>Thu Nov 18 23:37:30.523</c:v>
                </c:pt>
                <c:pt idx="4437">
                  <c:v>Thu Nov 18 23:38:00.529</c:v>
                </c:pt>
                <c:pt idx="4438">
                  <c:v>Thu Nov 18 23:38:30.535</c:v>
                </c:pt>
                <c:pt idx="4439">
                  <c:v>Thu Nov 18 23:39:00.540</c:v>
                </c:pt>
                <c:pt idx="4440">
                  <c:v>Thu Nov 18 23:39:30.545</c:v>
                </c:pt>
                <c:pt idx="4441">
                  <c:v>Thu Nov 18 23:40:00.552</c:v>
                </c:pt>
                <c:pt idx="4442">
                  <c:v>Thu Nov 18 23:40:30.559</c:v>
                </c:pt>
                <c:pt idx="4443">
                  <c:v>Thu Nov 18 23:41:00.565</c:v>
                </c:pt>
                <c:pt idx="4444">
                  <c:v>Thu Nov 18 23:41:30.571</c:v>
                </c:pt>
                <c:pt idx="4445">
                  <c:v>Thu Nov 18 23:42:00.577</c:v>
                </c:pt>
                <c:pt idx="4446">
                  <c:v>Thu Nov 18 23:42:30.584</c:v>
                </c:pt>
                <c:pt idx="4447">
                  <c:v>Thu Nov 18 23:43:00.590</c:v>
                </c:pt>
                <c:pt idx="4448">
                  <c:v>Thu Nov 18 23:43:30.595</c:v>
                </c:pt>
                <c:pt idx="4449">
                  <c:v>Thu Nov 18 23:44:00.601</c:v>
                </c:pt>
                <c:pt idx="4450">
                  <c:v>Thu Nov 18 23:44:30.606</c:v>
                </c:pt>
                <c:pt idx="4451">
                  <c:v>Thu Nov 18 23:45:00.612</c:v>
                </c:pt>
                <c:pt idx="4452">
                  <c:v>Thu Nov 18 23:45:30.618</c:v>
                </c:pt>
                <c:pt idx="4453">
                  <c:v>Thu Nov 18 23:46:00.624</c:v>
                </c:pt>
                <c:pt idx="4454">
                  <c:v>Thu Nov 18 23:46:30.629</c:v>
                </c:pt>
                <c:pt idx="4455">
                  <c:v>Thu Nov 18 23:47:00.635</c:v>
                </c:pt>
                <c:pt idx="4456">
                  <c:v>Thu Nov 18 23:47:30.641</c:v>
                </c:pt>
                <c:pt idx="4457">
                  <c:v>Thu Nov 18 23:48:00.647</c:v>
                </c:pt>
                <c:pt idx="4458">
                  <c:v>Thu Nov 18 23:48:30.653</c:v>
                </c:pt>
                <c:pt idx="4459">
                  <c:v>Thu Nov 18 23:49:00.659</c:v>
                </c:pt>
                <c:pt idx="4460">
                  <c:v>Thu Nov 18 23:49:30.665</c:v>
                </c:pt>
                <c:pt idx="4461">
                  <c:v>Thu Nov 18 23:50:00.671</c:v>
                </c:pt>
                <c:pt idx="4462">
                  <c:v>Thu Nov 18 23:50:30.676</c:v>
                </c:pt>
                <c:pt idx="4463">
                  <c:v>Thu Nov 18 23:51:00.683</c:v>
                </c:pt>
                <c:pt idx="4464">
                  <c:v>Thu Nov 18 23:51:30.690</c:v>
                </c:pt>
                <c:pt idx="4465">
                  <c:v>Thu Nov 18 23:52:00.696</c:v>
                </c:pt>
                <c:pt idx="4466">
                  <c:v>Thu Nov 18 23:52:30.702</c:v>
                </c:pt>
                <c:pt idx="4467">
                  <c:v>Thu Nov 18 23:53:00.708</c:v>
                </c:pt>
                <c:pt idx="4468">
                  <c:v>Thu Nov 18 23:53:30.714</c:v>
                </c:pt>
                <c:pt idx="4469">
                  <c:v>Thu Nov 18 23:54:00.721</c:v>
                </c:pt>
                <c:pt idx="4470">
                  <c:v>Thu Nov 18 23:54:30.726</c:v>
                </c:pt>
                <c:pt idx="4471">
                  <c:v>Thu Nov 18 23:55:00.731</c:v>
                </c:pt>
                <c:pt idx="4472">
                  <c:v>Thu Nov 18 23:55:30.736</c:v>
                </c:pt>
                <c:pt idx="4473">
                  <c:v>Thu Nov 18 23:56:00.741</c:v>
                </c:pt>
                <c:pt idx="4474">
                  <c:v>Thu Nov 18 23:56:30.748</c:v>
                </c:pt>
                <c:pt idx="4475">
                  <c:v>Thu Nov 18 23:57:00.758</c:v>
                </c:pt>
                <c:pt idx="4476">
                  <c:v>Thu Nov 18 23:57:30.764</c:v>
                </c:pt>
                <c:pt idx="4477">
                  <c:v>Thu Nov 18 23:58:00.770</c:v>
                </c:pt>
                <c:pt idx="4478">
                  <c:v>Thu Nov 18 23:58:30.776</c:v>
                </c:pt>
                <c:pt idx="4479">
                  <c:v>Thu Nov 18 23:59:00.782</c:v>
                </c:pt>
                <c:pt idx="4480">
                  <c:v>Thu Nov 18 23:59:30.788</c:v>
                </c:pt>
                <c:pt idx="4481">
                  <c:v>Fri Nov 19 00:00:00.793</c:v>
                </c:pt>
                <c:pt idx="4482">
                  <c:v>Fri Nov 19 00:00:30.798</c:v>
                </c:pt>
                <c:pt idx="4483">
                  <c:v>Fri Nov 19 00:01:00.804</c:v>
                </c:pt>
                <c:pt idx="4484">
                  <c:v>Fri Nov 19 00:01:30.811</c:v>
                </c:pt>
                <c:pt idx="4485">
                  <c:v>Fri Nov 19 00:02:00.817</c:v>
                </c:pt>
                <c:pt idx="4486">
                  <c:v>Fri Nov 19 00:02:30.823</c:v>
                </c:pt>
                <c:pt idx="4487">
                  <c:v>Fri Nov 19 00:03:00.828</c:v>
                </c:pt>
                <c:pt idx="4488">
                  <c:v>Fri Nov 19 00:03:30.834</c:v>
                </c:pt>
                <c:pt idx="4489">
                  <c:v>Fri Nov 19 00:04:00.840</c:v>
                </c:pt>
                <c:pt idx="4490">
                  <c:v>Fri Nov 19 00:04:30.847</c:v>
                </c:pt>
                <c:pt idx="4491">
                  <c:v>Fri Nov 19 00:05:00.854</c:v>
                </c:pt>
                <c:pt idx="4492">
                  <c:v>Fri Nov 19 00:05:30.859</c:v>
                </c:pt>
                <c:pt idx="4493">
                  <c:v>Fri Nov 19 00:06:00.864</c:v>
                </c:pt>
                <c:pt idx="4494">
                  <c:v>Fri Nov 19 00:06:30.869</c:v>
                </c:pt>
                <c:pt idx="4495">
                  <c:v>Fri Nov 19 00:07:00.875</c:v>
                </c:pt>
                <c:pt idx="4496">
                  <c:v>Fri Nov 19 00:07:30.882</c:v>
                </c:pt>
                <c:pt idx="4497">
                  <c:v>Fri Nov 19 00:08:00.889</c:v>
                </c:pt>
                <c:pt idx="4498">
                  <c:v>Fri Nov 19 00:08:30.895</c:v>
                </c:pt>
                <c:pt idx="4499">
                  <c:v>Fri Nov 19 00:09:00.901</c:v>
                </c:pt>
                <c:pt idx="4500">
                  <c:v>Fri Nov 19 00:09:30.907</c:v>
                </c:pt>
                <c:pt idx="4501">
                  <c:v>Fri Nov 19 00:10:00.913</c:v>
                </c:pt>
                <c:pt idx="4502">
                  <c:v>Fri Nov 19 00:10:30.920</c:v>
                </c:pt>
                <c:pt idx="4503">
                  <c:v>Fri Nov 19 00:11:00.926</c:v>
                </c:pt>
                <c:pt idx="4504">
                  <c:v>Fri Nov 19 00:11:30.930</c:v>
                </c:pt>
                <c:pt idx="4505">
                  <c:v>Fri Nov 19 00:12:00.935</c:v>
                </c:pt>
                <c:pt idx="4506">
                  <c:v>Fri Nov 19 00:12:30.941</c:v>
                </c:pt>
                <c:pt idx="4507">
                  <c:v>Fri Nov 19 00:13:00.947</c:v>
                </c:pt>
                <c:pt idx="4508">
                  <c:v>Fri Nov 19 00:13:30.953</c:v>
                </c:pt>
                <c:pt idx="4509">
                  <c:v>Fri Nov 19 00:14:00.959</c:v>
                </c:pt>
                <c:pt idx="4510">
                  <c:v>Fri Nov 19 00:14:30.965</c:v>
                </c:pt>
                <c:pt idx="4511">
                  <c:v>Fri Nov 19 00:15:00.971</c:v>
                </c:pt>
                <c:pt idx="4512">
                  <c:v>Fri Nov 19 00:15:30.976</c:v>
                </c:pt>
                <c:pt idx="4513">
                  <c:v>Fri Nov 19 00:16:00.982</c:v>
                </c:pt>
                <c:pt idx="4514">
                  <c:v>Fri Nov 19 00:16:30.988</c:v>
                </c:pt>
                <c:pt idx="4515">
                  <c:v>Fri Nov 19 00:17:00.994</c:v>
                </c:pt>
                <c:pt idx="4516">
                  <c:v>Fri Nov 19 00:17:30.999</c:v>
                </c:pt>
                <c:pt idx="4517">
                  <c:v>Fri Nov 19 00:18:01.005</c:v>
                </c:pt>
                <c:pt idx="4518">
                  <c:v>Fri Nov 19 00:18:31.012</c:v>
                </c:pt>
                <c:pt idx="4519">
                  <c:v>Fri Nov 19 00:19:01.019</c:v>
                </c:pt>
                <c:pt idx="4520">
                  <c:v>Fri Nov 19 00:19:31.026</c:v>
                </c:pt>
                <c:pt idx="4521">
                  <c:v>Fri Nov 19 00:20:01.031</c:v>
                </c:pt>
                <c:pt idx="4522">
                  <c:v>Fri Nov 19 00:20:31.037</c:v>
                </c:pt>
                <c:pt idx="4523">
                  <c:v>Fri Nov 19 00:21:01.043</c:v>
                </c:pt>
                <c:pt idx="4524">
                  <c:v>Fri Nov 19 00:21:31.049</c:v>
                </c:pt>
                <c:pt idx="4525">
                  <c:v>Fri Nov 19 00:22:01.055</c:v>
                </c:pt>
                <c:pt idx="4526">
                  <c:v>Fri Nov 19 00:22:31.060</c:v>
                </c:pt>
                <c:pt idx="4527">
                  <c:v>Fri Nov 19 00:23:01.066</c:v>
                </c:pt>
                <c:pt idx="4528">
                  <c:v>Fri Nov 19 00:23:31.072</c:v>
                </c:pt>
                <c:pt idx="4529">
                  <c:v>Fri Nov 19 00:24:01.079</c:v>
                </c:pt>
                <c:pt idx="4530">
                  <c:v>Fri Nov 19 00:24:31.086</c:v>
                </c:pt>
                <c:pt idx="4531">
                  <c:v>Fri Nov 19 00:25:01.093</c:v>
                </c:pt>
                <c:pt idx="4532">
                  <c:v>Fri Nov 19 00:25:31.099</c:v>
                </c:pt>
                <c:pt idx="4533">
                  <c:v>Fri Nov 19 00:26:01.105</c:v>
                </c:pt>
                <c:pt idx="4534">
                  <c:v>Fri Nov 19 00:26:31.111</c:v>
                </c:pt>
                <c:pt idx="4535">
                  <c:v>Fri Nov 19 00:27:01.117</c:v>
                </c:pt>
                <c:pt idx="4536">
                  <c:v>Fri Nov 19 00:27:31.123</c:v>
                </c:pt>
                <c:pt idx="4537">
                  <c:v>Fri Nov 19 00:28:01.129</c:v>
                </c:pt>
                <c:pt idx="4538">
                  <c:v>Fri Nov 19 00:28:31.135</c:v>
                </c:pt>
                <c:pt idx="4539">
                  <c:v>Fri Nov 19 00:29:01.141</c:v>
                </c:pt>
                <c:pt idx="4540">
                  <c:v>Fri Nov 19 00:29:31.147</c:v>
                </c:pt>
                <c:pt idx="4541">
                  <c:v>Fri Nov 19 00:30:01.153</c:v>
                </c:pt>
                <c:pt idx="4542">
                  <c:v>Fri Nov 19 00:30:31.160</c:v>
                </c:pt>
                <c:pt idx="4543">
                  <c:v>Fri Nov 19 00:31:01.166</c:v>
                </c:pt>
                <c:pt idx="4544">
                  <c:v>Fri Nov 19 00:31:31.171</c:v>
                </c:pt>
                <c:pt idx="4545">
                  <c:v>Fri Nov 19 00:32:01.177</c:v>
                </c:pt>
                <c:pt idx="4546">
                  <c:v>Fri Nov 19 00:32:31.182</c:v>
                </c:pt>
                <c:pt idx="4547">
                  <c:v>Fri Nov 19 00:33:01.188</c:v>
                </c:pt>
                <c:pt idx="4548">
                  <c:v>Fri Nov 19 00:33:31.194</c:v>
                </c:pt>
                <c:pt idx="4549">
                  <c:v>Fri Nov 19 00:34:01.200</c:v>
                </c:pt>
                <c:pt idx="4550">
                  <c:v>Fri Nov 19 00:34:31.206</c:v>
                </c:pt>
                <c:pt idx="4551">
                  <c:v>Fri Nov 19 00:35:01.213</c:v>
                </c:pt>
                <c:pt idx="4552">
                  <c:v>Fri Nov 19 00:35:31.219</c:v>
                </c:pt>
                <c:pt idx="4553">
                  <c:v>Fri Nov 19 00:36:01.225</c:v>
                </c:pt>
                <c:pt idx="4554">
                  <c:v>Fri Nov 19 00:36:31.231</c:v>
                </c:pt>
                <c:pt idx="4555">
                  <c:v>Fri Nov 19 00:37:01.236</c:v>
                </c:pt>
                <c:pt idx="4556">
                  <c:v>Fri Nov 19 00:37:31.242</c:v>
                </c:pt>
                <c:pt idx="4557">
                  <c:v>Fri Nov 19 00:38:01.247</c:v>
                </c:pt>
                <c:pt idx="4558">
                  <c:v>Fri Nov 19 00:38:31.253</c:v>
                </c:pt>
                <c:pt idx="4559">
                  <c:v>Fri Nov 19 00:39:01.258</c:v>
                </c:pt>
                <c:pt idx="4560">
                  <c:v>Fri Nov 19 00:39:31.265</c:v>
                </c:pt>
                <c:pt idx="4561">
                  <c:v>Fri Nov 19 00:40:01.270</c:v>
                </c:pt>
                <c:pt idx="4562">
                  <c:v>Fri Nov 19 00:40:31.276</c:v>
                </c:pt>
                <c:pt idx="4563">
                  <c:v>Fri Nov 19 00:41:01.282</c:v>
                </c:pt>
                <c:pt idx="4564">
                  <c:v>Fri Nov 19 00:41:31.288</c:v>
                </c:pt>
                <c:pt idx="4565">
                  <c:v>Fri Nov 19 00:42:01.294</c:v>
                </c:pt>
                <c:pt idx="4566">
                  <c:v>Fri Nov 19 00:42:31.299</c:v>
                </c:pt>
                <c:pt idx="4567">
                  <c:v>Fri Nov 19 00:43:01.305</c:v>
                </c:pt>
                <c:pt idx="4568">
                  <c:v>Fri Nov 19 00:43:31.311</c:v>
                </c:pt>
                <c:pt idx="4569">
                  <c:v>Fri Nov 19 00:44:01.318</c:v>
                </c:pt>
                <c:pt idx="4570">
                  <c:v>Fri Nov 19 00:44:31.325</c:v>
                </c:pt>
                <c:pt idx="4571">
                  <c:v>Fri Nov 19 00:45:01.331</c:v>
                </c:pt>
                <c:pt idx="4572">
                  <c:v>Fri Nov 19 00:45:31.337</c:v>
                </c:pt>
                <c:pt idx="4573">
                  <c:v>Fri Nov 19 00:46:01.343</c:v>
                </c:pt>
                <c:pt idx="4574">
                  <c:v>Fri Nov 19 00:46:31.349</c:v>
                </c:pt>
                <c:pt idx="4575">
                  <c:v>Fri Nov 19 00:47:01.355</c:v>
                </c:pt>
                <c:pt idx="4576">
                  <c:v>Fri Nov 19 00:47:31.362</c:v>
                </c:pt>
                <c:pt idx="4577">
                  <c:v>Fri Nov 19 00:48:01.368</c:v>
                </c:pt>
                <c:pt idx="4578">
                  <c:v>Fri Nov 19 00:48:31.373</c:v>
                </c:pt>
                <c:pt idx="4579">
                  <c:v>Fri Nov 19 00:49:01.378</c:v>
                </c:pt>
                <c:pt idx="4580">
                  <c:v>Fri Nov 19 00:49:31.383</c:v>
                </c:pt>
                <c:pt idx="4581">
                  <c:v>Fri Nov 19 00:50:01.389</c:v>
                </c:pt>
                <c:pt idx="4582">
                  <c:v>Fri Nov 19 00:50:31.396</c:v>
                </c:pt>
                <c:pt idx="4583">
                  <c:v>Fri Nov 19 00:51:01.402</c:v>
                </c:pt>
                <c:pt idx="4584">
                  <c:v>Fri Nov 19 00:51:31.408</c:v>
                </c:pt>
                <c:pt idx="4585">
                  <c:v>Fri Nov 19 00:52:01.414</c:v>
                </c:pt>
                <c:pt idx="4586">
                  <c:v>Fri Nov 19 00:52:31.420</c:v>
                </c:pt>
                <c:pt idx="4587">
                  <c:v>Fri Nov 19 00:53:01.427</c:v>
                </c:pt>
                <c:pt idx="4588">
                  <c:v>Fri Nov 19 00:53:31.434</c:v>
                </c:pt>
                <c:pt idx="4589">
                  <c:v>Fri Nov 19 00:54:01.439</c:v>
                </c:pt>
                <c:pt idx="4590">
                  <c:v>Fri Nov 19 00:54:31.444</c:v>
                </c:pt>
                <c:pt idx="4591">
                  <c:v>Fri Nov 19 00:55:01.449</c:v>
                </c:pt>
                <c:pt idx="4592">
                  <c:v>Fri Nov 19 00:55:31.456</c:v>
                </c:pt>
                <c:pt idx="4593">
                  <c:v>Fri Nov 19 00:56:01.463</c:v>
                </c:pt>
                <c:pt idx="4594">
                  <c:v>Fri Nov 19 00:56:31.470</c:v>
                </c:pt>
                <c:pt idx="4595">
                  <c:v>Fri Nov 19 00:57:01.476</c:v>
                </c:pt>
                <c:pt idx="4596">
                  <c:v>Fri Nov 19 00:57:31.482</c:v>
                </c:pt>
                <c:pt idx="4597">
                  <c:v>Fri Nov 19 00:58:01.488</c:v>
                </c:pt>
                <c:pt idx="4598">
                  <c:v>Fri Nov 19 00:58:31.494</c:v>
                </c:pt>
                <c:pt idx="4599">
                  <c:v>Fri Nov 19 00:59:01.500</c:v>
                </c:pt>
                <c:pt idx="4600">
                  <c:v>Fri Nov 19 00:59:31.506</c:v>
                </c:pt>
                <c:pt idx="4601">
                  <c:v>Fri Nov 19 01:00:01.511</c:v>
                </c:pt>
                <c:pt idx="4602">
                  <c:v>Fri Nov 19 01:00:31.516</c:v>
                </c:pt>
                <c:pt idx="4603">
                  <c:v>Fri Nov 19 01:01:01.522</c:v>
                </c:pt>
                <c:pt idx="4604">
                  <c:v>Fri Nov 19 01:01:31.529</c:v>
                </c:pt>
                <c:pt idx="4605">
                  <c:v>Fri Nov 19 01:02:01.536</c:v>
                </c:pt>
                <c:pt idx="4606">
                  <c:v>Fri Nov 19 01:02:31.542</c:v>
                </c:pt>
                <c:pt idx="4607">
                  <c:v>Fri Nov 19 01:03:01.548</c:v>
                </c:pt>
                <c:pt idx="4608">
                  <c:v>Fri Nov 19 01:03:31.554</c:v>
                </c:pt>
                <c:pt idx="4609">
                  <c:v>Fri Nov 19 01:04:01.560</c:v>
                </c:pt>
                <c:pt idx="4610">
                  <c:v>Fri Nov 19 01:04:31.566</c:v>
                </c:pt>
                <c:pt idx="4611">
                  <c:v>Fri Nov 19 01:05:01.572</c:v>
                </c:pt>
                <c:pt idx="4612">
                  <c:v>Fri Nov 19 01:05:31.577</c:v>
                </c:pt>
                <c:pt idx="4613">
                  <c:v>Fri Nov 19 01:06:01.583</c:v>
                </c:pt>
                <c:pt idx="4614">
                  <c:v>Fri Nov 19 01:06:31.589</c:v>
                </c:pt>
                <c:pt idx="4615">
                  <c:v>Fri Nov 19 01:07:01.595</c:v>
                </c:pt>
                <c:pt idx="4616">
                  <c:v>Fri Nov 19 01:07:31.601</c:v>
                </c:pt>
                <c:pt idx="4617">
                  <c:v>Fri Nov 19 01:08:01.607</c:v>
                </c:pt>
                <c:pt idx="4618">
                  <c:v>Fri Nov 19 01:08:31.613</c:v>
                </c:pt>
                <c:pt idx="4619">
                  <c:v>Fri Nov 19 01:09:01.619</c:v>
                </c:pt>
                <c:pt idx="4620">
                  <c:v>Fri Nov 19 01:09:31.625</c:v>
                </c:pt>
                <c:pt idx="4621">
                  <c:v>Fri Nov 19 01:10:01.630</c:v>
                </c:pt>
                <c:pt idx="4622">
                  <c:v>Fri Nov 19 01:10:31.636</c:v>
                </c:pt>
                <c:pt idx="4623">
                  <c:v>Fri Nov 19 01:11:01.641</c:v>
                </c:pt>
                <c:pt idx="4624">
                  <c:v>Fri Nov 19 01:11:31.647</c:v>
                </c:pt>
                <c:pt idx="4625">
                  <c:v>Fri Nov 19 01:12:01.654</c:v>
                </c:pt>
                <c:pt idx="4626">
                  <c:v>Fri Nov 19 01:12:31.660</c:v>
                </c:pt>
                <c:pt idx="4627">
                  <c:v>Fri Nov 19 01:13:01.667</c:v>
                </c:pt>
                <c:pt idx="4628">
                  <c:v>Fri Nov 19 01:13:31.674</c:v>
                </c:pt>
                <c:pt idx="4629">
                  <c:v>Fri Nov 19 01:14:01.680</c:v>
                </c:pt>
                <c:pt idx="4630">
                  <c:v>Fri Nov 19 01:14:31.685</c:v>
                </c:pt>
                <c:pt idx="4631">
                  <c:v>Fri Nov 19 01:15:01.691</c:v>
                </c:pt>
                <c:pt idx="4632">
                  <c:v>Fri Nov 19 01:15:31.697</c:v>
                </c:pt>
                <c:pt idx="4633">
                  <c:v>Fri Nov 19 01:16:01.703</c:v>
                </c:pt>
                <c:pt idx="4634">
                  <c:v>Fri Nov 19 01:16:31.709</c:v>
                </c:pt>
                <c:pt idx="4635">
                  <c:v>Fri Nov 19 01:17:01.715</c:v>
                </c:pt>
                <c:pt idx="4636">
                  <c:v>Fri Nov 19 01:17:31.722</c:v>
                </c:pt>
                <c:pt idx="4637">
                  <c:v>Fri Nov 19 01:18:01.728</c:v>
                </c:pt>
                <c:pt idx="4638">
                  <c:v>Fri Nov 19 01:18:31.734</c:v>
                </c:pt>
                <c:pt idx="4639">
                  <c:v>Fri Nov 19 01:19:01.741</c:v>
                </c:pt>
                <c:pt idx="4640">
                  <c:v>Fri Nov 19 01:19:31.746</c:v>
                </c:pt>
                <c:pt idx="4641">
                  <c:v>Fri Nov 19 01:20:01.752</c:v>
                </c:pt>
                <c:pt idx="4642">
                  <c:v>Fri Nov 19 01:20:31.757</c:v>
                </c:pt>
                <c:pt idx="4643">
                  <c:v>Fri Nov 19 01:21:01.763</c:v>
                </c:pt>
                <c:pt idx="4644">
                  <c:v>Fri Nov 19 01:21:31.768</c:v>
                </c:pt>
                <c:pt idx="4645">
                  <c:v>Fri Nov 19 01:22:01.774</c:v>
                </c:pt>
                <c:pt idx="4646">
                  <c:v>Fri Nov 19 01:22:31.780</c:v>
                </c:pt>
                <c:pt idx="4647">
                  <c:v>Fri Nov 19 01:23:01.786</c:v>
                </c:pt>
                <c:pt idx="4648">
                  <c:v>Fri Nov 19 01:23:31.793</c:v>
                </c:pt>
                <c:pt idx="4649">
                  <c:v>Fri Nov 19 01:24:01.799</c:v>
                </c:pt>
                <c:pt idx="4650">
                  <c:v>Fri Nov 19 01:24:31.805</c:v>
                </c:pt>
                <c:pt idx="4651">
                  <c:v>Fri Nov 19 01:25:01.812</c:v>
                </c:pt>
                <c:pt idx="4652">
                  <c:v>Fri Nov 19 01:25:31.817</c:v>
                </c:pt>
                <c:pt idx="4653">
                  <c:v>Fri Nov 19 01:26:01.824</c:v>
                </c:pt>
                <c:pt idx="4654">
                  <c:v>Fri Nov 19 01:26:31.830</c:v>
                </c:pt>
                <c:pt idx="4655">
                  <c:v>Fri Nov 19 01:27:01.836</c:v>
                </c:pt>
                <c:pt idx="4656">
                  <c:v>Fri Nov 19 01:27:31.843</c:v>
                </c:pt>
                <c:pt idx="4657">
                  <c:v>Fri Nov 19 01:28:01.850</c:v>
                </c:pt>
                <c:pt idx="4658">
                  <c:v>Fri Nov 19 01:28:31.855</c:v>
                </c:pt>
                <c:pt idx="4659">
                  <c:v>Fri Nov 19 01:29:01.861</c:v>
                </c:pt>
                <c:pt idx="4660">
                  <c:v>Fri Nov 19 01:29:31.867</c:v>
                </c:pt>
                <c:pt idx="4661">
                  <c:v>Fri Nov 19 01:30:01.874</c:v>
                </c:pt>
                <c:pt idx="4662">
                  <c:v>Fri Nov 19 01:30:31.881</c:v>
                </c:pt>
                <c:pt idx="4663">
                  <c:v>Fri Nov 19 01:31:01.887</c:v>
                </c:pt>
                <c:pt idx="4664">
                  <c:v>Fri Nov 19 01:31:31.893</c:v>
                </c:pt>
                <c:pt idx="4665">
                  <c:v>Fri Nov 19 01:32:01.898</c:v>
                </c:pt>
                <c:pt idx="4666">
                  <c:v>Fri Nov 19 01:32:31.904</c:v>
                </c:pt>
                <c:pt idx="4667">
                  <c:v>Fri Nov 19 01:33:01.910</c:v>
                </c:pt>
                <c:pt idx="4668">
                  <c:v>Fri Nov 19 01:33:31.917</c:v>
                </c:pt>
                <c:pt idx="4669">
                  <c:v>Fri Nov 19 01:34:01.923</c:v>
                </c:pt>
                <c:pt idx="4670">
                  <c:v>Fri Nov 19 01:34:31.929</c:v>
                </c:pt>
                <c:pt idx="4671">
                  <c:v>Fri Nov 19 01:35:01.935</c:v>
                </c:pt>
                <c:pt idx="4672">
                  <c:v>Fri Nov 19 01:35:31.941</c:v>
                </c:pt>
                <c:pt idx="4673">
                  <c:v>Fri Nov 19 01:36:01.948</c:v>
                </c:pt>
                <c:pt idx="4674">
                  <c:v>Fri Nov 19 01:36:31.954</c:v>
                </c:pt>
                <c:pt idx="4675">
                  <c:v>Fri Nov 19 01:37:01.959</c:v>
                </c:pt>
                <c:pt idx="4676">
                  <c:v>Fri Nov 19 01:37:31.965</c:v>
                </c:pt>
                <c:pt idx="4677">
                  <c:v>Fri Nov 19 01:38:01.970</c:v>
                </c:pt>
                <c:pt idx="4678">
                  <c:v>Fri Nov 19 01:38:31.976</c:v>
                </c:pt>
                <c:pt idx="4679">
                  <c:v>Fri Nov 19 01:39:01.983</c:v>
                </c:pt>
                <c:pt idx="4680">
                  <c:v>Fri Nov 19 01:39:31.989</c:v>
                </c:pt>
                <c:pt idx="4681">
                  <c:v>Fri Nov 19 01:40:01.995</c:v>
                </c:pt>
                <c:pt idx="4682">
                  <c:v>Fri Nov 19 01:40:32.001</c:v>
                </c:pt>
                <c:pt idx="4683">
                  <c:v>Fri Nov 19 01:41:02.007</c:v>
                </c:pt>
                <c:pt idx="4684">
                  <c:v>Fri Nov 19 01:41:32.013</c:v>
                </c:pt>
                <c:pt idx="4685">
                  <c:v>Fri Nov 19 01:42:02.020</c:v>
                </c:pt>
                <c:pt idx="4686">
                  <c:v>Fri Nov 19 01:42:32.026</c:v>
                </c:pt>
                <c:pt idx="4687">
                  <c:v>Fri Nov 19 01:43:02.031</c:v>
                </c:pt>
                <c:pt idx="4688">
                  <c:v>Fri Nov 19 01:43:32.036</c:v>
                </c:pt>
                <c:pt idx="4689">
                  <c:v>Fri Nov 19 01:44:02.043</c:v>
                </c:pt>
                <c:pt idx="4690">
                  <c:v>Fri Nov 19 01:44:32.050</c:v>
                </c:pt>
                <c:pt idx="4691">
                  <c:v>Fri Nov 19 01:45:02.057</c:v>
                </c:pt>
                <c:pt idx="4692">
                  <c:v>Fri Nov 19 01:45:32.062</c:v>
                </c:pt>
                <c:pt idx="4693">
                  <c:v>Fri Nov 19 01:46:02.068</c:v>
                </c:pt>
                <c:pt idx="4694">
                  <c:v>Fri Nov 19 01:46:32.074</c:v>
                </c:pt>
                <c:pt idx="4695">
                  <c:v>Fri Nov 19 01:47:02.080</c:v>
                </c:pt>
                <c:pt idx="4696">
                  <c:v>Fri Nov 19 01:47:32.087</c:v>
                </c:pt>
                <c:pt idx="4697">
                  <c:v>Fri Nov 19 01:48:02.093</c:v>
                </c:pt>
                <c:pt idx="4698">
                  <c:v>Fri Nov 19 01:48:32.099</c:v>
                </c:pt>
                <c:pt idx="4699">
                  <c:v>Fri Nov 19 01:49:02.105</c:v>
                </c:pt>
                <c:pt idx="4700">
                  <c:v>Fri Nov 19 01:49:32.111</c:v>
                </c:pt>
                <c:pt idx="4701">
                  <c:v>Fri Nov 19 01:50:02.117</c:v>
                </c:pt>
                <c:pt idx="4702">
                  <c:v>Fri Nov 19 01:50:32.124</c:v>
                </c:pt>
                <c:pt idx="4703">
                  <c:v>Fri Nov 19 01:51:02.129</c:v>
                </c:pt>
                <c:pt idx="4704">
                  <c:v>Fri Nov 19 01:51:32.135</c:v>
                </c:pt>
                <c:pt idx="4705">
                  <c:v>Fri Nov 19 01:52:02.141</c:v>
                </c:pt>
                <c:pt idx="4706">
                  <c:v>Fri Nov 19 01:52:32.146</c:v>
                </c:pt>
                <c:pt idx="4707">
                  <c:v>Fri Nov 19 01:53:02.152</c:v>
                </c:pt>
                <c:pt idx="4708">
                  <c:v>Fri Nov 19 01:53:32.158</c:v>
                </c:pt>
                <c:pt idx="4709">
                  <c:v>Fri Nov 19 01:54:02.163</c:v>
                </c:pt>
                <c:pt idx="4710">
                  <c:v>Fri Nov 19 01:54:32.169</c:v>
                </c:pt>
                <c:pt idx="4711">
                  <c:v>Fri Nov 19 01:55:02.175</c:v>
                </c:pt>
                <c:pt idx="4712">
                  <c:v>Fri Nov 19 01:55:32.182</c:v>
                </c:pt>
                <c:pt idx="4713">
                  <c:v>Fri Nov 19 01:56:02.189</c:v>
                </c:pt>
                <c:pt idx="4714">
                  <c:v>Fri Nov 19 01:56:32.195</c:v>
                </c:pt>
                <c:pt idx="4715">
                  <c:v>Fri Nov 19 01:57:02.200</c:v>
                </c:pt>
                <c:pt idx="4716">
                  <c:v>Fri Nov 19 01:57:32.206</c:v>
                </c:pt>
                <c:pt idx="4717">
                  <c:v>Fri Nov 19 01:58:02.211</c:v>
                </c:pt>
                <c:pt idx="4718">
                  <c:v>Fri Nov 19 01:58:32.217</c:v>
                </c:pt>
                <c:pt idx="4719">
                  <c:v>Fri Nov 19 01:59:02.223</c:v>
                </c:pt>
                <c:pt idx="4720">
                  <c:v>Fri Nov 19 01:59:32.228</c:v>
                </c:pt>
                <c:pt idx="4721">
                  <c:v>Fri Nov 19 02:00:02.234</c:v>
                </c:pt>
                <c:pt idx="4722">
                  <c:v>Fri Nov 19 02:00:32.240</c:v>
                </c:pt>
                <c:pt idx="4723">
                  <c:v>Fri Nov 19 02:01:02.246</c:v>
                </c:pt>
                <c:pt idx="4724">
                  <c:v>Fri Nov 19 02:01:32.253</c:v>
                </c:pt>
                <c:pt idx="4725">
                  <c:v>Fri Nov 19 02:02:02.260</c:v>
                </c:pt>
                <c:pt idx="4726">
                  <c:v>Fri Nov 19 02:02:32.266</c:v>
                </c:pt>
                <c:pt idx="4727">
                  <c:v>Fri Nov 19 02:03:02.272</c:v>
                </c:pt>
                <c:pt idx="4728">
                  <c:v>Fri Nov 19 02:03:32.278</c:v>
                </c:pt>
                <c:pt idx="4729">
                  <c:v>Fri Nov 19 02:04:02.283</c:v>
                </c:pt>
                <c:pt idx="4730">
                  <c:v>Fri Nov 19 02:04:32.289</c:v>
                </c:pt>
                <c:pt idx="4731">
                  <c:v>Fri Nov 19 02:05:02.295</c:v>
                </c:pt>
                <c:pt idx="4732">
                  <c:v>Fri Nov 19 02:05:32.300</c:v>
                </c:pt>
                <c:pt idx="4733">
                  <c:v>Fri Nov 19 02:06:02.306</c:v>
                </c:pt>
                <c:pt idx="4734">
                  <c:v>Fri Nov 19 02:06:32.312</c:v>
                </c:pt>
                <c:pt idx="4735">
                  <c:v>Fri Nov 19 02:07:02.318</c:v>
                </c:pt>
                <c:pt idx="4736">
                  <c:v>Fri Nov 19 02:07:32.324</c:v>
                </c:pt>
                <c:pt idx="4737">
                  <c:v>Fri Nov 19 02:08:02.331</c:v>
                </c:pt>
                <c:pt idx="4738">
                  <c:v>Fri Nov 19 02:08:32.336</c:v>
                </c:pt>
                <c:pt idx="4739">
                  <c:v>Fri Nov 19 02:09:02.342</c:v>
                </c:pt>
                <c:pt idx="4740">
                  <c:v>Fri Nov 19 02:09:32.347</c:v>
                </c:pt>
                <c:pt idx="4741">
                  <c:v>Fri Nov 19 02:10:02.352</c:v>
                </c:pt>
                <c:pt idx="4742">
                  <c:v>Fri Nov 19 02:10:32.359</c:v>
                </c:pt>
                <c:pt idx="4743">
                  <c:v>Fri Nov 19 02:11:02.365</c:v>
                </c:pt>
                <c:pt idx="4744">
                  <c:v>Fri Nov 19 02:11:32.371</c:v>
                </c:pt>
                <c:pt idx="4745">
                  <c:v>Fri Nov 19 02:12:02.377</c:v>
                </c:pt>
                <c:pt idx="4746">
                  <c:v>Fri Nov 19 02:12:32.383</c:v>
                </c:pt>
                <c:pt idx="4747">
                  <c:v>Fri Nov 19 02:13:02.390</c:v>
                </c:pt>
                <c:pt idx="4748">
                  <c:v>Fri Nov 19 02:13:32.396</c:v>
                </c:pt>
                <c:pt idx="4749">
                  <c:v>Fri Nov 19 02:14:02.402</c:v>
                </c:pt>
                <c:pt idx="4750">
                  <c:v>Fri Nov 19 02:14:32.408</c:v>
                </c:pt>
                <c:pt idx="4751">
                  <c:v>Fri Nov 19 02:15:02.414</c:v>
                </c:pt>
                <c:pt idx="4752">
                  <c:v>Fri Nov 19 02:15:32.419</c:v>
                </c:pt>
                <c:pt idx="4753">
                  <c:v>Fri Nov 19 02:16:02.426</c:v>
                </c:pt>
                <c:pt idx="4754">
                  <c:v>Fri Nov 19 02:16:32.432</c:v>
                </c:pt>
                <c:pt idx="4755">
                  <c:v>Fri Nov 19 02:17:02.437</c:v>
                </c:pt>
                <c:pt idx="4756">
                  <c:v>Fri Nov 19 02:17:32.443</c:v>
                </c:pt>
                <c:pt idx="4757">
                  <c:v>Fri Nov 19 02:18:02.450</c:v>
                </c:pt>
                <c:pt idx="4758">
                  <c:v>Fri Nov 19 02:18:32.456</c:v>
                </c:pt>
                <c:pt idx="4759">
                  <c:v>Fri Nov 19 02:19:02.463</c:v>
                </c:pt>
                <c:pt idx="4760">
                  <c:v>Fri Nov 19 02:19:32.468</c:v>
                </c:pt>
                <c:pt idx="4761">
                  <c:v>Fri Nov 19 02:20:02.474</c:v>
                </c:pt>
                <c:pt idx="4762">
                  <c:v>Fri Nov 19 02:20:32.479</c:v>
                </c:pt>
                <c:pt idx="4763">
                  <c:v>Fri Nov 19 02:21:02.484</c:v>
                </c:pt>
                <c:pt idx="4764">
                  <c:v>Fri Nov 19 02:21:32.490</c:v>
                </c:pt>
                <c:pt idx="4765">
                  <c:v>Fri Nov 19 02:22:02.497</c:v>
                </c:pt>
                <c:pt idx="4766">
                  <c:v>Fri Nov 19 02:22:32.502</c:v>
                </c:pt>
                <c:pt idx="4767">
                  <c:v>Fri Nov 19 02:23:02.508</c:v>
                </c:pt>
                <c:pt idx="4768">
                  <c:v>Fri Nov 19 02:23:32.514</c:v>
                </c:pt>
                <c:pt idx="4769">
                  <c:v>Fri Nov 19 02:24:02.520</c:v>
                </c:pt>
                <c:pt idx="4770">
                  <c:v>Fri Nov 19 02:24:32.526</c:v>
                </c:pt>
                <c:pt idx="4771">
                  <c:v>Fri Nov 19 02:25:02.532</c:v>
                </c:pt>
                <c:pt idx="4772">
                  <c:v>Fri Nov 19 02:25:32.537</c:v>
                </c:pt>
                <c:pt idx="4773">
                  <c:v>Fri Nov 19 02:26:02.542</c:v>
                </c:pt>
                <c:pt idx="4774">
                  <c:v>Fri Nov 19 02:26:32.548</c:v>
                </c:pt>
                <c:pt idx="4775">
                  <c:v>Fri Nov 19 02:27:02.554</c:v>
                </c:pt>
                <c:pt idx="4776">
                  <c:v>Fri Nov 19 02:27:32.561</c:v>
                </c:pt>
                <c:pt idx="4777">
                  <c:v>Fri Nov 19 02:28:02.567</c:v>
                </c:pt>
                <c:pt idx="4778">
                  <c:v>Fri Nov 19 02:28:32.573</c:v>
                </c:pt>
                <c:pt idx="4779">
                  <c:v>Fri Nov 19 02:29:02.579</c:v>
                </c:pt>
                <c:pt idx="4780">
                  <c:v>Fri Nov 19 02:29:32.585</c:v>
                </c:pt>
                <c:pt idx="4781">
                  <c:v>Fri Nov 19 02:30:02.592</c:v>
                </c:pt>
                <c:pt idx="4782">
                  <c:v>Fri Nov 19 02:30:32.599</c:v>
                </c:pt>
                <c:pt idx="4783">
                  <c:v>Fri Nov 19 02:31:02.604</c:v>
                </c:pt>
                <c:pt idx="4784">
                  <c:v>Fri Nov 19 02:31:32.609</c:v>
                </c:pt>
                <c:pt idx="4785">
                  <c:v>Fri Nov 19 02:32:02.616</c:v>
                </c:pt>
                <c:pt idx="4786">
                  <c:v>Fri Nov 19 02:32:32.622</c:v>
                </c:pt>
                <c:pt idx="4787">
                  <c:v>Fri Nov 19 02:33:02.629</c:v>
                </c:pt>
                <c:pt idx="4788">
                  <c:v>Fri Nov 19 02:33:32.636</c:v>
                </c:pt>
                <c:pt idx="4789">
                  <c:v>Fri Nov 19 02:34:02.641</c:v>
                </c:pt>
                <c:pt idx="4790">
                  <c:v>Fri Nov 19 02:34:32.647</c:v>
                </c:pt>
                <c:pt idx="4791">
                  <c:v>Fri Nov 19 02:35:02.653</c:v>
                </c:pt>
                <c:pt idx="4792">
                  <c:v>Fri Nov 19 02:35:32.659</c:v>
                </c:pt>
                <c:pt idx="4793">
                  <c:v>Fri Nov 19 02:36:02.666</c:v>
                </c:pt>
                <c:pt idx="4794">
                  <c:v>Fri Nov 19 02:36:32.672</c:v>
                </c:pt>
                <c:pt idx="4795">
                  <c:v>Fri Nov 19 02:37:02.677</c:v>
                </c:pt>
                <c:pt idx="4796">
                  <c:v>Fri Nov 19 02:37:32.684</c:v>
                </c:pt>
                <c:pt idx="4797">
                  <c:v>Fri Nov 19 02:38:02.690</c:v>
                </c:pt>
                <c:pt idx="4798">
                  <c:v>Fri Nov 19 02:38:32.696</c:v>
                </c:pt>
                <c:pt idx="4799">
                  <c:v>Fri Nov 19 02:39:02.702</c:v>
                </c:pt>
                <c:pt idx="4800">
                  <c:v>Fri Nov 19 02:39:32.708</c:v>
                </c:pt>
                <c:pt idx="4801">
                  <c:v>Fri Nov 19 02:40:02.714</c:v>
                </c:pt>
                <c:pt idx="4802">
                  <c:v>Fri Nov 19 02:40:32.720</c:v>
                </c:pt>
                <c:pt idx="4803">
                  <c:v>Fri Nov 19 02:41:02.726</c:v>
                </c:pt>
                <c:pt idx="4804">
                  <c:v>Fri Nov 19 02:41:32.732</c:v>
                </c:pt>
                <c:pt idx="4805">
                  <c:v>Fri Nov 19 02:42:02.738</c:v>
                </c:pt>
                <c:pt idx="4806">
                  <c:v>Fri Nov 19 02:42:32.742</c:v>
                </c:pt>
                <c:pt idx="4807">
                  <c:v>Fri Nov 19 02:43:02.748</c:v>
                </c:pt>
                <c:pt idx="4808">
                  <c:v>Fri Nov 19 02:43:32.754</c:v>
                </c:pt>
                <c:pt idx="4809">
                  <c:v>Fri Nov 19 02:44:02.761</c:v>
                </c:pt>
                <c:pt idx="4810">
                  <c:v>Fri Nov 19 02:44:32.768</c:v>
                </c:pt>
                <c:pt idx="4811">
                  <c:v>Fri Nov 19 02:45:02.774</c:v>
                </c:pt>
                <c:pt idx="4812">
                  <c:v>Fri Nov 19 02:45:32.780</c:v>
                </c:pt>
                <c:pt idx="4813">
                  <c:v>Fri Nov 19 02:46:02.786</c:v>
                </c:pt>
                <c:pt idx="4814">
                  <c:v>Fri Nov 19 02:46:32.792</c:v>
                </c:pt>
                <c:pt idx="4815">
                  <c:v>Fri Nov 19 02:47:02.798</c:v>
                </c:pt>
                <c:pt idx="4816">
                  <c:v>Fri Nov 19 02:47:32.804</c:v>
                </c:pt>
                <c:pt idx="4817">
                  <c:v>Fri Nov 19 02:48:02.809</c:v>
                </c:pt>
                <c:pt idx="4818">
                  <c:v>Fri Nov 19 02:48:32.816</c:v>
                </c:pt>
                <c:pt idx="4819">
                  <c:v>Fri Nov 19 02:49:02.822</c:v>
                </c:pt>
                <c:pt idx="4820">
                  <c:v>Fri Nov 19 02:49:32.828</c:v>
                </c:pt>
                <c:pt idx="4821">
                  <c:v>Fri Nov 19 02:50:02.835</c:v>
                </c:pt>
                <c:pt idx="4822">
                  <c:v>Fri Nov 19 02:50:32.841</c:v>
                </c:pt>
                <c:pt idx="4823">
                  <c:v>Fri Nov 19 02:51:02.847</c:v>
                </c:pt>
                <c:pt idx="4824">
                  <c:v>Fri Nov 19 02:51:32.853</c:v>
                </c:pt>
                <c:pt idx="4825">
                  <c:v>Fri Nov 19 02:52:02.859</c:v>
                </c:pt>
                <c:pt idx="4826">
                  <c:v>Fri Nov 19 02:52:32.864</c:v>
                </c:pt>
                <c:pt idx="4827">
                  <c:v>Fri Nov 19 02:53:02.870</c:v>
                </c:pt>
                <c:pt idx="4828">
                  <c:v>Fri Nov 19 02:53:32.876</c:v>
                </c:pt>
                <c:pt idx="4829">
                  <c:v>Fri Nov 19 02:54:02.882</c:v>
                </c:pt>
                <c:pt idx="4830">
                  <c:v>Fri Nov 19 02:54:32.888</c:v>
                </c:pt>
                <c:pt idx="4831">
                  <c:v>Fri Nov 19 02:55:02.895</c:v>
                </c:pt>
                <c:pt idx="4832">
                  <c:v>Fri Nov 19 02:55:32.901</c:v>
                </c:pt>
                <c:pt idx="4833">
                  <c:v>Fri Nov 19 02:56:02.907</c:v>
                </c:pt>
                <c:pt idx="4834">
                  <c:v>Fri Nov 19 02:56:32.913</c:v>
                </c:pt>
                <c:pt idx="4835">
                  <c:v>Fri Nov 19 02:57:02.918</c:v>
                </c:pt>
                <c:pt idx="4836">
                  <c:v>Fri Nov 19 02:57:32.923</c:v>
                </c:pt>
                <c:pt idx="4837">
                  <c:v>Fri Nov 19 02:58:02.928</c:v>
                </c:pt>
                <c:pt idx="4838">
                  <c:v>Fri Nov 19 02:58:32.934</c:v>
                </c:pt>
                <c:pt idx="4839">
                  <c:v>Fri Nov 19 02:59:02.941</c:v>
                </c:pt>
                <c:pt idx="4840">
                  <c:v>Fri Nov 19 02:59:32.946</c:v>
                </c:pt>
                <c:pt idx="4841">
                  <c:v>Fri Nov 19 03:00:02.952</c:v>
                </c:pt>
                <c:pt idx="4842">
                  <c:v>Fri Nov 19 03:00:32.958</c:v>
                </c:pt>
                <c:pt idx="4843">
                  <c:v>Fri Nov 19 03:01:02.965</c:v>
                </c:pt>
                <c:pt idx="4844">
                  <c:v>Fri Nov 19 03:01:32.982</c:v>
                </c:pt>
                <c:pt idx="4845">
                  <c:v>Fri Nov 19 03:02:02.987</c:v>
                </c:pt>
                <c:pt idx="4846">
                  <c:v>Fri Nov 19 03:02:32.993</c:v>
                </c:pt>
                <c:pt idx="4847">
                  <c:v>Fri Nov 19 03:03:02.998</c:v>
                </c:pt>
                <c:pt idx="4848">
                  <c:v>Fri Nov 19 03:03:33.004</c:v>
                </c:pt>
                <c:pt idx="4849">
                  <c:v>Fri Nov 19 03:04:03.010</c:v>
                </c:pt>
                <c:pt idx="4850">
                  <c:v>Fri Nov 19 03:04:33.017</c:v>
                </c:pt>
                <c:pt idx="4851">
                  <c:v>Fri Nov 19 03:05:03.023</c:v>
                </c:pt>
                <c:pt idx="4852">
                  <c:v>Fri Nov 19 03:05:33.029</c:v>
                </c:pt>
                <c:pt idx="4853">
                  <c:v>Fri Nov 19 03:06:03.035</c:v>
                </c:pt>
                <c:pt idx="4854">
                  <c:v>Fri Nov 19 03:06:33.041</c:v>
                </c:pt>
                <c:pt idx="4855">
                  <c:v>Fri Nov 19 03:07:03.047</c:v>
                </c:pt>
                <c:pt idx="4856">
                  <c:v>Fri Nov 19 03:07:33.053</c:v>
                </c:pt>
                <c:pt idx="4857">
                  <c:v>Fri Nov 19 03:08:03.058</c:v>
                </c:pt>
                <c:pt idx="4858">
                  <c:v>Fri Nov 19 03:08:33.064</c:v>
                </c:pt>
                <c:pt idx="4859">
                  <c:v>Fri Nov 19 03:09:03.070</c:v>
                </c:pt>
                <c:pt idx="4860">
                  <c:v>Fri Nov 19 03:09:33.075</c:v>
                </c:pt>
                <c:pt idx="4861">
                  <c:v>Fri Nov 19 03:10:03.082</c:v>
                </c:pt>
                <c:pt idx="4862">
                  <c:v>Fri Nov 19 03:10:33.089</c:v>
                </c:pt>
                <c:pt idx="4863">
                  <c:v>Fri Nov 19 03:11:03.094</c:v>
                </c:pt>
                <c:pt idx="4864">
                  <c:v>Fri Nov 19 03:11:33.100</c:v>
                </c:pt>
                <c:pt idx="4865">
                  <c:v>Fri Nov 19 03:12:03.106</c:v>
                </c:pt>
                <c:pt idx="4866">
                  <c:v>Fri Nov 19 03:12:33.112</c:v>
                </c:pt>
                <c:pt idx="4867">
                  <c:v>Fri Nov 19 03:13:03.118</c:v>
                </c:pt>
                <c:pt idx="4868">
                  <c:v>Fri Nov 19 03:13:33.123</c:v>
                </c:pt>
                <c:pt idx="4869">
                  <c:v>Fri Nov 19 03:14:03.128</c:v>
                </c:pt>
                <c:pt idx="4870">
                  <c:v>Fri Nov 19 03:14:33.134</c:v>
                </c:pt>
                <c:pt idx="4871">
                  <c:v>Fri Nov 19 03:15:03.141</c:v>
                </c:pt>
                <c:pt idx="4872">
                  <c:v>Fri Nov 19 03:15:33.148</c:v>
                </c:pt>
                <c:pt idx="4873">
                  <c:v>Fri Nov 19 03:16:03.155</c:v>
                </c:pt>
                <c:pt idx="4874">
                  <c:v>Fri Nov 19 03:16:33.161</c:v>
                </c:pt>
                <c:pt idx="4875">
                  <c:v>Fri Nov 19 03:17:03.167</c:v>
                </c:pt>
                <c:pt idx="4876">
                  <c:v>Fri Nov 19 03:17:33.173</c:v>
                </c:pt>
                <c:pt idx="4877">
                  <c:v>Fri Nov 19 03:18:03.179</c:v>
                </c:pt>
                <c:pt idx="4878">
                  <c:v>Fri Nov 19 03:18:33.185</c:v>
                </c:pt>
                <c:pt idx="4879">
                  <c:v>Fri Nov 19 03:19:03.193</c:v>
                </c:pt>
                <c:pt idx="4880">
                  <c:v>Fri Nov 19 03:19:33.198</c:v>
                </c:pt>
                <c:pt idx="4881">
                  <c:v>Fri Nov 19 03:20:03.203</c:v>
                </c:pt>
                <c:pt idx="4882">
                  <c:v>Fri Nov 19 03:20:33.209</c:v>
                </c:pt>
                <c:pt idx="4883">
                  <c:v>Fri Nov 19 03:21:03.215</c:v>
                </c:pt>
                <c:pt idx="4884">
                  <c:v>Fri Nov 19 03:21:33.222</c:v>
                </c:pt>
                <c:pt idx="4885">
                  <c:v>Fri Nov 19 03:22:03.227</c:v>
                </c:pt>
                <c:pt idx="4886">
                  <c:v>Fri Nov 19 03:22:33.233</c:v>
                </c:pt>
                <c:pt idx="4887">
                  <c:v>Fri Nov 19 03:23:03.239</c:v>
                </c:pt>
                <c:pt idx="4888">
                  <c:v>Fri Nov 19 03:23:33.245</c:v>
                </c:pt>
                <c:pt idx="4889">
                  <c:v>Fri Nov 19 03:24:03.251</c:v>
                </c:pt>
                <c:pt idx="4890">
                  <c:v>Fri Nov 19 03:24:33.257</c:v>
                </c:pt>
                <c:pt idx="4891">
                  <c:v>Fri Nov 19 03:25:03.262</c:v>
                </c:pt>
                <c:pt idx="4892">
                  <c:v>Fri Nov 19 03:25:33.268</c:v>
                </c:pt>
                <c:pt idx="4893">
                  <c:v>Fri Nov 19 03:26:03.274</c:v>
                </c:pt>
                <c:pt idx="4894">
                  <c:v>Fri Nov 19 03:26:33.280</c:v>
                </c:pt>
                <c:pt idx="4895">
                  <c:v>Fri Nov 19 03:27:03.287</c:v>
                </c:pt>
                <c:pt idx="4896">
                  <c:v>Fri Nov 19 03:27:33.294</c:v>
                </c:pt>
                <c:pt idx="4897">
                  <c:v>Fri Nov 19 03:28:03.299</c:v>
                </c:pt>
                <c:pt idx="4898">
                  <c:v>Fri Nov 19 03:28:33.304</c:v>
                </c:pt>
                <c:pt idx="4899">
                  <c:v>Fri Nov 19 03:29:03.310</c:v>
                </c:pt>
                <c:pt idx="4900">
                  <c:v>Fri Nov 19 03:29:33.316</c:v>
                </c:pt>
                <c:pt idx="4901">
                  <c:v>Fri Nov 19 03:30:03.322</c:v>
                </c:pt>
                <c:pt idx="4902">
                  <c:v>Fri Nov 19 03:30:33.327</c:v>
                </c:pt>
                <c:pt idx="4903">
                  <c:v>Fri Nov 19 03:31:03.333</c:v>
                </c:pt>
                <c:pt idx="4904">
                  <c:v>Fri Nov 19 03:31:33.340</c:v>
                </c:pt>
                <c:pt idx="4905">
                  <c:v>Fri Nov 19 03:32:03.346</c:v>
                </c:pt>
                <c:pt idx="4906">
                  <c:v>Fri Nov 19 03:32:33.352</c:v>
                </c:pt>
                <c:pt idx="4907">
                  <c:v>Fri Nov 19 03:33:03.359</c:v>
                </c:pt>
                <c:pt idx="4908">
                  <c:v>Fri Nov 19 03:33:33.365</c:v>
                </c:pt>
                <c:pt idx="4909">
                  <c:v>Fri Nov 19 03:34:03.372</c:v>
                </c:pt>
                <c:pt idx="4910">
                  <c:v>Fri Nov 19 03:34:33.378</c:v>
                </c:pt>
                <c:pt idx="4911">
                  <c:v>Fri Nov 19 03:35:03.384</c:v>
                </c:pt>
                <c:pt idx="4912">
                  <c:v>Fri Nov 19 03:35:33.390</c:v>
                </c:pt>
                <c:pt idx="4913">
                  <c:v>Fri Nov 19 03:36:03.396</c:v>
                </c:pt>
                <c:pt idx="4914">
                  <c:v>Fri Nov 19 03:36:33.401</c:v>
                </c:pt>
                <c:pt idx="4915">
                  <c:v>Fri Nov 19 03:37:03.407</c:v>
                </c:pt>
                <c:pt idx="4916">
                  <c:v>Fri Nov 19 03:37:33.414</c:v>
                </c:pt>
                <c:pt idx="4917">
                  <c:v>Fri Nov 19 03:38:03.420</c:v>
                </c:pt>
                <c:pt idx="4918">
                  <c:v>Fri Nov 19 03:38:33.426</c:v>
                </c:pt>
                <c:pt idx="4919">
                  <c:v>Fri Nov 19 03:39:03.432</c:v>
                </c:pt>
                <c:pt idx="4920">
                  <c:v>Fri Nov 19 03:39:33.437</c:v>
                </c:pt>
                <c:pt idx="4921">
                  <c:v>Fri Nov 19 03:40:03.443</c:v>
                </c:pt>
                <c:pt idx="4922">
                  <c:v>Fri Nov 19 03:40:33.449</c:v>
                </c:pt>
                <c:pt idx="4923">
                  <c:v>Fri Nov 19 03:41:03.455</c:v>
                </c:pt>
                <c:pt idx="4924">
                  <c:v>Fri Nov 19 03:41:33.461</c:v>
                </c:pt>
                <c:pt idx="4925">
                  <c:v>Fri Nov 19 03:42:03.467</c:v>
                </c:pt>
                <c:pt idx="4926">
                  <c:v>Fri Nov 19 03:42:33.473</c:v>
                </c:pt>
                <c:pt idx="4927">
                  <c:v>Fri Nov 19 03:43:03.480</c:v>
                </c:pt>
                <c:pt idx="4928">
                  <c:v>Fri Nov 19 03:43:33.486</c:v>
                </c:pt>
                <c:pt idx="4929">
                  <c:v>Fri Nov 19 03:44:03.493</c:v>
                </c:pt>
                <c:pt idx="4930">
                  <c:v>Fri Nov 19 03:44:33.499</c:v>
                </c:pt>
                <c:pt idx="4931">
                  <c:v>Fri Nov 19 03:45:03.504</c:v>
                </c:pt>
                <c:pt idx="4932">
                  <c:v>Fri Nov 19 03:45:33.510</c:v>
                </c:pt>
                <c:pt idx="4933">
                  <c:v>Fri Nov 19 03:46:03.516</c:v>
                </c:pt>
                <c:pt idx="4934">
                  <c:v>Fri Nov 19 03:46:33.522</c:v>
                </c:pt>
                <c:pt idx="4935">
                  <c:v>Fri Nov 19 03:47:03.528</c:v>
                </c:pt>
                <c:pt idx="4936">
                  <c:v>Fri Nov 19 03:47:33.534</c:v>
                </c:pt>
                <c:pt idx="4937">
                  <c:v>Fri Nov 19 03:48:03.540</c:v>
                </c:pt>
                <c:pt idx="4938">
                  <c:v>Fri Nov 19 03:48:33.546</c:v>
                </c:pt>
                <c:pt idx="4939">
                  <c:v>Fri Nov 19 03:49:03.552</c:v>
                </c:pt>
                <c:pt idx="4940">
                  <c:v>Fri Nov 19 03:49:33.558</c:v>
                </c:pt>
                <c:pt idx="4941">
                  <c:v>Fri Nov 19 03:50:03.565</c:v>
                </c:pt>
                <c:pt idx="4942">
                  <c:v>Fri Nov 19 03:50:33.570</c:v>
                </c:pt>
                <c:pt idx="4943">
                  <c:v>Fri Nov 19 03:51:03.576</c:v>
                </c:pt>
                <c:pt idx="4944">
                  <c:v>Fri Nov 19 03:51:33.582</c:v>
                </c:pt>
                <c:pt idx="4945">
                  <c:v>Fri Nov 19 03:52:03.588</c:v>
                </c:pt>
                <c:pt idx="4946">
                  <c:v>Fri Nov 19 03:52:33.594</c:v>
                </c:pt>
                <c:pt idx="4947">
                  <c:v>Fri Nov 19 03:53:03.600</c:v>
                </c:pt>
                <c:pt idx="4948">
                  <c:v>Fri Nov 19 03:53:33.606</c:v>
                </c:pt>
                <c:pt idx="4949">
                  <c:v>Fri Nov 19 03:54:03.612</c:v>
                </c:pt>
                <c:pt idx="4950">
                  <c:v>Fri Nov 19 03:54:33.618</c:v>
                </c:pt>
                <c:pt idx="4951">
                  <c:v>Fri Nov 19 03:55:03.625</c:v>
                </c:pt>
                <c:pt idx="4952">
                  <c:v>Fri Nov 19 03:55:33.632</c:v>
                </c:pt>
                <c:pt idx="4953">
                  <c:v>Fri Nov 19 03:56:03.638</c:v>
                </c:pt>
                <c:pt idx="4954">
                  <c:v>Fri Nov 19 03:56:33.644</c:v>
                </c:pt>
                <c:pt idx="4955">
                  <c:v>Fri Nov 19 03:57:03.650</c:v>
                </c:pt>
                <c:pt idx="4956">
                  <c:v>Fri Nov 19 03:57:33.655</c:v>
                </c:pt>
                <c:pt idx="4957">
                  <c:v>Fri Nov 19 03:58:03.661</c:v>
                </c:pt>
                <c:pt idx="4958">
                  <c:v>Fri Nov 19 03:58:33.668</c:v>
                </c:pt>
                <c:pt idx="4959">
                  <c:v>Fri Nov 19 03:59:03.673</c:v>
                </c:pt>
                <c:pt idx="4960">
                  <c:v>Fri Nov 19 03:59:33.681</c:v>
                </c:pt>
                <c:pt idx="4961">
                  <c:v>Fri Nov 19 04:00:03.688</c:v>
                </c:pt>
                <c:pt idx="4962">
                  <c:v>Fri Nov 19 04:00:33.694</c:v>
                </c:pt>
                <c:pt idx="4963">
                  <c:v>Fri Nov 19 04:01:03.700</c:v>
                </c:pt>
                <c:pt idx="4964">
                  <c:v>Fri Nov 19 04:01:33.705</c:v>
                </c:pt>
                <c:pt idx="4965">
                  <c:v>Fri Nov 19 04:02:03.711</c:v>
                </c:pt>
                <c:pt idx="4966">
                  <c:v>Fri Nov 19 04:02:33.716</c:v>
                </c:pt>
                <c:pt idx="4967">
                  <c:v>Fri Nov 19 04:03:03.721</c:v>
                </c:pt>
                <c:pt idx="4968">
                  <c:v>Fri Nov 19 04:03:33.728</c:v>
                </c:pt>
                <c:pt idx="4969">
                  <c:v>Fri Nov 19 04:04:03.735</c:v>
                </c:pt>
                <c:pt idx="4970">
                  <c:v>Fri Nov 19 04:04:33.741</c:v>
                </c:pt>
                <c:pt idx="4971">
                  <c:v>Fri Nov 19 04:05:03.747</c:v>
                </c:pt>
                <c:pt idx="4972">
                  <c:v>Fri Nov 19 04:05:33.753</c:v>
                </c:pt>
                <c:pt idx="4973">
                  <c:v>Fri Nov 19 04:06:03.759</c:v>
                </c:pt>
                <c:pt idx="4974">
                  <c:v>Fri Nov 19 04:06:33.765</c:v>
                </c:pt>
                <c:pt idx="4975">
                  <c:v>Fri Nov 19 04:07:03.772</c:v>
                </c:pt>
                <c:pt idx="4976">
                  <c:v>Fri Nov 19 04:07:33.776</c:v>
                </c:pt>
                <c:pt idx="4977">
                  <c:v>Fri Nov 19 04:08:03.782</c:v>
                </c:pt>
                <c:pt idx="4978">
                  <c:v>Fri Nov 19 04:08:33.788</c:v>
                </c:pt>
                <c:pt idx="4979">
                  <c:v>Fri Nov 19 04:09:03.795</c:v>
                </c:pt>
                <c:pt idx="4980">
                  <c:v>Fri Nov 19 04:09:33.802</c:v>
                </c:pt>
                <c:pt idx="4981">
                  <c:v>Fri Nov 19 04:10:03.808</c:v>
                </c:pt>
                <c:pt idx="4982">
                  <c:v>Fri Nov 19 04:10:33.814</c:v>
                </c:pt>
                <c:pt idx="4983">
                  <c:v>Fri Nov 19 04:11:03.820</c:v>
                </c:pt>
                <c:pt idx="4984">
                  <c:v>Fri Nov 19 04:11:33.826</c:v>
                </c:pt>
                <c:pt idx="4985">
                  <c:v>Fri Nov 19 04:12:03.833</c:v>
                </c:pt>
                <c:pt idx="4986">
                  <c:v>Fri Nov 19 04:12:33.838</c:v>
                </c:pt>
                <c:pt idx="4987">
                  <c:v>Fri Nov 19 04:13:03.844</c:v>
                </c:pt>
                <c:pt idx="4988">
                  <c:v>Fri Nov 19 04:13:33.849</c:v>
                </c:pt>
                <c:pt idx="4989">
                  <c:v>Fri Nov 19 04:14:03.855</c:v>
                </c:pt>
                <c:pt idx="4990">
                  <c:v>Fri Nov 19 04:14:33.862</c:v>
                </c:pt>
                <c:pt idx="4991">
                  <c:v>Fri Nov 19 04:15:03.869</c:v>
                </c:pt>
                <c:pt idx="4992">
                  <c:v>Fri Nov 19 04:15:33.875</c:v>
                </c:pt>
                <c:pt idx="4993">
                  <c:v>Fri Nov 19 04:16:03.881</c:v>
                </c:pt>
                <c:pt idx="4994">
                  <c:v>Fri Nov 19 04:16:33.887</c:v>
                </c:pt>
                <c:pt idx="4995">
                  <c:v>Fri Nov 19 04:17:03.893</c:v>
                </c:pt>
                <c:pt idx="4996">
                  <c:v>Fri Nov 19 04:17:33.899</c:v>
                </c:pt>
                <c:pt idx="4997">
                  <c:v>Fri Nov 19 04:18:03.904</c:v>
                </c:pt>
                <c:pt idx="4998">
                  <c:v>Fri Nov 19 04:18:33.910</c:v>
                </c:pt>
                <c:pt idx="4999">
                  <c:v>Fri Nov 19 04:19:03.915</c:v>
                </c:pt>
                <c:pt idx="5000">
                  <c:v>Fri Nov 19 04:19:33.922</c:v>
                </c:pt>
                <c:pt idx="5001">
                  <c:v>Fri Nov 19 04:20:03.929</c:v>
                </c:pt>
                <c:pt idx="5002">
                  <c:v>Fri Nov 19 04:20:33.935</c:v>
                </c:pt>
                <c:pt idx="5003">
                  <c:v>Fri Nov 19 04:21:03.946</c:v>
                </c:pt>
                <c:pt idx="5004">
                  <c:v>Fri Nov 19 04:21:33.952</c:v>
                </c:pt>
                <c:pt idx="5005">
                  <c:v>Fri Nov 19 04:22:03.958</c:v>
                </c:pt>
                <c:pt idx="5006">
                  <c:v>Fri Nov 19 04:22:33.964</c:v>
                </c:pt>
                <c:pt idx="5007">
                  <c:v>Fri Nov 19 04:23:03.970</c:v>
                </c:pt>
                <c:pt idx="5008">
                  <c:v>Fri Nov 19 04:23:33.976</c:v>
                </c:pt>
                <c:pt idx="5009">
                  <c:v>Fri Nov 19 04:24:03.982</c:v>
                </c:pt>
                <c:pt idx="5010">
                  <c:v>Fri Nov 19 04:24:33.987</c:v>
                </c:pt>
                <c:pt idx="5011">
                  <c:v>Fri Nov 19 04:25:03.994</c:v>
                </c:pt>
                <c:pt idx="5012">
                  <c:v>Fri Nov 19 04:25:34.000</c:v>
                </c:pt>
                <c:pt idx="5013">
                  <c:v>Fri Nov 19 04:26:04.007</c:v>
                </c:pt>
                <c:pt idx="5014">
                  <c:v>Fri Nov 19 04:26:34.012</c:v>
                </c:pt>
                <c:pt idx="5015">
                  <c:v>Fri Nov 19 04:27:04.018</c:v>
                </c:pt>
                <c:pt idx="5016">
                  <c:v>Fri Nov 19 04:27:34.024</c:v>
                </c:pt>
                <c:pt idx="5017">
                  <c:v>Fri Nov 19 04:28:04.030</c:v>
                </c:pt>
                <c:pt idx="5018">
                  <c:v>Fri Nov 19 04:28:34.037</c:v>
                </c:pt>
                <c:pt idx="5019">
                  <c:v>Fri Nov 19 04:29:04.042</c:v>
                </c:pt>
                <c:pt idx="5020">
                  <c:v>Fri Nov 19 04:29:34.048</c:v>
                </c:pt>
                <c:pt idx="5021">
                  <c:v>Fri Nov 19 04:30:04.053</c:v>
                </c:pt>
                <c:pt idx="5022">
                  <c:v>Fri Nov 19 04:30:34.060</c:v>
                </c:pt>
                <c:pt idx="5023">
                  <c:v>Fri Nov 19 04:31:04.067</c:v>
                </c:pt>
                <c:pt idx="5024">
                  <c:v>Fri Nov 19 04:31:34.073</c:v>
                </c:pt>
                <c:pt idx="5025">
                  <c:v>Fri Nov 19 04:32:04.079</c:v>
                </c:pt>
                <c:pt idx="5026">
                  <c:v>Fri Nov 19 04:32:34.085</c:v>
                </c:pt>
                <c:pt idx="5027">
                  <c:v>Fri Nov 19 04:33:04.091</c:v>
                </c:pt>
                <c:pt idx="5028">
                  <c:v>Fri Nov 19 04:33:34.097</c:v>
                </c:pt>
                <c:pt idx="5029">
                  <c:v>Fri Nov 19 04:34:04.104</c:v>
                </c:pt>
                <c:pt idx="5030">
                  <c:v>Fri Nov 19 04:34:34.109</c:v>
                </c:pt>
                <c:pt idx="5031">
                  <c:v>Fri Nov 19 04:35:04.114</c:v>
                </c:pt>
                <c:pt idx="5032">
                  <c:v>Fri Nov 19 04:35:34.119</c:v>
                </c:pt>
                <c:pt idx="5033">
                  <c:v>Fri Nov 19 04:36:04.125</c:v>
                </c:pt>
                <c:pt idx="5034">
                  <c:v>Fri Nov 19 04:36:34.132</c:v>
                </c:pt>
                <c:pt idx="5035">
                  <c:v>Fri Nov 19 04:37:04.138</c:v>
                </c:pt>
                <c:pt idx="5036">
                  <c:v>Fri Nov 19 04:37:34.144</c:v>
                </c:pt>
                <c:pt idx="5037">
                  <c:v>Fri Nov 19 04:38:04.150</c:v>
                </c:pt>
                <c:pt idx="5038">
                  <c:v>Fri Nov 19 04:38:34.156</c:v>
                </c:pt>
                <c:pt idx="5039">
                  <c:v>Fri Nov 19 04:39:04.163</c:v>
                </c:pt>
                <c:pt idx="5040">
                  <c:v>Fri Nov 19 04:39:34.169</c:v>
                </c:pt>
                <c:pt idx="5041">
                  <c:v>Fri Nov 19 04:40:04.174</c:v>
                </c:pt>
                <c:pt idx="5042">
                  <c:v>Fri Nov 19 04:40:34.179</c:v>
                </c:pt>
                <c:pt idx="5043">
                  <c:v>Fri Nov 19 04:41:04.184</c:v>
                </c:pt>
                <c:pt idx="5044">
                  <c:v>Fri Nov 19 04:41:34.190</c:v>
                </c:pt>
                <c:pt idx="5045">
                  <c:v>Fri Nov 19 04:42:04.197</c:v>
                </c:pt>
                <c:pt idx="5046">
                  <c:v>Fri Nov 19 04:42:34.204</c:v>
                </c:pt>
                <c:pt idx="5047">
                  <c:v>Fri Nov 19 04:43:04.209</c:v>
                </c:pt>
                <c:pt idx="5048">
                  <c:v>Fri Nov 19 04:43:34.215</c:v>
                </c:pt>
                <c:pt idx="5049">
                  <c:v>Fri Nov 19 04:44:04.221</c:v>
                </c:pt>
                <c:pt idx="5050">
                  <c:v>Fri Nov 19 04:44:34.227</c:v>
                </c:pt>
                <c:pt idx="5051">
                  <c:v>Fri Nov 19 04:45:04.233</c:v>
                </c:pt>
                <c:pt idx="5052">
                  <c:v>Fri Nov 19 04:45:34.238</c:v>
                </c:pt>
                <c:pt idx="5053">
                  <c:v>Fri Nov 19 04:46:04.243</c:v>
                </c:pt>
                <c:pt idx="5054">
                  <c:v>Fri Nov 19 04:46:34.250</c:v>
                </c:pt>
                <c:pt idx="5055">
                  <c:v>Fri Nov 19 04:47:04.256</c:v>
                </c:pt>
                <c:pt idx="5056">
                  <c:v>Fri Nov 19 04:47:34.262</c:v>
                </c:pt>
                <c:pt idx="5057">
                  <c:v>Fri Nov 19 04:48:04.269</c:v>
                </c:pt>
                <c:pt idx="5058">
                  <c:v>Fri Nov 19 04:48:34.274</c:v>
                </c:pt>
                <c:pt idx="5059">
                  <c:v>Fri Nov 19 04:49:04.280</c:v>
                </c:pt>
                <c:pt idx="5060">
                  <c:v>Fri Nov 19 04:49:34.286</c:v>
                </c:pt>
                <c:pt idx="5061">
                  <c:v>Fri Nov 19 04:50:04.292</c:v>
                </c:pt>
                <c:pt idx="5062">
                  <c:v>Fri Nov 19 04:50:34.298</c:v>
                </c:pt>
                <c:pt idx="5063">
                  <c:v>Fri Nov 19 04:51:04.303</c:v>
                </c:pt>
                <c:pt idx="5064">
                  <c:v>Fri Nov 19 04:51:34.308</c:v>
                </c:pt>
                <c:pt idx="5065">
                  <c:v>Fri Nov 19 04:52:04.314</c:v>
                </c:pt>
                <c:pt idx="5066">
                  <c:v>Fri Nov 19 04:52:34.320</c:v>
                </c:pt>
                <c:pt idx="5067">
                  <c:v>Fri Nov 19 04:53:04.327</c:v>
                </c:pt>
                <c:pt idx="5068">
                  <c:v>Fri Nov 19 04:53:34.334</c:v>
                </c:pt>
                <c:pt idx="5069">
                  <c:v>Fri Nov 19 04:54:04.339</c:v>
                </c:pt>
                <c:pt idx="5070">
                  <c:v>Fri Nov 19 04:54:34.345</c:v>
                </c:pt>
                <c:pt idx="5071">
                  <c:v>Fri Nov 19 04:55:04.351</c:v>
                </c:pt>
                <c:pt idx="5072">
                  <c:v>Fri Nov 19 04:55:34.357</c:v>
                </c:pt>
                <c:pt idx="5073">
                  <c:v>Fri Nov 19 04:56:04.363</c:v>
                </c:pt>
                <c:pt idx="5074">
                  <c:v>Fri Nov 19 04:56:34.369</c:v>
                </c:pt>
                <c:pt idx="5075">
                  <c:v>Fri Nov 19 04:57:04.374</c:v>
                </c:pt>
                <c:pt idx="5076">
                  <c:v>Fri Nov 19 04:57:34.381</c:v>
                </c:pt>
                <c:pt idx="5077">
                  <c:v>Fri Nov 19 04:58:04.387</c:v>
                </c:pt>
                <c:pt idx="5078">
                  <c:v>Fri Nov 19 04:58:34.394</c:v>
                </c:pt>
                <c:pt idx="5079">
                  <c:v>Fri Nov 19 04:59:04.401</c:v>
                </c:pt>
                <c:pt idx="5080">
                  <c:v>Fri Nov 19 04:59:34.407</c:v>
                </c:pt>
                <c:pt idx="5081">
                  <c:v>Fri Nov 19 05:00:04.413</c:v>
                </c:pt>
                <c:pt idx="5082">
                  <c:v>Fri Nov 19 05:00:34.419</c:v>
                </c:pt>
                <c:pt idx="5083">
                  <c:v>Fri Nov 19 05:01:04.425</c:v>
                </c:pt>
                <c:pt idx="5084">
                  <c:v>Fri Nov 19 05:01:34.431</c:v>
                </c:pt>
                <c:pt idx="5085">
                  <c:v>Fri Nov 19 05:02:04.437</c:v>
                </c:pt>
                <c:pt idx="5086">
                  <c:v>Fri Nov 19 05:02:34.443</c:v>
                </c:pt>
                <c:pt idx="5087">
                  <c:v>Fri Nov 19 05:03:04.450</c:v>
                </c:pt>
                <c:pt idx="5088">
                  <c:v>Fri Nov 19 05:03:34.456</c:v>
                </c:pt>
                <c:pt idx="5089">
                  <c:v>Fri Nov 19 05:04:04.463</c:v>
                </c:pt>
                <c:pt idx="5090">
                  <c:v>Fri Nov 19 05:04:34.468</c:v>
                </c:pt>
                <c:pt idx="5091">
                  <c:v>Fri Nov 19 05:05:04.474</c:v>
                </c:pt>
                <c:pt idx="5092">
                  <c:v>Fri Nov 19 05:05:34.480</c:v>
                </c:pt>
                <c:pt idx="5093">
                  <c:v>Fri Nov 19 05:06:04.486</c:v>
                </c:pt>
                <c:pt idx="5094">
                  <c:v>Fri Nov 19 05:06:34.492</c:v>
                </c:pt>
                <c:pt idx="5095">
                  <c:v>Fri Nov 19 05:07:04.498</c:v>
                </c:pt>
                <c:pt idx="5096">
                  <c:v>Fri Nov 19 05:07:34.503</c:v>
                </c:pt>
                <c:pt idx="5097">
                  <c:v>Fri Nov 19 05:08:04.509</c:v>
                </c:pt>
                <c:pt idx="5098">
                  <c:v>Fri Nov 19 05:08:34.515</c:v>
                </c:pt>
                <c:pt idx="5099">
                  <c:v>Fri Nov 19 05:09:04.521</c:v>
                </c:pt>
                <c:pt idx="5100">
                  <c:v>Fri Nov 19 05:09:34.528</c:v>
                </c:pt>
                <c:pt idx="5101">
                  <c:v>Fri Nov 19 05:10:04.534</c:v>
                </c:pt>
                <c:pt idx="5102">
                  <c:v>Fri Nov 19 05:10:34.539</c:v>
                </c:pt>
                <c:pt idx="5103">
                  <c:v>Fri Nov 19 05:11:04.545</c:v>
                </c:pt>
                <c:pt idx="5104">
                  <c:v>Fri Nov 19 05:11:34.551</c:v>
                </c:pt>
                <c:pt idx="5105">
                  <c:v>Fri Nov 19 05:12:04.557</c:v>
                </c:pt>
                <c:pt idx="5106">
                  <c:v>Fri Nov 19 05:12:34.563</c:v>
                </c:pt>
                <c:pt idx="5107">
                  <c:v>Fri Nov 19 05:13:04.568</c:v>
                </c:pt>
                <c:pt idx="5108">
                  <c:v>Fri Nov 19 05:13:34.574</c:v>
                </c:pt>
                <c:pt idx="5109">
                  <c:v>Fri Nov 19 05:14:04.580</c:v>
                </c:pt>
                <c:pt idx="5110">
                  <c:v>Fri Nov 19 05:14:34.586</c:v>
                </c:pt>
                <c:pt idx="5111">
                  <c:v>Fri Nov 19 05:15:04.593</c:v>
                </c:pt>
                <c:pt idx="5112">
                  <c:v>Fri Nov 19 05:15:34.598</c:v>
                </c:pt>
                <c:pt idx="5113">
                  <c:v>Fri Nov 19 05:16:04.606</c:v>
                </c:pt>
                <c:pt idx="5114">
                  <c:v>Fri Nov 19 05:16:34.612</c:v>
                </c:pt>
                <c:pt idx="5115">
                  <c:v>Fri Nov 19 05:17:04.618</c:v>
                </c:pt>
                <c:pt idx="5116">
                  <c:v>Fri Nov 19 05:17:34.623</c:v>
                </c:pt>
                <c:pt idx="5117">
                  <c:v>Fri Nov 19 05:18:04.629</c:v>
                </c:pt>
                <c:pt idx="5118">
                  <c:v>Fri Nov 19 05:18:34.634</c:v>
                </c:pt>
                <c:pt idx="5119">
                  <c:v>Fri Nov 19 05:19:04.640</c:v>
                </c:pt>
                <c:pt idx="5120">
                  <c:v>Fri Nov 19 05:19:34.646</c:v>
                </c:pt>
                <c:pt idx="5121">
                  <c:v>Fri Nov 19 05:20:04.653</c:v>
                </c:pt>
                <c:pt idx="5122">
                  <c:v>Fri Nov 19 05:20:34.660</c:v>
                </c:pt>
                <c:pt idx="5123">
                  <c:v>Fri Nov 19 05:21:04.667</c:v>
                </c:pt>
                <c:pt idx="5124">
                  <c:v>Fri Nov 19 05:21:34.673</c:v>
                </c:pt>
                <c:pt idx="5125">
                  <c:v>Fri Nov 19 05:22:04.679</c:v>
                </c:pt>
                <c:pt idx="5126">
                  <c:v>Fri Nov 19 05:22:34.685</c:v>
                </c:pt>
                <c:pt idx="5127">
                  <c:v>Fri Nov 19 05:23:04.690</c:v>
                </c:pt>
                <c:pt idx="5128">
                  <c:v>Fri Nov 19 05:23:34.696</c:v>
                </c:pt>
                <c:pt idx="5129">
                  <c:v>Fri Nov 19 05:24:04.701</c:v>
                </c:pt>
                <c:pt idx="5130">
                  <c:v>Fri Nov 19 05:24:34.707</c:v>
                </c:pt>
                <c:pt idx="5131">
                  <c:v>Fri Nov 19 05:25:04.713</c:v>
                </c:pt>
                <c:pt idx="5132">
                  <c:v>Fri Nov 19 05:25:34.719</c:v>
                </c:pt>
                <c:pt idx="5133">
                  <c:v>Fri Nov 19 05:26:04.725</c:v>
                </c:pt>
                <c:pt idx="5134">
                  <c:v>Fri Nov 19 05:26:34.730</c:v>
                </c:pt>
                <c:pt idx="5135">
                  <c:v>Fri Nov 19 05:27:04.736</c:v>
                </c:pt>
                <c:pt idx="5136">
                  <c:v>Fri Nov 19 05:27:34.742</c:v>
                </c:pt>
                <c:pt idx="5137">
                  <c:v>Fri Nov 19 05:28:04.748</c:v>
                </c:pt>
                <c:pt idx="5138">
                  <c:v>Fri Nov 19 05:28:34.754</c:v>
                </c:pt>
                <c:pt idx="5139">
                  <c:v>Fri Nov 19 05:29:04.760</c:v>
                </c:pt>
                <c:pt idx="5140">
                  <c:v>Fri Nov 19 05:29:34.766</c:v>
                </c:pt>
                <c:pt idx="5141">
                  <c:v>Fri Nov 19 05:30:04.772</c:v>
                </c:pt>
                <c:pt idx="5142">
                  <c:v>Fri Nov 19 05:30:34.778</c:v>
                </c:pt>
                <c:pt idx="5143">
                  <c:v>Fri Nov 19 05:31:04.784</c:v>
                </c:pt>
                <c:pt idx="5144">
                  <c:v>Fri Nov 19 05:31:34.790</c:v>
                </c:pt>
                <c:pt idx="5145">
                  <c:v>Fri Nov 19 05:32:04.796</c:v>
                </c:pt>
                <c:pt idx="5146">
                  <c:v>Fri Nov 19 05:32:34.802</c:v>
                </c:pt>
                <c:pt idx="5147">
                  <c:v>Fri Nov 19 05:33:04.808</c:v>
                </c:pt>
                <c:pt idx="5148">
                  <c:v>Fri Nov 19 05:33:34.814</c:v>
                </c:pt>
                <c:pt idx="5149">
                  <c:v>Fri Nov 19 05:34:04.821</c:v>
                </c:pt>
                <c:pt idx="5150">
                  <c:v>Fri Nov 19 05:34:34.827</c:v>
                </c:pt>
                <c:pt idx="5151">
                  <c:v>Fri Nov 19 05:35:04.833</c:v>
                </c:pt>
                <c:pt idx="5152">
                  <c:v>Fri Nov 19 05:35:34.839</c:v>
                </c:pt>
                <c:pt idx="5153">
                  <c:v>Fri Nov 19 05:36:04.845</c:v>
                </c:pt>
                <c:pt idx="5154">
                  <c:v>Fri Nov 19 05:36:34.851</c:v>
                </c:pt>
                <c:pt idx="5155">
                  <c:v>Fri Nov 19 05:37:04.858</c:v>
                </c:pt>
                <c:pt idx="5156">
                  <c:v>Fri Nov 19 05:37:34.864</c:v>
                </c:pt>
                <c:pt idx="5157">
                  <c:v>Fri Nov 19 05:38:04.869</c:v>
                </c:pt>
                <c:pt idx="5158">
                  <c:v>Fri Nov 19 05:38:34.875</c:v>
                </c:pt>
                <c:pt idx="5159">
                  <c:v>Fri Nov 19 05:39:04.880</c:v>
                </c:pt>
                <c:pt idx="5160">
                  <c:v>Fri Nov 19 05:39:34.886</c:v>
                </c:pt>
                <c:pt idx="5161">
                  <c:v>Fri Nov 19 05:40:04.892</c:v>
                </c:pt>
                <c:pt idx="5162">
                  <c:v>Fri Nov 19 05:40:34.898</c:v>
                </c:pt>
                <c:pt idx="5163">
                  <c:v>Fri Nov 19 05:41:04.904</c:v>
                </c:pt>
                <c:pt idx="5164">
                  <c:v>Fri Nov 19 05:41:34.910</c:v>
                </c:pt>
                <c:pt idx="5165">
                  <c:v>Fri Nov 19 05:42:04.916</c:v>
                </c:pt>
                <c:pt idx="5166">
                  <c:v>Fri Nov 19 05:42:34.922</c:v>
                </c:pt>
                <c:pt idx="5167">
                  <c:v>Fri Nov 19 05:43:04.928</c:v>
                </c:pt>
                <c:pt idx="5168">
                  <c:v>Fri Nov 19 05:43:34.934</c:v>
                </c:pt>
                <c:pt idx="5169">
                  <c:v>Fri Nov 19 05:44:04.940</c:v>
                </c:pt>
                <c:pt idx="5170">
                  <c:v>Fri Nov 19 05:44:34.946</c:v>
                </c:pt>
                <c:pt idx="5171">
                  <c:v>Fri Nov 19 05:45:04.952</c:v>
                </c:pt>
                <c:pt idx="5172">
                  <c:v>Fri Nov 19 05:45:34.958</c:v>
                </c:pt>
                <c:pt idx="5173">
                  <c:v>Fri Nov 19 05:46:04.964</c:v>
                </c:pt>
                <c:pt idx="5174">
                  <c:v>Fri Nov 19 05:46:34.970</c:v>
                </c:pt>
                <c:pt idx="5175">
                  <c:v>Fri Nov 19 05:47:04.976</c:v>
                </c:pt>
                <c:pt idx="5176">
                  <c:v>Fri Nov 19 05:47:34.982</c:v>
                </c:pt>
                <c:pt idx="5177">
                  <c:v>Fri Nov 19 05:48:04.988</c:v>
                </c:pt>
                <c:pt idx="5178">
                  <c:v>Fri Nov 19 05:48:34.994</c:v>
                </c:pt>
                <c:pt idx="5179">
                  <c:v>Fri Nov 19 05:49:04.999</c:v>
                </c:pt>
                <c:pt idx="5180">
                  <c:v>Fri Nov 19 05:49:35.005</c:v>
                </c:pt>
                <c:pt idx="5181">
                  <c:v>Fri Nov 19 05:50:05.011</c:v>
                </c:pt>
                <c:pt idx="5182">
                  <c:v>Fri Nov 19 05:50:35.017</c:v>
                </c:pt>
                <c:pt idx="5183">
                  <c:v>Fri Nov 19 05:51:05.024</c:v>
                </c:pt>
                <c:pt idx="5184">
                  <c:v>Fri Nov 19 05:51:35.030</c:v>
                </c:pt>
                <c:pt idx="5185">
                  <c:v>Fri Nov 19 05:52:05.037</c:v>
                </c:pt>
                <c:pt idx="5186">
                  <c:v>Fri Nov 19 05:52:35.043</c:v>
                </c:pt>
                <c:pt idx="5187">
                  <c:v>Fri Nov 19 05:53:05.049</c:v>
                </c:pt>
                <c:pt idx="5188">
                  <c:v>Fri Nov 19 05:53:35.055</c:v>
                </c:pt>
                <c:pt idx="5189">
                  <c:v>Fri Nov 19 05:54:05.061</c:v>
                </c:pt>
                <c:pt idx="5190">
                  <c:v>Fri Nov 19 05:54:35.067</c:v>
                </c:pt>
                <c:pt idx="5191">
                  <c:v>Fri Nov 19 05:55:05.072</c:v>
                </c:pt>
                <c:pt idx="5192">
                  <c:v>Fri Nov 19 05:55:35.077</c:v>
                </c:pt>
                <c:pt idx="5193">
                  <c:v>Fri Nov 19 05:56:05.083</c:v>
                </c:pt>
                <c:pt idx="5194">
                  <c:v>Fri Nov 19 05:56:35.090</c:v>
                </c:pt>
                <c:pt idx="5195">
                  <c:v>Fri Nov 19 05:57:05.096</c:v>
                </c:pt>
                <c:pt idx="5196">
                  <c:v>Fri Nov 19 05:57:35.102</c:v>
                </c:pt>
                <c:pt idx="5197">
                  <c:v>Fri Nov 19 05:58:05.108</c:v>
                </c:pt>
                <c:pt idx="5198">
                  <c:v>Fri Nov 19 05:58:35.114</c:v>
                </c:pt>
                <c:pt idx="5199">
                  <c:v>Fri Nov 19 05:59:05.121</c:v>
                </c:pt>
                <c:pt idx="5200">
                  <c:v>Fri Nov 19 05:59:35.130</c:v>
                </c:pt>
                <c:pt idx="5201">
                  <c:v>Fri Nov 19 06:00:05.135</c:v>
                </c:pt>
                <c:pt idx="5202">
                  <c:v>Fri Nov 19 06:00:35.141</c:v>
                </c:pt>
                <c:pt idx="5203">
                  <c:v>Fri Nov 19 06:01:05.147</c:v>
                </c:pt>
                <c:pt idx="5204">
                  <c:v>Fri Nov 19 06:01:35.153</c:v>
                </c:pt>
                <c:pt idx="5205">
                  <c:v>Fri Nov 19 06:02:05.160</c:v>
                </c:pt>
                <c:pt idx="5206">
                  <c:v>Fri Nov 19 06:02:35.166</c:v>
                </c:pt>
                <c:pt idx="5207">
                  <c:v>Fri Nov 19 06:03:05.172</c:v>
                </c:pt>
                <c:pt idx="5208">
                  <c:v>Fri Nov 19 06:03:35.178</c:v>
                </c:pt>
                <c:pt idx="5209">
                  <c:v>Fri Nov 19 06:04:05.184</c:v>
                </c:pt>
                <c:pt idx="5210">
                  <c:v>Fri Nov 19 06:04:35.191</c:v>
                </c:pt>
                <c:pt idx="5211">
                  <c:v>Fri Nov 19 06:05:05.198</c:v>
                </c:pt>
                <c:pt idx="5212">
                  <c:v>Fri Nov 19 06:05:35.202</c:v>
                </c:pt>
                <c:pt idx="5213">
                  <c:v>Fri Nov 19 06:06:05.207</c:v>
                </c:pt>
                <c:pt idx="5214">
                  <c:v>Fri Nov 19 06:06:35.214</c:v>
                </c:pt>
                <c:pt idx="5215">
                  <c:v>Fri Nov 19 06:07:05.221</c:v>
                </c:pt>
                <c:pt idx="5216">
                  <c:v>Fri Nov 19 06:07:35.228</c:v>
                </c:pt>
                <c:pt idx="5217">
                  <c:v>Fri Nov 19 06:08:05.234</c:v>
                </c:pt>
                <c:pt idx="5218">
                  <c:v>Fri Nov 19 06:08:35.240</c:v>
                </c:pt>
                <c:pt idx="5219">
                  <c:v>Fri Nov 19 06:09:05.246</c:v>
                </c:pt>
                <c:pt idx="5220">
                  <c:v>Fri Nov 19 06:09:35.252</c:v>
                </c:pt>
                <c:pt idx="5221">
                  <c:v>Fri Nov 19 06:10:05.259</c:v>
                </c:pt>
                <c:pt idx="5222">
                  <c:v>Fri Nov 19 06:10:35.267</c:v>
                </c:pt>
                <c:pt idx="5223">
                  <c:v>Fri Nov 19 06:11:05.273</c:v>
                </c:pt>
                <c:pt idx="5224">
                  <c:v>Fri Nov 19 06:11:35.281</c:v>
                </c:pt>
                <c:pt idx="5225">
                  <c:v>Fri Nov 19 06:12:05.286</c:v>
                </c:pt>
                <c:pt idx="5226">
                  <c:v>Fri Nov 19 06:12:35.293</c:v>
                </c:pt>
                <c:pt idx="5227">
                  <c:v>Fri Nov 19 06:13:05.302</c:v>
                </c:pt>
                <c:pt idx="5228">
                  <c:v>Fri Nov 19 06:13:35.309</c:v>
                </c:pt>
                <c:pt idx="5229">
                  <c:v>Fri Nov 19 06:14:05.317</c:v>
                </c:pt>
                <c:pt idx="5230">
                  <c:v>Fri Nov 19 06:14:35.321</c:v>
                </c:pt>
                <c:pt idx="5231">
                  <c:v>Fri Nov 19 06:15:05.327</c:v>
                </c:pt>
                <c:pt idx="5232">
                  <c:v>Fri Nov 19 06:15:35.333</c:v>
                </c:pt>
                <c:pt idx="5233">
                  <c:v>Fri Nov 19 06:16:05.338</c:v>
                </c:pt>
                <c:pt idx="5234">
                  <c:v>Fri Nov 19 06:16:35.343</c:v>
                </c:pt>
                <c:pt idx="5235">
                  <c:v>Fri Nov 19 06:17:05.348</c:v>
                </c:pt>
                <c:pt idx="5236">
                  <c:v>Fri Nov 19 06:17:35.354</c:v>
                </c:pt>
                <c:pt idx="5237">
                  <c:v>Fri Nov 19 06:18:05.361</c:v>
                </c:pt>
                <c:pt idx="5238">
                  <c:v>Fri Nov 19 06:18:35.368</c:v>
                </c:pt>
                <c:pt idx="5239">
                  <c:v>Fri Nov 19 06:19:05.374</c:v>
                </c:pt>
                <c:pt idx="5240">
                  <c:v>Fri Nov 19 06:19:35.380</c:v>
                </c:pt>
                <c:pt idx="5241">
                  <c:v>Fri Nov 19 06:20:05.386</c:v>
                </c:pt>
                <c:pt idx="5242">
                  <c:v>Fri Nov 19 06:20:35.392</c:v>
                </c:pt>
                <c:pt idx="5243">
                  <c:v>Fri Nov 19 06:21:05.398</c:v>
                </c:pt>
                <c:pt idx="5244">
                  <c:v>Fri Nov 19 06:21:35.405</c:v>
                </c:pt>
                <c:pt idx="5245">
                  <c:v>Fri Nov 19 06:22:05.410</c:v>
                </c:pt>
                <c:pt idx="5246">
                  <c:v>Fri Nov 19 06:22:35.415</c:v>
                </c:pt>
                <c:pt idx="5247">
                  <c:v>Fri Nov 19 06:23:05.421</c:v>
                </c:pt>
                <c:pt idx="5248">
                  <c:v>Fri Nov 19 06:23:35.427</c:v>
                </c:pt>
                <c:pt idx="5249">
                  <c:v>Fri Nov 19 06:24:05.434</c:v>
                </c:pt>
                <c:pt idx="5250">
                  <c:v>Fri Nov 19 06:24:35.440</c:v>
                </c:pt>
                <c:pt idx="5251">
                  <c:v>Fri Nov 19 06:25:05.446</c:v>
                </c:pt>
                <c:pt idx="5252">
                  <c:v>Fri Nov 19 06:25:35.452</c:v>
                </c:pt>
                <c:pt idx="5253">
                  <c:v>Fri Nov 19 06:26:05.458</c:v>
                </c:pt>
                <c:pt idx="5254">
                  <c:v>Fri Nov 19 06:26:35.465</c:v>
                </c:pt>
                <c:pt idx="5255">
                  <c:v>Fri Nov 19 06:27:05.470</c:v>
                </c:pt>
                <c:pt idx="5256">
                  <c:v>Fri Nov 19 06:27:35.476</c:v>
                </c:pt>
                <c:pt idx="5257">
                  <c:v>Fri Nov 19 06:28:05.481</c:v>
                </c:pt>
                <c:pt idx="5258">
                  <c:v>Fri Nov 19 06:28:35.487</c:v>
                </c:pt>
                <c:pt idx="5259">
                  <c:v>Fri Nov 19 06:29:05.493</c:v>
                </c:pt>
                <c:pt idx="5260">
                  <c:v>Fri Nov 19 06:29:35.500</c:v>
                </c:pt>
                <c:pt idx="5261">
                  <c:v>Fri Nov 19 06:30:05.506</c:v>
                </c:pt>
                <c:pt idx="5262">
                  <c:v>Fri Nov 19 06:30:35.512</c:v>
                </c:pt>
                <c:pt idx="5263">
                  <c:v>Fri Nov 19 06:31:05.518</c:v>
                </c:pt>
                <c:pt idx="5264">
                  <c:v>Fri Nov 19 06:31:35.524</c:v>
                </c:pt>
                <c:pt idx="5265">
                  <c:v>Fri Nov 19 06:32:05.531</c:v>
                </c:pt>
                <c:pt idx="5266">
                  <c:v>Fri Nov 19 06:32:35.537</c:v>
                </c:pt>
                <c:pt idx="5267">
                  <c:v>Fri Nov 19 06:33:05.542</c:v>
                </c:pt>
                <c:pt idx="5268">
                  <c:v>Fri Nov 19 06:33:35.548</c:v>
                </c:pt>
                <c:pt idx="5269">
                  <c:v>Fri Nov 19 06:34:05.554</c:v>
                </c:pt>
                <c:pt idx="5270">
                  <c:v>Fri Nov 19 06:34:35.561</c:v>
                </c:pt>
                <c:pt idx="5271">
                  <c:v>Fri Nov 19 06:35:05.568</c:v>
                </c:pt>
                <c:pt idx="5272">
                  <c:v>Fri Nov 19 06:35:35.574</c:v>
                </c:pt>
                <c:pt idx="5273">
                  <c:v>Fri Nov 19 06:36:05.580</c:v>
                </c:pt>
                <c:pt idx="5274">
                  <c:v>Fri Nov 19 06:36:35.586</c:v>
                </c:pt>
                <c:pt idx="5275">
                  <c:v>Fri Nov 19 06:37:05.592</c:v>
                </c:pt>
                <c:pt idx="5276">
                  <c:v>Fri Nov 19 06:37:35.598</c:v>
                </c:pt>
                <c:pt idx="5277">
                  <c:v>Fri Nov 19 06:38:05.603</c:v>
                </c:pt>
                <c:pt idx="5278">
                  <c:v>Fri Nov 19 06:38:35.608</c:v>
                </c:pt>
                <c:pt idx="5279">
                  <c:v>Fri Nov 19 06:39:05.613</c:v>
                </c:pt>
                <c:pt idx="5280">
                  <c:v>Fri Nov 19 06:39:35.620</c:v>
                </c:pt>
                <c:pt idx="5281">
                  <c:v>Fri Nov 19 06:40:05.626</c:v>
                </c:pt>
                <c:pt idx="5282">
                  <c:v>Fri Nov 19 06:40:35.633</c:v>
                </c:pt>
                <c:pt idx="5283">
                  <c:v>Fri Nov 19 06:41:05.639</c:v>
                </c:pt>
                <c:pt idx="5284">
                  <c:v>Fri Nov 19 06:41:35.647</c:v>
                </c:pt>
                <c:pt idx="5285">
                  <c:v>Fri Nov 19 06:42:05.653</c:v>
                </c:pt>
                <c:pt idx="5286">
                  <c:v>Fri Nov 19 06:42:35.659</c:v>
                </c:pt>
                <c:pt idx="5287">
                  <c:v>Fri Nov 19 06:43:05.666</c:v>
                </c:pt>
                <c:pt idx="5288">
                  <c:v>Fri Nov 19 06:43:35.673</c:v>
                </c:pt>
                <c:pt idx="5289">
                  <c:v>Fri Nov 19 06:44:05.677</c:v>
                </c:pt>
                <c:pt idx="5290">
                  <c:v>Fri Nov 19 06:44:35.682</c:v>
                </c:pt>
                <c:pt idx="5291">
                  <c:v>Fri Nov 19 06:45:05.688</c:v>
                </c:pt>
                <c:pt idx="5292">
                  <c:v>Fri Nov 19 06:45:35.694</c:v>
                </c:pt>
                <c:pt idx="5293">
                  <c:v>Fri Nov 19 06:46:05.701</c:v>
                </c:pt>
                <c:pt idx="5294">
                  <c:v>Fri Nov 19 06:46:35.707</c:v>
                </c:pt>
                <c:pt idx="5295">
                  <c:v>Fri Nov 19 06:47:05.713</c:v>
                </c:pt>
                <c:pt idx="5296">
                  <c:v>Fri Nov 19 06:47:35.719</c:v>
                </c:pt>
                <c:pt idx="5297">
                  <c:v>Fri Nov 19 06:48:05.725</c:v>
                </c:pt>
                <c:pt idx="5298">
                  <c:v>Fri Nov 19 06:48:35.731</c:v>
                </c:pt>
                <c:pt idx="5299">
                  <c:v>Fri Nov 19 06:49:05.738</c:v>
                </c:pt>
                <c:pt idx="5300">
                  <c:v>Fri Nov 19 06:49:35.742</c:v>
                </c:pt>
                <c:pt idx="5301">
                  <c:v>Fri Nov 19 06:50:05.747</c:v>
                </c:pt>
                <c:pt idx="5302">
                  <c:v>Fri Nov 19 06:50:35.753</c:v>
                </c:pt>
                <c:pt idx="5303">
                  <c:v>Fri Nov 19 06:51:05.759</c:v>
                </c:pt>
                <c:pt idx="5304">
                  <c:v>Fri Nov 19 06:51:35.766</c:v>
                </c:pt>
                <c:pt idx="5305">
                  <c:v>Fri Nov 19 06:52:05.771</c:v>
                </c:pt>
                <c:pt idx="5306">
                  <c:v>Fri Nov 19 06:52:35.777</c:v>
                </c:pt>
                <c:pt idx="5307">
                  <c:v>Fri Nov 19 06:53:05.783</c:v>
                </c:pt>
                <c:pt idx="5308">
                  <c:v>Fri Nov 19 06:53:35.789</c:v>
                </c:pt>
                <c:pt idx="5309">
                  <c:v>Fri Nov 19 06:54:05.795</c:v>
                </c:pt>
                <c:pt idx="5310">
                  <c:v>Fri Nov 19 06:54:35.802</c:v>
                </c:pt>
                <c:pt idx="5311">
                  <c:v>Fri Nov 19 06:55:05.806</c:v>
                </c:pt>
                <c:pt idx="5312">
                  <c:v>Fri Nov 19 06:55:35.812</c:v>
                </c:pt>
                <c:pt idx="5313">
                  <c:v>Fri Nov 19 06:56:05.818</c:v>
                </c:pt>
                <c:pt idx="5314">
                  <c:v>Fri Nov 19 06:56:35.824</c:v>
                </c:pt>
                <c:pt idx="5315">
                  <c:v>Fri Nov 19 06:57:05.831</c:v>
                </c:pt>
                <c:pt idx="5316">
                  <c:v>Fri Nov 19 06:57:35.837</c:v>
                </c:pt>
                <c:pt idx="5317">
                  <c:v>Fri Nov 19 06:58:05.843</c:v>
                </c:pt>
                <c:pt idx="5318">
                  <c:v>Fri Nov 19 06:58:35.849</c:v>
                </c:pt>
                <c:pt idx="5319">
                  <c:v>Fri Nov 19 06:59:05.854</c:v>
                </c:pt>
                <c:pt idx="5320">
                  <c:v>Fri Nov 19 06:59:35.860</c:v>
                </c:pt>
                <c:pt idx="5321">
                  <c:v>Fri Nov 19 07:00:05.866</c:v>
                </c:pt>
                <c:pt idx="5322">
                  <c:v>Fri Nov 19 07:00:35.872</c:v>
                </c:pt>
                <c:pt idx="5323">
                  <c:v>Fri Nov 19 07:01:05.878</c:v>
                </c:pt>
                <c:pt idx="5324">
                  <c:v>Fri Nov 19 07:01:35.884</c:v>
                </c:pt>
                <c:pt idx="5325">
                  <c:v>Fri Nov 19 07:02:05.890</c:v>
                </c:pt>
                <c:pt idx="5326">
                  <c:v>Fri Nov 19 07:02:35.896</c:v>
                </c:pt>
                <c:pt idx="5327">
                  <c:v>Fri Nov 19 07:03:05.902</c:v>
                </c:pt>
                <c:pt idx="5328">
                  <c:v>Fri Nov 19 07:03:35.908</c:v>
                </c:pt>
                <c:pt idx="5329">
                  <c:v>Fri Nov 19 07:04:05.914</c:v>
                </c:pt>
                <c:pt idx="5330">
                  <c:v>Fri Nov 19 07:04:35.919</c:v>
                </c:pt>
                <c:pt idx="5331">
                  <c:v>Fri Nov 19 07:05:05.925</c:v>
                </c:pt>
                <c:pt idx="5332">
                  <c:v>Fri Nov 19 07:05:35.931</c:v>
                </c:pt>
                <c:pt idx="5333">
                  <c:v>Fri Nov 19 07:06:05.936</c:v>
                </c:pt>
                <c:pt idx="5334">
                  <c:v>Fri Nov 19 07:06:35.942</c:v>
                </c:pt>
                <c:pt idx="5335">
                  <c:v>Fri Nov 19 07:07:05.948</c:v>
                </c:pt>
                <c:pt idx="5336">
                  <c:v>Fri Nov 19 07:07:35.954</c:v>
                </c:pt>
                <c:pt idx="5337">
                  <c:v>Fri Nov 19 07:08:05.960</c:v>
                </c:pt>
                <c:pt idx="5338">
                  <c:v>Fri Nov 19 07:08:35.967</c:v>
                </c:pt>
                <c:pt idx="5339">
                  <c:v>Fri Nov 19 07:09:05.973</c:v>
                </c:pt>
                <c:pt idx="5340">
                  <c:v>Fri Nov 19 07:09:35.979</c:v>
                </c:pt>
                <c:pt idx="5341">
                  <c:v>Fri Nov 19 07:10:05.986</c:v>
                </c:pt>
                <c:pt idx="5342">
                  <c:v>Fri Nov 19 07:10:35.992</c:v>
                </c:pt>
                <c:pt idx="5343">
                  <c:v>Fri Nov 19 07:11:05.998</c:v>
                </c:pt>
                <c:pt idx="5344">
                  <c:v>Fri Nov 19 07:11:36.003</c:v>
                </c:pt>
                <c:pt idx="5345">
                  <c:v>Fri Nov 19 07:12:06.009</c:v>
                </c:pt>
                <c:pt idx="5346">
                  <c:v>Fri Nov 19 07:12:36.015</c:v>
                </c:pt>
                <c:pt idx="5347">
                  <c:v>Fri Nov 19 07:13:06.022</c:v>
                </c:pt>
                <c:pt idx="5348">
                  <c:v>Fri Nov 19 07:13:36.028</c:v>
                </c:pt>
                <c:pt idx="5349">
                  <c:v>Fri Nov 19 07:14:06.035</c:v>
                </c:pt>
                <c:pt idx="5350">
                  <c:v>Fri Nov 19 07:14:36.041</c:v>
                </c:pt>
                <c:pt idx="5351">
                  <c:v>Fri Nov 19 07:15:06.052</c:v>
                </c:pt>
                <c:pt idx="5352">
                  <c:v>Fri Nov 19 07:15:36.057</c:v>
                </c:pt>
                <c:pt idx="5353">
                  <c:v>Fri Nov 19 07:16:06.063</c:v>
                </c:pt>
                <c:pt idx="5354">
                  <c:v>Fri Nov 19 07:16:36.069</c:v>
                </c:pt>
                <c:pt idx="5355">
                  <c:v>Fri Nov 19 07:17:06.076</c:v>
                </c:pt>
                <c:pt idx="5356">
                  <c:v>Fri Nov 19 07:17:36.081</c:v>
                </c:pt>
                <c:pt idx="5357">
                  <c:v>Fri Nov 19 07:18:06.087</c:v>
                </c:pt>
                <c:pt idx="5358">
                  <c:v>Fri Nov 19 07:18:36.093</c:v>
                </c:pt>
                <c:pt idx="5359">
                  <c:v>Fri Nov 19 07:19:06.099</c:v>
                </c:pt>
                <c:pt idx="5360">
                  <c:v>Fri Nov 19 07:19:36.106</c:v>
                </c:pt>
                <c:pt idx="5361">
                  <c:v>Fri Nov 19 07:20:06.112</c:v>
                </c:pt>
                <c:pt idx="5362">
                  <c:v>Fri Nov 19 07:20:36.118</c:v>
                </c:pt>
                <c:pt idx="5363">
                  <c:v>Fri Nov 19 07:21:06.124</c:v>
                </c:pt>
                <c:pt idx="5364">
                  <c:v>Fri Nov 19 07:21:36.129</c:v>
                </c:pt>
                <c:pt idx="5365">
                  <c:v>Fri Nov 19 07:22:06.135</c:v>
                </c:pt>
                <c:pt idx="5366">
                  <c:v>Fri Nov 19 07:22:36.142</c:v>
                </c:pt>
                <c:pt idx="5367">
                  <c:v>Fri Nov 19 07:23:06.148</c:v>
                </c:pt>
                <c:pt idx="5368">
                  <c:v>Fri Nov 19 07:23:36.154</c:v>
                </c:pt>
                <c:pt idx="5369">
                  <c:v>Fri Nov 19 07:24:06.160</c:v>
                </c:pt>
                <c:pt idx="5370">
                  <c:v>Fri Nov 19 07:24:36.166</c:v>
                </c:pt>
                <c:pt idx="5371">
                  <c:v>Fri Nov 19 07:25:06.172</c:v>
                </c:pt>
                <c:pt idx="5372">
                  <c:v>Fri Nov 19 07:25:36.178</c:v>
                </c:pt>
                <c:pt idx="5373">
                  <c:v>Fri Nov 19 07:26:06.184</c:v>
                </c:pt>
                <c:pt idx="5374">
                  <c:v>Fri Nov 19 07:26:36.189</c:v>
                </c:pt>
                <c:pt idx="5375">
                  <c:v>Fri Nov 19 07:27:06.195</c:v>
                </c:pt>
                <c:pt idx="5376">
                  <c:v>Fri Nov 19 07:27:36.201</c:v>
                </c:pt>
                <c:pt idx="5377">
                  <c:v>Fri Nov 19 07:28:06.207</c:v>
                </c:pt>
                <c:pt idx="5378">
                  <c:v>Fri Nov 19 07:28:36.214</c:v>
                </c:pt>
                <c:pt idx="5379">
                  <c:v>Fri Nov 19 07:29:06.219</c:v>
                </c:pt>
                <c:pt idx="5380">
                  <c:v>Fri Nov 19 07:29:36.225</c:v>
                </c:pt>
                <c:pt idx="5381">
                  <c:v>Fri Nov 19 07:30:06.231</c:v>
                </c:pt>
                <c:pt idx="5382">
                  <c:v>Fri Nov 19 07:30:36.237</c:v>
                </c:pt>
                <c:pt idx="5383">
                  <c:v>Fri Nov 19 07:31:06.243</c:v>
                </c:pt>
                <c:pt idx="5384">
                  <c:v>Fri Nov 19 07:31:36.250</c:v>
                </c:pt>
                <c:pt idx="5385">
                  <c:v>Fri Nov 19 07:32:06.255</c:v>
                </c:pt>
                <c:pt idx="5386">
                  <c:v>Fri Nov 19 07:32:36.260</c:v>
                </c:pt>
                <c:pt idx="5387">
                  <c:v>Fri Nov 19 07:33:06.265</c:v>
                </c:pt>
                <c:pt idx="5388">
                  <c:v>Fri Nov 19 07:33:36.272</c:v>
                </c:pt>
                <c:pt idx="5389">
                  <c:v>Fri Nov 19 07:34:06.279</c:v>
                </c:pt>
                <c:pt idx="5390">
                  <c:v>Fri Nov 19 07:34:36.284</c:v>
                </c:pt>
                <c:pt idx="5391">
                  <c:v>Fri Nov 19 07:35:06.290</c:v>
                </c:pt>
                <c:pt idx="5392">
                  <c:v>Fri Nov 19 07:35:36.296</c:v>
                </c:pt>
                <c:pt idx="5393">
                  <c:v>Fri Nov 19 07:36:06.302</c:v>
                </c:pt>
                <c:pt idx="5394">
                  <c:v>Fri Nov 19 07:36:36.308</c:v>
                </c:pt>
                <c:pt idx="5395">
                  <c:v>Fri Nov 19 07:37:06.314</c:v>
                </c:pt>
                <c:pt idx="5396">
                  <c:v>Fri Nov 19 07:37:36.319</c:v>
                </c:pt>
                <c:pt idx="5397">
                  <c:v>Fri Nov 19 07:38:06.325</c:v>
                </c:pt>
                <c:pt idx="5398">
                  <c:v>Fri Nov 19 07:38:36.332</c:v>
                </c:pt>
                <c:pt idx="5399">
                  <c:v>Fri Nov 19 07:39:06.339</c:v>
                </c:pt>
                <c:pt idx="5400">
                  <c:v>Fri Nov 19 07:39:36.346</c:v>
                </c:pt>
                <c:pt idx="5401">
                  <c:v>Fri Nov 19 07:40:06.353</c:v>
                </c:pt>
                <c:pt idx="5402">
                  <c:v>Fri Nov 19 07:40:36.359</c:v>
                </c:pt>
                <c:pt idx="5403">
                  <c:v>Fri Nov 19 07:41:06.365</c:v>
                </c:pt>
                <c:pt idx="5404">
                  <c:v>Fri Nov 19 07:41:36.371</c:v>
                </c:pt>
                <c:pt idx="5405">
                  <c:v>Fri Nov 19 07:42:06.377</c:v>
                </c:pt>
                <c:pt idx="5406">
                  <c:v>Fri Nov 19 07:42:36.383</c:v>
                </c:pt>
                <c:pt idx="5407">
                  <c:v>Fri Nov 19 07:43:06.389</c:v>
                </c:pt>
                <c:pt idx="5408">
                  <c:v>Fri Nov 19 07:43:36.394</c:v>
                </c:pt>
                <c:pt idx="5409">
                  <c:v>Fri Nov 19 07:44:06.400</c:v>
                </c:pt>
                <c:pt idx="5410">
                  <c:v>Fri Nov 19 07:44:36.406</c:v>
                </c:pt>
                <c:pt idx="5411">
                  <c:v>Fri Nov 19 07:45:06.412</c:v>
                </c:pt>
                <c:pt idx="5412">
                  <c:v>Fri Nov 19 07:45:36.419</c:v>
                </c:pt>
                <c:pt idx="5413">
                  <c:v>Fri Nov 19 07:46:06.425</c:v>
                </c:pt>
                <c:pt idx="5414">
                  <c:v>Fri Nov 19 07:46:36.431</c:v>
                </c:pt>
                <c:pt idx="5415">
                  <c:v>Fri Nov 19 07:47:06.437</c:v>
                </c:pt>
                <c:pt idx="5416">
                  <c:v>Fri Nov 19 07:47:36.443</c:v>
                </c:pt>
                <c:pt idx="5417">
                  <c:v>Fri Nov 19 07:48:06.449</c:v>
                </c:pt>
                <c:pt idx="5418">
                  <c:v>Fri Nov 19 07:48:36.455</c:v>
                </c:pt>
                <c:pt idx="5419">
                  <c:v>Fri Nov 19 07:49:06.461</c:v>
                </c:pt>
                <c:pt idx="5420">
                  <c:v>Fri Nov 19 07:49:36.468</c:v>
                </c:pt>
                <c:pt idx="5421">
                  <c:v>Fri Nov 19 07:50:06.474</c:v>
                </c:pt>
                <c:pt idx="5422">
                  <c:v>Fri Nov 19 07:50:36.480</c:v>
                </c:pt>
                <c:pt idx="5423">
                  <c:v>Fri Nov 19 07:51:06.486</c:v>
                </c:pt>
                <c:pt idx="5424">
                  <c:v>Fri Nov 19 07:51:36.492</c:v>
                </c:pt>
                <c:pt idx="5425">
                  <c:v>Fri Nov 19 07:52:06.498</c:v>
                </c:pt>
                <c:pt idx="5426">
                  <c:v>Fri Nov 19 07:52:36.504</c:v>
                </c:pt>
                <c:pt idx="5427">
                  <c:v>Fri Nov 19 07:53:06.509</c:v>
                </c:pt>
                <c:pt idx="5428">
                  <c:v>Fri Nov 19 07:53:36.515</c:v>
                </c:pt>
                <c:pt idx="5429">
                  <c:v>Fri Nov 19 07:54:06.521</c:v>
                </c:pt>
                <c:pt idx="5430">
                  <c:v>Fri Nov 19 07:54:36.527</c:v>
                </c:pt>
                <c:pt idx="5431">
                  <c:v>Fri Nov 19 07:55:06.533</c:v>
                </c:pt>
                <c:pt idx="5432">
                  <c:v>Fri Nov 19 07:55:36.539</c:v>
                </c:pt>
                <c:pt idx="5433">
                  <c:v>Fri Nov 19 07:56:06.545</c:v>
                </c:pt>
                <c:pt idx="5434">
                  <c:v>Fri Nov 19 07:56:36.551</c:v>
                </c:pt>
                <c:pt idx="5435">
                  <c:v>Fri Nov 19 07:57:06.557</c:v>
                </c:pt>
                <c:pt idx="5436">
                  <c:v>Fri Nov 19 07:57:36.563</c:v>
                </c:pt>
                <c:pt idx="5437">
                  <c:v>Fri Nov 19 07:58:06.568</c:v>
                </c:pt>
                <c:pt idx="5438">
                  <c:v>Fri Nov 19 07:58:36.573</c:v>
                </c:pt>
                <c:pt idx="5439">
                  <c:v>Fri Nov 19 07:59:06.579</c:v>
                </c:pt>
                <c:pt idx="5440">
                  <c:v>Fri Nov 19 07:59:36.585</c:v>
                </c:pt>
                <c:pt idx="5441">
                  <c:v>Fri Nov 19 08:00:06.591</c:v>
                </c:pt>
                <c:pt idx="5442">
                  <c:v>Fri Nov 19 08:00:36.598</c:v>
                </c:pt>
                <c:pt idx="5443">
                  <c:v>Fri Nov 19 08:01:06.603</c:v>
                </c:pt>
                <c:pt idx="5444">
                  <c:v>Fri Nov 19 08:01:36.609</c:v>
                </c:pt>
                <c:pt idx="5445">
                  <c:v>Fri Nov 19 08:02:06.615</c:v>
                </c:pt>
                <c:pt idx="5446">
                  <c:v>Fri Nov 19 08:02:36.621</c:v>
                </c:pt>
                <c:pt idx="5447">
                  <c:v>Fri Nov 19 08:03:06.627</c:v>
                </c:pt>
                <c:pt idx="5448">
                  <c:v>Fri Nov 19 08:03:36.632</c:v>
                </c:pt>
                <c:pt idx="5449">
                  <c:v>Fri Nov 19 08:04:06.638</c:v>
                </c:pt>
                <c:pt idx="5450">
                  <c:v>Fri Nov 19 08:04:36.644</c:v>
                </c:pt>
                <c:pt idx="5451">
                  <c:v>Fri Nov 19 08:05:06.650</c:v>
                </c:pt>
                <c:pt idx="5452">
                  <c:v>Fri Nov 19 08:05:36.657</c:v>
                </c:pt>
                <c:pt idx="5453">
                  <c:v>Fri Nov 19 08:06:06.664</c:v>
                </c:pt>
                <c:pt idx="5454">
                  <c:v>Fri Nov 19 08:06:36.670</c:v>
                </c:pt>
                <c:pt idx="5455">
                  <c:v>Fri Nov 19 08:07:06.676</c:v>
                </c:pt>
                <c:pt idx="5456">
                  <c:v>Fri Nov 19 08:07:36.682</c:v>
                </c:pt>
                <c:pt idx="5457">
                  <c:v>Fri Nov 19 08:08:06.689</c:v>
                </c:pt>
                <c:pt idx="5458">
                  <c:v>Fri Nov 19 08:08:36.696</c:v>
                </c:pt>
                <c:pt idx="5459">
                  <c:v>Fri Nov 19 08:09:06.702</c:v>
                </c:pt>
                <c:pt idx="5460">
                  <c:v>Fri Nov 19 08:09:36.708</c:v>
                </c:pt>
                <c:pt idx="5461">
                  <c:v>Fri Nov 19 08:10:06.714</c:v>
                </c:pt>
                <c:pt idx="5462">
                  <c:v>Fri Nov 19 08:10:36.720</c:v>
                </c:pt>
                <c:pt idx="5463">
                  <c:v>Fri Nov 19 08:11:06.727</c:v>
                </c:pt>
                <c:pt idx="5464">
                  <c:v>Fri Nov 19 08:11:36.734</c:v>
                </c:pt>
                <c:pt idx="5465">
                  <c:v>Fri Nov 19 08:12:06.740</c:v>
                </c:pt>
                <c:pt idx="5466">
                  <c:v>Fri Nov 19 08:12:36.745</c:v>
                </c:pt>
                <c:pt idx="5467">
                  <c:v>Fri Nov 19 08:13:06.751</c:v>
                </c:pt>
                <c:pt idx="5468">
                  <c:v>Fri Nov 19 08:13:36.757</c:v>
                </c:pt>
                <c:pt idx="5469">
                  <c:v>Fri Nov 19 08:14:06.763</c:v>
                </c:pt>
                <c:pt idx="5470">
                  <c:v>Fri Nov 19 08:14:36.769</c:v>
                </c:pt>
                <c:pt idx="5471">
                  <c:v>Fri Nov 19 08:15:06.775</c:v>
                </c:pt>
                <c:pt idx="5472">
                  <c:v>Fri Nov 19 08:15:36.779</c:v>
                </c:pt>
                <c:pt idx="5473">
                  <c:v>Fri Nov 19 08:16:06.785</c:v>
                </c:pt>
                <c:pt idx="5474">
                  <c:v>Fri Nov 19 08:16:36.792</c:v>
                </c:pt>
                <c:pt idx="5475">
                  <c:v>Fri Nov 19 08:17:06.798</c:v>
                </c:pt>
                <c:pt idx="5476">
                  <c:v>Fri Nov 19 08:17:36.805</c:v>
                </c:pt>
                <c:pt idx="5477">
                  <c:v>Fri Nov 19 08:18:06.810</c:v>
                </c:pt>
                <c:pt idx="5478">
                  <c:v>Fri Nov 19 08:18:36.815</c:v>
                </c:pt>
                <c:pt idx="5479">
                  <c:v>Fri Nov 19 08:19:06.821</c:v>
                </c:pt>
                <c:pt idx="5480">
                  <c:v>Fri Nov 19 08:19:36.827</c:v>
                </c:pt>
                <c:pt idx="5481">
                  <c:v>Fri Nov 19 08:20:06.834</c:v>
                </c:pt>
                <c:pt idx="5482">
                  <c:v>Fri Nov 19 08:20:36.840</c:v>
                </c:pt>
                <c:pt idx="5483">
                  <c:v>Fri Nov 19 08:21:06.845</c:v>
                </c:pt>
                <c:pt idx="5484">
                  <c:v>Fri Nov 19 08:21:36.851</c:v>
                </c:pt>
                <c:pt idx="5485">
                  <c:v>Fri Nov 19 08:22:06.857</c:v>
                </c:pt>
                <c:pt idx="5486">
                  <c:v>Fri Nov 19 08:22:36.864</c:v>
                </c:pt>
                <c:pt idx="5487">
                  <c:v>Fri Nov 19 08:23:06.870</c:v>
                </c:pt>
                <c:pt idx="5488">
                  <c:v>Fri Nov 19 08:23:36.876</c:v>
                </c:pt>
                <c:pt idx="5489">
                  <c:v>Fri Nov 19 08:24:06.881</c:v>
                </c:pt>
                <c:pt idx="5490">
                  <c:v>Fri Nov 19 08:24:36.886</c:v>
                </c:pt>
                <c:pt idx="5491">
                  <c:v>Fri Nov 19 08:25:06.892</c:v>
                </c:pt>
                <c:pt idx="5492">
                  <c:v>Fri Nov 19 08:25:36.897</c:v>
                </c:pt>
                <c:pt idx="5493">
                  <c:v>Fri Nov 19 08:26:06.903</c:v>
                </c:pt>
                <c:pt idx="5494">
                  <c:v>Fri Nov 19 08:26:36.909</c:v>
                </c:pt>
                <c:pt idx="5495">
                  <c:v>Fri Nov 19 08:27:06.914</c:v>
                </c:pt>
                <c:pt idx="5496">
                  <c:v>Fri Nov 19 08:27:36.920</c:v>
                </c:pt>
                <c:pt idx="5497">
                  <c:v>Fri Nov 19 08:28:06.926</c:v>
                </c:pt>
                <c:pt idx="5498">
                  <c:v>Fri Nov 19 08:28:36.932</c:v>
                </c:pt>
                <c:pt idx="5499">
                  <c:v>Fri Nov 19 08:29:06.938</c:v>
                </c:pt>
                <c:pt idx="5500">
                  <c:v>Fri Nov 19 08:29:36.944</c:v>
                </c:pt>
                <c:pt idx="5501">
                  <c:v>Fri Nov 19 08:30:06.950</c:v>
                </c:pt>
                <c:pt idx="5502">
                  <c:v>Fri Nov 19 08:30:36.956</c:v>
                </c:pt>
                <c:pt idx="5503">
                  <c:v>Fri Nov 19 08:31:06.962</c:v>
                </c:pt>
                <c:pt idx="5504">
                  <c:v>Fri Nov 19 08:31:36.968</c:v>
                </c:pt>
                <c:pt idx="5505">
                  <c:v>Fri Nov 19 08:32:06.974</c:v>
                </c:pt>
                <c:pt idx="5506">
                  <c:v>Fri Nov 19 08:32:36.980</c:v>
                </c:pt>
                <c:pt idx="5507">
                  <c:v>Fri Nov 19 08:33:06.986</c:v>
                </c:pt>
                <c:pt idx="5508">
                  <c:v>Fri Nov 19 08:33:36.992</c:v>
                </c:pt>
                <c:pt idx="5509">
                  <c:v>Fri Nov 19 08:34:06.998</c:v>
                </c:pt>
                <c:pt idx="5510">
                  <c:v>Fri Nov 19 08:34:37.004</c:v>
                </c:pt>
                <c:pt idx="5511">
                  <c:v>Fri Nov 19 08:35:07.010</c:v>
                </c:pt>
                <c:pt idx="5512">
                  <c:v>Fri Nov 19 08:35:37.015</c:v>
                </c:pt>
                <c:pt idx="5513">
                  <c:v>Fri Nov 19 08:36:07.021</c:v>
                </c:pt>
                <c:pt idx="5514">
                  <c:v>Fri Nov 19 08:36:37.027</c:v>
                </c:pt>
                <c:pt idx="5515">
                  <c:v>Fri Nov 19 08:37:07.032</c:v>
                </c:pt>
                <c:pt idx="5516">
                  <c:v>Fri Nov 19 08:37:37.037</c:v>
                </c:pt>
                <c:pt idx="5517">
                  <c:v>Fri Nov 19 08:38:07.044</c:v>
                </c:pt>
                <c:pt idx="5518">
                  <c:v>Fri Nov 19 08:38:37.049</c:v>
                </c:pt>
                <c:pt idx="5519">
                  <c:v>Fri Nov 19 08:39:07.055</c:v>
                </c:pt>
                <c:pt idx="5520">
                  <c:v>Fri Nov 19 08:39:37.061</c:v>
                </c:pt>
                <c:pt idx="5521">
                  <c:v>Fri Nov 19 08:40:07.068</c:v>
                </c:pt>
                <c:pt idx="5522">
                  <c:v>Fri Nov 19 08:40:37.075</c:v>
                </c:pt>
                <c:pt idx="5523">
                  <c:v>Fri Nov 19 08:41:07.081</c:v>
                </c:pt>
                <c:pt idx="5524">
                  <c:v>Fri Nov 19 08:41:37.087</c:v>
                </c:pt>
                <c:pt idx="5525">
                  <c:v>Fri Nov 19 08:42:07.092</c:v>
                </c:pt>
                <c:pt idx="5526">
                  <c:v>Fri Nov 19 08:42:37.097</c:v>
                </c:pt>
                <c:pt idx="5527">
                  <c:v>Fri Nov 19 08:43:07.104</c:v>
                </c:pt>
                <c:pt idx="5528">
                  <c:v>Fri Nov 19 08:43:37.111</c:v>
                </c:pt>
                <c:pt idx="5529">
                  <c:v>Fri Nov 19 08:44:07.118</c:v>
                </c:pt>
                <c:pt idx="5530">
                  <c:v>Fri Nov 19 08:44:37.124</c:v>
                </c:pt>
                <c:pt idx="5531">
                  <c:v>Fri Nov 19 08:45:07.136</c:v>
                </c:pt>
                <c:pt idx="5532">
                  <c:v>Fri Nov 19 08:45:37.142</c:v>
                </c:pt>
                <c:pt idx="5533">
                  <c:v>Fri Nov 19 08:46:07.148</c:v>
                </c:pt>
                <c:pt idx="5534">
                  <c:v>Fri Nov 19 08:46:37.154</c:v>
                </c:pt>
                <c:pt idx="5535">
                  <c:v>Fri Nov 19 08:47:07.160</c:v>
                </c:pt>
                <c:pt idx="5536">
                  <c:v>Fri Nov 19 08:47:37.165</c:v>
                </c:pt>
                <c:pt idx="5537">
                  <c:v>Fri Nov 19 08:48:07.170</c:v>
                </c:pt>
                <c:pt idx="5538">
                  <c:v>Fri Nov 19 08:48:37.176</c:v>
                </c:pt>
                <c:pt idx="5539">
                  <c:v>Fri Nov 19 08:49:07.182</c:v>
                </c:pt>
                <c:pt idx="5540">
                  <c:v>Fri Nov 19 08:49:37.189</c:v>
                </c:pt>
                <c:pt idx="5541">
                  <c:v>Fri Nov 19 08:50:07.194</c:v>
                </c:pt>
                <c:pt idx="5542">
                  <c:v>Fri Nov 19 08:50:37.200</c:v>
                </c:pt>
                <c:pt idx="5543">
                  <c:v>Fri Nov 19 08:51:07.206</c:v>
                </c:pt>
                <c:pt idx="5544">
                  <c:v>Fri Nov 19 08:51:37.212</c:v>
                </c:pt>
                <c:pt idx="5545">
                  <c:v>Fri Nov 19 08:52:07.219</c:v>
                </c:pt>
                <c:pt idx="5546">
                  <c:v>Fri Nov 19 08:52:37.225</c:v>
                </c:pt>
                <c:pt idx="5547">
                  <c:v>Fri Nov 19 08:53:07.230</c:v>
                </c:pt>
                <c:pt idx="5548">
                  <c:v>Fri Nov 19 08:53:37.235</c:v>
                </c:pt>
                <c:pt idx="5549">
                  <c:v>Fri Nov 19 08:54:07.241</c:v>
                </c:pt>
                <c:pt idx="5550">
                  <c:v>Fri Nov 19 08:54:37.247</c:v>
                </c:pt>
                <c:pt idx="5551">
                  <c:v>Fri Nov 19 08:55:07.254</c:v>
                </c:pt>
                <c:pt idx="5552">
                  <c:v>Fri Nov 19 08:55:37.260</c:v>
                </c:pt>
                <c:pt idx="5553">
                  <c:v>Fri Nov 19 08:56:07.266</c:v>
                </c:pt>
                <c:pt idx="5554">
                  <c:v>Fri Nov 19 08:56:37.271</c:v>
                </c:pt>
                <c:pt idx="5555">
                  <c:v>Fri Nov 19 08:57:07.277</c:v>
                </c:pt>
                <c:pt idx="5556">
                  <c:v>Fri Nov 19 08:57:37.283</c:v>
                </c:pt>
                <c:pt idx="5557">
                  <c:v>Fri Nov 19 08:58:07.289</c:v>
                </c:pt>
                <c:pt idx="5558">
                  <c:v>Fri Nov 19 08:58:37.295</c:v>
                </c:pt>
                <c:pt idx="5559">
                  <c:v>Fri Nov 19 08:59:07.301</c:v>
                </c:pt>
                <c:pt idx="5560">
                  <c:v>Fri Nov 19 08:59:37.307</c:v>
                </c:pt>
                <c:pt idx="5561">
                  <c:v>Fri Nov 19 09:00:07.314</c:v>
                </c:pt>
                <c:pt idx="5562">
                  <c:v>Fri Nov 19 09:00:37.321</c:v>
                </c:pt>
                <c:pt idx="5563">
                  <c:v>Fri Nov 19 09:01:07.328</c:v>
                </c:pt>
                <c:pt idx="5564">
                  <c:v>Fri Nov 19 09:01:37.333</c:v>
                </c:pt>
                <c:pt idx="5565">
                  <c:v>Fri Nov 19 09:02:07.339</c:v>
                </c:pt>
                <c:pt idx="5566">
                  <c:v>Fri Nov 19 09:02:37.345</c:v>
                </c:pt>
                <c:pt idx="5567">
                  <c:v>Fri Nov 19 09:03:07.351</c:v>
                </c:pt>
                <c:pt idx="5568">
                  <c:v>Fri Nov 19 09:03:37.357</c:v>
                </c:pt>
                <c:pt idx="5569">
                  <c:v>Fri Nov 19 09:04:07.362</c:v>
                </c:pt>
                <c:pt idx="5570">
                  <c:v>Fri Nov 19 09:04:37.369</c:v>
                </c:pt>
                <c:pt idx="5571">
                  <c:v>Fri Nov 19 09:05:07.376</c:v>
                </c:pt>
                <c:pt idx="5572">
                  <c:v>Fri Nov 19 09:05:37.382</c:v>
                </c:pt>
                <c:pt idx="5573">
                  <c:v>Fri Nov 19 09:06:07.388</c:v>
                </c:pt>
                <c:pt idx="5574">
                  <c:v>Fri Nov 19 09:06:37.395</c:v>
                </c:pt>
                <c:pt idx="5575">
                  <c:v>Fri Nov 19 09:07:07.401</c:v>
                </c:pt>
                <c:pt idx="5576">
                  <c:v>Fri Nov 19 09:07:37.406</c:v>
                </c:pt>
                <c:pt idx="5577">
                  <c:v>Fri Nov 19 09:08:07.412</c:v>
                </c:pt>
                <c:pt idx="5578">
                  <c:v>Fri Nov 19 09:08:37.419</c:v>
                </c:pt>
                <c:pt idx="5579">
                  <c:v>Fri Nov 19 09:09:07.425</c:v>
                </c:pt>
                <c:pt idx="5580">
                  <c:v>Fri Nov 19 09:09:37.431</c:v>
                </c:pt>
                <c:pt idx="5581">
                  <c:v>Fri Nov 19 09:10:07.436</c:v>
                </c:pt>
                <c:pt idx="5582">
                  <c:v>Fri Nov 19 09:10:37.442</c:v>
                </c:pt>
                <c:pt idx="5583">
                  <c:v>Fri Nov 19 09:11:07.448</c:v>
                </c:pt>
                <c:pt idx="5584">
                  <c:v>Fri Nov 19 09:11:37.454</c:v>
                </c:pt>
                <c:pt idx="5585">
                  <c:v>Fri Nov 19 09:12:07.460</c:v>
                </c:pt>
                <c:pt idx="5586">
                  <c:v>Fri Nov 19 09:12:37.467</c:v>
                </c:pt>
                <c:pt idx="5587">
                  <c:v>Fri Nov 19 09:13:07.471</c:v>
                </c:pt>
                <c:pt idx="5588">
                  <c:v>Fri Nov 19 09:13:37.477</c:v>
                </c:pt>
                <c:pt idx="5589">
                  <c:v>Fri Nov 19 09:14:07.483</c:v>
                </c:pt>
                <c:pt idx="5590">
                  <c:v>Fri Nov 19 09:14:37.489</c:v>
                </c:pt>
                <c:pt idx="5591">
                  <c:v>Fri Nov 19 09:15:07.494</c:v>
                </c:pt>
                <c:pt idx="5592">
                  <c:v>Fri Nov 19 09:15:37.500</c:v>
                </c:pt>
                <c:pt idx="5593">
                  <c:v>Fri Nov 19 09:16:07.506</c:v>
                </c:pt>
                <c:pt idx="5594">
                  <c:v>Fri Nov 19 09:16:37.512</c:v>
                </c:pt>
                <c:pt idx="5595">
                  <c:v>Fri Nov 19 09:17:07.518</c:v>
                </c:pt>
                <c:pt idx="5596">
                  <c:v>Fri Nov 19 09:17:37.524</c:v>
                </c:pt>
                <c:pt idx="5597">
                  <c:v>Fri Nov 19 09:18:07.530</c:v>
                </c:pt>
                <c:pt idx="5598">
                  <c:v>Fri Nov 19 09:18:37.535</c:v>
                </c:pt>
                <c:pt idx="5599">
                  <c:v>Fri Nov 19 09:19:07.541</c:v>
                </c:pt>
                <c:pt idx="5600">
                  <c:v>Fri Nov 19 09:19:37.546</c:v>
                </c:pt>
                <c:pt idx="5601">
                  <c:v>Fri Nov 19 09:20:07.551</c:v>
                </c:pt>
                <c:pt idx="5602">
                  <c:v>Fri Nov 19 09:20:37.557</c:v>
                </c:pt>
                <c:pt idx="5603">
                  <c:v>Fri Nov 19 09:21:07.563</c:v>
                </c:pt>
                <c:pt idx="5604">
                  <c:v>Fri Nov 19 09:21:37.568</c:v>
                </c:pt>
                <c:pt idx="5605">
                  <c:v>Fri Nov 19 09:22:07.574</c:v>
                </c:pt>
                <c:pt idx="5606">
                  <c:v>Fri Nov 19 09:22:37.580</c:v>
                </c:pt>
                <c:pt idx="5607">
                  <c:v>Fri Nov 19 09:23:07.586</c:v>
                </c:pt>
                <c:pt idx="5608">
                  <c:v>Fri Nov 19 09:23:37.593</c:v>
                </c:pt>
                <c:pt idx="5609">
                  <c:v>Fri Nov 19 09:24:07.599</c:v>
                </c:pt>
                <c:pt idx="5610">
                  <c:v>Fri Nov 19 09:24:37.604</c:v>
                </c:pt>
                <c:pt idx="5611">
                  <c:v>Fri Nov 19 09:25:07.609</c:v>
                </c:pt>
                <c:pt idx="5612">
                  <c:v>Fri Nov 19 09:25:37.614</c:v>
                </c:pt>
                <c:pt idx="5613">
                  <c:v>Fri Nov 19 09:26:07.620</c:v>
                </c:pt>
                <c:pt idx="5614">
                  <c:v>Fri Nov 19 09:26:37.626</c:v>
                </c:pt>
                <c:pt idx="5615">
                  <c:v>Fri Nov 19 09:27:07.632</c:v>
                </c:pt>
                <c:pt idx="5616">
                  <c:v>Fri Nov 19 09:27:37.638</c:v>
                </c:pt>
                <c:pt idx="5617">
                  <c:v>Fri Nov 19 09:28:07.644</c:v>
                </c:pt>
                <c:pt idx="5618">
                  <c:v>Fri Nov 19 09:28:37.650</c:v>
                </c:pt>
                <c:pt idx="5619">
                  <c:v>Fri Nov 19 09:29:07.657</c:v>
                </c:pt>
                <c:pt idx="5620">
                  <c:v>Fri Nov 19 09:29:37.663</c:v>
                </c:pt>
                <c:pt idx="5621">
                  <c:v>Fri Nov 19 09:30:07.669</c:v>
                </c:pt>
                <c:pt idx="5622">
                  <c:v>Fri Nov 19 09:30:37.675</c:v>
                </c:pt>
                <c:pt idx="5623">
                  <c:v>Fri Nov 19 09:31:07.680</c:v>
                </c:pt>
                <c:pt idx="5624">
                  <c:v>Fri Nov 19 09:31:37.686</c:v>
                </c:pt>
                <c:pt idx="5625">
                  <c:v>Fri Nov 19 09:32:07.692</c:v>
                </c:pt>
                <c:pt idx="5626">
                  <c:v>Fri Nov 19 09:32:37.699</c:v>
                </c:pt>
                <c:pt idx="5627">
                  <c:v>Fri Nov 19 09:33:07.704</c:v>
                </c:pt>
                <c:pt idx="5628">
                  <c:v>Fri Nov 19 09:33:37.710</c:v>
                </c:pt>
                <c:pt idx="5629">
                  <c:v>Fri Nov 19 09:34:07.716</c:v>
                </c:pt>
                <c:pt idx="5630">
                  <c:v>Fri Nov 19 09:34:37.722</c:v>
                </c:pt>
                <c:pt idx="5631">
                  <c:v>Fri Nov 19 09:35:07.729</c:v>
                </c:pt>
                <c:pt idx="5632">
                  <c:v>Fri Nov 19 09:35:37.735</c:v>
                </c:pt>
                <c:pt idx="5633">
                  <c:v>Fri Nov 19 09:36:07.739</c:v>
                </c:pt>
                <c:pt idx="5634">
                  <c:v>Fri Nov 19 09:36:37.744</c:v>
                </c:pt>
                <c:pt idx="5635">
                  <c:v>Fri Nov 19 09:37:07.750</c:v>
                </c:pt>
                <c:pt idx="5636">
                  <c:v>Fri Nov 19 09:37:37.757</c:v>
                </c:pt>
                <c:pt idx="5637">
                  <c:v>Fri Nov 19 09:38:07.764</c:v>
                </c:pt>
                <c:pt idx="5638">
                  <c:v>Fri Nov 19 09:38:37.770</c:v>
                </c:pt>
                <c:pt idx="5639">
                  <c:v>Fri Nov 19 09:39:07.776</c:v>
                </c:pt>
                <c:pt idx="5640">
                  <c:v>Fri Nov 19 09:39:37.782</c:v>
                </c:pt>
                <c:pt idx="5641">
                  <c:v>Fri Nov 19 09:40:07.787</c:v>
                </c:pt>
                <c:pt idx="5642">
                  <c:v>Fri Nov 19 09:40:37.793</c:v>
                </c:pt>
                <c:pt idx="5643">
                  <c:v>Fri Nov 19 09:41:07.799</c:v>
                </c:pt>
                <c:pt idx="5644">
                  <c:v>Fri Nov 19 09:41:37.804</c:v>
                </c:pt>
                <c:pt idx="5645">
                  <c:v>Fri Nov 19 09:42:07.809</c:v>
                </c:pt>
                <c:pt idx="5646">
                  <c:v>Fri Nov 19 09:42:37.815</c:v>
                </c:pt>
                <c:pt idx="5647">
                  <c:v>Fri Nov 19 09:43:07.821</c:v>
                </c:pt>
                <c:pt idx="5648">
                  <c:v>Fri Nov 19 09:43:37.828</c:v>
                </c:pt>
                <c:pt idx="5649">
                  <c:v>Fri Nov 19 09:44:07.835</c:v>
                </c:pt>
                <c:pt idx="5650">
                  <c:v>Fri Nov 19 09:44:37.840</c:v>
                </c:pt>
                <c:pt idx="5651">
                  <c:v>Fri Nov 19 09:45:07.846</c:v>
                </c:pt>
                <c:pt idx="5652">
                  <c:v>Fri Nov 19 09:45:37.852</c:v>
                </c:pt>
                <c:pt idx="5653">
                  <c:v>Fri Nov 19 09:46:07.858</c:v>
                </c:pt>
                <c:pt idx="5654">
                  <c:v>Fri Nov 19 09:46:37.864</c:v>
                </c:pt>
                <c:pt idx="5655">
                  <c:v>Fri Nov 19 09:47:07.869</c:v>
                </c:pt>
                <c:pt idx="5656">
                  <c:v>Fri Nov 19 09:47:37.875</c:v>
                </c:pt>
                <c:pt idx="5657">
                  <c:v>Fri Nov 19 09:48:07.881</c:v>
                </c:pt>
                <c:pt idx="5658">
                  <c:v>Fri Nov 19 09:48:37.887</c:v>
                </c:pt>
                <c:pt idx="5659">
                  <c:v>Fri Nov 19 09:49:07.893</c:v>
                </c:pt>
                <c:pt idx="5660">
                  <c:v>Fri Nov 19 09:49:37.901</c:v>
                </c:pt>
                <c:pt idx="5661">
                  <c:v>Fri Nov 19 09:50:07.907</c:v>
                </c:pt>
                <c:pt idx="5662">
                  <c:v>Fri Nov 19 09:50:37.913</c:v>
                </c:pt>
                <c:pt idx="5663">
                  <c:v>Fri Nov 19 09:51:07.921</c:v>
                </c:pt>
                <c:pt idx="5664">
                  <c:v>Fri Nov 19 09:51:37.926</c:v>
                </c:pt>
                <c:pt idx="5665">
                  <c:v>Fri Nov 19 09:52:07.932</c:v>
                </c:pt>
                <c:pt idx="5666">
                  <c:v>Fri Nov 19 09:52:37.938</c:v>
                </c:pt>
                <c:pt idx="5667">
                  <c:v>Fri Nov 19 09:53:07.943</c:v>
                </c:pt>
                <c:pt idx="5668">
                  <c:v>Fri Nov 19 09:53:37.949</c:v>
                </c:pt>
                <c:pt idx="5669">
                  <c:v>Fri Nov 19 09:54:07.955</c:v>
                </c:pt>
                <c:pt idx="5670">
                  <c:v>Fri Nov 19 09:54:37.961</c:v>
                </c:pt>
                <c:pt idx="5671">
                  <c:v>Fri Nov 19 09:55:07.967</c:v>
                </c:pt>
                <c:pt idx="5672">
                  <c:v>Fri Nov 19 09:55:37.973</c:v>
                </c:pt>
                <c:pt idx="5673">
                  <c:v>Fri Nov 19 09:56:07.979</c:v>
                </c:pt>
                <c:pt idx="5674">
                  <c:v>Fri Nov 19 09:56:37.984</c:v>
                </c:pt>
                <c:pt idx="5675">
                  <c:v>Fri Nov 19 09:57:07.989</c:v>
                </c:pt>
                <c:pt idx="5676">
                  <c:v>Fri Nov 19 09:57:37.995</c:v>
                </c:pt>
                <c:pt idx="5677">
                  <c:v>Fri Nov 19 09:58:08.001</c:v>
                </c:pt>
                <c:pt idx="5678">
                  <c:v>Fri Nov 19 09:58:38.006</c:v>
                </c:pt>
                <c:pt idx="5679">
                  <c:v>Fri Nov 19 09:59:08.012</c:v>
                </c:pt>
                <c:pt idx="5680">
                  <c:v>Fri Nov 19 09:59:38.018</c:v>
                </c:pt>
                <c:pt idx="5681">
                  <c:v>Fri Nov 19 10:00:08.024</c:v>
                </c:pt>
                <c:pt idx="5682">
                  <c:v>Fri Nov 19 10:00:38.031</c:v>
                </c:pt>
                <c:pt idx="5683">
                  <c:v>Fri Nov 19 10:01:08.037</c:v>
                </c:pt>
                <c:pt idx="5684">
                  <c:v>Fri Nov 19 10:01:38.043</c:v>
                </c:pt>
                <c:pt idx="5685">
                  <c:v>Fri Nov 19 10:02:08.049</c:v>
                </c:pt>
                <c:pt idx="5686">
                  <c:v>Fri Nov 19 10:02:38.055</c:v>
                </c:pt>
                <c:pt idx="5687">
                  <c:v>Fri Nov 19 10:03:08.060</c:v>
                </c:pt>
                <c:pt idx="5688">
                  <c:v>Fri Nov 19 10:03:38.066</c:v>
                </c:pt>
                <c:pt idx="5689">
                  <c:v>Fri Nov 19 10:04:08.073</c:v>
                </c:pt>
                <c:pt idx="5690">
                  <c:v>Fri Nov 19 10:04:38.079</c:v>
                </c:pt>
                <c:pt idx="5691">
                  <c:v>Fri Nov 19 10:05:08.085</c:v>
                </c:pt>
                <c:pt idx="5692">
                  <c:v>Fri Nov 19 10:05:38.092</c:v>
                </c:pt>
                <c:pt idx="5693">
                  <c:v>Fri Nov 19 10:06:08.099</c:v>
                </c:pt>
                <c:pt idx="5694">
                  <c:v>Fri Nov 19 10:06:38.105</c:v>
                </c:pt>
                <c:pt idx="5695">
                  <c:v>Fri Nov 19 10:07:08.111</c:v>
                </c:pt>
                <c:pt idx="5696">
                  <c:v>Fri Nov 19 10:07:38.116</c:v>
                </c:pt>
                <c:pt idx="5697">
                  <c:v>Fri Nov 19 10:08:08.121</c:v>
                </c:pt>
                <c:pt idx="5698">
                  <c:v>Fri Nov 19 10:08:38.127</c:v>
                </c:pt>
                <c:pt idx="5699">
                  <c:v>Fri Nov 19 10:09:08.134</c:v>
                </c:pt>
                <c:pt idx="5700">
                  <c:v>Fri Nov 19 10:09:38.139</c:v>
                </c:pt>
                <c:pt idx="5701">
                  <c:v>Fri Nov 19 10:10:08.145</c:v>
                </c:pt>
                <c:pt idx="5702">
                  <c:v>Fri Nov 19 10:10:38.151</c:v>
                </c:pt>
                <c:pt idx="5703">
                  <c:v>Fri Nov 19 10:11:08.157</c:v>
                </c:pt>
                <c:pt idx="5704">
                  <c:v>Fri Nov 19 10:11:38.163</c:v>
                </c:pt>
                <c:pt idx="5705">
                  <c:v>Fri Nov 19 10:12:08.169</c:v>
                </c:pt>
                <c:pt idx="5706">
                  <c:v>Fri Nov 19 10:12:38.174</c:v>
                </c:pt>
                <c:pt idx="5707">
                  <c:v>Fri Nov 19 10:13:08.180</c:v>
                </c:pt>
                <c:pt idx="5708">
                  <c:v>Fri Nov 19 10:13:38.185</c:v>
                </c:pt>
                <c:pt idx="5709">
                  <c:v>Fri Nov 19 10:14:08.190</c:v>
                </c:pt>
                <c:pt idx="5710">
                  <c:v>Fri Nov 19 10:14:38.197</c:v>
                </c:pt>
                <c:pt idx="5711">
                  <c:v>Fri Nov 19 10:15:08.202</c:v>
                </c:pt>
                <c:pt idx="5712">
                  <c:v>Fri Nov 19 10:15:38.208</c:v>
                </c:pt>
                <c:pt idx="5713">
                  <c:v>Fri Nov 19 10:16:08.214</c:v>
                </c:pt>
                <c:pt idx="5714">
                  <c:v>Fri Nov 19 10:16:38.220</c:v>
                </c:pt>
                <c:pt idx="5715">
                  <c:v>Fri Nov 19 10:17:08.227</c:v>
                </c:pt>
                <c:pt idx="5716">
                  <c:v>Fri Nov 19 10:17:38.233</c:v>
                </c:pt>
                <c:pt idx="5717">
                  <c:v>Fri Nov 19 10:18:08.239</c:v>
                </c:pt>
                <c:pt idx="5718">
                  <c:v>Fri Nov 19 10:18:38.245</c:v>
                </c:pt>
                <c:pt idx="5719">
                  <c:v>Fri Nov 19 10:19:08.251</c:v>
                </c:pt>
                <c:pt idx="5720">
                  <c:v>Fri Nov 19 10:19:38.257</c:v>
                </c:pt>
                <c:pt idx="5721">
                  <c:v>Fri Nov 19 10:20:08.264</c:v>
                </c:pt>
                <c:pt idx="5722">
                  <c:v>Fri Nov 19 10:20:38.270</c:v>
                </c:pt>
                <c:pt idx="5723">
                  <c:v>Fri Nov 19 10:21:08.276</c:v>
                </c:pt>
                <c:pt idx="5724">
                  <c:v>Fri Nov 19 10:21:38.282</c:v>
                </c:pt>
                <c:pt idx="5725">
                  <c:v>Fri Nov 19 10:22:08.288</c:v>
                </c:pt>
                <c:pt idx="5726">
                  <c:v>Fri Nov 19 10:22:38.294</c:v>
                </c:pt>
                <c:pt idx="5727">
                  <c:v>Fri Nov 19 10:23:08.300</c:v>
                </c:pt>
                <c:pt idx="5728">
                  <c:v>Fri Nov 19 10:23:38.304</c:v>
                </c:pt>
                <c:pt idx="5729">
                  <c:v>Fri Nov 19 10:24:08.309</c:v>
                </c:pt>
                <c:pt idx="5730">
                  <c:v>Fri Nov 19 10:24:38.315</c:v>
                </c:pt>
                <c:pt idx="5731">
                  <c:v>Fri Nov 19 10:25:08.333</c:v>
                </c:pt>
                <c:pt idx="5732">
                  <c:v>Fri Nov 19 10:25:38.340</c:v>
                </c:pt>
                <c:pt idx="5733">
                  <c:v>Fri Nov 19 10:26:08.346</c:v>
                </c:pt>
                <c:pt idx="5734">
                  <c:v>Fri Nov 19 10:26:38.352</c:v>
                </c:pt>
                <c:pt idx="5735">
                  <c:v>Fri Nov 19 10:27:08.358</c:v>
                </c:pt>
                <c:pt idx="5736">
                  <c:v>Fri Nov 19 10:27:38.364</c:v>
                </c:pt>
                <c:pt idx="5737">
                  <c:v>Fri Nov 19 10:28:08.370</c:v>
                </c:pt>
                <c:pt idx="5738">
                  <c:v>Fri Nov 19 10:28:38.377</c:v>
                </c:pt>
                <c:pt idx="5739">
                  <c:v>Fri Nov 19 10:29:08.382</c:v>
                </c:pt>
                <c:pt idx="5740">
                  <c:v>Fri Nov 19 10:29:38.387</c:v>
                </c:pt>
                <c:pt idx="5741">
                  <c:v>Fri Nov 19 10:30:08.392</c:v>
                </c:pt>
                <c:pt idx="5742">
                  <c:v>Fri Nov 19 10:30:38.398</c:v>
                </c:pt>
                <c:pt idx="5743">
                  <c:v>Fri Nov 19 10:31:08.405</c:v>
                </c:pt>
                <c:pt idx="5744">
                  <c:v>Fri Nov 19 10:31:38.411</c:v>
                </c:pt>
                <c:pt idx="5745">
                  <c:v>Fri Nov 19 10:32:08.417</c:v>
                </c:pt>
                <c:pt idx="5746">
                  <c:v>Fri Nov 19 10:32:38.423</c:v>
                </c:pt>
                <c:pt idx="5747">
                  <c:v>Fri Nov 19 10:33:08.429</c:v>
                </c:pt>
                <c:pt idx="5748">
                  <c:v>Fri Nov 19 10:33:38.435</c:v>
                </c:pt>
                <c:pt idx="5749">
                  <c:v>Fri Nov 19 10:34:08.442</c:v>
                </c:pt>
                <c:pt idx="5750">
                  <c:v>Fri Nov 19 10:34:38.446</c:v>
                </c:pt>
                <c:pt idx="5751">
                  <c:v>Fri Nov 19 10:35:08.451</c:v>
                </c:pt>
                <c:pt idx="5752">
                  <c:v>Fri Nov 19 10:35:38.456</c:v>
                </c:pt>
                <c:pt idx="5753">
                  <c:v>Fri Nov 19 10:36:08.462</c:v>
                </c:pt>
                <c:pt idx="5754">
                  <c:v>Fri Nov 19 10:36:38.469</c:v>
                </c:pt>
                <c:pt idx="5755">
                  <c:v>Fri Nov 19 10:37:08.475</c:v>
                </c:pt>
                <c:pt idx="5756">
                  <c:v>Fri Nov 19 10:37:38.480</c:v>
                </c:pt>
                <c:pt idx="5757">
                  <c:v>Fri Nov 19 10:38:08.486</c:v>
                </c:pt>
                <c:pt idx="5758">
                  <c:v>Fri Nov 19 10:38:38.492</c:v>
                </c:pt>
                <c:pt idx="5759">
                  <c:v>Fri Nov 19 10:39:08.498</c:v>
                </c:pt>
                <c:pt idx="5760">
                  <c:v>Fri Nov 19 10:39:38.504</c:v>
                </c:pt>
                <c:pt idx="5761">
                  <c:v>Fri Nov 19 10:40:08.509</c:v>
                </c:pt>
                <c:pt idx="5762">
                  <c:v>Fri Nov 19 10:40:38.514</c:v>
                </c:pt>
                <c:pt idx="5763">
                  <c:v>Fri Nov 19 10:41:08.519</c:v>
                </c:pt>
                <c:pt idx="5764">
                  <c:v>Fri Nov 19 10:41:38.525</c:v>
                </c:pt>
                <c:pt idx="5765">
                  <c:v>Fri Nov 19 10:42:08.532</c:v>
                </c:pt>
                <c:pt idx="5766">
                  <c:v>Fri Nov 19 10:42:38.538</c:v>
                </c:pt>
                <c:pt idx="5767">
                  <c:v>Fri Nov 19 10:43:08.543</c:v>
                </c:pt>
                <c:pt idx="5768">
                  <c:v>Fri Nov 19 10:43:38.549</c:v>
                </c:pt>
                <c:pt idx="5769">
                  <c:v>Fri Nov 19 10:44:08.555</c:v>
                </c:pt>
                <c:pt idx="5770">
                  <c:v>Fri Nov 19 10:44:38.561</c:v>
                </c:pt>
                <c:pt idx="5771">
                  <c:v>Fri Nov 19 10:45:08.568</c:v>
                </c:pt>
                <c:pt idx="5772">
                  <c:v>Fri Nov 19 10:45:38.573</c:v>
                </c:pt>
                <c:pt idx="5773">
                  <c:v>Fri Nov 19 10:46:08.578</c:v>
                </c:pt>
                <c:pt idx="5774">
                  <c:v>Fri Nov 19 10:46:38.583</c:v>
                </c:pt>
                <c:pt idx="5775">
                  <c:v>Fri Nov 19 10:47:08.589</c:v>
                </c:pt>
                <c:pt idx="5776">
                  <c:v>Fri Nov 19 10:47:38.595</c:v>
                </c:pt>
                <c:pt idx="5777">
                  <c:v>Fri Nov 19 10:48:08.602</c:v>
                </c:pt>
                <c:pt idx="5778">
                  <c:v>Fri Nov 19 10:48:38.606</c:v>
                </c:pt>
                <c:pt idx="5779">
                  <c:v>Fri Nov 19 10:49:08.612</c:v>
                </c:pt>
                <c:pt idx="5780">
                  <c:v>Fri Nov 19 10:49:38.618</c:v>
                </c:pt>
                <c:pt idx="5781">
                  <c:v>Fri Nov 19 10:50:08.624</c:v>
                </c:pt>
                <c:pt idx="5782">
                  <c:v>Fri Nov 19 10:50:38.630</c:v>
                </c:pt>
                <c:pt idx="5783">
                  <c:v>Fri Nov 19 10:51:08.635</c:v>
                </c:pt>
                <c:pt idx="5784">
                  <c:v>Fri Nov 19 10:51:38.640</c:v>
                </c:pt>
                <c:pt idx="5785">
                  <c:v>Fri Nov 19 10:52:08.646</c:v>
                </c:pt>
                <c:pt idx="5786">
                  <c:v>Fri Nov 19 10:52:38.652</c:v>
                </c:pt>
                <c:pt idx="5787">
                  <c:v>Fri Nov 19 10:53:08.659</c:v>
                </c:pt>
                <c:pt idx="5788">
                  <c:v>Fri Nov 19 10:53:38.665</c:v>
                </c:pt>
                <c:pt idx="5789">
                  <c:v>Fri Nov 19 10:54:08.670</c:v>
                </c:pt>
                <c:pt idx="5790">
                  <c:v>Fri Nov 19 10:54:38.676</c:v>
                </c:pt>
                <c:pt idx="5791">
                  <c:v>Fri Nov 19 10:55:08.681</c:v>
                </c:pt>
                <c:pt idx="5792">
                  <c:v>Fri Nov 19 10:55:38.687</c:v>
                </c:pt>
                <c:pt idx="5793">
                  <c:v>Fri Nov 19 10:56:08.693</c:v>
                </c:pt>
                <c:pt idx="5794">
                  <c:v>Fri Nov 19 10:56:38.699</c:v>
                </c:pt>
                <c:pt idx="5795">
                  <c:v>Fri Nov 19 10:57:08.704</c:v>
                </c:pt>
                <c:pt idx="5796">
                  <c:v>Fri Nov 19 10:57:38.710</c:v>
                </c:pt>
                <c:pt idx="5797">
                  <c:v>Fri Nov 19 10:58:08.716</c:v>
                </c:pt>
                <c:pt idx="5798">
                  <c:v>Fri Nov 19 10:58:38.722</c:v>
                </c:pt>
                <c:pt idx="5799">
                  <c:v>Fri Nov 19 10:59:08.729</c:v>
                </c:pt>
                <c:pt idx="5800">
                  <c:v>Fri Nov 19 10:59:38.735</c:v>
                </c:pt>
                <c:pt idx="5801">
                  <c:v>Fri Nov 19 11:00:08.742</c:v>
                </c:pt>
                <c:pt idx="5802">
                  <c:v>Fri Nov 19 11:00:38.748</c:v>
                </c:pt>
                <c:pt idx="5803">
                  <c:v>Fri Nov 19 11:01:08.754</c:v>
                </c:pt>
                <c:pt idx="5804">
                  <c:v>Fri Nov 19 11:01:38.760</c:v>
                </c:pt>
                <c:pt idx="5805">
                  <c:v>Fri Nov 19 11:02:08.766</c:v>
                </c:pt>
                <c:pt idx="5806">
                  <c:v>Fri Nov 19 11:02:38.770</c:v>
                </c:pt>
                <c:pt idx="5807">
                  <c:v>Fri Nov 19 11:03:08.776</c:v>
                </c:pt>
                <c:pt idx="5808">
                  <c:v>Fri Nov 19 11:03:38.782</c:v>
                </c:pt>
                <c:pt idx="5809">
                  <c:v>Fri Nov 19 11:04:08.788</c:v>
                </c:pt>
                <c:pt idx="5810">
                  <c:v>Fri Nov 19 11:04:38.794</c:v>
                </c:pt>
                <c:pt idx="5811">
                  <c:v>Fri Nov 19 11:05:08.800</c:v>
                </c:pt>
                <c:pt idx="5812">
                  <c:v>Fri Nov 19 11:05:38.806</c:v>
                </c:pt>
                <c:pt idx="5813">
                  <c:v>Fri Nov 19 11:06:08.812</c:v>
                </c:pt>
                <c:pt idx="5814">
                  <c:v>Fri Nov 19 11:06:38.817</c:v>
                </c:pt>
                <c:pt idx="5815">
                  <c:v>Fri Nov 19 11:07:08.823</c:v>
                </c:pt>
                <c:pt idx="5816">
                  <c:v>Fri Nov 19 11:07:38.829</c:v>
                </c:pt>
                <c:pt idx="5817">
                  <c:v>Fri Nov 19 11:08:08.834</c:v>
                </c:pt>
                <c:pt idx="5818">
                  <c:v>Fri Nov 19 11:08:38.840</c:v>
                </c:pt>
                <c:pt idx="5819">
                  <c:v>Fri Nov 19 11:09:08.847</c:v>
                </c:pt>
                <c:pt idx="5820">
                  <c:v>Fri Nov 19 11:09:38.853</c:v>
                </c:pt>
                <c:pt idx="5821">
                  <c:v>Fri Nov 19 11:10:08.859</c:v>
                </c:pt>
                <c:pt idx="5822">
                  <c:v>Fri Nov 19 11:10:38.866</c:v>
                </c:pt>
                <c:pt idx="5823">
                  <c:v>Fri Nov 19 11:11:08.871</c:v>
                </c:pt>
                <c:pt idx="5824">
                  <c:v>Fri Nov 19 11:11:38.876</c:v>
                </c:pt>
                <c:pt idx="5825">
                  <c:v>Fri Nov 19 11:12:08.882</c:v>
                </c:pt>
                <c:pt idx="5826">
                  <c:v>Fri Nov 19 11:12:38.887</c:v>
                </c:pt>
                <c:pt idx="5827">
                  <c:v>Fri Nov 19 11:13:08.893</c:v>
                </c:pt>
                <c:pt idx="5828">
                  <c:v>Fri Nov 19 11:13:38.900</c:v>
                </c:pt>
                <c:pt idx="5829">
                  <c:v>Fri Nov 19 11:14:08.906</c:v>
                </c:pt>
                <c:pt idx="5830">
                  <c:v>Fri Nov 19 11:14:38.912</c:v>
                </c:pt>
                <c:pt idx="5831">
                  <c:v>Fri Nov 19 11:15:08.919</c:v>
                </c:pt>
                <c:pt idx="5832">
                  <c:v>Fri Nov 19 11:15:38.926</c:v>
                </c:pt>
                <c:pt idx="5833">
                  <c:v>Fri Nov 19 11:16:08.933</c:v>
                </c:pt>
                <c:pt idx="5834">
                  <c:v>Fri Nov 19 11:16:38.938</c:v>
                </c:pt>
                <c:pt idx="5835">
                  <c:v>Fri Nov 19 11:17:08.944</c:v>
                </c:pt>
                <c:pt idx="5836">
                  <c:v>Fri Nov 19 11:17:38.949</c:v>
                </c:pt>
                <c:pt idx="5837">
                  <c:v>Fri Nov 19 11:18:08.955</c:v>
                </c:pt>
                <c:pt idx="5838">
                  <c:v>Fri Nov 19 11:18:38.961</c:v>
                </c:pt>
                <c:pt idx="5839">
                  <c:v>Fri Nov 19 11:19:08.968</c:v>
                </c:pt>
                <c:pt idx="5840">
                  <c:v>Fri Nov 19 11:19:38.974</c:v>
                </c:pt>
                <c:pt idx="5841">
                  <c:v>Fri Nov 19 11:20:08.979</c:v>
                </c:pt>
                <c:pt idx="5842">
                  <c:v>Fri Nov 19 11:20:38.985</c:v>
                </c:pt>
                <c:pt idx="5843">
                  <c:v>Fri Nov 19 11:21:08.992</c:v>
                </c:pt>
                <c:pt idx="5844">
                  <c:v>Fri Nov 19 11:21:38.999</c:v>
                </c:pt>
                <c:pt idx="5845">
                  <c:v>Fri Nov 19 11:22:09.005</c:v>
                </c:pt>
                <c:pt idx="5846">
                  <c:v>Fri Nov 19 11:22:39.011</c:v>
                </c:pt>
                <c:pt idx="5847">
                  <c:v>Fri Nov 19 11:23:09.017</c:v>
                </c:pt>
                <c:pt idx="5848">
                  <c:v>Fri Nov 19 11:23:39.023</c:v>
                </c:pt>
                <c:pt idx="5849">
                  <c:v>Fri Nov 19 11:24:09.029</c:v>
                </c:pt>
                <c:pt idx="5850">
                  <c:v>Fri Nov 19 11:24:39.036</c:v>
                </c:pt>
                <c:pt idx="5851">
                  <c:v>Fri Nov 19 11:25:09.041</c:v>
                </c:pt>
                <c:pt idx="5852">
                  <c:v>Fri Nov 19 11:25:39.047</c:v>
                </c:pt>
                <c:pt idx="5853">
                  <c:v>Fri Nov 19 11:26:09.053</c:v>
                </c:pt>
                <c:pt idx="5854">
                  <c:v>Fri Nov 19 11:26:39.059</c:v>
                </c:pt>
                <c:pt idx="5855">
                  <c:v>Fri Nov 19 11:27:09.065</c:v>
                </c:pt>
                <c:pt idx="5856">
                  <c:v>Fri Nov 19 11:27:39.071</c:v>
                </c:pt>
                <c:pt idx="5857">
                  <c:v>Fri Nov 19 11:28:09.077</c:v>
                </c:pt>
                <c:pt idx="5858">
                  <c:v>Fri Nov 19 11:28:39.082</c:v>
                </c:pt>
                <c:pt idx="5859">
                  <c:v>Fri Nov 19 11:29:09.087</c:v>
                </c:pt>
                <c:pt idx="5860">
                  <c:v>Fri Nov 19 11:29:39.092</c:v>
                </c:pt>
                <c:pt idx="5861">
                  <c:v>Fri Nov 19 11:30:09.099</c:v>
                </c:pt>
                <c:pt idx="5862">
                  <c:v>Fri Nov 19 11:30:39.105</c:v>
                </c:pt>
                <c:pt idx="5863">
                  <c:v>Fri Nov 19 11:31:09.111</c:v>
                </c:pt>
                <c:pt idx="5864">
                  <c:v>Fri Nov 19 11:31:39.117</c:v>
                </c:pt>
                <c:pt idx="5865">
                  <c:v>Fri Nov 19 11:32:09.124</c:v>
                </c:pt>
                <c:pt idx="5866">
                  <c:v>Fri Nov 19 11:32:39.130</c:v>
                </c:pt>
                <c:pt idx="5867">
                  <c:v>Fri Nov 19 11:33:09.137</c:v>
                </c:pt>
                <c:pt idx="5868">
                  <c:v>Fri Nov 19 11:33:39.142</c:v>
                </c:pt>
                <c:pt idx="5869">
                  <c:v>Fri Nov 19 11:34:09.147</c:v>
                </c:pt>
                <c:pt idx="5870">
                  <c:v>Fri Nov 19 11:34:39.153</c:v>
                </c:pt>
                <c:pt idx="5871">
                  <c:v>Fri Nov 19 11:35:09.160</c:v>
                </c:pt>
                <c:pt idx="5872">
                  <c:v>Fri Nov 19 11:35:39.167</c:v>
                </c:pt>
                <c:pt idx="5873">
                  <c:v>Fri Nov 19 11:36:09.173</c:v>
                </c:pt>
                <c:pt idx="5874">
                  <c:v>Fri Nov 19 11:36:39.179</c:v>
                </c:pt>
                <c:pt idx="5875">
                  <c:v>Fri Nov 19 11:37:09.185</c:v>
                </c:pt>
                <c:pt idx="5876">
                  <c:v>Fri Nov 19 11:37:39.191</c:v>
                </c:pt>
                <c:pt idx="5877">
                  <c:v>Fri Nov 19 11:38:09.198</c:v>
                </c:pt>
                <c:pt idx="5878">
                  <c:v>Fri Nov 19 11:38:39.204</c:v>
                </c:pt>
                <c:pt idx="5879">
                  <c:v>Fri Nov 19 11:39:09.209</c:v>
                </c:pt>
                <c:pt idx="5880">
                  <c:v>Fri Nov 19 11:39:39.214</c:v>
                </c:pt>
                <c:pt idx="5881">
                  <c:v>Fri Nov 19 11:40:09.219</c:v>
                </c:pt>
                <c:pt idx="5882">
                  <c:v>Fri Nov 19 11:40:39.225</c:v>
                </c:pt>
                <c:pt idx="5883">
                  <c:v>Fri Nov 19 11:41:09.232</c:v>
                </c:pt>
                <c:pt idx="5884">
                  <c:v>Fri Nov 19 11:41:39.238</c:v>
                </c:pt>
                <c:pt idx="5885">
                  <c:v>Fri Nov 19 11:42:09.244</c:v>
                </c:pt>
                <c:pt idx="5886">
                  <c:v>Fri Nov 19 11:42:39.250</c:v>
                </c:pt>
                <c:pt idx="5887">
                  <c:v>Fri Nov 19 11:43:09.256</c:v>
                </c:pt>
                <c:pt idx="5888">
                  <c:v>Fri Nov 19 11:43:39.262</c:v>
                </c:pt>
                <c:pt idx="5889">
                  <c:v>Fri Nov 19 11:44:09.269</c:v>
                </c:pt>
                <c:pt idx="5890">
                  <c:v>Fri Nov 19 11:44:39.275</c:v>
                </c:pt>
                <c:pt idx="5891">
                  <c:v>Fri Nov 19 11:45:09.281</c:v>
                </c:pt>
                <c:pt idx="5892">
                  <c:v>Fri Nov 19 11:45:39.287</c:v>
                </c:pt>
                <c:pt idx="5893">
                  <c:v>Fri Nov 19 11:46:09.293</c:v>
                </c:pt>
                <c:pt idx="5894">
                  <c:v>Fri Nov 19 11:46:39.300</c:v>
                </c:pt>
                <c:pt idx="5895">
                  <c:v>Fri Nov 19 11:47:09.307</c:v>
                </c:pt>
                <c:pt idx="5896">
                  <c:v>Fri Nov 19 11:47:39.312</c:v>
                </c:pt>
                <c:pt idx="5897">
                  <c:v>Fri Nov 19 11:48:09.318</c:v>
                </c:pt>
                <c:pt idx="5898">
                  <c:v>Fri Nov 19 11:48:39.324</c:v>
                </c:pt>
                <c:pt idx="5899">
                  <c:v>Fri Nov 19 11:49:09.330</c:v>
                </c:pt>
                <c:pt idx="5900">
                  <c:v>Fri Nov 19 11:49:39.336</c:v>
                </c:pt>
                <c:pt idx="5901">
                  <c:v>Fri Nov 19 11:50:09.341</c:v>
                </c:pt>
                <c:pt idx="5902">
                  <c:v>Fri Nov 19 11:50:39.346</c:v>
                </c:pt>
                <c:pt idx="5903">
                  <c:v>Fri Nov 19 11:51:09.353</c:v>
                </c:pt>
                <c:pt idx="5904">
                  <c:v>Fri Nov 19 11:51:39.359</c:v>
                </c:pt>
                <c:pt idx="5905">
                  <c:v>Fri Nov 19 11:52:09.365</c:v>
                </c:pt>
                <c:pt idx="5906">
                  <c:v>Fri Nov 19 11:52:39.371</c:v>
                </c:pt>
                <c:pt idx="5907">
                  <c:v>Fri Nov 19 11:53:09.377</c:v>
                </c:pt>
                <c:pt idx="5908">
                  <c:v>Fri Nov 19 11:53:39.383</c:v>
                </c:pt>
                <c:pt idx="5909">
                  <c:v>Fri Nov 19 11:54:09.389</c:v>
                </c:pt>
                <c:pt idx="5910">
                  <c:v>Fri Nov 19 11:54:39.395</c:v>
                </c:pt>
                <c:pt idx="5911">
                  <c:v>Fri Nov 19 11:55:09.401</c:v>
                </c:pt>
                <c:pt idx="5912">
                  <c:v>Fri Nov 19 11:55:39.407</c:v>
                </c:pt>
                <c:pt idx="5913">
                  <c:v>Fri Nov 19 11:56:09.411</c:v>
                </c:pt>
                <c:pt idx="5914">
                  <c:v>Fri Nov 19 11:56:39.417</c:v>
                </c:pt>
                <c:pt idx="5915">
                  <c:v>Fri Nov 19 11:57:09.423</c:v>
                </c:pt>
                <c:pt idx="5916">
                  <c:v>Fri Nov 19 11:57:39.429</c:v>
                </c:pt>
                <c:pt idx="5917">
                  <c:v>Fri Nov 19 11:58:09.436</c:v>
                </c:pt>
                <c:pt idx="5918">
                  <c:v>Fri Nov 19 11:58:39.442</c:v>
                </c:pt>
                <c:pt idx="5919">
                  <c:v>Fri Nov 19 11:59:09.448</c:v>
                </c:pt>
                <c:pt idx="5920">
                  <c:v>Fri Nov 19 11:59:39.454</c:v>
                </c:pt>
                <c:pt idx="5921">
                  <c:v>Fri Nov 19 12:00:09.460</c:v>
                </c:pt>
                <c:pt idx="5922">
                  <c:v>Fri Nov 19 12:00:39.466</c:v>
                </c:pt>
              </c:strCache>
            </c:strRef>
          </c:cat>
          <c:val>
            <c:numRef>
              <c:f>NML_temp_2_cooldown!$B$6:$B$5928</c:f>
              <c:numCache>
                <c:formatCode>General</c:formatCode>
                <c:ptCount val="5923"/>
                <c:pt idx="0">
                  <c:v>296.082672119141</c:v>
                </c:pt>
                <c:pt idx="1">
                  <c:v>296.082672119141</c:v>
                </c:pt>
                <c:pt idx="2">
                  <c:v>294.6463317871089</c:v>
                </c:pt>
                <c:pt idx="3">
                  <c:v>294.6463317871089</c:v>
                </c:pt>
                <c:pt idx="4">
                  <c:v>293.2187805175789</c:v>
                </c:pt>
                <c:pt idx="5">
                  <c:v>292.4638671875</c:v>
                </c:pt>
                <c:pt idx="6">
                  <c:v>291.049713134771</c:v>
                </c:pt>
                <c:pt idx="7">
                  <c:v>289.644256591801</c:v>
                </c:pt>
                <c:pt idx="8">
                  <c:v>288.2474975585889</c:v>
                </c:pt>
                <c:pt idx="9">
                  <c:v>286.168670654301</c:v>
                </c:pt>
                <c:pt idx="10">
                  <c:v>286.168670654301</c:v>
                </c:pt>
                <c:pt idx="11">
                  <c:v>284.79360961914</c:v>
                </c:pt>
                <c:pt idx="12">
                  <c:v>284.10922241211</c:v>
                </c:pt>
                <c:pt idx="13">
                  <c:v>283.42712402344</c:v>
                </c:pt>
                <c:pt idx="14">
                  <c:v>282.069244384771</c:v>
                </c:pt>
                <c:pt idx="15">
                  <c:v>282.069244384771</c:v>
                </c:pt>
                <c:pt idx="16">
                  <c:v>280.72006225586</c:v>
                </c:pt>
                <c:pt idx="17">
                  <c:v>280.72006225586</c:v>
                </c:pt>
                <c:pt idx="18">
                  <c:v>280.72006225586</c:v>
                </c:pt>
                <c:pt idx="19">
                  <c:v>280.0487365722689</c:v>
                </c:pt>
                <c:pt idx="20">
                  <c:v>280.0487365722689</c:v>
                </c:pt>
                <c:pt idx="21">
                  <c:v>279.37942504883</c:v>
                </c:pt>
                <c:pt idx="22">
                  <c:v>279.37942504883</c:v>
                </c:pt>
                <c:pt idx="23">
                  <c:v>279.37942504883</c:v>
                </c:pt>
                <c:pt idx="24">
                  <c:v>278.7123718261699</c:v>
                </c:pt>
                <c:pt idx="25">
                  <c:v>278.7123718261699</c:v>
                </c:pt>
                <c:pt idx="26">
                  <c:v>278.7123718261699</c:v>
                </c:pt>
                <c:pt idx="27">
                  <c:v>278.7123718261699</c:v>
                </c:pt>
                <c:pt idx="28">
                  <c:v>278.7123718261699</c:v>
                </c:pt>
                <c:pt idx="29">
                  <c:v>278.7123718261699</c:v>
                </c:pt>
                <c:pt idx="30">
                  <c:v>278.7123718261699</c:v>
                </c:pt>
                <c:pt idx="31">
                  <c:v>278.7123718261699</c:v>
                </c:pt>
                <c:pt idx="32">
                  <c:v>278.7123718261699</c:v>
                </c:pt>
                <c:pt idx="33">
                  <c:v>278.7123718261699</c:v>
                </c:pt>
                <c:pt idx="34">
                  <c:v>278.7123718261699</c:v>
                </c:pt>
                <c:pt idx="35">
                  <c:v>278.7123718261699</c:v>
                </c:pt>
                <c:pt idx="36">
                  <c:v>278.7123718261699</c:v>
                </c:pt>
                <c:pt idx="37">
                  <c:v>278.7123718261699</c:v>
                </c:pt>
                <c:pt idx="38">
                  <c:v>278.7123718261699</c:v>
                </c:pt>
                <c:pt idx="39">
                  <c:v>278.7123718261699</c:v>
                </c:pt>
                <c:pt idx="40">
                  <c:v>279.37942504883</c:v>
                </c:pt>
                <c:pt idx="41">
                  <c:v>278.7123718261699</c:v>
                </c:pt>
                <c:pt idx="42">
                  <c:v>279.37942504883</c:v>
                </c:pt>
                <c:pt idx="43">
                  <c:v>279.37942504883</c:v>
                </c:pt>
                <c:pt idx="44">
                  <c:v>278.7123718261699</c:v>
                </c:pt>
                <c:pt idx="45">
                  <c:v>279.37942504883</c:v>
                </c:pt>
                <c:pt idx="46">
                  <c:v>279.37942504883</c:v>
                </c:pt>
                <c:pt idx="47">
                  <c:v>278.7123718261699</c:v>
                </c:pt>
                <c:pt idx="48">
                  <c:v>278.7123718261699</c:v>
                </c:pt>
                <c:pt idx="49">
                  <c:v>279.37942504883</c:v>
                </c:pt>
                <c:pt idx="50">
                  <c:v>278.7123718261699</c:v>
                </c:pt>
                <c:pt idx="51">
                  <c:v>278.7123718261699</c:v>
                </c:pt>
                <c:pt idx="52">
                  <c:v>278.7123718261699</c:v>
                </c:pt>
                <c:pt idx="53">
                  <c:v>278.7123718261699</c:v>
                </c:pt>
                <c:pt idx="54">
                  <c:v>278.7123718261699</c:v>
                </c:pt>
                <c:pt idx="55">
                  <c:v>279.37942504883</c:v>
                </c:pt>
                <c:pt idx="56">
                  <c:v>278.7123718261699</c:v>
                </c:pt>
                <c:pt idx="57">
                  <c:v>278.7123718261699</c:v>
                </c:pt>
                <c:pt idx="58">
                  <c:v>279.37942504883</c:v>
                </c:pt>
                <c:pt idx="59">
                  <c:v>279.37942504883</c:v>
                </c:pt>
                <c:pt idx="60">
                  <c:v>279.37942504883</c:v>
                </c:pt>
                <c:pt idx="61">
                  <c:v>280.0487365722689</c:v>
                </c:pt>
                <c:pt idx="62">
                  <c:v>280.72006225586</c:v>
                </c:pt>
                <c:pt idx="63">
                  <c:v>280.72006225586</c:v>
                </c:pt>
                <c:pt idx="64">
                  <c:v>281.3935852050789</c:v>
                </c:pt>
                <c:pt idx="65">
                  <c:v>282.7471313476589</c:v>
                </c:pt>
                <c:pt idx="66">
                  <c:v>282.7471313476589</c:v>
                </c:pt>
                <c:pt idx="67">
                  <c:v>283.42712402344</c:v>
                </c:pt>
                <c:pt idx="68">
                  <c:v>284.10922241211</c:v>
                </c:pt>
                <c:pt idx="69">
                  <c:v>284.79360961914</c:v>
                </c:pt>
                <c:pt idx="70">
                  <c:v>285.48004150391</c:v>
                </c:pt>
                <c:pt idx="71">
                  <c:v>286.168670654301</c:v>
                </c:pt>
                <c:pt idx="72">
                  <c:v>286.859375</c:v>
                </c:pt>
                <c:pt idx="73">
                  <c:v>286.859375</c:v>
                </c:pt>
                <c:pt idx="74">
                  <c:v>287.55239868164</c:v>
                </c:pt>
                <c:pt idx="75">
                  <c:v>288.2474975585889</c:v>
                </c:pt>
                <c:pt idx="76">
                  <c:v>288.2474975585889</c:v>
                </c:pt>
                <c:pt idx="77">
                  <c:v>288.2474975585889</c:v>
                </c:pt>
                <c:pt idx="78">
                  <c:v>288.9447937011699</c:v>
                </c:pt>
                <c:pt idx="79">
                  <c:v>288.9447937011699</c:v>
                </c:pt>
                <c:pt idx="80">
                  <c:v>289.644256591801</c:v>
                </c:pt>
                <c:pt idx="81">
                  <c:v>288.9447937011699</c:v>
                </c:pt>
                <c:pt idx="82">
                  <c:v>289.644256591801</c:v>
                </c:pt>
                <c:pt idx="83">
                  <c:v>290.345886230471</c:v>
                </c:pt>
                <c:pt idx="84">
                  <c:v>289.644256591801</c:v>
                </c:pt>
                <c:pt idx="85">
                  <c:v>290.345886230471</c:v>
                </c:pt>
                <c:pt idx="86">
                  <c:v>290.345886230471</c:v>
                </c:pt>
                <c:pt idx="87">
                  <c:v>290.345886230471</c:v>
                </c:pt>
                <c:pt idx="88">
                  <c:v>290.345886230471</c:v>
                </c:pt>
                <c:pt idx="89">
                  <c:v>290.345886230471</c:v>
                </c:pt>
                <c:pt idx="90">
                  <c:v>291.049713134771</c:v>
                </c:pt>
                <c:pt idx="91">
                  <c:v>290.345886230471</c:v>
                </c:pt>
                <c:pt idx="92">
                  <c:v>290.345886230471</c:v>
                </c:pt>
                <c:pt idx="93">
                  <c:v>290.345886230471</c:v>
                </c:pt>
                <c:pt idx="94">
                  <c:v>290.345886230471</c:v>
                </c:pt>
                <c:pt idx="95">
                  <c:v>289.644256591801</c:v>
                </c:pt>
                <c:pt idx="96">
                  <c:v>288.9447937011699</c:v>
                </c:pt>
                <c:pt idx="97">
                  <c:v>288.2474975585889</c:v>
                </c:pt>
                <c:pt idx="98">
                  <c:v>287.55239868164</c:v>
                </c:pt>
                <c:pt idx="99">
                  <c:v>286.168670654301</c:v>
                </c:pt>
                <c:pt idx="100">
                  <c:v>284.79360961914</c:v>
                </c:pt>
                <c:pt idx="101">
                  <c:v>282.7471313476589</c:v>
                </c:pt>
                <c:pt idx="102">
                  <c:v>281.3935852050789</c:v>
                </c:pt>
                <c:pt idx="103">
                  <c:v>279.37942504883</c:v>
                </c:pt>
                <c:pt idx="104">
                  <c:v>277.38452148437</c:v>
                </c:pt>
                <c:pt idx="105">
                  <c:v>276.06521606445</c:v>
                </c:pt>
                <c:pt idx="106">
                  <c:v>275.408782958978</c:v>
                </c:pt>
                <c:pt idx="107">
                  <c:v>274.10211181641</c:v>
                </c:pt>
                <c:pt idx="108">
                  <c:v>272.7635498046889</c:v>
                </c:pt>
                <c:pt idx="109">
                  <c:v>272.11770629883</c:v>
                </c:pt>
                <c:pt idx="110">
                  <c:v>271.47399902344</c:v>
                </c:pt>
                <c:pt idx="111">
                  <c:v>271.47399902344</c:v>
                </c:pt>
                <c:pt idx="112">
                  <c:v>270.1928100585889</c:v>
                </c:pt>
                <c:pt idx="113">
                  <c:v>270.1928100585889</c:v>
                </c:pt>
                <c:pt idx="114">
                  <c:v>270.1928100585889</c:v>
                </c:pt>
                <c:pt idx="115">
                  <c:v>270.1928100585889</c:v>
                </c:pt>
                <c:pt idx="116">
                  <c:v>269.55535888672</c:v>
                </c:pt>
                <c:pt idx="117">
                  <c:v>269.55535888672</c:v>
                </c:pt>
                <c:pt idx="118">
                  <c:v>270.1928100585889</c:v>
                </c:pt>
                <c:pt idx="119">
                  <c:v>270.1928100585889</c:v>
                </c:pt>
                <c:pt idx="120">
                  <c:v>270.1928100585889</c:v>
                </c:pt>
                <c:pt idx="121">
                  <c:v>270.1928100585889</c:v>
                </c:pt>
                <c:pt idx="122">
                  <c:v>270.1928100585889</c:v>
                </c:pt>
                <c:pt idx="123">
                  <c:v>270.1928100585889</c:v>
                </c:pt>
                <c:pt idx="124">
                  <c:v>270.1928100585889</c:v>
                </c:pt>
                <c:pt idx="125">
                  <c:v>270.1928100585889</c:v>
                </c:pt>
                <c:pt idx="126">
                  <c:v>270.1928100585889</c:v>
                </c:pt>
                <c:pt idx="127">
                  <c:v>270.1928100585889</c:v>
                </c:pt>
                <c:pt idx="128">
                  <c:v>270.1928100585889</c:v>
                </c:pt>
                <c:pt idx="129">
                  <c:v>270.1928100585889</c:v>
                </c:pt>
                <c:pt idx="130">
                  <c:v>270.1928100585889</c:v>
                </c:pt>
                <c:pt idx="131">
                  <c:v>270.1928100585889</c:v>
                </c:pt>
                <c:pt idx="132">
                  <c:v>270.1928100585889</c:v>
                </c:pt>
                <c:pt idx="133">
                  <c:v>270.1928100585889</c:v>
                </c:pt>
                <c:pt idx="134">
                  <c:v>270.1928100585889</c:v>
                </c:pt>
                <c:pt idx="135">
                  <c:v>270.1928100585889</c:v>
                </c:pt>
                <c:pt idx="136">
                  <c:v>270.1928100585889</c:v>
                </c:pt>
                <c:pt idx="137">
                  <c:v>269.55535888672</c:v>
                </c:pt>
                <c:pt idx="138">
                  <c:v>269.55535888672</c:v>
                </c:pt>
                <c:pt idx="139">
                  <c:v>269.55535888672</c:v>
                </c:pt>
                <c:pt idx="140">
                  <c:v>269.55535888672</c:v>
                </c:pt>
                <c:pt idx="141">
                  <c:v>268.919921875</c:v>
                </c:pt>
                <c:pt idx="142">
                  <c:v>268.919921875</c:v>
                </c:pt>
                <c:pt idx="143">
                  <c:v>268.919921875</c:v>
                </c:pt>
                <c:pt idx="144">
                  <c:v>268.2865905761689</c:v>
                </c:pt>
                <c:pt idx="145">
                  <c:v>268.2865905761689</c:v>
                </c:pt>
                <c:pt idx="146">
                  <c:v>267.6552734375</c:v>
                </c:pt>
                <c:pt idx="147">
                  <c:v>267.6552734375</c:v>
                </c:pt>
                <c:pt idx="148">
                  <c:v>267.6552734375</c:v>
                </c:pt>
                <c:pt idx="149">
                  <c:v>267.0260925293</c:v>
                </c:pt>
                <c:pt idx="150">
                  <c:v>267.0260925293</c:v>
                </c:pt>
                <c:pt idx="151">
                  <c:v>267.0260925293</c:v>
                </c:pt>
                <c:pt idx="152">
                  <c:v>267.0260925293</c:v>
                </c:pt>
                <c:pt idx="153">
                  <c:v>267.0260925293</c:v>
                </c:pt>
                <c:pt idx="154">
                  <c:v>266.39898681641</c:v>
                </c:pt>
                <c:pt idx="155">
                  <c:v>266.39898681641</c:v>
                </c:pt>
                <c:pt idx="156">
                  <c:v>266.39898681641</c:v>
                </c:pt>
                <c:pt idx="157">
                  <c:v>266.39898681641</c:v>
                </c:pt>
                <c:pt idx="158">
                  <c:v>266.39898681641</c:v>
                </c:pt>
                <c:pt idx="159">
                  <c:v>266.39898681641</c:v>
                </c:pt>
                <c:pt idx="160">
                  <c:v>266.39898681641</c:v>
                </c:pt>
                <c:pt idx="161">
                  <c:v>265.7738952636699</c:v>
                </c:pt>
                <c:pt idx="162">
                  <c:v>265.7738952636699</c:v>
                </c:pt>
                <c:pt idx="163">
                  <c:v>265.7738952636699</c:v>
                </c:pt>
                <c:pt idx="164">
                  <c:v>265.7738952636699</c:v>
                </c:pt>
                <c:pt idx="165">
                  <c:v>265.7738952636699</c:v>
                </c:pt>
                <c:pt idx="166">
                  <c:v>265.7738952636699</c:v>
                </c:pt>
                <c:pt idx="167">
                  <c:v>265.15087890625</c:v>
                </c:pt>
                <c:pt idx="168">
                  <c:v>265.15087890625</c:v>
                </c:pt>
                <c:pt idx="169">
                  <c:v>265.7738952636699</c:v>
                </c:pt>
                <c:pt idx="170">
                  <c:v>265.7738952636699</c:v>
                </c:pt>
                <c:pt idx="171">
                  <c:v>265.15087890625</c:v>
                </c:pt>
                <c:pt idx="172">
                  <c:v>265.15087890625</c:v>
                </c:pt>
                <c:pt idx="173">
                  <c:v>265.15087890625</c:v>
                </c:pt>
                <c:pt idx="174">
                  <c:v>265.15087890625</c:v>
                </c:pt>
                <c:pt idx="175">
                  <c:v>265.15087890625</c:v>
                </c:pt>
                <c:pt idx="176">
                  <c:v>265.15087890625</c:v>
                </c:pt>
                <c:pt idx="177">
                  <c:v>264.529846191411</c:v>
                </c:pt>
                <c:pt idx="178">
                  <c:v>265.15087890625</c:v>
                </c:pt>
                <c:pt idx="179">
                  <c:v>265.15087890625</c:v>
                </c:pt>
                <c:pt idx="180">
                  <c:v>265.15087890625</c:v>
                </c:pt>
                <c:pt idx="181">
                  <c:v>264.529846191411</c:v>
                </c:pt>
                <c:pt idx="182">
                  <c:v>265.15087890625</c:v>
                </c:pt>
                <c:pt idx="183">
                  <c:v>265.15087890625</c:v>
                </c:pt>
                <c:pt idx="184">
                  <c:v>265.15087890625</c:v>
                </c:pt>
                <c:pt idx="185">
                  <c:v>264.529846191411</c:v>
                </c:pt>
                <c:pt idx="186">
                  <c:v>264.529846191411</c:v>
                </c:pt>
                <c:pt idx="187">
                  <c:v>264.529846191411</c:v>
                </c:pt>
                <c:pt idx="188">
                  <c:v>265.15087890625</c:v>
                </c:pt>
                <c:pt idx="189">
                  <c:v>264.529846191411</c:v>
                </c:pt>
                <c:pt idx="190">
                  <c:v>264.529846191411</c:v>
                </c:pt>
                <c:pt idx="191">
                  <c:v>264.529846191411</c:v>
                </c:pt>
                <c:pt idx="192">
                  <c:v>264.529846191411</c:v>
                </c:pt>
                <c:pt idx="193">
                  <c:v>264.529846191411</c:v>
                </c:pt>
                <c:pt idx="194">
                  <c:v>264.529846191411</c:v>
                </c:pt>
                <c:pt idx="195">
                  <c:v>264.529846191411</c:v>
                </c:pt>
                <c:pt idx="196">
                  <c:v>264.529846191411</c:v>
                </c:pt>
                <c:pt idx="197">
                  <c:v>264.529846191411</c:v>
                </c:pt>
                <c:pt idx="198">
                  <c:v>264.529846191411</c:v>
                </c:pt>
                <c:pt idx="199">
                  <c:v>263.91091918945</c:v>
                </c:pt>
                <c:pt idx="200">
                  <c:v>263.91091918945</c:v>
                </c:pt>
                <c:pt idx="201">
                  <c:v>263.91091918945</c:v>
                </c:pt>
                <c:pt idx="202">
                  <c:v>264.529846191411</c:v>
                </c:pt>
                <c:pt idx="203">
                  <c:v>264.529846191411</c:v>
                </c:pt>
                <c:pt idx="204">
                  <c:v>263.91091918945</c:v>
                </c:pt>
                <c:pt idx="205">
                  <c:v>263.91091918945</c:v>
                </c:pt>
                <c:pt idx="206">
                  <c:v>263.91091918945</c:v>
                </c:pt>
                <c:pt idx="207">
                  <c:v>263.91091918945</c:v>
                </c:pt>
                <c:pt idx="208">
                  <c:v>263.91091918945</c:v>
                </c:pt>
                <c:pt idx="209">
                  <c:v>263.91091918945</c:v>
                </c:pt>
                <c:pt idx="210">
                  <c:v>263.2939758300789</c:v>
                </c:pt>
                <c:pt idx="211">
                  <c:v>263.91091918945</c:v>
                </c:pt>
                <c:pt idx="212">
                  <c:v>263.91091918945</c:v>
                </c:pt>
                <c:pt idx="213">
                  <c:v>263.91091918945</c:v>
                </c:pt>
                <c:pt idx="214">
                  <c:v>263.2939758300789</c:v>
                </c:pt>
                <c:pt idx="215">
                  <c:v>263.2939758300789</c:v>
                </c:pt>
                <c:pt idx="216">
                  <c:v>263.2939758300789</c:v>
                </c:pt>
                <c:pt idx="217">
                  <c:v>263.2939758300789</c:v>
                </c:pt>
                <c:pt idx="218">
                  <c:v>263.2939758300789</c:v>
                </c:pt>
                <c:pt idx="219">
                  <c:v>263.2939758300789</c:v>
                </c:pt>
                <c:pt idx="220">
                  <c:v>263.2939758300789</c:v>
                </c:pt>
                <c:pt idx="221">
                  <c:v>263.2939758300789</c:v>
                </c:pt>
                <c:pt idx="222">
                  <c:v>263.2939758300789</c:v>
                </c:pt>
                <c:pt idx="223">
                  <c:v>263.2939758300789</c:v>
                </c:pt>
                <c:pt idx="224">
                  <c:v>263.2939758300789</c:v>
                </c:pt>
                <c:pt idx="225">
                  <c:v>263.2939758300789</c:v>
                </c:pt>
                <c:pt idx="226">
                  <c:v>263.2939758300789</c:v>
                </c:pt>
                <c:pt idx="227">
                  <c:v>263.2939758300789</c:v>
                </c:pt>
                <c:pt idx="228">
                  <c:v>262.67907714844</c:v>
                </c:pt>
                <c:pt idx="229">
                  <c:v>262.67907714844</c:v>
                </c:pt>
                <c:pt idx="230">
                  <c:v>262.67907714844</c:v>
                </c:pt>
                <c:pt idx="231">
                  <c:v>262.67907714844</c:v>
                </c:pt>
                <c:pt idx="232">
                  <c:v>262.67907714844</c:v>
                </c:pt>
                <c:pt idx="233">
                  <c:v>262.67907714844</c:v>
                </c:pt>
                <c:pt idx="234">
                  <c:v>262.67907714844</c:v>
                </c:pt>
                <c:pt idx="235">
                  <c:v>262.67907714844</c:v>
                </c:pt>
                <c:pt idx="236">
                  <c:v>262.67907714844</c:v>
                </c:pt>
                <c:pt idx="237">
                  <c:v>263.2939758300789</c:v>
                </c:pt>
                <c:pt idx="238">
                  <c:v>262.67907714844</c:v>
                </c:pt>
                <c:pt idx="239">
                  <c:v>262.67907714844</c:v>
                </c:pt>
                <c:pt idx="240">
                  <c:v>262.67907714844</c:v>
                </c:pt>
                <c:pt idx="241">
                  <c:v>263.2939758300789</c:v>
                </c:pt>
                <c:pt idx="242">
                  <c:v>263.2939758300789</c:v>
                </c:pt>
                <c:pt idx="243">
                  <c:v>262.67907714844</c:v>
                </c:pt>
                <c:pt idx="244">
                  <c:v>262.67907714844</c:v>
                </c:pt>
                <c:pt idx="245">
                  <c:v>263.2939758300789</c:v>
                </c:pt>
                <c:pt idx="246">
                  <c:v>263.2939758300789</c:v>
                </c:pt>
                <c:pt idx="247">
                  <c:v>263.2939758300789</c:v>
                </c:pt>
                <c:pt idx="248">
                  <c:v>263.2939758300789</c:v>
                </c:pt>
                <c:pt idx="249">
                  <c:v>263.2939758300789</c:v>
                </c:pt>
                <c:pt idx="250">
                  <c:v>263.2939758300789</c:v>
                </c:pt>
                <c:pt idx="251">
                  <c:v>263.91091918945</c:v>
                </c:pt>
                <c:pt idx="252">
                  <c:v>263.91091918945</c:v>
                </c:pt>
                <c:pt idx="253">
                  <c:v>263.91091918945</c:v>
                </c:pt>
                <c:pt idx="254">
                  <c:v>263.91091918945</c:v>
                </c:pt>
                <c:pt idx="255">
                  <c:v>263.91091918945</c:v>
                </c:pt>
                <c:pt idx="256">
                  <c:v>263.91091918945</c:v>
                </c:pt>
                <c:pt idx="257">
                  <c:v>263.91091918945</c:v>
                </c:pt>
                <c:pt idx="258">
                  <c:v>263.91091918945</c:v>
                </c:pt>
                <c:pt idx="259">
                  <c:v>263.91091918945</c:v>
                </c:pt>
                <c:pt idx="260">
                  <c:v>263.91091918945</c:v>
                </c:pt>
                <c:pt idx="261">
                  <c:v>264.529846191411</c:v>
                </c:pt>
                <c:pt idx="262">
                  <c:v>264.529846191411</c:v>
                </c:pt>
                <c:pt idx="263">
                  <c:v>263.91091918945</c:v>
                </c:pt>
                <c:pt idx="264">
                  <c:v>263.91091918945</c:v>
                </c:pt>
                <c:pt idx="265">
                  <c:v>263.91091918945</c:v>
                </c:pt>
                <c:pt idx="266">
                  <c:v>263.91091918945</c:v>
                </c:pt>
                <c:pt idx="267">
                  <c:v>263.91091918945</c:v>
                </c:pt>
                <c:pt idx="268">
                  <c:v>263.2939758300789</c:v>
                </c:pt>
                <c:pt idx="269">
                  <c:v>263.2939758300789</c:v>
                </c:pt>
                <c:pt idx="270">
                  <c:v>263.2939758300789</c:v>
                </c:pt>
                <c:pt idx="271">
                  <c:v>263.2939758300789</c:v>
                </c:pt>
                <c:pt idx="272">
                  <c:v>263.2939758300789</c:v>
                </c:pt>
                <c:pt idx="273">
                  <c:v>263.2939758300789</c:v>
                </c:pt>
                <c:pt idx="274">
                  <c:v>263.2939758300789</c:v>
                </c:pt>
                <c:pt idx="275">
                  <c:v>263.2939758300789</c:v>
                </c:pt>
                <c:pt idx="276">
                  <c:v>263.2939758300789</c:v>
                </c:pt>
                <c:pt idx="277">
                  <c:v>263.2939758300789</c:v>
                </c:pt>
                <c:pt idx="278">
                  <c:v>263.2939758300789</c:v>
                </c:pt>
                <c:pt idx="279">
                  <c:v>262.67907714844</c:v>
                </c:pt>
                <c:pt idx="280">
                  <c:v>262.67907714844</c:v>
                </c:pt>
                <c:pt idx="281">
                  <c:v>262.67907714844</c:v>
                </c:pt>
                <c:pt idx="282">
                  <c:v>262.67907714844</c:v>
                </c:pt>
                <c:pt idx="283">
                  <c:v>262.67907714844</c:v>
                </c:pt>
                <c:pt idx="284">
                  <c:v>262.67907714844</c:v>
                </c:pt>
                <c:pt idx="285">
                  <c:v>262.67907714844</c:v>
                </c:pt>
                <c:pt idx="286">
                  <c:v>262.67907714844</c:v>
                </c:pt>
                <c:pt idx="287">
                  <c:v>262.67907714844</c:v>
                </c:pt>
                <c:pt idx="288">
                  <c:v>262.67907714844</c:v>
                </c:pt>
                <c:pt idx="289">
                  <c:v>262.67907714844</c:v>
                </c:pt>
                <c:pt idx="290">
                  <c:v>262.67907714844</c:v>
                </c:pt>
                <c:pt idx="291">
                  <c:v>262.67907714844</c:v>
                </c:pt>
                <c:pt idx="292">
                  <c:v>262.67907714844</c:v>
                </c:pt>
                <c:pt idx="293">
                  <c:v>262.67907714844</c:v>
                </c:pt>
                <c:pt idx="294">
                  <c:v>262.06619262695</c:v>
                </c:pt>
                <c:pt idx="295">
                  <c:v>262.67907714844</c:v>
                </c:pt>
                <c:pt idx="296">
                  <c:v>262.67907714844</c:v>
                </c:pt>
                <c:pt idx="297">
                  <c:v>262.67907714844</c:v>
                </c:pt>
                <c:pt idx="298">
                  <c:v>262.67907714844</c:v>
                </c:pt>
                <c:pt idx="299">
                  <c:v>262.67907714844</c:v>
                </c:pt>
                <c:pt idx="300">
                  <c:v>262.67907714844</c:v>
                </c:pt>
                <c:pt idx="301">
                  <c:v>262.67907714844</c:v>
                </c:pt>
                <c:pt idx="302">
                  <c:v>262.67907714844</c:v>
                </c:pt>
                <c:pt idx="303">
                  <c:v>262.06619262695</c:v>
                </c:pt>
                <c:pt idx="304">
                  <c:v>262.67907714844</c:v>
                </c:pt>
                <c:pt idx="305">
                  <c:v>262.67907714844</c:v>
                </c:pt>
                <c:pt idx="306">
                  <c:v>262.67907714844</c:v>
                </c:pt>
                <c:pt idx="307">
                  <c:v>262.67907714844</c:v>
                </c:pt>
                <c:pt idx="308">
                  <c:v>262.67907714844</c:v>
                </c:pt>
                <c:pt idx="309">
                  <c:v>262.67907714844</c:v>
                </c:pt>
                <c:pt idx="310">
                  <c:v>262.67907714844</c:v>
                </c:pt>
                <c:pt idx="311">
                  <c:v>262.67907714844</c:v>
                </c:pt>
                <c:pt idx="312">
                  <c:v>262.67907714844</c:v>
                </c:pt>
                <c:pt idx="313">
                  <c:v>262.67907714844</c:v>
                </c:pt>
                <c:pt idx="314">
                  <c:v>262.06619262695</c:v>
                </c:pt>
                <c:pt idx="315">
                  <c:v>262.06619262695</c:v>
                </c:pt>
                <c:pt idx="316">
                  <c:v>262.67907714844</c:v>
                </c:pt>
                <c:pt idx="317">
                  <c:v>262.67907714844</c:v>
                </c:pt>
                <c:pt idx="318">
                  <c:v>262.06619262695</c:v>
                </c:pt>
                <c:pt idx="319">
                  <c:v>262.06619262695</c:v>
                </c:pt>
                <c:pt idx="320">
                  <c:v>262.67907714844</c:v>
                </c:pt>
                <c:pt idx="321">
                  <c:v>262.67907714844</c:v>
                </c:pt>
                <c:pt idx="322">
                  <c:v>262.67907714844</c:v>
                </c:pt>
                <c:pt idx="323">
                  <c:v>262.67907714844</c:v>
                </c:pt>
                <c:pt idx="324">
                  <c:v>262.06619262695</c:v>
                </c:pt>
                <c:pt idx="325">
                  <c:v>262.06619262695</c:v>
                </c:pt>
                <c:pt idx="326">
                  <c:v>262.06619262695</c:v>
                </c:pt>
                <c:pt idx="327">
                  <c:v>262.67907714844</c:v>
                </c:pt>
                <c:pt idx="328">
                  <c:v>262.06619262695</c:v>
                </c:pt>
                <c:pt idx="329">
                  <c:v>262.06619262695</c:v>
                </c:pt>
                <c:pt idx="330">
                  <c:v>262.06619262695</c:v>
                </c:pt>
                <c:pt idx="331">
                  <c:v>262.06619262695</c:v>
                </c:pt>
                <c:pt idx="332">
                  <c:v>262.67907714844</c:v>
                </c:pt>
                <c:pt idx="333">
                  <c:v>262.67907714844</c:v>
                </c:pt>
                <c:pt idx="334">
                  <c:v>262.67907714844</c:v>
                </c:pt>
                <c:pt idx="335">
                  <c:v>262.06619262695</c:v>
                </c:pt>
                <c:pt idx="336">
                  <c:v>262.06619262695</c:v>
                </c:pt>
                <c:pt idx="337">
                  <c:v>262.67907714844</c:v>
                </c:pt>
                <c:pt idx="338">
                  <c:v>262.67907714844</c:v>
                </c:pt>
                <c:pt idx="339">
                  <c:v>262.06619262695</c:v>
                </c:pt>
                <c:pt idx="340">
                  <c:v>262.06619262695</c:v>
                </c:pt>
                <c:pt idx="341">
                  <c:v>262.06619262695</c:v>
                </c:pt>
                <c:pt idx="342">
                  <c:v>262.06619262695</c:v>
                </c:pt>
                <c:pt idx="343">
                  <c:v>262.06619262695</c:v>
                </c:pt>
                <c:pt idx="344">
                  <c:v>261.45538330078</c:v>
                </c:pt>
                <c:pt idx="345">
                  <c:v>260.84652709961</c:v>
                </c:pt>
                <c:pt idx="346">
                  <c:v>260.84652709961</c:v>
                </c:pt>
                <c:pt idx="347">
                  <c:v>260.84652709961</c:v>
                </c:pt>
                <c:pt idx="348">
                  <c:v>260.84652709961</c:v>
                </c:pt>
                <c:pt idx="349">
                  <c:v>260.2397155761689</c:v>
                </c:pt>
                <c:pt idx="350">
                  <c:v>260.2397155761689</c:v>
                </c:pt>
                <c:pt idx="351">
                  <c:v>260.2397155761689</c:v>
                </c:pt>
                <c:pt idx="352">
                  <c:v>260.2397155761689</c:v>
                </c:pt>
                <c:pt idx="353">
                  <c:v>260.2397155761689</c:v>
                </c:pt>
                <c:pt idx="354">
                  <c:v>260.2397155761689</c:v>
                </c:pt>
                <c:pt idx="355">
                  <c:v>260.2397155761689</c:v>
                </c:pt>
                <c:pt idx="356">
                  <c:v>260.2397155761689</c:v>
                </c:pt>
                <c:pt idx="357">
                  <c:v>260.2397155761689</c:v>
                </c:pt>
                <c:pt idx="358">
                  <c:v>260.2397155761689</c:v>
                </c:pt>
                <c:pt idx="359">
                  <c:v>260.2397155761689</c:v>
                </c:pt>
                <c:pt idx="360">
                  <c:v>260.2397155761689</c:v>
                </c:pt>
                <c:pt idx="361">
                  <c:v>259.634887695312</c:v>
                </c:pt>
                <c:pt idx="362">
                  <c:v>259.634887695312</c:v>
                </c:pt>
                <c:pt idx="363">
                  <c:v>259.634887695312</c:v>
                </c:pt>
                <c:pt idx="364">
                  <c:v>260.2397155761689</c:v>
                </c:pt>
                <c:pt idx="365">
                  <c:v>259.634887695312</c:v>
                </c:pt>
                <c:pt idx="366">
                  <c:v>259.634887695312</c:v>
                </c:pt>
                <c:pt idx="367">
                  <c:v>260.2397155761689</c:v>
                </c:pt>
                <c:pt idx="368">
                  <c:v>260.2397155761689</c:v>
                </c:pt>
                <c:pt idx="369">
                  <c:v>260.2397155761689</c:v>
                </c:pt>
                <c:pt idx="370">
                  <c:v>260.2397155761689</c:v>
                </c:pt>
                <c:pt idx="371">
                  <c:v>260.2397155761689</c:v>
                </c:pt>
                <c:pt idx="372">
                  <c:v>260.2397155761689</c:v>
                </c:pt>
                <c:pt idx="373">
                  <c:v>260.2397155761689</c:v>
                </c:pt>
                <c:pt idx="374">
                  <c:v>260.2397155761689</c:v>
                </c:pt>
                <c:pt idx="375">
                  <c:v>260.2397155761689</c:v>
                </c:pt>
                <c:pt idx="376">
                  <c:v>260.2397155761689</c:v>
                </c:pt>
                <c:pt idx="377">
                  <c:v>260.2397155761689</c:v>
                </c:pt>
                <c:pt idx="378">
                  <c:v>260.2397155761689</c:v>
                </c:pt>
                <c:pt idx="379">
                  <c:v>260.2397155761689</c:v>
                </c:pt>
                <c:pt idx="380">
                  <c:v>260.2397155761689</c:v>
                </c:pt>
                <c:pt idx="381">
                  <c:v>260.2397155761689</c:v>
                </c:pt>
                <c:pt idx="382">
                  <c:v>260.2397155761689</c:v>
                </c:pt>
                <c:pt idx="383">
                  <c:v>260.2397155761689</c:v>
                </c:pt>
                <c:pt idx="384">
                  <c:v>260.2397155761689</c:v>
                </c:pt>
                <c:pt idx="385">
                  <c:v>260.2397155761689</c:v>
                </c:pt>
                <c:pt idx="386">
                  <c:v>260.2397155761689</c:v>
                </c:pt>
                <c:pt idx="387">
                  <c:v>260.2397155761689</c:v>
                </c:pt>
                <c:pt idx="388">
                  <c:v>259.634887695312</c:v>
                </c:pt>
                <c:pt idx="389">
                  <c:v>260.2397155761689</c:v>
                </c:pt>
                <c:pt idx="390">
                  <c:v>260.2397155761689</c:v>
                </c:pt>
                <c:pt idx="391">
                  <c:v>260.2397155761689</c:v>
                </c:pt>
                <c:pt idx="392">
                  <c:v>260.2397155761689</c:v>
                </c:pt>
                <c:pt idx="393">
                  <c:v>259.634887695312</c:v>
                </c:pt>
                <c:pt idx="394">
                  <c:v>259.634887695312</c:v>
                </c:pt>
                <c:pt idx="395">
                  <c:v>260.2397155761689</c:v>
                </c:pt>
                <c:pt idx="396">
                  <c:v>260.2397155761689</c:v>
                </c:pt>
                <c:pt idx="397">
                  <c:v>260.2397155761689</c:v>
                </c:pt>
                <c:pt idx="398">
                  <c:v>260.2397155761689</c:v>
                </c:pt>
                <c:pt idx="399">
                  <c:v>259.634887695312</c:v>
                </c:pt>
                <c:pt idx="400">
                  <c:v>260.2397155761689</c:v>
                </c:pt>
                <c:pt idx="401">
                  <c:v>260.2397155761689</c:v>
                </c:pt>
                <c:pt idx="402">
                  <c:v>260.2397155761689</c:v>
                </c:pt>
                <c:pt idx="403">
                  <c:v>259.634887695312</c:v>
                </c:pt>
                <c:pt idx="404">
                  <c:v>260.2397155761689</c:v>
                </c:pt>
                <c:pt idx="405">
                  <c:v>260.2397155761689</c:v>
                </c:pt>
                <c:pt idx="406">
                  <c:v>260.2397155761689</c:v>
                </c:pt>
                <c:pt idx="407">
                  <c:v>260.2397155761689</c:v>
                </c:pt>
                <c:pt idx="408">
                  <c:v>259.634887695312</c:v>
                </c:pt>
                <c:pt idx="409">
                  <c:v>259.634887695312</c:v>
                </c:pt>
                <c:pt idx="410">
                  <c:v>260.2397155761689</c:v>
                </c:pt>
                <c:pt idx="411">
                  <c:v>260.2397155761689</c:v>
                </c:pt>
                <c:pt idx="412">
                  <c:v>260.2397155761689</c:v>
                </c:pt>
                <c:pt idx="413">
                  <c:v>260.2397155761689</c:v>
                </c:pt>
                <c:pt idx="414">
                  <c:v>260.2397155761689</c:v>
                </c:pt>
                <c:pt idx="415">
                  <c:v>260.2397155761689</c:v>
                </c:pt>
                <c:pt idx="416">
                  <c:v>260.2397155761689</c:v>
                </c:pt>
                <c:pt idx="417">
                  <c:v>260.2397155761689</c:v>
                </c:pt>
                <c:pt idx="418">
                  <c:v>260.2397155761689</c:v>
                </c:pt>
                <c:pt idx="419">
                  <c:v>260.2397155761689</c:v>
                </c:pt>
                <c:pt idx="420">
                  <c:v>259.634887695312</c:v>
                </c:pt>
                <c:pt idx="421">
                  <c:v>260.2397155761689</c:v>
                </c:pt>
                <c:pt idx="422">
                  <c:v>260.2397155761689</c:v>
                </c:pt>
                <c:pt idx="423">
                  <c:v>260.2397155761689</c:v>
                </c:pt>
                <c:pt idx="424">
                  <c:v>260.2397155761689</c:v>
                </c:pt>
                <c:pt idx="425">
                  <c:v>259.634887695312</c:v>
                </c:pt>
                <c:pt idx="426">
                  <c:v>259.634887695312</c:v>
                </c:pt>
                <c:pt idx="427">
                  <c:v>260.2397155761689</c:v>
                </c:pt>
                <c:pt idx="428">
                  <c:v>260.2397155761689</c:v>
                </c:pt>
                <c:pt idx="429">
                  <c:v>260.2397155761689</c:v>
                </c:pt>
                <c:pt idx="430">
                  <c:v>260.2397155761689</c:v>
                </c:pt>
                <c:pt idx="431">
                  <c:v>259.634887695312</c:v>
                </c:pt>
                <c:pt idx="432">
                  <c:v>260.2397155761689</c:v>
                </c:pt>
                <c:pt idx="433">
                  <c:v>260.2397155761689</c:v>
                </c:pt>
                <c:pt idx="434">
                  <c:v>260.2397155761689</c:v>
                </c:pt>
                <c:pt idx="435">
                  <c:v>260.2397155761689</c:v>
                </c:pt>
                <c:pt idx="436">
                  <c:v>259.634887695312</c:v>
                </c:pt>
                <c:pt idx="437">
                  <c:v>259.634887695312</c:v>
                </c:pt>
                <c:pt idx="438">
                  <c:v>260.2397155761689</c:v>
                </c:pt>
                <c:pt idx="439">
                  <c:v>260.2397155761689</c:v>
                </c:pt>
                <c:pt idx="440">
                  <c:v>260.2397155761689</c:v>
                </c:pt>
                <c:pt idx="441">
                  <c:v>260.2397155761689</c:v>
                </c:pt>
                <c:pt idx="442">
                  <c:v>259.634887695312</c:v>
                </c:pt>
                <c:pt idx="443">
                  <c:v>259.634887695312</c:v>
                </c:pt>
                <c:pt idx="444">
                  <c:v>260.2397155761689</c:v>
                </c:pt>
                <c:pt idx="445">
                  <c:v>260.2397155761689</c:v>
                </c:pt>
                <c:pt idx="446">
                  <c:v>260.2397155761689</c:v>
                </c:pt>
                <c:pt idx="447">
                  <c:v>259.634887695312</c:v>
                </c:pt>
                <c:pt idx="448">
                  <c:v>259.634887695312</c:v>
                </c:pt>
                <c:pt idx="449">
                  <c:v>259.634887695312</c:v>
                </c:pt>
                <c:pt idx="450">
                  <c:v>260.2397155761689</c:v>
                </c:pt>
                <c:pt idx="451">
                  <c:v>260.2397155761689</c:v>
                </c:pt>
                <c:pt idx="452">
                  <c:v>259.634887695312</c:v>
                </c:pt>
                <c:pt idx="453">
                  <c:v>259.634887695312</c:v>
                </c:pt>
                <c:pt idx="454">
                  <c:v>259.634887695312</c:v>
                </c:pt>
                <c:pt idx="455">
                  <c:v>259.634887695312</c:v>
                </c:pt>
                <c:pt idx="456">
                  <c:v>260.2397155761689</c:v>
                </c:pt>
                <c:pt idx="457">
                  <c:v>260.2397155761689</c:v>
                </c:pt>
                <c:pt idx="458">
                  <c:v>259.634887695312</c:v>
                </c:pt>
                <c:pt idx="459">
                  <c:v>259.634887695312</c:v>
                </c:pt>
                <c:pt idx="460">
                  <c:v>259.634887695312</c:v>
                </c:pt>
                <c:pt idx="461">
                  <c:v>259.634887695312</c:v>
                </c:pt>
                <c:pt idx="462">
                  <c:v>260.2397155761689</c:v>
                </c:pt>
                <c:pt idx="463">
                  <c:v>260.2397155761689</c:v>
                </c:pt>
                <c:pt idx="464">
                  <c:v>259.634887695312</c:v>
                </c:pt>
                <c:pt idx="465">
                  <c:v>259.634887695312</c:v>
                </c:pt>
                <c:pt idx="466">
                  <c:v>259.634887695312</c:v>
                </c:pt>
                <c:pt idx="467">
                  <c:v>259.634887695312</c:v>
                </c:pt>
                <c:pt idx="468">
                  <c:v>260.2397155761689</c:v>
                </c:pt>
                <c:pt idx="469">
                  <c:v>259.634887695312</c:v>
                </c:pt>
                <c:pt idx="470">
                  <c:v>259.634887695312</c:v>
                </c:pt>
                <c:pt idx="471">
                  <c:v>259.634887695312</c:v>
                </c:pt>
                <c:pt idx="472">
                  <c:v>259.634887695312</c:v>
                </c:pt>
                <c:pt idx="473">
                  <c:v>260.2397155761689</c:v>
                </c:pt>
                <c:pt idx="474">
                  <c:v>260.2397155761689</c:v>
                </c:pt>
                <c:pt idx="475">
                  <c:v>259.634887695312</c:v>
                </c:pt>
                <c:pt idx="476">
                  <c:v>259.634887695312</c:v>
                </c:pt>
                <c:pt idx="477">
                  <c:v>259.634887695312</c:v>
                </c:pt>
                <c:pt idx="478">
                  <c:v>259.634887695312</c:v>
                </c:pt>
                <c:pt idx="479">
                  <c:v>259.634887695312</c:v>
                </c:pt>
                <c:pt idx="480">
                  <c:v>260.2397155761689</c:v>
                </c:pt>
                <c:pt idx="481">
                  <c:v>259.634887695312</c:v>
                </c:pt>
                <c:pt idx="482">
                  <c:v>259.634887695312</c:v>
                </c:pt>
                <c:pt idx="483">
                  <c:v>259.634887695312</c:v>
                </c:pt>
                <c:pt idx="484">
                  <c:v>259.634887695312</c:v>
                </c:pt>
                <c:pt idx="485">
                  <c:v>259.634887695312</c:v>
                </c:pt>
                <c:pt idx="486">
                  <c:v>259.634887695312</c:v>
                </c:pt>
                <c:pt idx="487">
                  <c:v>259.634887695312</c:v>
                </c:pt>
                <c:pt idx="488">
                  <c:v>259.634887695312</c:v>
                </c:pt>
                <c:pt idx="489">
                  <c:v>259.634887695312</c:v>
                </c:pt>
                <c:pt idx="490">
                  <c:v>259.634887695312</c:v>
                </c:pt>
                <c:pt idx="491">
                  <c:v>259.634887695312</c:v>
                </c:pt>
                <c:pt idx="492">
                  <c:v>259.634887695312</c:v>
                </c:pt>
                <c:pt idx="493">
                  <c:v>259.634887695312</c:v>
                </c:pt>
                <c:pt idx="494">
                  <c:v>259.634887695312</c:v>
                </c:pt>
                <c:pt idx="495">
                  <c:v>259.634887695312</c:v>
                </c:pt>
                <c:pt idx="496">
                  <c:v>259.634887695312</c:v>
                </c:pt>
                <c:pt idx="497">
                  <c:v>259.634887695312</c:v>
                </c:pt>
                <c:pt idx="498">
                  <c:v>259.634887695312</c:v>
                </c:pt>
                <c:pt idx="499">
                  <c:v>259.634887695312</c:v>
                </c:pt>
                <c:pt idx="500">
                  <c:v>259.634887695312</c:v>
                </c:pt>
                <c:pt idx="501">
                  <c:v>259.634887695312</c:v>
                </c:pt>
                <c:pt idx="502">
                  <c:v>259.634887695312</c:v>
                </c:pt>
                <c:pt idx="503">
                  <c:v>259.634887695312</c:v>
                </c:pt>
                <c:pt idx="504">
                  <c:v>259.634887695312</c:v>
                </c:pt>
                <c:pt idx="505">
                  <c:v>259.634887695312</c:v>
                </c:pt>
                <c:pt idx="506">
                  <c:v>259.634887695312</c:v>
                </c:pt>
                <c:pt idx="507">
                  <c:v>259.634887695312</c:v>
                </c:pt>
                <c:pt idx="508">
                  <c:v>259.634887695312</c:v>
                </c:pt>
                <c:pt idx="509">
                  <c:v>259.634887695312</c:v>
                </c:pt>
                <c:pt idx="510">
                  <c:v>259.634887695312</c:v>
                </c:pt>
                <c:pt idx="511">
                  <c:v>259.634887695312</c:v>
                </c:pt>
                <c:pt idx="512">
                  <c:v>259.634887695312</c:v>
                </c:pt>
                <c:pt idx="513">
                  <c:v>259.634887695312</c:v>
                </c:pt>
                <c:pt idx="514">
                  <c:v>259.634887695312</c:v>
                </c:pt>
                <c:pt idx="515">
                  <c:v>259.634887695312</c:v>
                </c:pt>
                <c:pt idx="516">
                  <c:v>259.634887695312</c:v>
                </c:pt>
                <c:pt idx="517">
                  <c:v>259.634887695312</c:v>
                </c:pt>
                <c:pt idx="518">
                  <c:v>259.634887695312</c:v>
                </c:pt>
                <c:pt idx="519">
                  <c:v>259.0319824218699</c:v>
                </c:pt>
                <c:pt idx="520">
                  <c:v>259.634887695312</c:v>
                </c:pt>
                <c:pt idx="521">
                  <c:v>259.634887695312</c:v>
                </c:pt>
                <c:pt idx="522">
                  <c:v>259.0319824218699</c:v>
                </c:pt>
                <c:pt idx="523">
                  <c:v>259.634887695312</c:v>
                </c:pt>
                <c:pt idx="524">
                  <c:v>259.634887695312</c:v>
                </c:pt>
                <c:pt idx="525">
                  <c:v>259.0319824218699</c:v>
                </c:pt>
                <c:pt idx="526">
                  <c:v>259.634887695312</c:v>
                </c:pt>
                <c:pt idx="527">
                  <c:v>259.0319824218699</c:v>
                </c:pt>
                <c:pt idx="528">
                  <c:v>259.634887695312</c:v>
                </c:pt>
                <c:pt idx="529">
                  <c:v>259.0319824218699</c:v>
                </c:pt>
                <c:pt idx="530">
                  <c:v>259.634887695312</c:v>
                </c:pt>
                <c:pt idx="531">
                  <c:v>259.0319824218699</c:v>
                </c:pt>
                <c:pt idx="532">
                  <c:v>259.634887695312</c:v>
                </c:pt>
                <c:pt idx="533">
                  <c:v>259.0319824218699</c:v>
                </c:pt>
                <c:pt idx="534">
                  <c:v>259.0319824218699</c:v>
                </c:pt>
                <c:pt idx="535">
                  <c:v>259.634887695312</c:v>
                </c:pt>
                <c:pt idx="536">
                  <c:v>259.0319824218699</c:v>
                </c:pt>
                <c:pt idx="537">
                  <c:v>259.634887695312</c:v>
                </c:pt>
                <c:pt idx="538">
                  <c:v>259.634887695312</c:v>
                </c:pt>
                <c:pt idx="539">
                  <c:v>259.0319824218699</c:v>
                </c:pt>
                <c:pt idx="540">
                  <c:v>259.634887695312</c:v>
                </c:pt>
                <c:pt idx="541">
                  <c:v>259.634887695312</c:v>
                </c:pt>
                <c:pt idx="542">
                  <c:v>259.0319824218699</c:v>
                </c:pt>
                <c:pt idx="543">
                  <c:v>259.0319824218699</c:v>
                </c:pt>
                <c:pt idx="544">
                  <c:v>259.0319824218699</c:v>
                </c:pt>
                <c:pt idx="545">
                  <c:v>259.634887695312</c:v>
                </c:pt>
                <c:pt idx="546">
                  <c:v>259.0319824218699</c:v>
                </c:pt>
                <c:pt idx="547">
                  <c:v>259.0319824218699</c:v>
                </c:pt>
                <c:pt idx="548">
                  <c:v>259.0319824218699</c:v>
                </c:pt>
                <c:pt idx="549">
                  <c:v>259.634887695312</c:v>
                </c:pt>
                <c:pt idx="550">
                  <c:v>259.0319824218699</c:v>
                </c:pt>
                <c:pt idx="551">
                  <c:v>259.0319824218699</c:v>
                </c:pt>
                <c:pt idx="552">
                  <c:v>259.0319824218699</c:v>
                </c:pt>
                <c:pt idx="553">
                  <c:v>259.634887695312</c:v>
                </c:pt>
                <c:pt idx="554">
                  <c:v>259.634887695312</c:v>
                </c:pt>
                <c:pt idx="555">
                  <c:v>259.0319824218699</c:v>
                </c:pt>
                <c:pt idx="556">
                  <c:v>259.0319824218699</c:v>
                </c:pt>
                <c:pt idx="557">
                  <c:v>259.0319824218699</c:v>
                </c:pt>
                <c:pt idx="558">
                  <c:v>259.0319824218699</c:v>
                </c:pt>
                <c:pt idx="559">
                  <c:v>259.0319824218699</c:v>
                </c:pt>
                <c:pt idx="560">
                  <c:v>259.0319824218699</c:v>
                </c:pt>
                <c:pt idx="561">
                  <c:v>259.0319824218699</c:v>
                </c:pt>
                <c:pt idx="562">
                  <c:v>259.0319824218699</c:v>
                </c:pt>
                <c:pt idx="563">
                  <c:v>259.634887695312</c:v>
                </c:pt>
                <c:pt idx="564">
                  <c:v>259.634887695312</c:v>
                </c:pt>
                <c:pt idx="565">
                  <c:v>259.634887695312</c:v>
                </c:pt>
                <c:pt idx="566">
                  <c:v>259.634887695312</c:v>
                </c:pt>
                <c:pt idx="567">
                  <c:v>259.634887695312</c:v>
                </c:pt>
                <c:pt idx="568">
                  <c:v>259.634887695312</c:v>
                </c:pt>
                <c:pt idx="569">
                  <c:v>259.634887695312</c:v>
                </c:pt>
                <c:pt idx="570">
                  <c:v>259.634887695312</c:v>
                </c:pt>
                <c:pt idx="571">
                  <c:v>259.634887695312</c:v>
                </c:pt>
                <c:pt idx="572">
                  <c:v>260.2397155761689</c:v>
                </c:pt>
                <c:pt idx="573">
                  <c:v>260.2397155761689</c:v>
                </c:pt>
                <c:pt idx="574">
                  <c:v>260.2397155761689</c:v>
                </c:pt>
                <c:pt idx="575">
                  <c:v>260.2397155761689</c:v>
                </c:pt>
                <c:pt idx="576">
                  <c:v>260.2397155761689</c:v>
                </c:pt>
                <c:pt idx="577">
                  <c:v>260.2397155761689</c:v>
                </c:pt>
                <c:pt idx="578">
                  <c:v>260.2397155761689</c:v>
                </c:pt>
                <c:pt idx="579">
                  <c:v>259.634887695312</c:v>
                </c:pt>
                <c:pt idx="580">
                  <c:v>259.634887695312</c:v>
                </c:pt>
                <c:pt idx="581">
                  <c:v>259.634887695312</c:v>
                </c:pt>
                <c:pt idx="582">
                  <c:v>260.2397155761689</c:v>
                </c:pt>
                <c:pt idx="583">
                  <c:v>260.2397155761689</c:v>
                </c:pt>
                <c:pt idx="584">
                  <c:v>260.2397155761689</c:v>
                </c:pt>
                <c:pt idx="585">
                  <c:v>260.2397155761689</c:v>
                </c:pt>
                <c:pt idx="586">
                  <c:v>260.2397155761689</c:v>
                </c:pt>
                <c:pt idx="587">
                  <c:v>260.2397155761689</c:v>
                </c:pt>
                <c:pt idx="588">
                  <c:v>260.2397155761689</c:v>
                </c:pt>
                <c:pt idx="589">
                  <c:v>260.2397155761689</c:v>
                </c:pt>
                <c:pt idx="590">
                  <c:v>260.2397155761689</c:v>
                </c:pt>
                <c:pt idx="591">
                  <c:v>260.2397155761689</c:v>
                </c:pt>
                <c:pt idx="592">
                  <c:v>260.2397155761689</c:v>
                </c:pt>
                <c:pt idx="593">
                  <c:v>260.84652709961</c:v>
                </c:pt>
                <c:pt idx="594">
                  <c:v>260.84652709961</c:v>
                </c:pt>
                <c:pt idx="595">
                  <c:v>261.45538330078</c:v>
                </c:pt>
                <c:pt idx="596">
                  <c:v>261.45538330078</c:v>
                </c:pt>
                <c:pt idx="597">
                  <c:v>261.45538330078</c:v>
                </c:pt>
                <c:pt idx="598">
                  <c:v>262.06619262695</c:v>
                </c:pt>
                <c:pt idx="599">
                  <c:v>262.06619262695</c:v>
                </c:pt>
                <c:pt idx="600">
                  <c:v>262.67907714844</c:v>
                </c:pt>
                <c:pt idx="601">
                  <c:v>262.67907714844</c:v>
                </c:pt>
                <c:pt idx="602">
                  <c:v>262.06619262695</c:v>
                </c:pt>
                <c:pt idx="603">
                  <c:v>262.06619262695</c:v>
                </c:pt>
                <c:pt idx="604">
                  <c:v>262.67907714844</c:v>
                </c:pt>
                <c:pt idx="605">
                  <c:v>262.67907714844</c:v>
                </c:pt>
                <c:pt idx="606">
                  <c:v>262.67907714844</c:v>
                </c:pt>
                <c:pt idx="607">
                  <c:v>262.67907714844</c:v>
                </c:pt>
                <c:pt idx="608">
                  <c:v>262.67907714844</c:v>
                </c:pt>
                <c:pt idx="609">
                  <c:v>262.67907714844</c:v>
                </c:pt>
                <c:pt idx="610">
                  <c:v>262.67907714844</c:v>
                </c:pt>
                <c:pt idx="611">
                  <c:v>262.67907714844</c:v>
                </c:pt>
                <c:pt idx="612">
                  <c:v>262.67907714844</c:v>
                </c:pt>
                <c:pt idx="613">
                  <c:v>262.67907714844</c:v>
                </c:pt>
                <c:pt idx="614">
                  <c:v>262.67907714844</c:v>
                </c:pt>
                <c:pt idx="615">
                  <c:v>262.67907714844</c:v>
                </c:pt>
                <c:pt idx="616">
                  <c:v>262.67907714844</c:v>
                </c:pt>
                <c:pt idx="617">
                  <c:v>262.06619262695</c:v>
                </c:pt>
                <c:pt idx="618">
                  <c:v>262.06619262695</c:v>
                </c:pt>
                <c:pt idx="619">
                  <c:v>262.06619262695</c:v>
                </c:pt>
                <c:pt idx="620">
                  <c:v>262.06619262695</c:v>
                </c:pt>
                <c:pt idx="621">
                  <c:v>262.67907714844</c:v>
                </c:pt>
                <c:pt idx="622">
                  <c:v>262.67907714844</c:v>
                </c:pt>
                <c:pt idx="623">
                  <c:v>262.67907714844</c:v>
                </c:pt>
                <c:pt idx="624">
                  <c:v>262.67907714844</c:v>
                </c:pt>
                <c:pt idx="625">
                  <c:v>262.67907714844</c:v>
                </c:pt>
                <c:pt idx="626">
                  <c:v>262.06619262695</c:v>
                </c:pt>
                <c:pt idx="627">
                  <c:v>262.06619262695</c:v>
                </c:pt>
                <c:pt idx="628">
                  <c:v>262.06619262695</c:v>
                </c:pt>
                <c:pt idx="629">
                  <c:v>262.06619262695</c:v>
                </c:pt>
                <c:pt idx="630">
                  <c:v>262.06619262695</c:v>
                </c:pt>
                <c:pt idx="631">
                  <c:v>261.45538330078</c:v>
                </c:pt>
                <c:pt idx="632">
                  <c:v>261.45538330078</c:v>
                </c:pt>
                <c:pt idx="633">
                  <c:v>261.45538330078</c:v>
                </c:pt>
                <c:pt idx="634">
                  <c:v>261.45538330078</c:v>
                </c:pt>
                <c:pt idx="635">
                  <c:v>261.45538330078</c:v>
                </c:pt>
                <c:pt idx="636">
                  <c:v>261.45538330078</c:v>
                </c:pt>
                <c:pt idx="637">
                  <c:v>261.45538330078</c:v>
                </c:pt>
                <c:pt idx="638">
                  <c:v>261.45538330078</c:v>
                </c:pt>
                <c:pt idx="639">
                  <c:v>260.84652709961</c:v>
                </c:pt>
                <c:pt idx="640">
                  <c:v>260.84652709961</c:v>
                </c:pt>
                <c:pt idx="641">
                  <c:v>260.2397155761689</c:v>
                </c:pt>
                <c:pt idx="642">
                  <c:v>260.2397155761689</c:v>
                </c:pt>
                <c:pt idx="643">
                  <c:v>260.2397155761689</c:v>
                </c:pt>
                <c:pt idx="644">
                  <c:v>260.2397155761689</c:v>
                </c:pt>
                <c:pt idx="645">
                  <c:v>259.634887695312</c:v>
                </c:pt>
                <c:pt idx="646">
                  <c:v>259.634887695312</c:v>
                </c:pt>
                <c:pt idx="647">
                  <c:v>259.0319824218699</c:v>
                </c:pt>
                <c:pt idx="648">
                  <c:v>258.4311523437489</c:v>
                </c:pt>
                <c:pt idx="649">
                  <c:v>258.4311523437489</c:v>
                </c:pt>
                <c:pt idx="650">
                  <c:v>257.832244873051</c:v>
                </c:pt>
                <c:pt idx="651">
                  <c:v>257.832244873051</c:v>
                </c:pt>
                <c:pt idx="652">
                  <c:v>257.2353820800789</c:v>
                </c:pt>
                <c:pt idx="653">
                  <c:v>257.2353820800789</c:v>
                </c:pt>
                <c:pt idx="654">
                  <c:v>256.64047241211</c:v>
                </c:pt>
                <c:pt idx="655">
                  <c:v>256.04751586914</c:v>
                </c:pt>
                <c:pt idx="656">
                  <c:v>256.04751586914</c:v>
                </c:pt>
                <c:pt idx="657">
                  <c:v>255.4197082519496</c:v>
                </c:pt>
                <c:pt idx="658">
                  <c:v>255.4197082519496</c:v>
                </c:pt>
                <c:pt idx="659">
                  <c:v>255.4197082519496</c:v>
                </c:pt>
                <c:pt idx="660">
                  <c:v>254.8307800293</c:v>
                </c:pt>
                <c:pt idx="661">
                  <c:v>254.8307800293</c:v>
                </c:pt>
                <c:pt idx="662">
                  <c:v>254.8307800293</c:v>
                </c:pt>
                <c:pt idx="663">
                  <c:v>254.2438049316397</c:v>
                </c:pt>
                <c:pt idx="664">
                  <c:v>254.2438049316397</c:v>
                </c:pt>
                <c:pt idx="665">
                  <c:v>254.2438049316397</c:v>
                </c:pt>
                <c:pt idx="666">
                  <c:v>254.2438049316397</c:v>
                </c:pt>
                <c:pt idx="667">
                  <c:v>254.2438049316397</c:v>
                </c:pt>
                <c:pt idx="668">
                  <c:v>254.2438049316397</c:v>
                </c:pt>
                <c:pt idx="669">
                  <c:v>253.6587677002</c:v>
                </c:pt>
                <c:pt idx="670">
                  <c:v>253.6587677002</c:v>
                </c:pt>
                <c:pt idx="671">
                  <c:v>253.6587677002</c:v>
                </c:pt>
                <c:pt idx="672">
                  <c:v>253.6587677002</c:v>
                </c:pt>
                <c:pt idx="673">
                  <c:v>253.0757598877</c:v>
                </c:pt>
                <c:pt idx="674">
                  <c:v>253.0757598877</c:v>
                </c:pt>
                <c:pt idx="675">
                  <c:v>253.0757598877</c:v>
                </c:pt>
                <c:pt idx="676">
                  <c:v>253.0757598877</c:v>
                </c:pt>
                <c:pt idx="677">
                  <c:v>253.0757598877</c:v>
                </c:pt>
                <c:pt idx="678">
                  <c:v>253.0757598877</c:v>
                </c:pt>
                <c:pt idx="679">
                  <c:v>253.0757598877</c:v>
                </c:pt>
                <c:pt idx="680">
                  <c:v>253.0757598877</c:v>
                </c:pt>
                <c:pt idx="681">
                  <c:v>253.0757598877</c:v>
                </c:pt>
                <c:pt idx="682">
                  <c:v>253.0757598877</c:v>
                </c:pt>
                <c:pt idx="683">
                  <c:v>253.0757598877</c:v>
                </c:pt>
                <c:pt idx="684">
                  <c:v>253.0757598877</c:v>
                </c:pt>
                <c:pt idx="685">
                  <c:v>253.0757598877</c:v>
                </c:pt>
                <c:pt idx="686">
                  <c:v>252.49461364746</c:v>
                </c:pt>
                <c:pt idx="687">
                  <c:v>252.49461364746</c:v>
                </c:pt>
                <c:pt idx="688">
                  <c:v>253.0757598877</c:v>
                </c:pt>
                <c:pt idx="689">
                  <c:v>252.49461364746</c:v>
                </c:pt>
                <c:pt idx="690">
                  <c:v>253.0757598877</c:v>
                </c:pt>
                <c:pt idx="691">
                  <c:v>253.0757598877</c:v>
                </c:pt>
                <c:pt idx="692">
                  <c:v>253.0757598877</c:v>
                </c:pt>
                <c:pt idx="693">
                  <c:v>253.0757598877</c:v>
                </c:pt>
                <c:pt idx="694">
                  <c:v>253.0757598877</c:v>
                </c:pt>
                <c:pt idx="695">
                  <c:v>252.49461364746</c:v>
                </c:pt>
                <c:pt idx="696">
                  <c:v>252.49461364746</c:v>
                </c:pt>
                <c:pt idx="697">
                  <c:v>253.0757598877</c:v>
                </c:pt>
                <c:pt idx="698">
                  <c:v>252.49461364746</c:v>
                </c:pt>
                <c:pt idx="699">
                  <c:v>252.49461364746</c:v>
                </c:pt>
                <c:pt idx="700">
                  <c:v>252.49461364746</c:v>
                </c:pt>
                <c:pt idx="701">
                  <c:v>252.49461364746</c:v>
                </c:pt>
                <c:pt idx="702">
                  <c:v>252.49461364746</c:v>
                </c:pt>
                <c:pt idx="703">
                  <c:v>253.0757598877</c:v>
                </c:pt>
                <c:pt idx="704">
                  <c:v>252.49461364746</c:v>
                </c:pt>
                <c:pt idx="705">
                  <c:v>252.49461364746</c:v>
                </c:pt>
                <c:pt idx="706">
                  <c:v>252.49461364746</c:v>
                </c:pt>
                <c:pt idx="707">
                  <c:v>252.49461364746</c:v>
                </c:pt>
                <c:pt idx="708">
                  <c:v>252.49461364746</c:v>
                </c:pt>
                <c:pt idx="709">
                  <c:v>252.49461364746</c:v>
                </c:pt>
                <c:pt idx="710">
                  <c:v>252.49461364746</c:v>
                </c:pt>
                <c:pt idx="711">
                  <c:v>252.49461364746</c:v>
                </c:pt>
                <c:pt idx="712">
                  <c:v>252.49461364746</c:v>
                </c:pt>
                <c:pt idx="713">
                  <c:v>252.49461364746</c:v>
                </c:pt>
                <c:pt idx="714">
                  <c:v>252.49461364746</c:v>
                </c:pt>
                <c:pt idx="715">
                  <c:v>252.49461364746</c:v>
                </c:pt>
                <c:pt idx="716">
                  <c:v>252.49461364746</c:v>
                </c:pt>
                <c:pt idx="717">
                  <c:v>252.49461364746</c:v>
                </c:pt>
                <c:pt idx="718">
                  <c:v>252.49461364746</c:v>
                </c:pt>
                <c:pt idx="719">
                  <c:v>252.49461364746</c:v>
                </c:pt>
                <c:pt idx="720">
                  <c:v>252.49461364746</c:v>
                </c:pt>
                <c:pt idx="721">
                  <c:v>252.49461364746</c:v>
                </c:pt>
                <c:pt idx="722">
                  <c:v>252.49461364746</c:v>
                </c:pt>
                <c:pt idx="723">
                  <c:v>252.49461364746</c:v>
                </c:pt>
                <c:pt idx="724">
                  <c:v>252.49461364746</c:v>
                </c:pt>
                <c:pt idx="725">
                  <c:v>252.49461364746</c:v>
                </c:pt>
                <c:pt idx="726">
                  <c:v>252.49461364746</c:v>
                </c:pt>
                <c:pt idx="727">
                  <c:v>252.49461364746</c:v>
                </c:pt>
                <c:pt idx="728">
                  <c:v>252.49461364746</c:v>
                </c:pt>
                <c:pt idx="729">
                  <c:v>252.49461364746</c:v>
                </c:pt>
                <c:pt idx="730">
                  <c:v>252.49461364746</c:v>
                </c:pt>
                <c:pt idx="731">
                  <c:v>252.49461364746</c:v>
                </c:pt>
                <c:pt idx="732">
                  <c:v>252.49461364746</c:v>
                </c:pt>
                <c:pt idx="733">
                  <c:v>252.49461364746</c:v>
                </c:pt>
                <c:pt idx="734">
                  <c:v>252.49461364746</c:v>
                </c:pt>
                <c:pt idx="735">
                  <c:v>252.49461364746</c:v>
                </c:pt>
                <c:pt idx="736">
                  <c:v>252.49461364746</c:v>
                </c:pt>
                <c:pt idx="737">
                  <c:v>252.49461364746</c:v>
                </c:pt>
                <c:pt idx="738">
                  <c:v>252.49461364746</c:v>
                </c:pt>
                <c:pt idx="739">
                  <c:v>252.49461364746</c:v>
                </c:pt>
                <c:pt idx="740">
                  <c:v>252.49461364746</c:v>
                </c:pt>
                <c:pt idx="741">
                  <c:v>252.49461364746</c:v>
                </c:pt>
                <c:pt idx="742">
                  <c:v>252.49461364746</c:v>
                </c:pt>
                <c:pt idx="743">
                  <c:v>252.49461364746</c:v>
                </c:pt>
                <c:pt idx="744">
                  <c:v>252.49461364746</c:v>
                </c:pt>
                <c:pt idx="745">
                  <c:v>252.49461364746</c:v>
                </c:pt>
                <c:pt idx="746">
                  <c:v>252.49461364746</c:v>
                </c:pt>
                <c:pt idx="747">
                  <c:v>252.49461364746</c:v>
                </c:pt>
                <c:pt idx="748">
                  <c:v>252.49461364746</c:v>
                </c:pt>
                <c:pt idx="749">
                  <c:v>252.49461364746</c:v>
                </c:pt>
                <c:pt idx="750">
                  <c:v>252.49461364746</c:v>
                </c:pt>
                <c:pt idx="751">
                  <c:v>252.49461364746</c:v>
                </c:pt>
                <c:pt idx="752">
                  <c:v>252.49461364746</c:v>
                </c:pt>
                <c:pt idx="753">
                  <c:v>252.49461364746</c:v>
                </c:pt>
                <c:pt idx="754">
                  <c:v>252.49461364746</c:v>
                </c:pt>
                <c:pt idx="755">
                  <c:v>252.49461364746</c:v>
                </c:pt>
                <c:pt idx="756">
                  <c:v>252.49461364746</c:v>
                </c:pt>
                <c:pt idx="757">
                  <c:v>252.49461364746</c:v>
                </c:pt>
                <c:pt idx="758">
                  <c:v>252.49461364746</c:v>
                </c:pt>
                <c:pt idx="759">
                  <c:v>252.49461364746</c:v>
                </c:pt>
                <c:pt idx="760">
                  <c:v>252.49461364746</c:v>
                </c:pt>
                <c:pt idx="761">
                  <c:v>252.49461364746</c:v>
                </c:pt>
                <c:pt idx="762">
                  <c:v>252.49461364746</c:v>
                </c:pt>
                <c:pt idx="763">
                  <c:v>252.49461364746</c:v>
                </c:pt>
                <c:pt idx="764">
                  <c:v>252.49461364746</c:v>
                </c:pt>
                <c:pt idx="765">
                  <c:v>252.49461364746</c:v>
                </c:pt>
                <c:pt idx="766">
                  <c:v>252.49461364746</c:v>
                </c:pt>
                <c:pt idx="767">
                  <c:v>252.49461364746</c:v>
                </c:pt>
                <c:pt idx="768">
                  <c:v>252.49461364746</c:v>
                </c:pt>
                <c:pt idx="769">
                  <c:v>252.49461364746</c:v>
                </c:pt>
                <c:pt idx="770">
                  <c:v>252.49461364746</c:v>
                </c:pt>
                <c:pt idx="771">
                  <c:v>252.49461364746</c:v>
                </c:pt>
                <c:pt idx="772">
                  <c:v>252.49461364746</c:v>
                </c:pt>
                <c:pt idx="773">
                  <c:v>252.49461364746</c:v>
                </c:pt>
                <c:pt idx="774">
                  <c:v>252.49461364746</c:v>
                </c:pt>
                <c:pt idx="775">
                  <c:v>252.49461364746</c:v>
                </c:pt>
                <c:pt idx="776">
                  <c:v>252.49461364746</c:v>
                </c:pt>
                <c:pt idx="777">
                  <c:v>252.49461364746</c:v>
                </c:pt>
                <c:pt idx="778">
                  <c:v>252.49461364746</c:v>
                </c:pt>
                <c:pt idx="779">
                  <c:v>251.9154663085904</c:v>
                </c:pt>
                <c:pt idx="780">
                  <c:v>251.9154663085904</c:v>
                </c:pt>
                <c:pt idx="781">
                  <c:v>251.9154663085904</c:v>
                </c:pt>
                <c:pt idx="782">
                  <c:v>251.9154663085904</c:v>
                </c:pt>
                <c:pt idx="783">
                  <c:v>251.9154663085904</c:v>
                </c:pt>
                <c:pt idx="784">
                  <c:v>251.9154663085904</c:v>
                </c:pt>
                <c:pt idx="785">
                  <c:v>251.9154663085904</c:v>
                </c:pt>
                <c:pt idx="786">
                  <c:v>251.9154663085904</c:v>
                </c:pt>
                <c:pt idx="787">
                  <c:v>251.9154663085904</c:v>
                </c:pt>
                <c:pt idx="788">
                  <c:v>251.9154663085904</c:v>
                </c:pt>
                <c:pt idx="789">
                  <c:v>251.9154663085904</c:v>
                </c:pt>
                <c:pt idx="790">
                  <c:v>251.9154663085904</c:v>
                </c:pt>
                <c:pt idx="791">
                  <c:v>251.9154663085904</c:v>
                </c:pt>
                <c:pt idx="792">
                  <c:v>251.9154663085904</c:v>
                </c:pt>
                <c:pt idx="793">
                  <c:v>251.9154663085904</c:v>
                </c:pt>
                <c:pt idx="794">
                  <c:v>251.9154663085904</c:v>
                </c:pt>
                <c:pt idx="795">
                  <c:v>251.9154663085904</c:v>
                </c:pt>
                <c:pt idx="796">
                  <c:v>251.9154663085904</c:v>
                </c:pt>
                <c:pt idx="797">
                  <c:v>251.9154663085904</c:v>
                </c:pt>
                <c:pt idx="798">
                  <c:v>251.9154663085904</c:v>
                </c:pt>
                <c:pt idx="799">
                  <c:v>251.9154663085904</c:v>
                </c:pt>
                <c:pt idx="800">
                  <c:v>251.9154663085904</c:v>
                </c:pt>
                <c:pt idx="801">
                  <c:v>251.9154663085904</c:v>
                </c:pt>
                <c:pt idx="802">
                  <c:v>251.9154663085904</c:v>
                </c:pt>
                <c:pt idx="803">
                  <c:v>251.9154663085904</c:v>
                </c:pt>
                <c:pt idx="804">
                  <c:v>251.9154663085904</c:v>
                </c:pt>
                <c:pt idx="805">
                  <c:v>251.9154663085904</c:v>
                </c:pt>
                <c:pt idx="806">
                  <c:v>251.9154663085904</c:v>
                </c:pt>
                <c:pt idx="807">
                  <c:v>251.9154663085904</c:v>
                </c:pt>
                <c:pt idx="808">
                  <c:v>251.9154663085904</c:v>
                </c:pt>
                <c:pt idx="809">
                  <c:v>251.9154663085904</c:v>
                </c:pt>
                <c:pt idx="810">
                  <c:v>251.9154663085904</c:v>
                </c:pt>
                <c:pt idx="811">
                  <c:v>251.9154663085904</c:v>
                </c:pt>
                <c:pt idx="812">
                  <c:v>252.49461364746</c:v>
                </c:pt>
                <c:pt idx="813">
                  <c:v>251.9154663085904</c:v>
                </c:pt>
                <c:pt idx="814">
                  <c:v>251.9154663085904</c:v>
                </c:pt>
                <c:pt idx="815">
                  <c:v>251.9154663085904</c:v>
                </c:pt>
                <c:pt idx="816">
                  <c:v>251.9154663085904</c:v>
                </c:pt>
                <c:pt idx="817">
                  <c:v>252.49461364746</c:v>
                </c:pt>
                <c:pt idx="818">
                  <c:v>251.9154663085904</c:v>
                </c:pt>
                <c:pt idx="819">
                  <c:v>251.9154663085904</c:v>
                </c:pt>
                <c:pt idx="820">
                  <c:v>252.49461364746</c:v>
                </c:pt>
                <c:pt idx="821">
                  <c:v>252.49461364746</c:v>
                </c:pt>
                <c:pt idx="822">
                  <c:v>251.9154663085904</c:v>
                </c:pt>
                <c:pt idx="823">
                  <c:v>252.49461364746</c:v>
                </c:pt>
                <c:pt idx="824">
                  <c:v>252.49461364746</c:v>
                </c:pt>
                <c:pt idx="825">
                  <c:v>252.49461364746</c:v>
                </c:pt>
                <c:pt idx="826">
                  <c:v>252.49461364746</c:v>
                </c:pt>
                <c:pt idx="827">
                  <c:v>251.9154663085904</c:v>
                </c:pt>
                <c:pt idx="828">
                  <c:v>251.9154663085904</c:v>
                </c:pt>
                <c:pt idx="829">
                  <c:v>251.9154663085904</c:v>
                </c:pt>
                <c:pt idx="830">
                  <c:v>251.9154663085904</c:v>
                </c:pt>
                <c:pt idx="831">
                  <c:v>251.9154663085904</c:v>
                </c:pt>
                <c:pt idx="832">
                  <c:v>251.9154663085904</c:v>
                </c:pt>
                <c:pt idx="833">
                  <c:v>251.9154663085904</c:v>
                </c:pt>
                <c:pt idx="834">
                  <c:v>251.9154663085904</c:v>
                </c:pt>
                <c:pt idx="835">
                  <c:v>251.9154663085904</c:v>
                </c:pt>
                <c:pt idx="836">
                  <c:v>252.49461364746</c:v>
                </c:pt>
                <c:pt idx="837">
                  <c:v>251.9154663085904</c:v>
                </c:pt>
                <c:pt idx="838">
                  <c:v>251.9154663085904</c:v>
                </c:pt>
                <c:pt idx="839">
                  <c:v>251.9154663085904</c:v>
                </c:pt>
                <c:pt idx="840">
                  <c:v>251.9154663085904</c:v>
                </c:pt>
                <c:pt idx="841">
                  <c:v>251.9154663085904</c:v>
                </c:pt>
                <c:pt idx="842">
                  <c:v>251.9154663085904</c:v>
                </c:pt>
                <c:pt idx="843">
                  <c:v>251.9154663085904</c:v>
                </c:pt>
                <c:pt idx="844">
                  <c:v>251.9154663085904</c:v>
                </c:pt>
                <c:pt idx="845">
                  <c:v>251.9154663085904</c:v>
                </c:pt>
                <c:pt idx="846">
                  <c:v>251.9154663085904</c:v>
                </c:pt>
                <c:pt idx="847">
                  <c:v>251.9154663085904</c:v>
                </c:pt>
                <c:pt idx="848">
                  <c:v>251.9154663085904</c:v>
                </c:pt>
                <c:pt idx="849">
                  <c:v>251.9154663085904</c:v>
                </c:pt>
                <c:pt idx="850">
                  <c:v>251.9154663085904</c:v>
                </c:pt>
                <c:pt idx="851">
                  <c:v>251.9154663085904</c:v>
                </c:pt>
                <c:pt idx="852">
                  <c:v>251.9154663085904</c:v>
                </c:pt>
                <c:pt idx="853">
                  <c:v>251.9154663085904</c:v>
                </c:pt>
                <c:pt idx="854">
                  <c:v>251.9154663085904</c:v>
                </c:pt>
                <c:pt idx="855">
                  <c:v>251.9154663085904</c:v>
                </c:pt>
                <c:pt idx="856">
                  <c:v>251.9154663085904</c:v>
                </c:pt>
                <c:pt idx="857">
                  <c:v>251.9154663085904</c:v>
                </c:pt>
                <c:pt idx="858">
                  <c:v>251.9154663085904</c:v>
                </c:pt>
                <c:pt idx="859">
                  <c:v>251.9154663085904</c:v>
                </c:pt>
                <c:pt idx="860">
                  <c:v>251.9154663085904</c:v>
                </c:pt>
                <c:pt idx="861">
                  <c:v>251.9154663085904</c:v>
                </c:pt>
                <c:pt idx="862">
                  <c:v>251.9154663085904</c:v>
                </c:pt>
                <c:pt idx="863">
                  <c:v>251.9154663085904</c:v>
                </c:pt>
                <c:pt idx="864">
                  <c:v>251.9154663085904</c:v>
                </c:pt>
                <c:pt idx="865">
                  <c:v>251.9154663085904</c:v>
                </c:pt>
                <c:pt idx="866">
                  <c:v>251.9154663085904</c:v>
                </c:pt>
                <c:pt idx="867">
                  <c:v>251.9154663085904</c:v>
                </c:pt>
                <c:pt idx="868">
                  <c:v>251.9154663085904</c:v>
                </c:pt>
                <c:pt idx="869">
                  <c:v>251.9154663085904</c:v>
                </c:pt>
                <c:pt idx="870">
                  <c:v>251.9154663085904</c:v>
                </c:pt>
                <c:pt idx="871">
                  <c:v>251.9154663085904</c:v>
                </c:pt>
                <c:pt idx="872">
                  <c:v>251.9154663085904</c:v>
                </c:pt>
                <c:pt idx="873">
                  <c:v>251.9154663085904</c:v>
                </c:pt>
                <c:pt idx="874">
                  <c:v>251.9154663085904</c:v>
                </c:pt>
                <c:pt idx="875">
                  <c:v>251.9154663085904</c:v>
                </c:pt>
                <c:pt idx="876">
                  <c:v>251.9154663085904</c:v>
                </c:pt>
                <c:pt idx="877">
                  <c:v>251.9154663085904</c:v>
                </c:pt>
                <c:pt idx="878">
                  <c:v>251.9154663085904</c:v>
                </c:pt>
                <c:pt idx="879">
                  <c:v>251.9154663085904</c:v>
                </c:pt>
                <c:pt idx="880">
                  <c:v>251.9154663085904</c:v>
                </c:pt>
                <c:pt idx="881">
                  <c:v>251.9154663085904</c:v>
                </c:pt>
                <c:pt idx="882">
                  <c:v>251.9154663085904</c:v>
                </c:pt>
                <c:pt idx="883">
                  <c:v>251.9154663085904</c:v>
                </c:pt>
                <c:pt idx="884">
                  <c:v>251.9154663085904</c:v>
                </c:pt>
                <c:pt idx="885">
                  <c:v>251.9154663085904</c:v>
                </c:pt>
                <c:pt idx="886">
                  <c:v>251.9154663085904</c:v>
                </c:pt>
                <c:pt idx="887">
                  <c:v>251.3381958007804</c:v>
                </c:pt>
                <c:pt idx="888">
                  <c:v>250.7628479003904</c:v>
                </c:pt>
                <c:pt idx="889">
                  <c:v>250.7628479003904</c:v>
                </c:pt>
                <c:pt idx="890">
                  <c:v>250.18936157227</c:v>
                </c:pt>
                <c:pt idx="891">
                  <c:v>249.6178741455099</c:v>
                </c:pt>
                <c:pt idx="892">
                  <c:v>249.0482330322305</c:v>
                </c:pt>
                <c:pt idx="893">
                  <c:v>248.48052978516</c:v>
                </c:pt>
                <c:pt idx="894">
                  <c:v>247.9146575927696</c:v>
                </c:pt>
                <c:pt idx="895">
                  <c:v>247.9146575927696</c:v>
                </c:pt>
                <c:pt idx="896">
                  <c:v>247.3507080078104</c:v>
                </c:pt>
                <c:pt idx="897">
                  <c:v>247.3507080078104</c:v>
                </c:pt>
                <c:pt idx="898">
                  <c:v>246.78858947754</c:v>
                </c:pt>
                <c:pt idx="899">
                  <c:v>246.78858947754</c:v>
                </c:pt>
                <c:pt idx="900">
                  <c:v>246.2283935546904</c:v>
                </c:pt>
                <c:pt idx="901">
                  <c:v>246.2283935546904</c:v>
                </c:pt>
                <c:pt idx="902">
                  <c:v>246.2283935546904</c:v>
                </c:pt>
                <c:pt idx="903">
                  <c:v>246.2283935546904</c:v>
                </c:pt>
                <c:pt idx="904">
                  <c:v>246.2283935546904</c:v>
                </c:pt>
                <c:pt idx="905">
                  <c:v>245.67002868652</c:v>
                </c:pt>
                <c:pt idx="906">
                  <c:v>245.67002868652</c:v>
                </c:pt>
                <c:pt idx="907">
                  <c:v>245.67002868652</c:v>
                </c:pt>
                <c:pt idx="908">
                  <c:v>245.1135101318393</c:v>
                </c:pt>
                <c:pt idx="909">
                  <c:v>245.1135101318393</c:v>
                </c:pt>
                <c:pt idx="910">
                  <c:v>245.1135101318393</c:v>
                </c:pt>
                <c:pt idx="911">
                  <c:v>244.55888366699</c:v>
                </c:pt>
                <c:pt idx="912">
                  <c:v>244.55888366699</c:v>
                </c:pt>
                <c:pt idx="913">
                  <c:v>244.55888366699</c:v>
                </c:pt>
                <c:pt idx="914">
                  <c:v>244.55888366699</c:v>
                </c:pt>
                <c:pt idx="915">
                  <c:v>244.0060729980499</c:v>
                </c:pt>
                <c:pt idx="916">
                  <c:v>244.0060729980499</c:v>
                </c:pt>
                <c:pt idx="917">
                  <c:v>244.0060729980499</c:v>
                </c:pt>
                <c:pt idx="918">
                  <c:v>244.0060729980499</c:v>
                </c:pt>
                <c:pt idx="919">
                  <c:v>244.0060729980499</c:v>
                </c:pt>
                <c:pt idx="920">
                  <c:v>244.0060729980499</c:v>
                </c:pt>
                <c:pt idx="921">
                  <c:v>244.0060729980499</c:v>
                </c:pt>
                <c:pt idx="922">
                  <c:v>244.0060729980499</c:v>
                </c:pt>
                <c:pt idx="923">
                  <c:v>244.0060729980499</c:v>
                </c:pt>
                <c:pt idx="924">
                  <c:v>244.0060729980499</c:v>
                </c:pt>
                <c:pt idx="925">
                  <c:v>244.0060729980499</c:v>
                </c:pt>
                <c:pt idx="926">
                  <c:v>244.0060729980499</c:v>
                </c:pt>
                <c:pt idx="927">
                  <c:v>244.0060729980499</c:v>
                </c:pt>
                <c:pt idx="928">
                  <c:v>244.0060729980499</c:v>
                </c:pt>
                <c:pt idx="929">
                  <c:v>244.0060729980499</c:v>
                </c:pt>
                <c:pt idx="930">
                  <c:v>244.0060729980499</c:v>
                </c:pt>
                <c:pt idx="931">
                  <c:v>244.0060729980499</c:v>
                </c:pt>
                <c:pt idx="932">
                  <c:v>244.0060729980499</c:v>
                </c:pt>
                <c:pt idx="933">
                  <c:v>244.0060729980499</c:v>
                </c:pt>
                <c:pt idx="934">
                  <c:v>244.0060729980499</c:v>
                </c:pt>
                <c:pt idx="935">
                  <c:v>244.0060729980499</c:v>
                </c:pt>
                <c:pt idx="936">
                  <c:v>244.0060729980499</c:v>
                </c:pt>
                <c:pt idx="937">
                  <c:v>244.0060729980499</c:v>
                </c:pt>
                <c:pt idx="938">
                  <c:v>244.0060729980499</c:v>
                </c:pt>
                <c:pt idx="939">
                  <c:v>244.0060729980499</c:v>
                </c:pt>
                <c:pt idx="940">
                  <c:v>244.0060729980499</c:v>
                </c:pt>
                <c:pt idx="941">
                  <c:v>244.0060729980499</c:v>
                </c:pt>
                <c:pt idx="942">
                  <c:v>244.0060729980499</c:v>
                </c:pt>
                <c:pt idx="943">
                  <c:v>243.45518493652</c:v>
                </c:pt>
                <c:pt idx="944">
                  <c:v>243.45518493652</c:v>
                </c:pt>
                <c:pt idx="945">
                  <c:v>243.45518493652</c:v>
                </c:pt>
                <c:pt idx="946">
                  <c:v>243.45518493652</c:v>
                </c:pt>
                <c:pt idx="947">
                  <c:v>243.45518493652</c:v>
                </c:pt>
                <c:pt idx="948">
                  <c:v>243.45518493652</c:v>
                </c:pt>
                <c:pt idx="949">
                  <c:v>243.45518493652</c:v>
                </c:pt>
                <c:pt idx="950">
                  <c:v>243.45518493652</c:v>
                </c:pt>
                <c:pt idx="951">
                  <c:v>243.45518493652</c:v>
                </c:pt>
                <c:pt idx="952">
                  <c:v>243.45518493652</c:v>
                </c:pt>
                <c:pt idx="953">
                  <c:v>243.45518493652</c:v>
                </c:pt>
                <c:pt idx="954">
                  <c:v>243.45518493652</c:v>
                </c:pt>
                <c:pt idx="955">
                  <c:v>243.45518493652</c:v>
                </c:pt>
                <c:pt idx="956">
                  <c:v>243.45518493652</c:v>
                </c:pt>
                <c:pt idx="957">
                  <c:v>243.45518493652</c:v>
                </c:pt>
                <c:pt idx="958">
                  <c:v>243.45518493652</c:v>
                </c:pt>
                <c:pt idx="959">
                  <c:v>243.45518493652</c:v>
                </c:pt>
                <c:pt idx="960">
                  <c:v>243.45518493652</c:v>
                </c:pt>
                <c:pt idx="961">
                  <c:v>243.45518493652</c:v>
                </c:pt>
                <c:pt idx="962">
                  <c:v>243.45518493652</c:v>
                </c:pt>
                <c:pt idx="963">
                  <c:v>242.9060974121104</c:v>
                </c:pt>
                <c:pt idx="964">
                  <c:v>242.9060974121104</c:v>
                </c:pt>
                <c:pt idx="965">
                  <c:v>243.45518493652</c:v>
                </c:pt>
                <c:pt idx="966">
                  <c:v>243.45518493652</c:v>
                </c:pt>
                <c:pt idx="967">
                  <c:v>242.9060974121104</c:v>
                </c:pt>
                <c:pt idx="968">
                  <c:v>242.9060974121104</c:v>
                </c:pt>
                <c:pt idx="969">
                  <c:v>243.45518493652</c:v>
                </c:pt>
                <c:pt idx="970">
                  <c:v>243.45518493652</c:v>
                </c:pt>
                <c:pt idx="971">
                  <c:v>243.45518493652</c:v>
                </c:pt>
                <c:pt idx="972">
                  <c:v>243.45518493652</c:v>
                </c:pt>
                <c:pt idx="973">
                  <c:v>243.45518493652</c:v>
                </c:pt>
                <c:pt idx="974">
                  <c:v>243.45518493652</c:v>
                </c:pt>
                <c:pt idx="975">
                  <c:v>243.45518493652</c:v>
                </c:pt>
                <c:pt idx="976">
                  <c:v>243.45518493652</c:v>
                </c:pt>
                <c:pt idx="977">
                  <c:v>243.45518493652</c:v>
                </c:pt>
                <c:pt idx="978">
                  <c:v>243.45518493652</c:v>
                </c:pt>
                <c:pt idx="979">
                  <c:v>243.45518493652</c:v>
                </c:pt>
                <c:pt idx="980">
                  <c:v>242.9060974121104</c:v>
                </c:pt>
                <c:pt idx="981">
                  <c:v>242.9060974121104</c:v>
                </c:pt>
                <c:pt idx="982">
                  <c:v>242.9060974121104</c:v>
                </c:pt>
                <c:pt idx="983">
                  <c:v>242.9060974121104</c:v>
                </c:pt>
                <c:pt idx="984">
                  <c:v>242.9060974121104</c:v>
                </c:pt>
                <c:pt idx="985">
                  <c:v>242.9060974121104</c:v>
                </c:pt>
                <c:pt idx="986">
                  <c:v>242.9060974121104</c:v>
                </c:pt>
                <c:pt idx="987">
                  <c:v>243.45518493652</c:v>
                </c:pt>
                <c:pt idx="988">
                  <c:v>242.9060974121104</c:v>
                </c:pt>
                <c:pt idx="989">
                  <c:v>243.45518493652</c:v>
                </c:pt>
                <c:pt idx="990">
                  <c:v>242.9060974121104</c:v>
                </c:pt>
                <c:pt idx="991">
                  <c:v>242.9060974121104</c:v>
                </c:pt>
                <c:pt idx="992">
                  <c:v>242.9060974121104</c:v>
                </c:pt>
                <c:pt idx="993">
                  <c:v>242.9060974121104</c:v>
                </c:pt>
                <c:pt idx="994">
                  <c:v>242.9060974121104</c:v>
                </c:pt>
                <c:pt idx="995">
                  <c:v>242.9060974121104</c:v>
                </c:pt>
                <c:pt idx="996">
                  <c:v>242.9060974121104</c:v>
                </c:pt>
                <c:pt idx="997">
                  <c:v>242.9060974121104</c:v>
                </c:pt>
                <c:pt idx="998">
                  <c:v>242.9060974121104</c:v>
                </c:pt>
                <c:pt idx="999">
                  <c:v>242.9060974121104</c:v>
                </c:pt>
                <c:pt idx="1000">
                  <c:v>242.9060974121104</c:v>
                </c:pt>
                <c:pt idx="1001">
                  <c:v>242.9060974121104</c:v>
                </c:pt>
                <c:pt idx="1002">
                  <c:v>242.9060974121104</c:v>
                </c:pt>
                <c:pt idx="1003">
                  <c:v>242.9060974121104</c:v>
                </c:pt>
                <c:pt idx="1004">
                  <c:v>242.9060974121104</c:v>
                </c:pt>
                <c:pt idx="1005">
                  <c:v>242.9060974121104</c:v>
                </c:pt>
                <c:pt idx="1006">
                  <c:v>242.9060974121104</c:v>
                </c:pt>
                <c:pt idx="1007">
                  <c:v>242.9060974121104</c:v>
                </c:pt>
                <c:pt idx="1008">
                  <c:v>242.9060974121104</c:v>
                </c:pt>
                <c:pt idx="1009">
                  <c:v>242.9060974121104</c:v>
                </c:pt>
                <c:pt idx="1010">
                  <c:v>242.9060974121104</c:v>
                </c:pt>
                <c:pt idx="1011">
                  <c:v>242.9060974121104</c:v>
                </c:pt>
                <c:pt idx="1012">
                  <c:v>242.9060974121104</c:v>
                </c:pt>
                <c:pt idx="1013">
                  <c:v>243.45518493652</c:v>
                </c:pt>
                <c:pt idx="1014">
                  <c:v>242.9060974121104</c:v>
                </c:pt>
                <c:pt idx="1015">
                  <c:v>242.9060974121104</c:v>
                </c:pt>
                <c:pt idx="1016">
                  <c:v>242.9060974121104</c:v>
                </c:pt>
                <c:pt idx="1017">
                  <c:v>242.9060974121104</c:v>
                </c:pt>
                <c:pt idx="1018">
                  <c:v>242.9060974121104</c:v>
                </c:pt>
                <c:pt idx="1019">
                  <c:v>242.9060974121104</c:v>
                </c:pt>
                <c:pt idx="1020">
                  <c:v>243.45518493652</c:v>
                </c:pt>
                <c:pt idx="1021">
                  <c:v>242.9060974121104</c:v>
                </c:pt>
                <c:pt idx="1022">
                  <c:v>242.9060974121104</c:v>
                </c:pt>
                <c:pt idx="1023">
                  <c:v>242.9060974121104</c:v>
                </c:pt>
                <c:pt idx="1024">
                  <c:v>242.9060974121104</c:v>
                </c:pt>
                <c:pt idx="1025">
                  <c:v>242.9060974121104</c:v>
                </c:pt>
                <c:pt idx="1026">
                  <c:v>242.9060974121104</c:v>
                </c:pt>
                <c:pt idx="1027">
                  <c:v>242.9060974121104</c:v>
                </c:pt>
                <c:pt idx="1028">
                  <c:v>242.9060974121104</c:v>
                </c:pt>
                <c:pt idx="1029">
                  <c:v>242.9060974121104</c:v>
                </c:pt>
                <c:pt idx="1030">
                  <c:v>242.9060974121104</c:v>
                </c:pt>
                <c:pt idx="1031">
                  <c:v>242.9060974121104</c:v>
                </c:pt>
                <c:pt idx="1032">
                  <c:v>242.9060974121104</c:v>
                </c:pt>
                <c:pt idx="1033">
                  <c:v>242.9060974121104</c:v>
                </c:pt>
                <c:pt idx="1034">
                  <c:v>242.9060974121104</c:v>
                </c:pt>
                <c:pt idx="1035">
                  <c:v>242.9060974121104</c:v>
                </c:pt>
                <c:pt idx="1036">
                  <c:v>242.9060974121104</c:v>
                </c:pt>
                <c:pt idx="1037">
                  <c:v>242.9060974121104</c:v>
                </c:pt>
                <c:pt idx="1038">
                  <c:v>242.9060974121104</c:v>
                </c:pt>
                <c:pt idx="1039">
                  <c:v>242.9060974121104</c:v>
                </c:pt>
                <c:pt idx="1040">
                  <c:v>242.9060974121104</c:v>
                </c:pt>
                <c:pt idx="1041">
                  <c:v>242.9060974121104</c:v>
                </c:pt>
                <c:pt idx="1042">
                  <c:v>242.9060974121104</c:v>
                </c:pt>
                <c:pt idx="1043">
                  <c:v>242.9060974121104</c:v>
                </c:pt>
                <c:pt idx="1044">
                  <c:v>242.9060974121104</c:v>
                </c:pt>
                <c:pt idx="1045">
                  <c:v>242.9060974121104</c:v>
                </c:pt>
                <c:pt idx="1046">
                  <c:v>242.9060974121104</c:v>
                </c:pt>
                <c:pt idx="1047">
                  <c:v>242.9060974121104</c:v>
                </c:pt>
                <c:pt idx="1048">
                  <c:v>242.9060974121104</c:v>
                </c:pt>
                <c:pt idx="1049">
                  <c:v>242.9060974121104</c:v>
                </c:pt>
                <c:pt idx="1050">
                  <c:v>242.9060974121104</c:v>
                </c:pt>
                <c:pt idx="1051">
                  <c:v>242.9060974121104</c:v>
                </c:pt>
                <c:pt idx="1052">
                  <c:v>242.9060974121104</c:v>
                </c:pt>
                <c:pt idx="1053">
                  <c:v>242.9060974121104</c:v>
                </c:pt>
                <c:pt idx="1054">
                  <c:v>242.9060974121104</c:v>
                </c:pt>
                <c:pt idx="1055">
                  <c:v>242.9060974121104</c:v>
                </c:pt>
                <c:pt idx="1056">
                  <c:v>242.9060974121104</c:v>
                </c:pt>
                <c:pt idx="1057">
                  <c:v>242.9060974121104</c:v>
                </c:pt>
                <c:pt idx="1058">
                  <c:v>242.9060974121104</c:v>
                </c:pt>
                <c:pt idx="1059">
                  <c:v>242.9060974121104</c:v>
                </c:pt>
                <c:pt idx="1060">
                  <c:v>242.9060974121104</c:v>
                </c:pt>
                <c:pt idx="1061">
                  <c:v>242.9060974121104</c:v>
                </c:pt>
                <c:pt idx="1062">
                  <c:v>242.35876464844</c:v>
                </c:pt>
                <c:pt idx="1063">
                  <c:v>242.9060974121104</c:v>
                </c:pt>
                <c:pt idx="1064">
                  <c:v>242.9060974121104</c:v>
                </c:pt>
                <c:pt idx="1065">
                  <c:v>242.9060974121104</c:v>
                </c:pt>
                <c:pt idx="1066">
                  <c:v>242.35876464844</c:v>
                </c:pt>
                <c:pt idx="1067">
                  <c:v>242.9060974121104</c:v>
                </c:pt>
                <c:pt idx="1068">
                  <c:v>242.9060974121104</c:v>
                </c:pt>
                <c:pt idx="1069">
                  <c:v>242.9060974121104</c:v>
                </c:pt>
                <c:pt idx="1070">
                  <c:v>242.9060974121104</c:v>
                </c:pt>
                <c:pt idx="1071">
                  <c:v>242.9060974121104</c:v>
                </c:pt>
                <c:pt idx="1072">
                  <c:v>242.9060974121104</c:v>
                </c:pt>
                <c:pt idx="1073">
                  <c:v>242.9060974121104</c:v>
                </c:pt>
                <c:pt idx="1074">
                  <c:v>242.9060974121104</c:v>
                </c:pt>
                <c:pt idx="1075">
                  <c:v>242.9060974121104</c:v>
                </c:pt>
                <c:pt idx="1076">
                  <c:v>242.9060974121104</c:v>
                </c:pt>
                <c:pt idx="1077">
                  <c:v>242.9060974121104</c:v>
                </c:pt>
                <c:pt idx="1078">
                  <c:v>242.9060974121104</c:v>
                </c:pt>
                <c:pt idx="1079">
                  <c:v>242.9060974121104</c:v>
                </c:pt>
                <c:pt idx="1080">
                  <c:v>242.9060974121104</c:v>
                </c:pt>
                <c:pt idx="1081">
                  <c:v>242.9060974121104</c:v>
                </c:pt>
                <c:pt idx="1082">
                  <c:v>242.9060974121104</c:v>
                </c:pt>
                <c:pt idx="1083">
                  <c:v>242.35876464844</c:v>
                </c:pt>
                <c:pt idx="1084">
                  <c:v>242.9060974121104</c:v>
                </c:pt>
                <c:pt idx="1085">
                  <c:v>242.9060974121104</c:v>
                </c:pt>
                <c:pt idx="1086">
                  <c:v>242.9060974121104</c:v>
                </c:pt>
                <c:pt idx="1087">
                  <c:v>242.9060974121104</c:v>
                </c:pt>
                <c:pt idx="1088">
                  <c:v>242.9060974121104</c:v>
                </c:pt>
                <c:pt idx="1089">
                  <c:v>242.9060974121104</c:v>
                </c:pt>
                <c:pt idx="1090">
                  <c:v>242.9060974121104</c:v>
                </c:pt>
                <c:pt idx="1091">
                  <c:v>242.9060974121104</c:v>
                </c:pt>
                <c:pt idx="1092">
                  <c:v>242.9060974121104</c:v>
                </c:pt>
                <c:pt idx="1093">
                  <c:v>242.9060974121104</c:v>
                </c:pt>
                <c:pt idx="1094">
                  <c:v>242.9060974121104</c:v>
                </c:pt>
                <c:pt idx="1095">
                  <c:v>242.9060974121104</c:v>
                </c:pt>
                <c:pt idx="1096">
                  <c:v>242.35876464844</c:v>
                </c:pt>
                <c:pt idx="1097">
                  <c:v>242.35876464844</c:v>
                </c:pt>
                <c:pt idx="1098">
                  <c:v>242.35876464844</c:v>
                </c:pt>
                <c:pt idx="1099">
                  <c:v>242.9060974121104</c:v>
                </c:pt>
                <c:pt idx="1100">
                  <c:v>242.35876464844</c:v>
                </c:pt>
                <c:pt idx="1101">
                  <c:v>242.9060974121104</c:v>
                </c:pt>
                <c:pt idx="1102">
                  <c:v>242.35876464844</c:v>
                </c:pt>
                <c:pt idx="1103">
                  <c:v>242.9060974121104</c:v>
                </c:pt>
                <c:pt idx="1104">
                  <c:v>242.9060974121104</c:v>
                </c:pt>
                <c:pt idx="1105">
                  <c:v>242.35876464844</c:v>
                </c:pt>
                <c:pt idx="1106">
                  <c:v>242.9060974121104</c:v>
                </c:pt>
                <c:pt idx="1107">
                  <c:v>242.9060974121104</c:v>
                </c:pt>
                <c:pt idx="1108">
                  <c:v>242.9060974121104</c:v>
                </c:pt>
                <c:pt idx="1109">
                  <c:v>242.9060974121104</c:v>
                </c:pt>
                <c:pt idx="1110">
                  <c:v>242.9060974121104</c:v>
                </c:pt>
                <c:pt idx="1111">
                  <c:v>242.35876464844</c:v>
                </c:pt>
                <c:pt idx="1112">
                  <c:v>242.9060974121104</c:v>
                </c:pt>
                <c:pt idx="1113">
                  <c:v>242.35876464844</c:v>
                </c:pt>
                <c:pt idx="1114">
                  <c:v>242.9060974121104</c:v>
                </c:pt>
                <c:pt idx="1115">
                  <c:v>242.9060974121104</c:v>
                </c:pt>
                <c:pt idx="1116">
                  <c:v>242.9060974121104</c:v>
                </c:pt>
                <c:pt idx="1117">
                  <c:v>242.9060974121104</c:v>
                </c:pt>
                <c:pt idx="1118">
                  <c:v>242.9060974121104</c:v>
                </c:pt>
                <c:pt idx="1119">
                  <c:v>242.9060974121104</c:v>
                </c:pt>
                <c:pt idx="1120">
                  <c:v>242.9060974121104</c:v>
                </c:pt>
                <c:pt idx="1121">
                  <c:v>242.9060974121104</c:v>
                </c:pt>
                <c:pt idx="1122">
                  <c:v>242.9060974121104</c:v>
                </c:pt>
                <c:pt idx="1123">
                  <c:v>242.9060974121104</c:v>
                </c:pt>
                <c:pt idx="1124">
                  <c:v>242.35876464844</c:v>
                </c:pt>
                <c:pt idx="1125">
                  <c:v>242.9060974121104</c:v>
                </c:pt>
                <c:pt idx="1126">
                  <c:v>242.35876464844</c:v>
                </c:pt>
                <c:pt idx="1127">
                  <c:v>242.9060974121104</c:v>
                </c:pt>
                <c:pt idx="1128">
                  <c:v>242.35876464844</c:v>
                </c:pt>
                <c:pt idx="1129">
                  <c:v>242.9060974121104</c:v>
                </c:pt>
                <c:pt idx="1130">
                  <c:v>242.35876464844</c:v>
                </c:pt>
                <c:pt idx="1131">
                  <c:v>242.35876464844</c:v>
                </c:pt>
                <c:pt idx="1132">
                  <c:v>242.9060974121104</c:v>
                </c:pt>
                <c:pt idx="1133">
                  <c:v>242.9060974121104</c:v>
                </c:pt>
                <c:pt idx="1134">
                  <c:v>242.9060974121104</c:v>
                </c:pt>
                <c:pt idx="1135">
                  <c:v>242.35876464844</c:v>
                </c:pt>
                <c:pt idx="1136">
                  <c:v>242.9060974121104</c:v>
                </c:pt>
                <c:pt idx="1137">
                  <c:v>242.35876464844</c:v>
                </c:pt>
                <c:pt idx="1138">
                  <c:v>242.9060974121104</c:v>
                </c:pt>
                <c:pt idx="1139">
                  <c:v>242.35876464844</c:v>
                </c:pt>
                <c:pt idx="1140">
                  <c:v>242.9060974121104</c:v>
                </c:pt>
                <c:pt idx="1141">
                  <c:v>242.9060974121104</c:v>
                </c:pt>
                <c:pt idx="1142">
                  <c:v>242.35876464844</c:v>
                </c:pt>
                <c:pt idx="1143">
                  <c:v>242.9060974121104</c:v>
                </c:pt>
                <c:pt idx="1144">
                  <c:v>242.35876464844</c:v>
                </c:pt>
                <c:pt idx="1145">
                  <c:v>242.9060974121104</c:v>
                </c:pt>
                <c:pt idx="1146">
                  <c:v>242.35876464844</c:v>
                </c:pt>
                <c:pt idx="1147">
                  <c:v>242.9060974121104</c:v>
                </c:pt>
                <c:pt idx="1148">
                  <c:v>242.9060974121104</c:v>
                </c:pt>
                <c:pt idx="1149">
                  <c:v>242.35876464844</c:v>
                </c:pt>
                <c:pt idx="1150">
                  <c:v>242.9060974121104</c:v>
                </c:pt>
                <c:pt idx="1151">
                  <c:v>242.35876464844</c:v>
                </c:pt>
                <c:pt idx="1152">
                  <c:v>242.9060974121104</c:v>
                </c:pt>
                <c:pt idx="1153">
                  <c:v>242.35876464844</c:v>
                </c:pt>
                <c:pt idx="1154">
                  <c:v>242.35876464844</c:v>
                </c:pt>
                <c:pt idx="1155">
                  <c:v>242.9060974121104</c:v>
                </c:pt>
                <c:pt idx="1156">
                  <c:v>242.35876464844</c:v>
                </c:pt>
                <c:pt idx="1157">
                  <c:v>242.9060974121104</c:v>
                </c:pt>
                <c:pt idx="1158">
                  <c:v>242.35876464844</c:v>
                </c:pt>
                <c:pt idx="1159">
                  <c:v>242.35876464844</c:v>
                </c:pt>
                <c:pt idx="1160">
                  <c:v>242.35876464844</c:v>
                </c:pt>
                <c:pt idx="1161">
                  <c:v>242.35876464844</c:v>
                </c:pt>
                <c:pt idx="1162">
                  <c:v>242.9060974121104</c:v>
                </c:pt>
                <c:pt idx="1163">
                  <c:v>242.35876464844</c:v>
                </c:pt>
                <c:pt idx="1164">
                  <c:v>242.9060974121104</c:v>
                </c:pt>
                <c:pt idx="1165">
                  <c:v>242.35876464844</c:v>
                </c:pt>
                <c:pt idx="1166">
                  <c:v>242.35876464844</c:v>
                </c:pt>
                <c:pt idx="1167">
                  <c:v>242.9060974121104</c:v>
                </c:pt>
                <c:pt idx="1168">
                  <c:v>242.35876464844</c:v>
                </c:pt>
                <c:pt idx="1169">
                  <c:v>242.9060974121104</c:v>
                </c:pt>
                <c:pt idx="1170">
                  <c:v>242.35876464844</c:v>
                </c:pt>
                <c:pt idx="1171">
                  <c:v>242.9060974121104</c:v>
                </c:pt>
                <c:pt idx="1172">
                  <c:v>242.35876464844</c:v>
                </c:pt>
                <c:pt idx="1173">
                  <c:v>242.35876464844</c:v>
                </c:pt>
                <c:pt idx="1174">
                  <c:v>242.9060974121104</c:v>
                </c:pt>
                <c:pt idx="1175">
                  <c:v>242.35876464844</c:v>
                </c:pt>
                <c:pt idx="1176">
                  <c:v>242.35876464844</c:v>
                </c:pt>
                <c:pt idx="1177">
                  <c:v>242.35876464844</c:v>
                </c:pt>
                <c:pt idx="1178">
                  <c:v>242.35876464844</c:v>
                </c:pt>
                <c:pt idx="1179">
                  <c:v>242.35876464844</c:v>
                </c:pt>
                <c:pt idx="1180">
                  <c:v>242.9060974121104</c:v>
                </c:pt>
                <c:pt idx="1181">
                  <c:v>242.35876464844</c:v>
                </c:pt>
                <c:pt idx="1182">
                  <c:v>242.35876464844</c:v>
                </c:pt>
                <c:pt idx="1183">
                  <c:v>242.9060974121104</c:v>
                </c:pt>
                <c:pt idx="1184">
                  <c:v>242.35876464844</c:v>
                </c:pt>
                <c:pt idx="1185">
                  <c:v>242.9060974121104</c:v>
                </c:pt>
                <c:pt idx="1186">
                  <c:v>242.35876464844</c:v>
                </c:pt>
                <c:pt idx="1187">
                  <c:v>242.35876464844</c:v>
                </c:pt>
                <c:pt idx="1188">
                  <c:v>242.35876464844</c:v>
                </c:pt>
                <c:pt idx="1189">
                  <c:v>242.35876464844</c:v>
                </c:pt>
                <c:pt idx="1190">
                  <c:v>242.9060974121104</c:v>
                </c:pt>
                <c:pt idx="1191">
                  <c:v>242.35876464844</c:v>
                </c:pt>
                <c:pt idx="1192">
                  <c:v>242.9060974121104</c:v>
                </c:pt>
                <c:pt idx="1193">
                  <c:v>242.35876464844</c:v>
                </c:pt>
                <c:pt idx="1194">
                  <c:v>242.35876464844</c:v>
                </c:pt>
                <c:pt idx="1195">
                  <c:v>242.35876464844</c:v>
                </c:pt>
                <c:pt idx="1196">
                  <c:v>242.35876464844</c:v>
                </c:pt>
                <c:pt idx="1197">
                  <c:v>242.35876464844</c:v>
                </c:pt>
                <c:pt idx="1198">
                  <c:v>242.35876464844</c:v>
                </c:pt>
                <c:pt idx="1199">
                  <c:v>242.9060974121104</c:v>
                </c:pt>
                <c:pt idx="1200">
                  <c:v>242.35876464844</c:v>
                </c:pt>
                <c:pt idx="1201">
                  <c:v>242.35876464844</c:v>
                </c:pt>
                <c:pt idx="1202">
                  <c:v>242.35876464844</c:v>
                </c:pt>
                <c:pt idx="1203">
                  <c:v>241.81332397461</c:v>
                </c:pt>
                <c:pt idx="1204">
                  <c:v>242.35876464844</c:v>
                </c:pt>
                <c:pt idx="1205">
                  <c:v>242.35876464844</c:v>
                </c:pt>
                <c:pt idx="1206">
                  <c:v>242.35876464844</c:v>
                </c:pt>
                <c:pt idx="1207">
                  <c:v>242.35876464844</c:v>
                </c:pt>
                <c:pt idx="1208">
                  <c:v>242.35876464844</c:v>
                </c:pt>
                <c:pt idx="1209">
                  <c:v>242.9060974121104</c:v>
                </c:pt>
                <c:pt idx="1210">
                  <c:v>242.35876464844</c:v>
                </c:pt>
                <c:pt idx="1211">
                  <c:v>242.35876464844</c:v>
                </c:pt>
                <c:pt idx="1212">
                  <c:v>242.9060974121104</c:v>
                </c:pt>
                <c:pt idx="1213">
                  <c:v>242.35876464844</c:v>
                </c:pt>
                <c:pt idx="1214">
                  <c:v>242.9060974121104</c:v>
                </c:pt>
                <c:pt idx="1215">
                  <c:v>242.35876464844</c:v>
                </c:pt>
                <c:pt idx="1216">
                  <c:v>242.35876464844</c:v>
                </c:pt>
                <c:pt idx="1217">
                  <c:v>242.35876464844</c:v>
                </c:pt>
                <c:pt idx="1218">
                  <c:v>242.35876464844</c:v>
                </c:pt>
                <c:pt idx="1219">
                  <c:v>242.9060974121104</c:v>
                </c:pt>
                <c:pt idx="1220">
                  <c:v>242.35876464844</c:v>
                </c:pt>
                <c:pt idx="1221">
                  <c:v>242.35876464844</c:v>
                </c:pt>
                <c:pt idx="1222">
                  <c:v>242.35876464844</c:v>
                </c:pt>
                <c:pt idx="1223">
                  <c:v>241.81332397461</c:v>
                </c:pt>
                <c:pt idx="1224">
                  <c:v>241.2696838378897</c:v>
                </c:pt>
                <c:pt idx="1225">
                  <c:v>240.7278747558599</c:v>
                </c:pt>
                <c:pt idx="1226">
                  <c:v>240.1879272460904</c:v>
                </c:pt>
                <c:pt idx="1227">
                  <c:v>239.61605834961</c:v>
                </c:pt>
                <c:pt idx="1228">
                  <c:v>238.54528808594</c:v>
                </c:pt>
                <c:pt idx="1229">
                  <c:v>238.54528808594</c:v>
                </c:pt>
                <c:pt idx="1230">
                  <c:v>237.4815673828104</c:v>
                </c:pt>
                <c:pt idx="1231">
                  <c:v>236.9523773193405</c:v>
                </c:pt>
                <c:pt idx="1232">
                  <c:v>236.9523773193405</c:v>
                </c:pt>
                <c:pt idx="1233">
                  <c:v>236.42498779297</c:v>
                </c:pt>
                <c:pt idx="1234">
                  <c:v>235.89929199219</c:v>
                </c:pt>
                <c:pt idx="1235">
                  <c:v>235.89929199219</c:v>
                </c:pt>
                <c:pt idx="1236">
                  <c:v>235.37538146973</c:v>
                </c:pt>
                <c:pt idx="1237">
                  <c:v>235.37538146973</c:v>
                </c:pt>
                <c:pt idx="1238">
                  <c:v>235.37538146973</c:v>
                </c:pt>
                <c:pt idx="1239">
                  <c:v>235.37538146973</c:v>
                </c:pt>
                <c:pt idx="1240">
                  <c:v>235.37538146973</c:v>
                </c:pt>
                <c:pt idx="1241">
                  <c:v>234.85325622559</c:v>
                </c:pt>
                <c:pt idx="1242">
                  <c:v>234.85325622559</c:v>
                </c:pt>
                <c:pt idx="1243">
                  <c:v>234.85325622559</c:v>
                </c:pt>
                <c:pt idx="1244">
                  <c:v>234.85325622559</c:v>
                </c:pt>
                <c:pt idx="1245">
                  <c:v>234.85325622559</c:v>
                </c:pt>
                <c:pt idx="1246">
                  <c:v>234.3328247070304</c:v>
                </c:pt>
                <c:pt idx="1247">
                  <c:v>234.3328247070304</c:v>
                </c:pt>
                <c:pt idx="1248">
                  <c:v>234.3328247070304</c:v>
                </c:pt>
                <c:pt idx="1249">
                  <c:v>234.3328247070304</c:v>
                </c:pt>
                <c:pt idx="1250">
                  <c:v>234.3328247070304</c:v>
                </c:pt>
                <c:pt idx="1251">
                  <c:v>234.3328247070304</c:v>
                </c:pt>
                <c:pt idx="1252">
                  <c:v>233.8141479492204</c:v>
                </c:pt>
                <c:pt idx="1253">
                  <c:v>234.3328247070304</c:v>
                </c:pt>
                <c:pt idx="1254">
                  <c:v>233.8141479492204</c:v>
                </c:pt>
                <c:pt idx="1255">
                  <c:v>233.8141479492204</c:v>
                </c:pt>
                <c:pt idx="1256">
                  <c:v>234.3328247070304</c:v>
                </c:pt>
                <c:pt idx="1257">
                  <c:v>233.8141479492204</c:v>
                </c:pt>
                <c:pt idx="1258">
                  <c:v>233.8141479492204</c:v>
                </c:pt>
                <c:pt idx="1259">
                  <c:v>233.8141479492204</c:v>
                </c:pt>
                <c:pt idx="1260">
                  <c:v>233.8141479492204</c:v>
                </c:pt>
                <c:pt idx="1261">
                  <c:v>234.3328247070304</c:v>
                </c:pt>
                <c:pt idx="1262">
                  <c:v>233.8141479492204</c:v>
                </c:pt>
                <c:pt idx="1263">
                  <c:v>233.29710388184</c:v>
                </c:pt>
                <c:pt idx="1264">
                  <c:v>233.8141479492204</c:v>
                </c:pt>
                <c:pt idx="1265">
                  <c:v>233.8141479492204</c:v>
                </c:pt>
                <c:pt idx="1266">
                  <c:v>233.29710388184</c:v>
                </c:pt>
                <c:pt idx="1267">
                  <c:v>233.8141479492204</c:v>
                </c:pt>
                <c:pt idx="1268">
                  <c:v>233.29710388184</c:v>
                </c:pt>
                <c:pt idx="1269">
                  <c:v>233.29710388184</c:v>
                </c:pt>
                <c:pt idx="1270">
                  <c:v>233.8141479492204</c:v>
                </c:pt>
                <c:pt idx="1271">
                  <c:v>233.29710388184</c:v>
                </c:pt>
                <c:pt idx="1272">
                  <c:v>233.8141479492204</c:v>
                </c:pt>
                <c:pt idx="1273">
                  <c:v>233.29710388184</c:v>
                </c:pt>
                <c:pt idx="1274">
                  <c:v>233.29710388184</c:v>
                </c:pt>
                <c:pt idx="1275">
                  <c:v>233.29710388184</c:v>
                </c:pt>
                <c:pt idx="1276">
                  <c:v>233.29710388184</c:v>
                </c:pt>
                <c:pt idx="1277">
                  <c:v>233.29710388184</c:v>
                </c:pt>
                <c:pt idx="1278">
                  <c:v>233.29710388184</c:v>
                </c:pt>
                <c:pt idx="1279">
                  <c:v>233.29710388184</c:v>
                </c:pt>
                <c:pt idx="1280">
                  <c:v>233.29710388184</c:v>
                </c:pt>
                <c:pt idx="1281">
                  <c:v>233.29710388184</c:v>
                </c:pt>
                <c:pt idx="1282">
                  <c:v>233.29710388184</c:v>
                </c:pt>
                <c:pt idx="1283">
                  <c:v>233.29710388184</c:v>
                </c:pt>
                <c:pt idx="1284">
                  <c:v>233.29710388184</c:v>
                </c:pt>
                <c:pt idx="1285">
                  <c:v>233.29710388184</c:v>
                </c:pt>
                <c:pt idx="1286">
                  <c:v>233.29710388184</c:v>
                </c:pt>
                <c:pt idx="1287">
                  <c:v>232.78189086914</c:v>
                </c:pt>
                <c:pt idx="1288">
                  <c:v>233.29710388184</c:v>
                </c:pt>
                <c:pt idx="1289">
                  <c:v>233.29710388184</c:v>
                </c:pt>
                <c:pt idx="1290">
                  <c:v>233.29710388184</c:v>
                </c:pt>
                <c:pt idx="1291">
                  <c:v>233.29710388184</c:v>
                </c:pt>
                <c:pt idx="1292">
                  <c:v>232.78189086914</c:v>
                </c:pt>
                <c:pt idx="1293">
                  <c:v>233.29710388184</c:v>
                </c:pt>
                <c:pt idx="1294">
                  <c:v>233.29710388184</c:v>
                </c:pt>
                <c:pt idx="1295">
                  <c:v>233.29710388184</c:v>
                </c:pt>
                <c:pt idx="1296">
                  <c:v>233.29710388184</c:v>
                </c:pt>
                <c:pt idx="1297">
                  <c:v>233.29710388184</c:v>
                </c:pt>
                <c:pt idx="1298">
                  <c:v>233.29710388184</c:v>
                </c:pt>
                <c:pt idx="1299">
                  <c:v>233.29710388184</c:v>
                </c:pt>
                <c:pt idx="1300">
                  <c:v>232.78189086914</c:v>
                </c:pt>
                <c:pt idx="1301">
                  <c:v>233.29710388184</c:v>
                </c:pt>
                <c:pt idx="1302">
                  <c:v>233.29710388184</c:v>
                </c:pt>
                <c:pt idx="1303">
                  <c:v>232.78189086914</c:v>
                </c:pt>
                <c:pt idx="1304">
                  <c:v>233.29710388184</c:v>
                </c:pt>
                <c:pt idx="1305">
                  <c:v>233.29710388184</c:v>
                </c:pt>
                <c:pt idx="1306">
                  <c:v>233.29710388184</c:v>
                </c:pt>
                <c:pt idx="1307">
                  <c:v>233.29710388184</c:v>
                </c:pt>
                <c:pt idx="1308">
                  <c:v>232.78189086914</c:v>
                </c:pt>
                <c:pt idx="1309">
                  <c:v>232.78189086914</c:v>
                </c:pt>
                <c:pt idx="1310">
                  <c:v>233.29710388184</c:v>
                </c:pt>
                <c:pt idx="1311">
                  <c:v>232.78189086914</c:v>
                </c:pt>
                <c:pt idx="1312">
                  <c:v>233.29710388184</c:v>
                </c:pt>
                <c:pt idx="1313">
                  <c:v>232.78189086914</c:v>
                </c:pt>
                <c:pt idx="1314">
                  <c:v>232.78189086914</c:v>
                </c:pt>
                <c:pt idx="1315">
                  <c:v>233.29710388184</c:v>
                </c:pt>
                <c:pt idx="1316">
                  <c:v>232.78189086914</c:v>
                </c:pt>
                <c:pt idx="1317">
                  <c:v>232.78189086914</c:v>
                </c:pt>
                <c:pt idx="1318">
                  <c:v>233.29710388184</c:v>
                </c:pt>
                <c:pt idx="1319">
                  <c:v>232.78189086914</c:v>
                </c:pt>
                <c:pt idx="1320">
                  <c:v>233.29710388184</c:v>
                </c:pt>
                <c:pt idx="1321">
                  <c:v>232.78189086914</c:v>
                </c:pt>
                <c:pt idx="1322">
                  <c:v>232.78189086914</c:v>
                </c:pt>
                <c:pt idx="1323">
                  <c:v>232.78189086914</c:v>
                </c:pt>
                <c:pt idx="1324">
                  <c:v>232.78189086914</c:v>
                </c:pt>
                <c:pt idx="1325">
                  <c:v>232.78189086914</c:v>
                </c:pt>
                <c:pt idx="1326">
                  <c:v>232.78189086914</c:v>
                </c:pt>
                <c:pt idx="1327">
                  <c:v>232.78189086914</c:v>
                </c:pt>
                <c:pt idx="1328">
                  <c:v>232.78189086914</c:v>
                </c:pt>
                <c:pt idx="1329">
                  <c:v>232.78189086914</c:v>
                </c:pt>
                <c:pt idx="1330">
                  <c:v>232.78189086914</c:v>
                </c:pt>
                <c:pt idx="1331">
                  <c:v>232.78189086914</c:v>
                </c:pt>
                <c:pt idx="1332">
                  <c:v>232.78189086914</c:v>
                </c:pt>
                <c:pt idx="1333">
                  <c:v>232.78189086914</c:v>
                </c:pt>
                <c:pt idx="1334">
                  <c:v>232.78189086914</c:v>
                </c:pt>
                <c:pt idx="1335">
                  <c:v>232.78189086914</c:v>
                </c:pt>
                <c:pt idx="1336">
                  <c:v>232.78189086914</c:v>
                </c:pt>
                <c:pt idx="1337">
                  <c:v>232.78189086914</c:v>
                </c:pt>
                <c:pt idx="1338">
                  <c:v>232.78189086914</c:v>
                </c:pt>
                <c:pt idx="1339">
                  <c:v>232.78189086914</c:v>
                </c:pt>
                <c:pt idx="1340">
                  <c:v>232.78189086914</c:v>
                </c:pt>
                <c:pt idx="1341">
                  <c:v>232.78189086914</c:v>
                </c:pt>
                <c:pt idx="1342">
                  <c:v>232.78189086914</c:v>
                </c:pt>
                <c:pt idx="1343">
                  <c:v>232.78189086914</c:v>
                </c:pt>
                <c:pt idx="1344">
                  <c:v>232.78189086914</c:v>
                </c:pt>
                <c:pt idx="1345">
                  <c:v>232.78189086914</c:v>
                </c:pt>
                <c:pt idx="1346">
                  <c:v>232.78189086914</c:v>
                </c:pt>
                <c:pt idx="1347">
                  <c:v>232.78189086914</c:v>
                </c:pt>
                <c:pt idx="1348">
                  <c:v>232.78189086914</c:v>
                </c:pt>
                <c:pt idx="1349">
                  <c:v>232.78189086914</c:v>
                </c:pt>
                <c:pt idx="1350">
                  <c:v>232.78189086914</c:v>
                </c:pt>
                <c:pt idx="1351">
                  <c:v>232.2683715820304</c:v>
                </c:pt>
                <c:pt idx="1352">
                  <c:v>232.78189086914</c:v>
                </c:pt>
                <c:pt idx="1353">
                  <c:v>232.78189086914</c:v>
                </c:pt>
                <c:pt idx="1354">
                  <c:v>232.78189086914</c:v>
                </c:pt>
                <c:pt idx="1355">
                  <c:v>232.78189086914</c:v>
                </c:pt>
                <c:pt idx="1356">
                  <c:v>232.78189086914</c:v>
                </c:pt>
                <c:pt idx="1357">
                  <c:v>232.78189086914</c:v>
                </c:pt>
                <c:pt idx="1358">
                  <c:v>232.78189086914</c:v>
                </c:pt>
                <c:pt idx="1359">
                  <c:v>232.78189086914</c:v>
                </c:pt>
                <c:pt idx="1360">
                  <c:v>232.78189086914</c:v>
                </c:pt>
                <c:pt idx="1361">
                  <c:v>232.78189086914</c:v>
                </c:pt>
                <c:pt idx="1362">
                  <c:v>232.2683715820304</c:v>
                </c:pt>
                <c:pt idx="1363">
                  <c:v>232.2683715820304</c:v>
                </c:pt>
                <c:pt idx="1364">
                  <c:v>232.78189086914</c:v>
                </c:pt>
                <c:pt idx="1365">
                  <c:v>232.2683715820304</c:v>
                </c:pt>
                <c:pt idx="1366">
                  <c:v>232.78189086914</c:v>
                </c:pt>
                <c:pt idx="1367">
                  <c:v>232.78189086914</c:v>
                </c:pt>
                <c:pt idx="1368">
                  <c:v>232.78189086914</c:v>
                </c:pt>
                <c:pt idx="1369">
                  <c:v>232.78189086914</c:v>
                </c:pt>
                <c:pt idx="1370">
                  <c:v>232.78189086914</c:v>
                </c:pt>
                <c:pt idx="1371">
                  <c:v>232.78189086914</c:v>
                </c:pt>
                <c:pt idx="1372">
                  <c:v>232.78189086914</c:v>
                </c:pt>
                <c:pt idx="1373">
                  <c:v>232.78189086914</c:v>
                </c:pt>
                <c:pt idx="1374">
                  <c:v>232.2683715820304</c:v>
                </c:pt>
                <c:pt idx="1375">
                  <c:v>232.78189086914</c:v>
                </c:pt>
                <c:pt idx="1376">
                  <c:v>232.78189086914</c:v>
                </c:pt>
                <c:pt idx="1377">
                  <c:v>232.78189086914</c:v>
                </c:pt>
                <c:pt idx="1378">
                  <c:v>232.78189086914</c:v>
                </c:pt>
                <c:pt idx="1379">
                  <c:v>232.78189086914</c:v>
                </c:pt>
                <c:pt idx="1380">
                  <c:v>232.78189086914</c:v>
                </c:pt>
                <c:pt idx="1381">
                  <c:v>232.78189086914</c:v>
                </c:pt>
                <c:pt idx="1382">
                  <c:v>232.78189086914</c:v>
                </c:pt>
                <c:pt idx="1383">
                  <c:v>232.78189086914</c:v>
                </c:pt>
                <c:pt idx="1384">
                  <c:v>232.78189086914</c:v>
                </c:pt>
                <c:pt idx="1385">
                  <c:v>232.78189086914</c:v>
                </c:pt>
                <c:pt idx="1386">
                  <c:v>232.78189086914</c:v>
                </c:pt>
                <c:pt idx="1387">
                  <c:v>232.78189086914</c:v>
                </c:pt>
                <c:pt idx="1388">
                  <c:v>232.78189086914</c:v>
                </c:pt>
                <c:pt idx="1389">
                  <c:v>232.78189086914</c:v>
                </c:pt>
                <c:pt idx="1390">
                  <c:v>232.78189086914</c:v>
                </c:pt>
                <c:pt idx="1391">
                  <c:v>232.78189086914</c:v>
                </c:pt>
                <c:pt idx="1392">
                  <c:v>232.78189086914</c:v>
                </c:pt>
                <c:pt idx="1393">
                  <c:v>232.78189086914</c:v>
                </c:pt>
                <c:pt idx="1394">
                  <c:v>232.78189086914</c:v>
                </c:pt>
                <c:pt idx="1395">
                  <c:v>232.2683715820304</c:v>
                </c:pt>
                <c:pt idx="1396">
                  <c:v>232.78189086914</c:v>
                </c:pt>
                <c:pt idx="1397">
                  <c:v>232.78189086914</c:v>
                </c:pt>
                <c:pt idx="1398">
                  <c:v>232.78189086914</c:v>
                </c:pt>
                <c:pt idx="1399">
                  <c:v>232.78189086914</c:v>
                </c:pt>
                <c:pt idx="1400">
                  <c:v>232.78189086914</c:v>
                </c:pt>
                <c:pt idx="1401">
                  <c:v>232.78189086914</c:v>
                </c:pt>
                <c:pt idx="1402">
                  <c:v>232.2683715820304</c:v>
                </c:pt>
                <c:pt idx="1403">
                  <c:v>232.78189086914</c:v>
                </c:pt>
                <c:pt idx="1404">
                  <c:v>232.2683715820304</c:v>
                </c:pt>
                <c:pt idx="1405">
                  <c:v>232.2683715820304</c:v>
                </c:pt>
                <c:pt idx="1406">
                  <c:v>232.78189086914</c:v>
                </c:pt>
                <c:pt idx="1407">
                  <c:v>232.78189086914</c:v>
                </c:pt>
                <c:pt idx="1408">
                  <c:v>232.2683715820304</c:v>
                </c:pt>
                <c:pt idx="1409">
                  <c:v>232.78189086914</c:v>
                </c:pt>
                <c:pt idx="1410">
                  <c:v>232.2683715820304</c:v>
                </c:pt>
                <c:pt idx="1411">
                  <c:v>232.2683715820304</c:v>
                </c:pt>
                <c:pt idx="1412">
                  <c:v>232.2683715820304</c:v>
                </c:pt>
                <c:pt idx="1413">
                  <c:v>232.2683715820304</c:v>
                </c:pt>
                <c:pt idx="1414">
                  <c:v>231.7565307617199</c:v>
                </c:pt>
                <c:pt idx="1415">
                  <c:v>232.2683715820304</c:v>
                </c:pt>
                <c:pt idx="1416">
                  <c:v>232.2683715820304</c:v>
                </c:pt>
                <c:pt idx="1417">
                  <c:v>231.7565307617199</c:v>
                </c:pt>
                <c:pt idx="1418">
                  <c:v>231.7565307617199</c:v>
                </c:pt>
                <c:pt idx="1419">
                  <c:v>232.2683715820304</c:v>
                </c:pt>
                <c:pt idx="1420">
                  <c:v>231.7565307617199</c:v>
                </c:pt>
                <c:pt idx="1421">
                  <c:v>231.7565307617199</c:v>
                </c:pt>
                <c:pt idx="1422">
                  <c:v>232.2683715820304</c:v>
                </c:pt>
                <c:pt idx="1423">
                  <c:v>231.7565307617199</c:v>
                </c:pt>
                <c:pt idx="1424">
                  <c:v>231.7565307617199</c:v>
                </c:pt>
                <c:pt idx="1425">
                  <c:v>232.2683715820304</c:v>
                </c:pt>
                <c:pt idx="1426">
                  <c:v>231.7565307617199</c:v>
                </c:pt>
                <c:pt idx="1427">
                  <c:v>231.7565307617199</c:v>
                </c:pt>
                <c:pt idx="1428">
                  <c:v>231.7565307617199</c:v>
                </c:pt>
                <c:pt idx="1429">
                  <c:v>231.7565307617199</c:v>
                </c:pt>
                <c:pt idx="1430">
                  <c:v>231.7565307617199</c:v>
                </c:pt>
                <c:pt idx="1431">
                  <c:v>232.2683715820304</c:v>
                </c:pt>
                <c:pt idx="1432">
                  <c:v>232.2683715820304</c:v>
                </c:pt>
                <c:pt idx="1433">
                  <c:v>231.7565307617199</c:v>
                </c:pt>
                <c:pt idx="1434">
                  <c:v>232.2683715820304</c:v>
                </c:pt>
                <c:pt idx="1435">
                  <c:v>232.2683715820304</c:v>
                </c:pt>
                <c:pt idx="1436">
                  <c:v>232.2683715820304</c:v>
                </c:pt>
                <c:pt idx="1437">
                  <c:v>232.2683715820304</c:v>
                </c:pt>
                <c:pt idx="1438">
                  <c:v>232.2683715820304</c:v>
                </c:pt>
                <c:pt idx="1439">
                  <c:v>232.2683715820304</c:v>
                </c:pt>
                <c:pt idx="1440">
                  <c:v>232.2683715820304</c:v>
                </c:pt>
                <c:pt idx="1441">
                  <c:v>232.2683715820304</c:v>
                </c:pt>
                <c:pt idx="1442">
                  <c:v>232.2683715820304</c:v>
                </c:pt>
                <c:pt idx="1443">
                  <c:v>232.2683715820304</c:v>
                </c:pt>
                <c:pt idx="1444">
                  <c:v>232.2683715820304</c:v>
                </c:pt>
                <c:pt idx="1445">
                  <c:v>232.2683715820304</c:v>
                </c:pt>
                <c:pt idx="1446">
                  <c:v>232.2683715820304</c:v>
                </c:pt>
                <c:pt idx="1447">
                  <c:v>232.2683715820304</c:v>
                </c:pt>
                <c:pt idx="1448">
                  <c:v>232.2683715820304</c:v>
                </c:pt>
                <c:pt idx="1449">
                  <c:v>232.2683715820304</c:v>
                </c:pt>
                <c:pt idx="1450">
                  <c:v>232.2683715820304</c:v>
                </c:pt>
                <c:pt idx="1451">
                  <c:v>232.2683715820304</c:v>
                </c:pt>
                <c:pt idx="1452">
                  <c:v>232.2683715820304</c:v>
                </c:pt>
                <c:pt idx="1453">
                  <c:v>232.2683715820304</c:v>
                </c:pt>
                <c:pt idx="1454">
                  <c:v>232.2683715820304</c:v>
                </c:pt>
                <c:pt idx="1455">
                  <c:v>232.2683715820304</c:v>
                </c:pt>
                <c:pt idx="1456">
                  <c:v>232.2683715820304</c:v>
                </c:pt>
                <c:pt idx="1457">
                  <c:v>232.2683715820304</c:v>
                </c:pt>
                <c:pt idx="1458">
                  <c:v>232.2683715820304</c:v>
                </c:pt>
                <c:pt idx="1459">
                  <c:v>232.2683715820304</c:v>
                </c:pt>
                <c:pt idx="1460">
                  <c:v>232.2683715820304</c:v>
                </c:pt>
                <c:pt idx="1461">
                  <c:v>232.2683715820304</c:v>
                </c:pt>
                <c:pt idx="1462">
                  <c:v>232.2683715820304</c:v>
                </c:pt>
                <c:pt idx="1463">
                  <c:v>232.2683715820304</c:v>
                </c:pt>
                <c:pt idx="1464">
                  <c:v>232.2683715820304</c:v>
                </c:pt>
                <c:pt idx="1465">
                  <c:v>232.2683715820304</c:v>
                </c:pt>
                <c:pt idx="1466">
                  <c:v>232.2683715820304</c:v>
                </c:pt>
                <c:pt idx="1467">
                  <c:v>232.2683715820304</c:v>
                </c:pt>
                <c:pt idx="1468">
                  <c:v>232.2683715820304</c:v>
                </c:pt>
                <c:pt idx="1469">
                  <c:v>232.2683715820304</c:v>
                </c:pt>
                <c:pt idx="1470">
                  <c:v>232.2683715820304</c:v>
                </c:pt>
                <c:pt idx="1471">
                  <c:v>232.2683715820304</c:v>
                </c:pt>
                <c:pt idx="1472">
                  <c:v>232.2683715820304</c:v>
                </c:pt>
                <c:pt idx="1473">
                  <c:v>232.2683715820304</c:v>
                </c:pt>
                <c:pt idx="1474">
                  <c:v>232.2683715820304</c:v>
                </c:pt>
                <c:pt idx="1475">
                  <c:v>232.2683715820304</c:v>
                </c:pt>
                <c:pt idx="1476">
                  <c:v>232.2683715820304</c:v>
                </c:pt>
                <c:pt idx="1477">
                  <c:v>231.7565307617199</c:v>
                </c:pt>
                <c:pt idx="1478">
                  <c:v>231.2464447021499</c:v>
                </c:pt>
                <c:pt idx="1479">
                  <c:v>230.2312927246099</c:v>
                </c:pt>
                <c:pt idx="1480">
                  <c:v>229.72630310059</c:v>
                </c:pt>
                <c:pt idx="1481">
                  <c:v>228.72122192383</c:v>
                </c:pt>
                <c:pt idx="1482">
                  <c:v>228.22122192383</c:v>
                </c:pt>
                <c:pt idx="1483">
                  <c:v>227.72286987305</c:v>
                </c:pt>
                <c:pt idx="1484">
                  <c:v>227.22618103027</c:v>
                </c:pt>
                <c:pt idx="1485">
                  <c:v>226.7311248779304</c:v>
                </c:pt>
                <c:pt idx="1486">
                  <c:v>226.23773193359</c:v>
                </c:pt>
                <c:pt idx="1487">
                  <c:v>226.23773193359</c:v>
                </c:pt>
                <c:pt idx="1488">
                  <c:v>225.22526550293</c:v>
                </c:pt>
                <c:pt idx="1489">
                  <c:v>225.22526550293</c:v>
                </c:pt>
                <c:pt idx="1490">
                  <c:v>225.22526550293</c:v>
                </c:pt>
                <c:pt idx="1491">
                  <c:v>224.7369079589804</c:v>
                </c:pt>
                <c:pt idx="1492">
                  <c:v>225.22526550293</c:v>
                </c:pt>
                <c:pt idx="1493">
                  <c:v>224.7369079589804</c:v>
                </c:pt>
                <c:pt idx="1494">
                  <c:v>224.7369079589804</c:v>
                </c:pt>
                <c:pt idx="1495">
                  <c:v>224.7369079589804</c:v>
                </c:pt>
                <c:pt idx="1496">
                  <c:v>224.7369079589804</c:v>
                </c:pt>
                <c:pt idx="1497">
                  <c:v>224.2501068115204</c:v>
                </c:pt>
                <c:pt idx="1498">
                  <c:v>224.2501068115204</c:v>
                </c:pt>
                <c:pt idx="1499">
                  <c:v>224.2501068115204</c:v>
                </c:pt>
                <c:pt idx="1500">
                  <c:v>224.2501068115204</c:v>
                </c:pt>
                <c:pt idx="1501">
                  <c:v>224.2501068115204</c:v>
                </c:pt>
                <c:pt idx="1502">
                  <c:v>224.2501068115204</c:v>
                </c:pt>
                <c:pt idx="1503">
                  <c:v>224.2501068115204</c:v>
                </c:pt>
                <c:pt idx="1504">
                  <c:v>223.76487731934</c:v>
                </c:pt>
                <c:pt idx="1505">
                  <c:v>224.2501068115204</c:v>
                </c:pt>
                <c:pt idx="1506">
                  <c:v>224.2501068115204</c:v>
                </c:pt>
                <c:pt idx="1507">
                  <c:v>223.76487731934</c:v>
                </c:pt>
                <c:pt idx="1508">
                  <c:v>223.76487731934</c:v>
                </c:pt>
                <c:pt idx="1509">
                  <c:v>224.2501068115204</c:v>
                </c:pt>
                <c:pt idx="1510">
                  <c:v>223.76487731934</c:v>
                </c:pt>
                <c:pt idx="1511">
                  <c:v>223.76487731934</c:v>
                </c:pt>
                <c:pt idx="1512">
                  <c:v>224.2501068115204</c:v>
                </c:pt>
                <c:pt idx="1513">
                  <c:v>223.76487731934</c:v>
                </c:pt>
                <c:pt idx="1514">
                  <c:v>223.76487731934</c:v>
                </c:pt>
                <c:pt idx="1515">
                  <c:v>223.76487731934</c:v>
                </c:pt>
                <c:pt idx="1516">
                  <c:v>223.76487731934</c:v>
                </c:pt>
                <c:pt idx="1517">
                  <c:v>223.76487731934</c:v>
                </c:pt>
                <c:pt idx="1518">
                  <c:v>223.76487731934</c:v>
                </c:pt>
                <c:pt idx="1519">
                  <c:v>223.76487731934</c:v>
                </c:pt>
                <c:pt idx="1520">
                  <c:v>223.28132629395</c:v>
                </c:pt>
                <c:pt idx="1521">
                  <c:v>223.76487731934</c:v>
                </c:pt>
                <c:pt idx="1522">
                  <c:v>223.76487731934</c:v>
                </c:pt>
                <c:pt idx="1523">
                  <c:v>223.76487731934</c:v>
                </c:pt>
                <c:pt idx="1524">
                  <c:v>223.76487731934</c:v>
                </c:pt>
                <c:pt idx="1525">
                  <c:v>223.76487731934</c:v>
                </c:pt>
                <c:pt idx="1526">
                  <c:v>223.28132629395</c:v>
                </c:pt>
                <c:pt idx="1527">
                  <c:v>223.76487731934</c:v>
                </c:pt>
                <c:pt idx="1528">
                  <c:v>223.76487731934</c:v>
                </c:pt>
                <c:pt idx="1529">
                  <c:v>223.28132629395</c:v>
                </c:pt>
                <c:pt idx="1530">
                  <c:v>223.28132629395</c:v>
                </c:pt>
                <c:pt idx="1531">
                  <c:v>223.76487731934</c:v>
                </c:pt>
                <c:pt idx="1532">
                  <c:v>223.28132629395</c:v>
                </c:pt>
                <c:pt idx="1533">
                  <c:v>223.28132629395</c:v>
                </c:pt>
                <c:pt idx="1534">
                  <c:v>223.28132629395</c:v>
                </c:pt>
                <c:pt idx="1535">
                  <c:v>223.28132629395</c:v>
                </c:pt>
                <c:pt idx="1536">
                  <c:v>223.28132629395</c:v>
                </c:pt>
                <c:pt idx="1537">
                  <c:v>223.28132629395</c:v>
                </c:pt>
                <c:pt idx="1538">
                  <c:v>223.28132629395</c:v>
                </c:pt>
                <c:pt idx="1539">
                  <c:v>223.28132629395</c:v>
                </c:pt>
                <c:pt idx="1540">
                  <c:v>223.28132629395</c:v>
                </c:pt>
                <c:pt idx="1541">
                  <c:v>223.28132629395</c:v>
                </c:pt>
                <c:pt idx="1542">
                  <c:v>223.28132629395</c:v>
                </c:pt>
                <c:pt idx="1543">
                  <c:v>223.28132629395</c:v>
                </c:pt>
                <c:pt idx="1544">
                  <c:v>223.28132629395</c:v>
                </c:pt>
                <c:pt idx="1545">
                  <c:v>223.28132629395</c:v>
                </c:pt>
                <c:pt idx="1546">
                  <c:v>223.28132629395</c:v>
                </c:pt>
                <c:pt idx="1547">
                  <c:v>223.28132629395</c:v>
                </c:pt>
                <c:pt idx="1548">
                  <c:v>223.28132629395</c:v>
                </c:pt>
                <c:pt idx="1549">
                  <c:v>223.28132629395</c:v>
                </c:pt>
                <c:pt idx="1550">
                  <c:v>222.79948425293</c:v>
                </c:pt>
                <c:pt idx="1551">
                  <c:v>223.28132629395</c:v>
                </c:pt>
                <c:pt idx="1552">
                  <c:v>223.28132629395</c:v>
                </c:pt>
                <c:pt idx="1553">
                  <c:v>223.28132629395</c:v>
                </c:pt>
                <c:pt idx="1554">
                  <c:v>223.28132629395</c:v>
                </c:pt>
                <c:pt idx="1555">
                  <c:v>222.79948425293</c:v>
                </c:pt>
                <c:pt idx="1556">
                  <c:v>223.28132629395</c:v>
                </c:pt>
                <c:pt idx="1557">
                  <c:v>223.28132629395</c:v>
                </c:pt>
                <c:pt idx="1558">
                  <c:v>222.79948425293</c:v>
                </c:pt>
                <c:pt idx="1559">
                  <c:v>223.28132629395</c:v>
                </c:pt>
                <c:pt idx="1560">
                  <c:v>223.28132629395</c:v>
                </c:pt>
                <c:pt idx="1561">
                  <c:v>223.28132629395</c:v>
                </c:pt>
                <c:pt idx="1562">
                  <c:v>223.28132629395</c:v>
                </c:pt>
                <c:pt idx="1563">
                  <c:v>222.79948425293</c:v>
                </c:pt>
                <c:pt idx="1564">
                  <c:v>222.79948425293</c:v>
                </c:pt>
                <c:pt idx="1565">
                  <c:v>223.28132629395</c:v>
                </c:pt>
                <c:pt idx="1566">
                  <c:v>222.79948425293</c:v>
                </c:pt>
                <c:pt idx="1567">
                  <c:v>222.79948425293</c:v>
                </c:pt>
                <c:pt idx="1568">
                  <c:v>222.79948425293</c:v>
                </c:pt>
                <c:pt idx="1569">
                  <c:v>222.79948425293</c:v>
                </c:pt>
                <c:pt idx="1570">
                  <c:v>222.79948425293</c:v>
                </c:pt>
                <c:pt idx="1571">
                  <c:v>223.28132629395</c:v>
                </c:pt>
                <c:pt idx="1572">
                  <c:v>222.79948425293</c:v>
                </c:pt>
                <c:pt idx="1573">
                  <c:v>222.79948425293</c:v>
                </c:pt>
                <c:pt idx="1574">
                  <c:v>222.79948425293</c:v>
                </c:pt>
                <c:pt idx="1575">
                  <c:v>222.79948425293</c:v>
                </c:pt>
                <c:pt idx="1576">
                  <c:v>222.79948425293</c:v>
                </c:pt>
                <c:pt idx="1577">
                  <c:v>222.79948425293</c:v>
                </c:pt>
                <c:pt idx="1578">
                  <c:v>222.79948425293</c:v>
                </c:pt>
                <c:pt idx="1579">
                  <c:v>222.79948425293</c:v>
                </c:pt>
                <c:pt idx="1580">
                  <c:v>222.79948425293</c:v>
                </c:pt>
                <c:pt idx="1581">
                  <c:v>222.79948425293</c:v>
                </c:pt>
                <c:pt idx="1582">
                  <c:v>222.79948425293</c:v>
                </c:pt>
                <c:pt idx="1583">
                  <c:v>222.79948425293</c:v>
                </c:pt>
                <c:pt idx="1584">
                  <c:v>222.31904602051</c:v>
                </c:pt>
                <c:pt idx="1585">
                  <c:v>222.79948425293</c:v>
                </c:pt>
                <c:pt idx="1586">
                  <c:v>222.79948425293</c:v>
                </c:pt>
                <c:pt idx="1587">
                  <c:v>222.31904602051</c:v>
                </c:pt>
                <c:pt idx="1588">
                  <c:v>222.79948425293</c:v>
                </c:pt>
                <c:pt idx="1589">
                  <c:v>222.79948425293</c:v>
                </c:pt>
                <c:pt idx="1590">
                  <c:v>222.31904602051</c:v>
                </c:pt>
                <c:pt idx="1591">
                  <c:v>222.31904602051</c:v>
                </c:pt>
                <c:pt idx="1592">
                  <c:v>222.79948425293</c:v>
                </c:pt>
                <c:pt idx="1593">
                  <c:v>222.31904602051</c:v>
                </c:pt>
                <c:pt idx="1594">
                  <c:v>222.31904602051</c:v>
                </c:pt>
                <c:pt idx="1595">
                  <c:v>222.79948425293</c:v>
                </c:pt>
                <c:pt idx="1596">
                  <c:v>222.31904602051</c:v>
                </c:pt>
                <c:pt idx="1597">
                  <c:v>222.31904602051</c:v>
                </c:pt>
                <c:pt idx="1598">
                  <c:v>222.79948425293</c:v>
                </c:pt>
                <c:pt idx="1599">
                  <c:v>222.31904602051</c:v>
                </c:pt>
                <c:pt idx="1600">
                  <c:v>222.31904602051</c:v>
                </c:pt>
                <c:pt idx="1601">
                  <c:v>222.79948425293</c:v>
                </c:pt>
                <c:pt idx="1602">
                  <c:v>222.31904602051</c:v>
                </c:pt>
                <c:pt idx="1603">
                  <c:v>222.31904602051</c:v>
                </c:pt>
                <c:pt idx="1604">
                  <c:v>222.79948425293</c:v>
                </c:pt>
                <c:pt idx="1605">
                  <c:v>222.31904602051</c:v>
                </c:pt>
                <c:pt idx="1606">
                  <c:v>222.31904602051</c:v>
                </c:pt>
                <c:pt idx="1607">
                  <c:v>222.79948425293</c:v>
                </c:pt>
                <c:pt idx="1608">
                  <c:v>222.31904602051</c:v>
                </c:pt>
                <c:pt idx="1609">
                  <c:v>222.79948425293</c:v>
                </c:pt>
                <c:pt idx="1610">
                  <c:v>222.79948425293</c:v>
                </c:pt>
                <c:pt idx="1611">
                  <c:v>222.31904602051</c:v>
                </c:pt>
                <c:pt idx="1612">
                  <c:v>222.31904602051</c:v>
                </c:pt>
                <c:pt idx="1613">
                  <c:v>222.79948425293</c:v>
                </c:pt>
                <c:pt idx="1614">
                  <c:v>222.31904602051</c:v>
                </c:pt>
                <c:pt idx="1615">
                  <c:v>222.79948425293</c:v>
                </c:pt>
                <c:pt idx="1616">
                  <c:v>222.79948425293</c:v>
                </c:pt>
                <c:pt idx="1617">
                  <c:v>222.31904602051</c:v>
                </c:pt>
                <c:pt idx="1618">
                  <c:v>222.79948425293</c:v>
                </c:pt>
                <c:pt idx="1619">
                  <c:v>222.79948425293</c:v>
                </c:pt>
                <c:pt idx="1620">
                  <c:v>222.31904602051</c:v>
                </c:pt>
                <c:pt idx="1621">
                  <c:v>222.79948425293</c:v>
                </c:pt>
                <c:pt idx="1622">
                  <c:v>222.79948425293</c:v>
                </c:pt>
                <c:pt idx="1623">
                  <c:v>222.31904602051</c:v>
                </c:pt>
                <c:pt idx="1624">
                  <c:v>222.79948425293</c:v>
                </c:pt>
                <c:pt idx="1625">
                  <c:v>222.79948425293</c:v>
                </c:pt>
                <c:pt idx="1626">
                  <c:v>222.31904602051</c:v>
                </c:pt>
                <c:pt idx="1627">
                  <c:v>222.79948425293</c:v>
                </c:pt>
                <c:pt idx="1628">
                  <c:v>222.79948425293</c:v>
                </c:pt>
                <c:pt idx="1629">
                  <c:v>222.79948425293</c:v>
                </c:pt>
                <c:pt idx="1630">
                  <c:v>222.79948425293</c:v>
                </c:pt>
                <c:pt idx="1631">
                  <c:v>222.31904602051</c:v>
                </c:pt>
                <c:pt idx="1632">
                  <c:v>222.79948425293</c:v>
                </c:pt>
                <c:pt idx="1633">
                  <c:v>222.79948425293</c:v>
                </c:pt>
                <c:pt idx="1634">
                  <c:v>222.31904602051</c:v>
                </c:pt>
                <c:pt idx="1635">
                  <c:v>222.79948425293</c:v>
                </c:pt>
                <c:pt idx="1636">
                  <c:v>222.79948425293</c:v>
                </c:pt>
                <c:pt idx="1637">
                  <c:v>222.31904602051</c:v>
                </c:pt>
                <c:pt idx="1638">
                  <c:v>222.79948425293</c:v>
                </c:pt>
                <c:pt idx="1639">
                  <c:v>222.79948425293</c:v>
                </c:pt>
                <c:pt idx="1640">
                  <c:v>222.31904602051</c:v>
                </c:pt>
                <c:pt idx="1641">
                  <c:v>222.79948425293</c:v>
                </c:pt>
                <c:pt idx="1642">
                  <c:v>222.31904602051</c:v>
                </c:pt>
                <c:pt idx="1643">
                  <c:v>222.79948425293</c:v>
                </c:pt>
                <c:pt idx="1644">
                  <c:v>222.79948425293</c:v>
                </c:pt>
                <c:pt idx="1645">
                  <c:v>222.31904602051</c:v>
                </c:pt>
                <c:pt idx="1646">
                  <c:v>222.79948425293</c:v>
                </c:pt>
                <c:pt idx="1647">
                  <c:v>222.79948425293</c:v>
                </c:pt>
                <c:pt idx="1648">
                  <c:v>222.31904602051</c:v>
                </c:pt>
                <c:pt idx="1649">
                  <c:v>222.79948425293</c:v>
                </c:pt>
                <c:pt idx="1650">
                  <c:v>222.79948425293</c:v>
                </c:pt>
                <c:pt idx="1651">
                  <c:v>222.31904602051</c:v>
                </c:pt>
                <c:pt idx="1652">
                  <c:v>222.79948425293</c:v>
                </c:pt>
                <c:pt idx="1653">
                  <c:v>222.79948425293</c:v>
                </c:pt>
                <c:pt idx="1654">
                  <c:v>222.31904602051</c:v>
                </c:pt>
                <c:pt idx="1655">
                  <c:v>222.79948425293</c:v>
                </c:pt>
                <c:pt idx="1656">
                  <c:v>222.79948425293</c:v>
                </c:pt>
                <c:pt idx="1657">
                  <c:v>222.31904602051</c:v>
                </c:pt>
                <c:pt idx="1658">
                  <c:v>222.79948425293</c:v>
                </c:pt>
                <c:pt idx="1659">
                  <c:v>222.79948425293</c:v>
                </c:pt>
                <c:pt idx="1660">
                  <c:v>222.31904602051</c:v>
                </c:pt>
                <c:pt idx="1661">
                  <c:v>222.79948425293</c:v>
                </c:pt>
                <c:pt idx="1662">
                  <c:v>222.79948425293</c:v>
                </c:pt>
                <c:pt idx="1663">
                  <c:v>222.31904602051</c:v>
                </c:pt>
                <c:pt idx="1664">
                  <c:v>222.79948425293</c:v>
                </c:pt>
                <c:pt idx="1665">
                  <c:v>222.79948425293</c:v>
                </c:pt>
                <c:pt idx="1666">
                  <c:v>222.31904602051</c:v>
                </c:pt>
                <c:pt idx="1667">
                  <c:v>222.79948425293</c:v>
                </c:pt>
                <c:pt idx="1668">
                  <c:v>222.79948425293</c:v>
                </c:pt>
                <c:pt idx="1669">
                  <c:v>222.31904602051</c:v>
                </c:pt>
                <c:pt idx="1670">
                  <c:v>222.79948425293</c:v>
                </c:pt>
                <c:pt idx="1671">
                  <c:v>222.79948425293</c:v>
                </c:pt>
                <c:pt idx="1672">
                  <c:v>222.31904602051</c:v>
                </c:pt>
                <c:pt idx="1673">
                  <c:v>222.31904602051</c:v>
                </c:pt>
                <c:pt idx="1674">
                  <c:v>222.79948425293</c:v>
                </c:pt>
                <c:pt idx="1675">
                  <c:v>222.31904602051</c:v>
                </c:pt>
                <c:pt idx="1676">
                  <c:v>222.31904602051</c:v>
                </c:pt>
                <c:pt idx="1677">
                  <c:v>222.79948425293</c:v>
                </c:pt>
                <c:pt idx="1678">
                  <c:v>222.31904602051</c:v>
                </c:pt>
                <c:pt idx="1679">
                  <c:v>222.31904602051</c:v>
                </c:pt>
                <c:pt idx="1680">
                  <c:v>222.79948425293</c:v>
                </c:pt>
                <c:pt idx="1681">
                  <c:v>222.79948425293</c:v>
                </c:pt>
                <c:pt idx="1682">
                  <c:v>222.31904602051</c:v>
                </c:pt>
                <c:pt idx="1683">
                  <c:v>222.79948425293</c:v>
                </c:pt>
                <c:pt idx="1684">
                  <c:v>222.31904602051</c:v>
                </c:pt>
                <c:pt idx="1685">
                  <c:v>222.31904602051</c:v>
                </c:pt>
                <c:pt idx="1686">
                  <c:v>222.79948425293</c:v>
                </c:pt>
                <c:pt idx="1687">
                  <c:v>222.79948425293</c:v>
                </c:pt>
                <c:pt idx="1688">
                  <c:v>222.31904602051</c:v>
                </c:pt>
                <c:pt idx="1689">
                  <c:v>222.79948425293</c:v>
                </c:pt>
                <c:pt idx="1690">
                  <c:v>222.79948425293</c:v>
                </c:pt>
                <c:pt idx="1691">
                  <c:v>222.31904602051</c:v>
                </c:pt>
                <c:pt idx="1692">
                  <c:v>222.79948425293</c:v>
                </c:pt>
                <c:pt idx="1693">
                  <c:v>222.79948425293</c:v>
                </c:pt>
                <c:pt idx="1694">
                  <c:v>222.31904602051</c:v>
                </c:pt>
                <c:pt idx="1695">
                  <c:v>222.31904602051</c:v>
                </c:pt>
                <c:pt idx="1696">
                  <c:v>222.79948425293</c:v>
                </c:pt>
                <c:pt idx="1697">
                  <c:v>222.31904602051</c:v>
                </c:pt>
                <c:pt idx="1698">
                  <c:v>222.31904602051</c:v>
                </c:pt>
                <c:pt idx="1699">
                  <c:v>222.79948425293</c:v>
                </c:pt>
                <c:pt idx="1700">
                  <c:v>222.79948425293</c:v>
                </c:pt>
                <c:pt idx="1701">
                  <c:v>222.31904602051</c:v>
                </c:pt>
                <c:pt idx="1702">
                  <c:v>222.31904602051</c:v>
                </c:pt>
                <c:pt idx="1703">
                  <c:v>222.79948425293</c:v>
                </c:pt>
                <c:pt idx="1704">
                  <c:v>222.31904602051</c:v>
                </c:pt>
                <c:pt idx="1705">
                  <c:v>222.31904602051</c:v>
                </c:pt>
                <c:pt idx="1706">
                  <c:v>222.79948425293</c:v>
                </c:pt>
                <c:pt idx="1707">
                  <c:v>222.31904602051</c:v>
                </c:pt>
                <c:pt idx="1708">
                  <c:v>222.31904602051</c:v>
                </c:pt>
                <c:pt idx="1709">
                  <c:v>222.79948425293</c:v>
                </c:pt>
                <c:pt idx="1710">
                  <c:v>222.79948425293</c:v>
                </c:pt>
                <c:pt idx="1711">
                  <c:v>222.31904602051</c:v>
                </c:pt>
                <c:pt idx="1712">
                  <c:v>222.31904602051</c:v>
                </c:pt>
                <c:pt idx="1713">
                  <c:v>222.79948425293</c:v>
                </c:pt>
                <c:pt idx="1714">
                  <c:v>222.31904602051</c:v>
                </c:pt>
                <c:pt idx="1715">
                  <c:v>222.31904602051</c:v>
                </c:pt>
                <c:pt idx="1716">
                  <c:v>222.79948425293</c:v>
                </c:pt>
                <c:pt idx="1717">
                  <c:v>222.31904602051</c:v>
                </c:pt>
                <c:pt idx="1718">
                  <c:v>222.31904602051</c:v>
                </c:pt>
                <c:pt idx="1719">
                  <c:v>222.79948425293</c:v>
                </c:pt>
                <c:pt idx="1720">
                  <c:v>222.79948425293</c:v>
                </c:pt>
                <c:pt idx="1721">
                  <c:v>222.31904602051</c:v>
                </c:pt>
                <c:pt idx="1722">
                  <c:v>222.79948425293</c:v>
                </c:pt>
                <c:pt idx="1723">
                  <c:v>222.79948425293</c:v>
                </c:pt>
                <c:pt idx="1724">
                  <c:v>222.31904602051</c:v>
                </c:pt>
                <c:pt idx="1725">
                  <c:v>222.79948425293</c:v>
                </c:pt>
                <c:pt idx="1726">
                  <c:v>222.31904602051</c:v>
                </c:pt>
                <c:pt idx="1727">
                  <c:v>222.31904602051</c:v>
                </c:pt>
                <c:pt idx="1728">
                  <c:v>222.31904602051</c:v>
                </c:pt>
                <c:pt idx="1729">
                  <c:v>221.84028625488</c:v>
                </c:pt>
                <c:pt idx="1730">
                  <c:v>221.3630676269496</c:v>
                </c:pt>
                <c:pt idx="1731">
                  <c:v>220.8875274658204</c:v>
                </c:pt>
                <c:pt idx="1732">
                  <c:v>220.8875274658204</c:v>
                </c:pt>
                <c:pt idx="1733">
                  <c:v>219.94104003906</c:v>
                </c:pt>
                <c:pt idx="1734">
                  <c:v>219.94104003906</c:v>
                </c:pt>
                <c:pt idx="1735">
                  <c:v>219.94104003906</c:v>
                </c:pt>
                <c:pt idx="1736">
                  <c:v>219.47009277344</c:v>
                </c:pt>
                <c:pt idx="1737">
                  <c:v>219.00067138672</c:v>
                </c:pt>
                <c:pt idx="1738">
                  <c:v>219.47009277344</c:v>
                </c:pt>
                <c:pt idx="1739">
                  <c:v>219.00067138672</c:v>
                </c:pt>
                <c:pt idx="1740">
                  <c:v>219.00067138672</c:v>
                </c:pt>
                <c:pt idx="1741">
                  <c:v>219.00067138672</c:v>
                </c:pt>
                <c:pt idx="1742">
                  <c:v>219.00067138672</c:v>
                </c:pt>
                <c:pt idx="1743">
                  <c:v>218.5328979492204</c:v>
                </c:pt>
                <c:pt idx="1744">
                  <c:v>218.5328979492204</c:v>
                </c:pt>
                <c:pt idx="1745">
                  <c:v>218.5328979492204</c:v>
                </c:pt>
                <c:pt idx="1746">
                  <c:v>218.5328979492204</c:v>
                </c:pt>
                <c:pt idx="1747">
                  <c:v>218.5328979492204</c:v>
                </c:pt>
                <c:pt idx="1748">
                  <c:v>218.5328979492204</c:v>
                </c:pt>
                <c:pt idx="1749">
                  <c:v>218.5328979492204</c:v>
                </c:pt>
                <c:pt idx="1750">
                  <c:v>218.5328979492204</c:v>
                </c:pt>
                <c:pt idx="1751">
                  <c:v>218.06665039063</c:v>
                </c:pt>
                <c:pt idx="1752">
                  <c:v>218.5328979492204</c:v>
                </c:pt>
                <c:pt idx="1753">
                  <c:v>218.5328979492204</c:v>
                </c:pt>
                <c:pt idx="1754">
                  <c:v>218.06665039063</c:v>
                </c:pt>
                <c:pt idx="1755">
                  <c:v>218.06665039063</c:v>
                </c:pt>
                <c:pt idx="1756">
                  <c:v>218.5328979492204</c:v>
                </c:pt>
                <c:pt idx="1757">
                  <c:v>218.06665039063</c:v>
                </c:pt>
                <c:pt idx="1758">
                  <c:v>218.06665039063</c:v>
                </c:pt>
                <c:pt idx="1759">
                  <c:v>218.06665039063</c:v>
                </c:pt>
                <c:pt idx="1760">
                  <c:v>217.60191345215</c:v>
                </c:pt>
                <c:pt idx="1761">
                  <c:v>217.13883972168</c:v>
                </c:pt>
                <c:pt idx="1762">
                  <c:v>217.13883972168</c:v>
                </c:pt>
                <c:pt idx="1763">
                  <c:v>216.6771087646499</c:v>
                </c:pt>
                <c:pt idx="1764">
                  <c:v>216.2170410156204</c:v>
                </c:pt>
                <c:pt idx="1765">
                  <c:v>215.7583160400404</c:v>
                </c:pt>
                <c:pt idx="1766">
                  <c:v>215.7583160400404</c:v>
                </c:pt>
                <c:pt idx="1767">
                  <c:v>215.3012390136708</c:v>
                </c:pt>
                <c:pt idx="1768">
                  <c:v>215.3012390136708</c:v>
                </c:pt>
                <c:pt idx="1769">
                  <c:v>215.3012390136708</c:v>
                </c:pt>
                <c:pt idx="1770">
                  <c:v>214.84564208984</c:v>
                </c:pt>
                <c:pt idx="1771">
                  <c:v>214.84564208984</c:v>
                </c:pt>
                <c:pt idx="1772">
                  <c:v>214.84564208984</c:v>
                </c:pt>
                <c:pt idx="1773">
                  <c:v>214.39154052734</c:v>
                </c:pt>
                <c:pt idx="1774">
                  <c:v>214.39154052734</c:v>
                </c:pt>
                <c:pt idx="1775">
                  <c:v>214.39154052734</c:v>
                </c:pt>
                <c:pt idx="1776">
                  <c:v>213.9389190673804</c:v>
                </c:pt>
                <c:pt idx="1777">
                  <c:v>213.9389190673804</c:v>
                </c:pt>
                <c:pt idx="1778">
                  <c:v>213.9389190673804</c:v>
                </c:pt>
                <c:pt idx="1779">
                  <c:v>213.9389190673804</c:v>
                </c:pt>
                <c:pt idx="1780">
                  <c:v>213.9389190673804</c:v>
                </c:pt>
                <c:pt idx="1781">
                  <c:v>213.9389190673804</c:v>
                </c:pt>
                <c:pt idx="1782">
                  <c:v>213.9389190673804</c:v>
                </c:pt>
                <c:pt idx="1783">
                  <c:v>213.9389190673804</c:v>
                </c:pt>
                <c:pt idx="1784">
                  <c:v>213.48777770996</c:v>
                </c:pt>
                <c:pt idx="1785">
                  <c:v>213.9389190673804</c:v>
                </c:pt>
                <c:pt idx="1786">
                  <c:v>213.9389190673804</c:v>
                </c:pt>
                <c:pt idx="1787">
                  <c:v>213.48777770996</c:v>
                </c:pt>
                <c:pt idx="1788">
                  <c:v>213.9389190673804</c:v>
                </c:pt>
                <c:pt idx="1789">
                  <c:v>213.9389190673804</c:v>
                </c:pt>
                <c:pt idx="1790">
                  <c:v>213.48777770996</c:v>
                </c:pt>
                <c:pt idx="1791">
                  <c:v>213.48777770996</c:v>
                </c:pt>
                <c:pt idx="1792">
                  <c:v>213.9389190673804</c:v>
                </c:pt>
                <c:pt idx="1793">
                  <c:v>213.48777770996</c:v>
                </c:pt>
                <c:pt idx="1794">
                  <c:v>213.48777770996</c:v>
                </c:pt>
                <c:pt idx="1795">
                  <c:v>213.48777770996</c:v>
                </c:pt>
                <c:pt idx="1796">
                  <c:v>213.48777770996</c:v>
                </c:pt>
                <c:pt idx="1797">
                  <c:v>213.48777770996</c:v>
                </c:pt>
                <c:pt idx="1798">
                  <c:v>213.48777770996</c:v>
                </c:pt>
                <c:pt idx="1799">
                  <c:v>213.48777770996</c:v>
                </c:pt>
                <c:pt idx="1800">
                  <c:v>213.48777770996</c:v>
                </c:pt>
                <c:pt idx="1801">
                  <c:v>213.48777770996</c:v>
                </c:pt>
                <c:pt idx="1802">
                  <c:v>213.48777770996</c:v>
                </c:pt>
                <c:pt idx="1803">
                  <c:v>213.48777770996</c:v>
                </c:pt>
                <c:pt idx="1804">
                  <c:v>213.48777770996</c:v>
                </c:pt>
                <c:pt idx="1805">
                  <c:v>213.48777770996</c:v>
                </c:pt>
                <c:pt idx="1806">
                  <c:v>213.48777770996</c:v>
                </c:pt>
                <c:pt idx="1807">
                  <c:v>213.48777770996</c:v>
                </c:pt>
                <c:pt idx="1808">
                  <c:v>213.48777770996</c:v>
                </c:pt>
                <c:pt idx="1809">
                  <c:v>213.0381164550808</c:v>
                </c:pt>
                <c:pt idx="1810">
                  <c:v>213.48777770996</c:v>
                </c:pt>
                <c:pt idx="1811">
                  <c:v>213.48777770996</c:v>
                </c:pt>
                <c:pt idx="1812">
                  <c:v>213.0381164550808</c:v>
                </c:pt>
                <c:pt idx="1813">
                  <c:v>213.48777770996</c:v>
                </c:pt>
                <c:pt idx="1814">
                  <c:v>213.0381164550808</c:v>
                </c:pt>
                <c:pt idx="1815">
                  <c:v>213.0381164550808</c:v>
                </c:pt>
                <c:pt idx="1816">
                  <c:v>213.48777770996</c:v>
                </c:pt>
                <c:pt idx="1817">
                  <c:v>213.0381164550808</c:v>
                </c:pt>
                <c:pt idx="1818">
                  <c:v>213.0381164550808</c:v>
                </c:pt>
                <c:pt idx="1819">
                  <c:v>213.0381164550808</c:v>
                </c:pt>
                <c:pt idx="1820">
                  <c:v>213.0381164550808</c:v>
                </c:pt>
                <c:pt idx="1821">
                  <c:v>212.5899353027304</c:v>
                </c:pt>
                <c:pt idx="1822">
                  <c:v>213.0381164550808</c:v>
                </c:pt>
                <c:pt idx="1823">
                  <c:v>213.0381164550808</c:v>
                </c:pt>
                <c:pt idx="1824">
                  <c:v>212.5899353027304</c:v>
                </c:pt>
                <c:pt idx="1825">
                  <c:v>213.0381164550808</c:v>
                </c:pt>
                <c:pt idx="1826">
                  <c:v>213.0381164550808</c:v>
                </c:pt>
                <c:pt idx="1827">
                  <c:v>212.5899353027304</c:v>
                </c:pt>
                <c:pt idx="1828">
                  <c:v>212.5899353027304</c:v>
                </c:pt>
                <c:pt idx="1829">
                  <c:v>213.0381164550808</c:v>
                </c:pt>
                <c:pt idx="1830">
                  <c:v>212.5899353027304</c:v>
                </c:pt>
                <c:pt idx="1831">
                  <c:v>212.5899353027304</c:v>
                </c:pt>
                <c:pt idx="1832">
                  <c:v>213.0381164550808</c:v>
                </c:pt>
                <c:pt idx="1833">
                  <c:v>212.5899353027304</c:v>
                </c:pt>
                <c:pt idx="1834">
                  <c:v>212.5899353027304</c:v>
                </c:pt>
                <c:pt idx="1835">
                  <c:v>213.0381164550808</c:v>
                </c:pt>
                <c:pt idx="1836">
                  <c:v>212.5899353027304</c:v>
                </c:pt>
                <c:pt idx="1837">
                  <c:v>212.5899353027304</c:v>
                </c:pt>
                <c:pt idx="1838">
                  <c:v>212.5899353027304</c:v>
                </c:pt>
                <c:pt idx="1839">
                  <c:v>213.0381164550808</c:v>
                </c:pt>
                <c:pt idx="1840">
                  <c:v>212.5899353027304</c:v>
                </c:pt>
                <c:pt idx="1841">
                  <c:v>212.5899353027304</c:v>
                </c:pt>
                <c:pt idx="1842">
                  <c:v>213.0381164550808</c:v>
                </c:pt>
                <c:pt idx="1843">
                  <c:v>213.0381164550808</c:v>
                </c:pt>
                <c:pt idx="1844">
                  <c:v>212.5899353027304</c:v>
                </c:pt>
                <c:pt idx="1845">
                  <c:v>213.0381164550808</c:v>
                </c:pt>
                <c:pt idx="1846">
                  <c:v>213.0381164550808</c:v>
                </c:pt>
                <c:pt idx="1847">
                  <c:v>212.5899353027304</c:v>
                </c:pt>
                <c:pt idx="1848">
                  <c:v>212.5899353027304</c:v>
                </c:pt>
                <c:pt idx="1849">
                  <c:v>213.0381164550808</c:v>
                </c:pt>
                <c:pt idx="1850">
                  <c:v>212.5899353027304</c:v>
                </c:pt>
                <c:pt idx="1851">
                  <c:v>212.5899353027304</c:v>
                </c:pt>
                <c:pt idx="1852">
                  <c:v>213.0381164550808</c:v>
                </c:pt>
                <c:pt idx="1853">
                  <c:v>212.5899353027304</c:v>
                </c:pt>
                <c:pt idx="1854">
                  <c:v>212.5899353027304</c:v>
                </c:pt>
                <c:pt idx="1855">
                  <c:v>213.0381164550808</c:v>
                </c:pt>
                <c:pt idx="1856">
                  <c:v>212.5899353027304</c:v>
                </c:pt>
                <c:pt idx="1857">
                  <c:v>212.5899353027304</c:v>
                </c:pt>
                <c:pt idx="1858">
                  <c:v>212.5899353027304</c:v>
                </c:pt>
                <c:pt idx="1859">
                  <c:v>212.5899353027304</c:v>
                </c:pt>
                <c:pt idx="1860">
                  <c:v>212.5899353027304</c:v>
                </c:pt>
                <c:pt idx="1861">
                  <c:v>212.5899353027304</c:v>
                </c:pt>
                <c:pt idx="1862">
                  <c:v>213.0381164550808</c:v>
                </c:pt>
                <c:pt idx="1863">
                  <c:v>212.5899353027304</c:v>
                </c:pt>
                <c:pt idx="1864">
                  <c:v>212.5899353027304</c:v>
                </c:pt>
                <c:pt idx="1865">
                  <c:v>213.0381164550808</c:v>
                </c:pt>
                <c:pt idx="1866">
                  <c:v>212.5899353027304</c:v>
                </c:pt>
                <c:pt idx="1867">
                  <c:v>212.5899353027304</c:v>
                </c:pt>
                <c:pt idx="1868">
                  <c:v>213.0381164550808</c:v>
                </c:pt>
                <c:pt idx="1869">
                  <c:v>213.0381164550808</c:v>
                </c:pt>
                <c:pt idx="1870">
                  <c:v>212.5899353027304</c:v>
                </c:pt>
                <c:pt idx="1871">
                  <c:v>212.5899353027304</c:v>
                </c:pt>
                <c:pt idx="1872">
                  <c:v>213.0381164550808</c:v>
                </c:pt>
                <c:pt idx="1873">
                  <c:v>212.5899353027304</c:v>
                </c:pt>
                <c:pt idx="1874">
                  <c:v>213.0381164550808</c:v>
                </c:pt>
                <c:pt idx="1875">
                  <c:v>213.0381164550808</c:v>
                </c:pt>
                <c:pt idx="1876">
                  <c:v>212.5899353027304</c:v>
                </c:pt>
                <c:pt idx="1877">
                  <c:v>212.5899353027304</c:v>
                </c:pt>
                <c:pt idx="1878">
                  <c:v>213.0381164550808</c:v>
                </c:pt>
                <c:pt idx="1879">
                  <c:v>212.5899353027304</c:v>
                </c:pt>
                <c:pt idx="1880">
                  <c:v>212.5899353027304</c:v>
                </c:pt>
                <c:pt idx="1881">
                  <c:v>213.0381164550808</c:v>
                </c:pt>
                <c:pt idx="1882">
                  <c:v>213.0381164550808</c:v>
                </c:pt>
                <c:pt idx="1883">
                  <c:v>212.5899353027304</c:v>
                </c:pt>
                <c:pt idx="1884">
                  <c:v>213.0381164550808</c:v>
                </c:pt>
                <c:pt idx="1885">
                  <c:v>213.0381164550808</c:v>
                </c:pt>
                <c:pt idx="1886">
                  <c:v>213.0381164550808</c:v>
                </c:pt>
                <c:pt idx="1887">
                  <c:v>212.5899353027304</c:v>
                </c:pt>
                <c:pt idx="1888">
                  <c:v>213.0381164550808</c:v>
                </c:pt>
                <c:pt idx="1889">
                  <c:v>213.0381164550808</c:v>
                </c:pt>
                <c:pt idx="1890">
                  <c:v>212.5899353027304</c:v>
                </c:pt>
                <c:pt idx="1891">
                  <c:v>212.5899353027304</c:v>
                </c:pt>
                <c:pt idx="1892">
                  <c:v>213.0381164550808</c:v>
                </c:pt>
                <c:pt idx="1893">
                  <c:v>212.5899353027304</c:v>
                </c:pt>
                <c:pt idx="1894">
                  <c:v>212.5899353027304</c:v>
                </c:pt>
                <c:pt idx="1895">
                  <c:v>213.0381164550808</c:v>
                </c:pt>
                <c:pt idx="1896">
                  <c:v>213.0381164550808</c:v>
                </c:pt>
                <c:pt idx="1897">
                  <c:v>212.5899353027304</c:v>
                </c:pt>
                <c:pt idx="1898">
                  <c:v>212.5899353027304</c:v>
                </c:pt>
                <c:pt idx="1899">
                  <c:v>213.0381164550808</c:v>
                </c:pt>
                <c:pt idx="1900">
                  <c:v>212.5899353027304</c:v>
                </c:pt>
                <c:pt idx="1901">
                  <c:v>212.5899353027304</c:v>
                </c:pt>
                <c:pt idx="1902">
                  <c:v>213.0381164550808</c:v>
                </c:pt>
                <c:pt idx="1903">
                  <c:v>212.5899353027304</c:v>
                </c:pt>
                <c:pt idx="1904">
                  <c:v>212.5899353027304</c:v>
                </c:pt>
                <c:pt idx="1905">
                  <c:v>213.0381164550808</c:v>
                </c:pt>
                <c:pt idx="1906">
                  <c:v>213.0381164550808</c:v>
                </c:pt>
                <c:pt idx="1907">
                  <c:v>212.5899353027304</c:v>
                </c:pt>
                <c:pt idx="1908">
                  <c:v>212.5899353027304</c:v>
                </c:pt>
                <c:pt idx="1909">
                  <c:v>213.0381164550808</c:v>
                </c:pt>
                <c:pt idx="1910">
                  <c:v>212.5899353027304</c:v>
                </c:pt>
                <c:pt idx="1911">
                  <c:v>212.5899353027304</c:v>
                </c:pt>
                <c:pt idx="1912">
                  <c:v>212.5899353027304</c:v>
                </c:pt>
                <c:pt idx="1913">
                  <c:v>213.0381164550808</c:v>
                </c:pt>
                <c:pt idx="1914">
                  <c:v>212.5899353027304</c:v>
                </c:pt>
                <c:pt idx="1915">
                  <c:v>212.5899353027304</c:v>
                </c:pt>
                <c:pt idx="1916">
                  <c:v>213.0381164550808</c:v>
                </c:pt>
                <c:pt idx="1917">
                  <c:v>212.5899353027304</c:v>
                </c:pt>
                <c:pt idx="1918">
                  <c:v>212.5899353027304</c:v>
                </c:pt>
                <c:pt idx="1919">
                  <c:v>213.0381164550808</c:v>
                </c:pt>
                <c:pt idx="1920">
                  <c:v>213.0381164550808</c:v>
                </c:pt>
                <c:pt idx="1921">
                  <c:v>212.5899353027304</c:v>
                </c:pt>
                <c:pt idx="1922">
                  <c:v>212.5899353027304</c:v>
                </c:pt>
                <c:pt idx="1923">
                  <c:v>213.0381164550808</c:v>
                </c:pt>
                <c:pt idx="1924">
                  <c:v>212.5899353027304</c:v>
                </c:pt>
                <c:pt idx="1925">
                  <c:v>212.5899353027304</c:v>
                </c:pt>
                <c:pt idx="1926">
                  <c:v>212.5899353027304</c:v>
                </c:pt>
                <c:pt idx="1927">
                  <c:v>212.5899353027304</c:v>
                </c:pt>
                <c:pt idx="1928">
                  <c:v>212.5899353027304</c:v>
                </c:pt>
                <c:pt idx="1929">
                  <c:v>213.0381164550808</c:v>
                </c:pt>
                <c:pt idx="1930">
                  <c:v>213.0381164550808</c:v>
                </c:pt>
                <c:pt idx="1931">
                  <c:v>212.5899353027304</c:v>
                </c:pt>
                <c:pt idx="1932">
                  <c:v>212.5899353027304</c:v>
                </c:pt>
                <c:pt idx="1933">
                  <c:v>212.5899353027304</c:v>
                </c:pt>
                <c:pt idx="1934">
                  <c:v>212.5899353027304</c:v>
                </c:pt>
                <c:pt idx="1935">
                  <c:v>212.5899353027304</c:v>
                </c:pt>
                <c:pt idx="1936">
                  <c:v>212.5899353027304</c:v>
                </c:pt>
                <c:pt idx="1937">
                  <c:v>212.5899353027304</c:v>
                </c:pt>
                <c:pt idx="1938">
                  <c:v>212.5899353027304</c:v>
                </c:pt>
                <c:pt idx="1939">
                  <c:v>212.5899353027304</c:v>
                </c:pt>
                <c:pt idx="1940">
                  <c:v>213.0381164550808</c:v>
                </c:pt>
                <c:pt idx="1941">
                  <c:v>212.5899353027304</c:v>
                </c:pt>
                <c:pt idx="1942">
                  <c:v>212.5899353027304</c:v>
                </c:pt>
                <c:pt idx="1943">
                  <c:v>213.0381164550808</c:v>
                </c:pt>
                <c:pt idx="1944">
                  <c:v>212.5899353027304</c:v>
                </c:pt>
                <c:pt idx="1945">
                  <c:v>212.5899353027304</c:v>
                </c:pt>
                <c:pt idx="1946">
                  <c:v>212.5899353027304</c:v>
                </c:pt>
                <c:pt idx="1947">
                  <c:v>212.5899353027304</c:v>
                </c:pt>
                <c:pt idx="1948">
                  <c:v>212.5899353027304</c:v>
                </c:pt>
                <c:pt idx="1949">
                  <c:v>212.5899353027304</c:v>
                </c:pt>
                <c:pt idx="1950">
                  <c:v>212.5899353027304</c:v>
                </c:pt>
                <c:pt idx="1951">
                  <c:v>212.5899353027304</c:v>
                </c:pt>
                <c:pt idx="1952">
                  <c:v>212.5899353027304</c:v>
                </c:pt>
                <c:pt idx="1953">
                  <c:v>212.5899353027304</c:v>
                </c:pt>
                <c:pt idx="1954">
                  <c:v>212.11532592773</c:v>
                </c:pt>
                <c:pt idx="1955">
                  <c:v>212.11532592773</c:v>
                </c:pt>
                <c:pt idx="1956">
                  <c:v>211.6701354980499</c:v>
                </c:pt>
                <c:pt idx="1957">
                  <c:v>211.22639465332</c:v>
                </c:pt>
                <c:pt idx="1958">
                  <c:v>211.22639465332</c:v>
                </c:pt>
                <c:pt idx="1959">
                  <c:v>211.22639465332</c:v>
                </c:pt>
                <c:pt idx="1960">
                  <c:v>210.7842559814499</c:v>
                </c:pt>
                <c:pt idx="1961">
                  <c:v>210.7842559814499</c:v>
                </c:pt>
                <c:pt idx="1962">
                  <c:v>210.7842559814499</c:v>
                </c:pt>
                <c:pt idx="1963">
                  <c:v>210.34344482422</c:v>
                </c:pt>
                <c:pt idx="1964">
                  <c:v>210.34344482422</c:v>
                </c:pt>
                <c:pt idx="1965">
                  <c:v>210.34344482422</c:v>
                </c:pt>
                <c:pt idx="1966">
                  <c:v>209.9040679931596</c:v>
                </c:pt>
                <c:pt idx="1967">
                  <c:v>209.46615600586</c:v>
                </c:pt>
                <c:pt idx="1968">
                  <c:v>209.46615600586</c:v>
                </c:pt>
                <c:pt idx="1969">
                  <c:v>209.0296936035199</c:v>
                </c:pt>
                <c:pt idx="1970">
                  <c:v>208.59452819824</c:v>
                </c:pt>
                <c:pt idx="1971">
                  <c:v>208.59452819824</c:v>
                </c:pt>
                <c:pt idx="1972">
                  <c:v>208.59452819824</c:v>
                </c:pt>
                <c:pt idx="1973">
                  <c:v>208.16093444824</c:v>
                </c:pt>
                <c:pt idx="1974">
                  <c:v>208.16093444824</c:v>
                </c:pt>
                <c:pt idx="1975">
                  <c:v>208.16093444824</c:v>
                </c:pt>
                <c:pt idx="1976">
                  <c:v>207.7286529541</c:v>
                </c:pt>
                <c:pt idx="1977">
                  <c:v>207.7286529541</c:v>
                </c:pt>
                <c:pt idx="1978">
                  <c:v>208.16093444824</c:v>
                </c:pt>
                <c:pt idx="1979">
                  <c:v>208.16093444824</c:v>
                </c:pt>
                <c:pt idx="1980">
                  <c:v>207.7286529541</c:v>
                </c:pt>
                <c:pt idx="1981">
                  <c:v>207.7286529541</c:v>
                </c:pt>
                <c:pt idx="1982">
                  <c:v>207.7286529541</c:v>
                </c:pt>
                <c:pt idx="1983">
                  <c:v>207.7286529541</c:v>
                </c:pt>
                <c:pt idx="1984">
                  <c:v>207.7286529541</c:v>
                </c:pt>
                <c:pt idx="1985">
                  <c:v>207.2979278564505</c:v>
                </c:pt>
                <c:pt idx="1986">
                  <c:v>206.8684997558604</c:v>
                </c:pt>
                <c:pt idx="1987">
                  <c:v>206.4403533935496</c:v>
                </c:pt>
                <c:pt idx="1988">
                  <c:v>206.0137786865196</c:v>
                </c:pt>
                <c:pt idx="1989">
                  <c:v>205.5884704589808</c:v>
                </c:pt>
                <c:pt idx="1990">
                  <c:v>205.1645965576204</c:v>
                </c:pt>
                <c:pt idx="1991">
                  <c:v>205.1645965576204</c:v>
                </c:pt>
                <c:pt idx="1992">
                  <c:v>205.1645965576204</c:v>
                </c:pt>
                <c:pt idx="1993">
                  <c:v>204.7421112060496</c:v>
                </c:pt>
                <c:pt idx="1994">
                  <c:v>204.3209075927704</c:v>
                </c:pt>
                <c:pt idx="1995">
                  <c:v>204.3209075927704</c:v>
                </c:pt>
                <c:pt idx="1996">
                  <c:v>204.3209075927704</c:v>
                </c:pt>
                <c:pt idx="1997">
                  <c:v>203.9012451171904</c:v>
                </c:pt>
                <c:pt idx="1998">
                  <c:v>204.3209075927704</c:v>
                </c:pt>
                <c:pt idx="1999">
                  <c:v>203.9012451171904</c:v>
                </c:pt>
                <c:pt idx="2000">
                  <c:v>203.4828491210904</c:v>
                </c:pt>
                <c:pt idx="2001">
                  <c:v>203.9012451171904</c:v>
                </c:pt>
                <c:pt idx="2002">
                  <c:v>203.9012451171904</c:v>
                </c:pt>
                <c:pt idx="2003">
                  <c:v>203.4828491210904</c:v>
                </c:pt>
                <c:pt idx="2004">
                  <c:v>203.4828491210904</c:v>
                </c:pt>
                <c:pt idx="2005">
                  <c:v>203.4828491210904</c:v>
                </c:pt>
                <c:pt idx="2006">
                  <c:v>203.4828491210904</c:v>
                </c:pt>
                <c:pt idx="2007">
                  <c:v>203.4828491210904</c:v>
                </c:pt>
                <c:pt idx="2008">
                  <c:v>203.4828491210904</c:v>
                </c:pt>
                <c:pt idx="2009">
                  <c:v>203.4828491210904</c:v>
                </c:pt>
                <c:pt idx="2010">
                  <c:v>203.4828491210904</c:v>
                </c:pt>
                <c:pt idx="2011">
                  <c:v>203.4828491210904</c:v>
                </c:pt>
                <c:pt idx="2012">
                  <c:v>203.4828491210904</c:v>
                </c:pt>
                <c:pt idx="2013">
                  <c:v>203.4828491210904</c:v>
                </c:pt>
                <c:pt idx="2014">
                  <c:v>203.4828491210904</c:v>
                </c:pt>
                <c:pt idx="2015">
                  <c:v>203.4828491210904</c:v>
                </c:pt>
                <c:pt idx="2016">
                  <c:v>203.06571960449</c:v>
                </c:pt>
                <c:pt idx="2017">
                  <c:v>203.4828491210904</c:v>
                </c:pt>
                <c:pt idx="2018">
                  <c:v>203.4828491210904</c:v>
                </c:pt>
                <c:pt idx="2019">
                  <c:v>203.4828491210904</c:v>
                </c:pt>
                <c:pt idx="2020">
                  <c:v>203.4828491210904</c:v>
                </c:pt>
                <c:pt idx="2021">
                  <c:v>203.4828491210904</c:v>
                </c:pt>
                <c:pt idx="2022">
                  <c:v>203.4828491210904</c:v>
                </c:pt>
                <c:pt idx="2023">
                  <c:v>203.06571960449</c:v>
                </c:pt>
                <c:pt idx="2024">
                  <c:v>203.4828491210904</c:v>
                </c:pt>
                <c:pt idx="2025">
                  <c:v>203.4828491210904</c:v>
                </c:pt>
                <c:pt idx="2026">
                  <c:v>203.06571960449</c:v>
                </c:pt>
                <c:pt idx="2027">
                  <c:v>203.06571960449</c:v>
                </c:pt>
                <c:pt idx="2028">
                  <c:v>203.06571960449</c:v>
                </c:pt>
                <c:pt idx="2029">
                  <c:v>203.06571960449</c:v>
                </c:pt>
                <c:pt idx="2030">
                  <c:v>203.06571960449</c:v>
                </c:pt>
                <c:pt idx="2031">
                  <c:v>203.06571960449</c:v>
                </c:pt>
                <c:pt idx="2032">
                  <c:v>203.06571960449</c:v>
                </c:pt>
                <c:pt idx="2033">
                  <c:v>203.06571960449</c:v>
                </c:pt>
                <c:pt idx="2034">
                  <c:v>203.06571960449</c:v>
                </c:pt>
                <c:pt idx="2035">
                  <c:v>203.06571960449</c:v>
                </c:pt>
                <c:pt idx="2036">
                  <c:v>203.06571960449</c:v>
                </c:pt>
                <c:pt idx="2037">
                  <c:v>203.06571960449</c:v>
                </c:pt>
                <c:pt idx="2038">
                  <c:v>203.06571960449</c:v>
                </c:pt>
                <c:pt idx="2039">
                  <c:v>203.06571960449</c:v>
                </c:pt>
                <c:pt idx="2040">
                  <c:v>202.65010070801</c:v>
                </c:pt>
                <c:pt idx="2041">
                  <c:v>203.06571960449</c:v>
                </c:pt>
                <c:pt idx="2042">
                  <c:v>202.65010070801</c:v>
                </c:pt>
                <c:pt idx="2043">
                  <c:v>202.65010070801</c:v>
                </c:pt>
                <c:pt idx="2044">
                  <c:v>202.65010070801</c:v>
                </c:pt>
                <c:pt idx="2045">
                  <c:v>202.65010070801</c:v>
                </c:pt>
                <c:pt idx="2046">
                  <c:v>202.65010070801</c:v>
                </c:pt>
                <c:pt idx="2047">
                  <c:v>202.65010070801</c:v>
                </c:pt>
                <c:pt idx="2048">
                  <c:v>202.65010070801</c:v>
                </c:pt>
                <c:pt idx="2049">
                  <c:v>202.65010070801</c:v>
                </c:pt>
                <c:pt idx="2050">
                  <c:v>202.65010070801</c:v>
                </c:pt>
                <c:pt idx="2051">
                  <c:v>202.65010070801</c:v>
                </c:pt>
                <c:pt idx="2052">
                  <c:v>202.2357482910199</c:v>
                </c:pt>
                <c:pt idx="2053">
                  <c:v>202.2357482910199</c:v>
                </c:pt>
                <c:pt idx="2054">
                  <c:v>202.65010070801</c:v>
                </c:pt>
                <c:pt idx="2055">
                  <c:v>202.2357482910199</c:v>
                </c:pt>
                <c:pt idx="2056">
                  <c:v>202.65010070801</c:v>
                </c:pt>
                <c:pt idx="2057">
                  <c:v>202.65010070801</c:v>
                </c:pt>
                <c:pt idx="2058">
                  <c:v>202.2357482910199</c:v>
                </c:pt>
                <c:pt idx="2059">
                  <c:v>202.2357482910199</c:v>
                </c:pt>
                <c:pt idx="2060">
                  <c:v>202.65010070801</c:v>
                </c:pt>
                <c:pt idx="2061">
                  <c:v>202.65010070801</c:v>
                </c:pt>
                <c:pt idx="2062">
                  <c:v>202.2357482910199</c:v>
                </c:pt>
                <c:pt idx="2063">
                  <c:v>202.2357482910199</c:v>
                </c:pt>
                <c:pt idx="2064">
                  <c:v>202.65010070801</c:v>
                </c:pt>
                <c:pt idx="2065">
                  <c:v>202.65010070801</c:v>
                </c:pt>
                <c:pt idx="2066">
                  <c:v>202.2357482910199</c:v>
                </c:pt>
                <c:pt idx="2067">
                  <c:v>202.65010070801</c:v>
                </c:pt>
                <c:pt idx="2068">
                  <c:v>202.65010070801</c:v>
                </c:pt>
                <c:pt idx="2069">
                  <c:v>202.65010070801</c:v>
                </c:pt>
                <c:pt idx="2070">
                  <c:v>202.65010070801</c:v>
                </c:pt>
                <c:pt idx="2071">
                  <c:v>202.65010070801</c:v>
                </c:pt>
                <c:pt idx="2072">
                  <c:v>202.65010070801</c:v>
                </c:pt>
                <c:pt idx="2073">
                  <c:v>202.65010070801</c:v>
                </c:pt>
                <c:pt idx="2074">
                  <c:v>202.65010070801</c:v>
                </c:pt>
                <c:pt idx="2075">
                  <c:v>202.65010070801</c:v>
                </c:pt>
                <c:pt idx="2076">
                  <c:v>202.2357482910199</c:v>
                </c:pt>
                <c:pt idx="2077">
                  <c:v>202.65010070801</c:v>
                </c:pt>
                <c:pt idx="2078">
                  <c:v>202.65010070801</c:v>
                </c:pt>
                <c:pt idx="2079">
                  <c:v>202.65010070801</c:v>
                </c:pt>
                <c:pt idx="2080">
                  <c:v>202.65010070801</c:v>
                </c:pt>
                <c:pt idx="2081">
                  <c:v>202.65010070801</c:v>
                </c:pt>
                <c:pt idx="2082">
                  <c:v>202.65010070801</c:v>
                </c:pt>
                <c:pt idx="2083">
                  <c:v>202.65010070801</c:v>
                </c:pt>
                <c:pt idx="2084">
                  <c:v>202.65010070801</c:v>
                </c:pt>
                <c:pt idx="2085">
                  <c:v>202.2357482910199</c:v>
                </c:pt>
                <c:pt idx="2086">
                  <c:v>202.2357482910199</c:v>
                </c:pt>
                <c:pt idx="2087">
                  <c:v>202.65010070801</c:v>
                </c:pt>
                <c:pt idx="2088">
                  <c:v>202.65010070801</c:v>
                </c:pt>
                <c:pt idx="2089">
                  <c:v>202.65010070801</c:v>
                </c:pt>
                <c:pt idx="2090">
                  <c:v>202.65010070801</c:v>
                </c:pt>
                <c:pt idx="2091">
                  <c:v>202.65010070801</c:v>
                </c:pt>
                <c:pt idx="2092">
                  <c:v>202.2357482910199</c:v>
                </c:pt>
                <c:pt idx="2093">
                  <c:v>202.65010070801</c:v>
                </c:pt>
                <c:pt idx="2094">
                  <c:v>202.65010070801</c:v>
                </c:pt>
                <c:pt idx="2095">
                  <c:v>202.2357482910199</c:v>
                </c:pt>
                <c:pt idx="2096">
                  <c:v>202.2357482910199</c:v>
                </c:pt>
                <c:pt idx="2097">
                  <c:v>202.65010070801</c:v>
                </c:pt>
                <c:pt idx="2098">
                  <c:v>202.65010070801</c:v>
                </c:pt>
                <c:pt idx="2099">
                  <c:v>202.2357482910199</c:v>
                </c:pt>
                <c:pt idx="2100">
                  <c:v>202.65010070801</c:v>
                </c:pt>
                <c:pt idx="2101">
                  <c:v>202.65010070801</c:v>
                </c:pt>
                <c:pt idx="2102">
                  <c:v>202.65010070801</c:v>
                </c:pt>
                <c:pt idx="2103">
                  <c:v>202.65010070801</c:v>
                </c:pt>
                <c:pt idx="2104">
                  <c:v>202.65010070801</c:v>
                </c:pt>
                <c:pt idx="2105">
                  <c:v>202.65010070801</c:v>
                </c:pt>
                <c:pt idx="2106">
                  <c:v>202.65010070801</c:v>
                </c:pt>
                <c:pt idx="2107">
                  <c:v>202.65010070801</c:v>
                </c:pt>
                <c:pt idx="2108">
                  <c:v>202.65010070801</c:v>
                </c:pt>
                <c:pt idx="2109">
                  <c:v>202.65010070801</c:v>
                </c:pt>
                <c:pt idx="2110">
                  <c:v>202.65010070801</c:v>
                </c:pt>
                <c:pt idx="2111">
                  <c:v>202.65010070801</c:v>
                </c:pt>
                <c:pt idx="2112">
                  <c:v>202.2357482910199</c:v>
                </c:pt>
                <c:pt idx="2113">
                  <c:v>202.65010070801</c:v>
                </c:pt>
                <c:pt idx="2114">
                  <c:v>202.65010070801</c:v>
                </c:pt>
                <c:pt idx="2115">
                  <c:v>202.65010070801</c:v>
                </c:pt>
                <c:pt idx="2116">
                  <c:v>202.2357482910199</c:v>
                </c:pt>
                <c:pt idx="2117">
                  <c:v>202.65010070801</c:v>
                </c:pt>
                <c:pt idx="2118">
                  <c:v>202.2357482910199</c:v>
                </c:pt>
                <c:pt idx="2119">
                  <c:v>202.65010070801</c:v>
                </c:pt>
                <c:pt idx="2120">
                  <c:v>202.65010070801</c:v>
                </c:pt>
                <c:pt idx="2121">
                  <c:v>202.2357482910199</c:v>
                </c:pt>
                <c:pt idx="2122">
                  <c:v>202.65010070801</c:v>
                </c:pt>
                <c:pt idx="2123">
                  <c:v>202.65010070801</c:v>
                </c:pt>
                <c:pt idx="2124">
                  <c:v>202.2357482910199</c:v>
                </c:pt>
                <c:pt idx="2125">
                  <c:v>202.65010070801</c:v>
                </c:pt>
                <c:pt idx="2126">
                  <c:v>202.65010070801</c:v>
                </c:pt>
                <c:pt idx="2127">
                  <c:v>202.65010070801</c:v>
                </c:pt>
                <c:pt idx="2128">
                  <c:v>202.2357482910199</c:v>
                </c:pt>
                <c:pt idx="2129">
                  <c:v>202.65010070801</c:v>
                </c:pt>
                <c:pt idx="2130">
                  <c:v>202.65010070801</c:v>
                </c:pt>
                <c:pt idx="2131">
                  <c:v>202.2357482910199</c:v>
                </c:pt>
                <c:pt idx="2132">
                  <c:v>202.65010070801</c:v>
                </c:pt>
                <c:pt idx="2133">
                  <c:v>202.65010070801</c:v>
                </c:pt>
                <c:pt idx="2134">
                  <c:v>202.65010070801</c:v>
                </c:pt>
                <c:pt idx="2135">
                  <c:v>202.65010070801</c:v>
                </c:pt>
                <c:pt idx="2136">
                  <c:v>202.65010070801</c:v>
                </c:pt>
                <c:pt idx="2137">
                  <c:v>202.2357482910199</c:v>
                </c:pt>
                <c:pt idx="2138">
                  <c:v>202.65010070801</c:v>
                </c:pt>
                <c:pt idx="2139">
                  <c:v>202.65010070801</c:v>
                </c:pt>
                <c:pt idx="2140">
                  <c:v>202.2357482910199</c:v>
                </c:pt>
                <c:pt idx="2141">
                  <c:v>202.65010070801</c:v>
                </c:pt>
                <c:pt idx="2142">
                  <c:v>202.2357482910199</c:v>
                </c:pt>
                <c:pt idx="2143">
                  <c:v>202.2357482910199</c:v>
                </c:pt>
                <c:pt idx="2144">
                  <c:v>202.65010070801</c:v>
                </c:pt>
                <c:pt idx="2145">
                  <c:v>202.65010070801</c:v>
                </c:pt>
                <c:pt idx="2146">
                  <c:v>202.2357482910199</c:v>
                </c:pt>
                <c:pt idx="2147">
                  <c:v>202.2357482910199</c:v>
                </c:pt>
                <c:pt idx="2148">
                  <c:v>202.65010070801</c:v>
                </c:pt>
                <c:pt idx="2149">
                  <c:v>202.2357482910199</c:v>
                </c:pt>
                <c:pt idx="2150">
                  <c:v>202.65010070801</c:v>
                </c:pt>
                <c:pt idx="2151">
                  <c:v>202.65010070801</c:v>
                </c:pt>
                <c:pt idx="2152">
                  <c:v>202.2357482910199</c:v>
                </c:pt>
                <c:pt idx="2153">
                  <c:v>202.65010070801</c:v>
                </c:pt>
                <c:pt idx="2154">
                  <c:v>202.65010070801</c:v>
                </c:pt>
                <c:pt idx="2155">
                  <c:v>202.2357482910199</c:v>
                </c:pt>
                <c:pt idx="2156">
                  <c:v>202.65010070801</c:v>
                </c:pt>
                <c:pt idx="2157">
                  <c:v>202.2357482910199</c:v>
                </c:pt>
                <c:pt idx="2158">
                  <c:v>202.2357482910199</c:v>
                </c:pt>
                <c:pt idx="2159">
                  <c:v>202.65010070801</c:v>
                </c:pt>
                <c:pt idx="2160">
                  <c:v>202.2357482910199</c:v>
                </c:pt>
                <c:pt idx="2161">
                  <c:v>202.65010070801</c:v>
                </c:pt>
                <c:pt idx="2162">
                  <c:v>202.2357482910199</c:v>
                </c:pt>
                <c:pt idx="2163">
                  <c:v>202.2357482910199</c:v>
                </c:pt>
                <c:pt idx="2164">
                  <c:v>202.65010070801</c:v>
                </c:pt>
                <c:pt idx="2165">
                  <c:v>202.2357482910199</c:v>
                </c:pt>
                <c:pt idx="2166">
                  <c:v>202.65010070801</c:v>
                </c:pt>
                <c:pt idx="2167">
                  <c:v>202.2357482910199</c:v>
                </c:pt>
                <c:pt idx="2168">
                  <c:v>202.65010070801</c:v>
                </c:pt>
                <c:pt idx="2169">
                  <c:v>202.65010070801</c:v>
                </c:pt>
                <c:pt idx="2170">
                  <c:v>202.65010070801</c:v>
                </c:pt>
                <c:pt idx="2171">
                  <c:v>202.65010070801</c:v>
                </c:pt>
                <c:pt idx="2172">
                  <c:v>202.65010070801</c:v>
                </c:pt>
                <c:pt idx="2173">
                  <c:v>202.65010070801</c:v>
                </c:pt>
                <c:pt idx="2174">
                  <c:v>202.65010070801</c:v>
                </c:pt>
                <c:pt idx="2175">
                  <c:v>202.65010070801</c:v>
                </c:pt>
                <c:pt idx="2176">
                  <c:v>202.65010070801</c:v>
                </c:pt>
                <c:pt idx="2177">
                  <c:v>202.65010070801</c:v>
                </c:pt>
                <c:pt idx="2178">
                  <c:v>202.65010070801</c:v>
                </c:pt>
                <c:pt idx="2179">
                  <c:v>202.65010070801</c:v>
                </c:pt>
                <c:pt idx="2180">
                  <c:v>202.65010070801</c:v>
                </c:pt>
                <c:pt idx="2181">
                  <c:v>202.65010070801</c:v>
                </c:pt>
                <c:pt idx="2182">
                  <c:v>202.65010070801</c:v>
                </c:pt>
                <c:pt idx="2183">
                  <c:v>202.65010070801</c:v>
                </c:pt>
                <c:pt idx="2184">
                  <c:v>202.65010070801</c:v>
                </c:pt>
                <c:pt idx="2185">
                  <c:v>202.65010070801</c:v>
                </c:pt>
                <c:pt idx="2186">
                  <c:v>202.2357482910199</c:v>
                </c:pt>
                <c:pt idx="2187">
                  <c:v>202.65010070801</c:v>
                </c:pt>
                <c:pt idx="2188">
                  <c:v>202.65010070801</c:v>
                </c:pt>
                <c:pt idx="2189">
                  <c:v>202.65010070801</c:v>
                </c:pt>
                <c:pt idx="2190">
                  <c:v>202.65010070801</c:v>
                </c:pt>
                <c:pt idx="2191">
                  <c:v>202.65010070801</c:v>
                </c:pt>
                <c:pt idx="2192">
                  <c:v>202.2357482910199</c:v>
                </c:pt>
                <c:pt idx="2193">
                  <c:v>202.65010070801</c:v>
                </c:pt>
                <c:pt idx="2194">
                  <c:v>202.2357482910199</c:v>
                </c:pt>
                <c:pt idx="2195">
                  <c:v>202.65010070801</c:v>
                </c:pt>
                <c:pt idx="2196">
                  <c:v>202.65010070801</c:v>
                </c:pt>
                <c:pt idx="2197">
                  <c:v>202.65010070801</c:v>
                </c:pt>
                <c:pt idx="2198">
                  <c:v>202.2357482910199</c:v>
                </c:pt>
                <c:pt idx="2199">
                  <c:v>202.65010070801</c:v>
                </c:pt>
                <c:pt idx="2200">
                  <c:v>202.2357482910199</c:v>
                </c:pt>
                <c:pt idx="2201">
                  <c:v>202.65010070801</c:v>
                </c:pt>
                <c:pt idx="2202">
                  <c:v>202.2357482910199</c:v>
                </c:pt>
                <c:pt idx="2203">
                  <c:v>202.65010070801</c:v>
                </c:pt>
                <c:pt idx="2204">
                  <c:v>202.2357482910199</c:v>
                </c:pt>
                <c:pt idx="2205">
                  <c:v>202.65010070801</c:v>
                </c:pt>
                <c:pt idx="2206">
                  <c:v>202.65010070801</c:v>
                </c:pt>
                <c:pt idx="2207">
                  <c:v>202.2357482910199</c:v>
                </c:pt>
                <c:pt idx="2208">
                  <c:v>202.2357482910199</c:v>
                </c:pt>
                <c:pt idx="2209">
                  <c:v>202.2357482910199</c:v>
                </c:pt>
                <c:pt idx="2210">
                  <c:v>202.2357482910199</c:v>
                </c:pt>
                <c:pt idx="2211">
                  <c:v>202.2357482910199</c:v>
                </c:pt>
                <c:pt idx="2212">
                  <c:v>202.2357482910199</c:v>
                </c:pt>
                <c:pt idx="2213">
                  <c:v>202.2357482910199</c:v>
                </c:pt>
                <c:pt idx="2214">
                  <c:v>202.2357482910199</c:v>
                </c:pt>
                <c:pt idx="2215">
                  <c:v>202.2357482910199</c:v>
                </c:pt>
                <c:pt idx="2216">
                  <c:v>201.8226470947305</c:v>
                </c:pt>
                <c:pt idx="2217">
                  <c:v>202.2357482910199</c:v>
                </c:pt>
                <c:pt idx="2218">
                  <c:v>201.8226470947305</c:v>
                </c:pt>
                <c:pt idx="2219">
                  <c:v>202.2357482910199</c:v>
                </c:pt>
                <c:pt idx="2220">
                  <c:v>201.8226470947305</c:v>
                </c:pt>
                <c:pt idx="2221">
                  <c:v>202.2357482910199</c:v>
                </c:pt>
                <c:pt idx="2222">
                  <c:v>202.2357482910199</c:v>
                </c:pt>
                <c:pt idx="2223">
                  <c:v>202.2357482910199</c:v>
                </c:pt>
                <c:pt idx="2224">
                  <c:v>202.65010070801</c:v>
                </c:pt>
                <c:pt idx="2225">
                  <c:v>202.2357482910199</c:v>
                </c:pt>
                <c:pt idx="2226">
                  <c:v>202.2357482910199</c:v>
                </c:pt>
                <c:pt idx="2227">
                  <c:v>202.2357482910199</c:v>
                </c:pt>
                <c:pt idx="2228">
                  <c:v>202.2357482910199</c:v>
                </c:pt>
                <c:pt idx="2229">
                  <c:v>202.2357482910199</c:v>
                </c:pt>
                <c:pt idx="2230">
                  <c:v>202.65010070801</c:v>
                </c:pt>
                <c:pt idx="2231">
                  <c:v>202.2357482910199</c:v>
                </c:pt>
                <c:pt idx="2232">
                  <c:v>202.2357482910199</c:v>
                </c:pt>
                <c:pt idx="2233">
                  <c:v>202.2357482910199</c:v>
                </c:pt>
                <c:pt idx="2234">
                  <c:v>202.2357482910199</c:v>
                </c:pt>
                <c:pt idx="2235">
                  <c:v>202.2357482910199</c:v>
                </c:pt>
                <c:pt idx="2236">
                  <c:v>202.2357482910199</c:v>
                </c:pt>
                <c:pt idx="2237">
                  <c:v>202.2357482910199</c:v>
                </c:pt>
                <c:pt idx="2238">
                  <c:v>202.2357482910199</c:v>
                </c:pt>
                <c:pt idx="2239">
                  <c:v>202.2357482910199</c:v>
                </c:pt>
                <c:pt idx="2240">
                  <c:v>202.2357482910199</c:v>
                </c:pt>
                <c:pt idx="2241">
                  <c:v>202.2357482910199</c:v>
                </c:pt>
                <c:pt idx="2242">
                  <c:v>202.2357482910199</c:v>
                </c:pt>
                <c:pt idx="2243">
                  <c:v>202.2357482910199</c:v>
                </c:pt>
                <c:pt idx="2244">
                  <c:v>202.2357482910199</c:v>
                </c:pt>
                <c:pt idx="2245">
                  <c:v>202.2357482910199</c:v>
                </c:pt>
                <c:pt idx="2246">
                  <c:v>202.65010070801</c:v>
                </c:pt>
                <c:pt idx="2247">
                  <c:v>202.2357482910199</c:v>
                </c:pt>
                <c:pt idx="2248">
                  <c:v>202.2357482910199</c:v>
                </c:pt>
                <c:pt idx="2249">
                  <c:v>202.2357482910199</c:v>
                </c:pt>
                <c:pt idx="2250">
                  <c:v>202.2357482910199</c:v>
                </c:pt>
                <c:pt idx="2251">
                  <c:v>202.2357482910199</c:v>
                </c:pt>
                <c:pt idx="2252">
                  <c:v>202.65010070801</c:v>
                </c:pt>
                <c:pt idx="2253">
                  <c:v>202.2357482910199</c:v>
                </c:pt>
                <c:pt idx="2254">
                  <c:v>202.2357482910199</c:v>
                </c:pt>
                <c:pt idx="2255">
                  <c:v>202.2357482910199</c:v>
                </c:pt>
                <c:pt idx="2256">
                  <c:v>202.2357482910199</c:v>
                </c:pt>
                <c:pt idx="2257">
                  <c:v>202.2357482910199</c:v>
                </c:pt>
                <c:pt idx="2258">
                  <c:v>202.65010070801</c:v>
                </c:pt>
                <c:pt idx="2259">
                  <c:v>202.2357482910199</c:v>
                </c:pt>
                <c:pt idx="2260">
                  <c:v>202.65010070801</c:v>
                </c:pt>
                <c:pt idx="2261">
                  <c:v>202.2357482910199</c:v>
                </c:pt>
                <c:pt idx="2262">
                  <c:v>202.2357482910199</c:v>
                </c:pt>
                <c:pt idx="2263">
                  <c:v>202.2357482910199</c:v>
                </c:pt>
                <c:pt idx="2264">
                  <c:v>202.2357482910199</c:v>
                </c:pt>
                <c:pt idx="2265">
                  <c:v>202.2357482910199</c:v>
                </c:pt>
                <c:pt idx="2266">
                  <c:v>202.2357482910199</c:v>
                </c:pt>
                <c:pt idx="2267">
                  <c:v>202.2357482910199</c:v>
                </c:pt>
                <c:pt idx="2268">
                  <c:v>202.2357482910199</c:v>
                </c:pt>
                <c:pt idx="2269">
                  <c:v>202.65010070801</c:v>
                </c:pt>
                <c:pt idx="2270">
                  <c:v>202.2357482910199</c:v>
                </c:pt>
                <c:pt idx="2271">
                  <c:v>202.65010070801</c:v>
                </c:pt>
                <c:pt idx="2272">
                  <c:v>202.2357482910199</c:v>
                </c:pt>
                <c:pt idx="2273">
                  <c:v>202.2357482910199</c:v>
                </c:pt>
                <c:pt idx="2274">
                  <c:v>202.2357482910199</c:v>
                </c:pt>
                <c:pt idx="2275">
                  <c:v>202.2357482910199</c:v>
                </c:pt>
                <c:pt idx="2276">
                  <c:v>202.2357482910199</c:v>
                </c:pt>
                <c:pt idx="2277">
                  <c:v>202.2357482910199</c:v>
                </c:pt>
                <c:pt idx="2278">
                  <c:v>202.2357482910199</c:v>
                </c:pt>
                <c:pt idx="2279">
                  <c:v>202.2357482910199</c:v>
                </c:pt>
                <c:pt idx="2280">
                  <c:v>202.2357482910199</c:v>
                </c:pt>
                <c:pt idx="2281">
                  <c:v>202.2357482910199</c:v>
                </c:pt>
                <c:pt idx="2282">
                  <c:v>202.2357482910199</c:v>
                </c:pt>
                <c:pt idx="2283">
                  <c:v>202.2357482910199</c:v>
                </c:pt>
                <c:pt idx="2284">
                  <c:v>202.2357482910199</c:v>
                </c:pt>
                <c:pt idx="2285">
                  <c:v>202.65010070801</c:v>
                </c:pt>
                <c:pt idx="2286">
                  <c:v>202.2357482910199</c:v>
                </c:pt>
                <c:pt idx="2287">
                  <c:v>202.2357482910199</c:v>
                </c:pt>
                <c:pt idx="2288">
                  <c:v>202.2357482910199</c:v>
                </c:pt>
                <c:pt idx="2289">
                  <c:v>202.2357482910199</c:v>
                </c:pt>
                <c:pt idx="2290">
                  <c:v>202.2357482910199</c:v>
                </c:pt>
                <c:pt idx="2291">
                  <c:v>202.2357482910199</c:v>
                </c:pt>
                <c:pt idx="2292">
                  <c:v>202.2357482910199</c:v>
                </c:pt>
                <c:pt idx="2293">
                  <c:v>202.2357482910199</c:v>
                </c:pt>
                <c:pt idx="2294">
                  <c:v>202.2357482910199</c:v>
                </c:pt>
                <c:pt idx="2295">
                  <c:v>202.2357482910199</c:v>
                </c:pt>
                <c:pt idx="2296">
                  <c:v>202.2357482910199</c:v>
                </c:pt>
                <c:pt idx="2297">
                  <c:v>202.2357482910199</c:v>
                </c:pt>
                <c:pt idx="2298">
                  <c:v>202.2357482910199</c:v>
                </c:pt>
                <c:pt idx="2299">
                  <c:v>202.2357482910199</c:v>
                </c:pt>
                <c:pt idx="2300">
                  <c:v>202.2357482910199</c:v>
                </c:pt>
                <c:pt idx="2301">
                  <c:v>202.2357482910199</c:v>
                </c:pt>
                <c:pt idx="2302">
                  <c:v>202.2357482910199</c:v>
                </c:pt>
                <c:pt idx="2303">
                  <c:v>202.2357482910199</c:v>
                </c:pt>
                <c:pt idx="2304">
                  <c:v>202.2357482910199</c:v>
                </c:pt>
                <c:pt idx="2305">
                  <c:v>202.2357482910199</c:v>
                </c:pt>
                <c:pt idx="2306">
                  <c:v>202.2357482910199</c:v>
                </c:pt>
                <c:pt idx="2307">
                  <c:v>202.2357482910199</c:v>
                </c:pt>
                <c:pt idx="2308">
                  <c:v>202.2357482910199</c:v>
                </c:pt>
                <c:pt idx="2309">
                  <c:v>202.2357482910199</c:v>
                </c:pt>
                <c:pt idx="2310">
                  <c:v>202.2357482910199</c:v>
                </c:pt>
                <c:pt idx="2311">
                  <c:v>202.2357482910199</c:v>
                </c:pt>
                <c:pt idx="2312">
                  <c:v>202.2357482910199</c:v>
                </c:pt>
                <c:pt idx="2313">
                  <c:v>202.2357482910199</c:v>
                </c:pt>
                <c:pt idx="2314">
                  <c:v>201.8226470947305</c:v>
                </c:pt>
                <c:pt idx="2315">
                  <c:v>201.41093444824</c:v>
                </c:pt>
                <c:pt idx="2316">
                  <c:v>200.59162902832</c:v>
                </c:pt>
                <c:pt idx="2317">
                  <c:v>200.1839141845697</c:v>
                </c:pt>
                <c:pt idx="2318">
                  <c:v>199.7520904541</c:v>
                </c:pt>
                <c:pt idx="2319">
                  <c:v>199.7520904541</c:v>
                </c:pt>
                <c:pt idx="2320">
                  <c:v>199.3471527099597</c:v>
                </c:pt>
                <c:pt idx="2321">
                  <c:v>198.94329833984</c:v>
                </c:pt>
                <c:pt idx="2322">
                  <c:v>198.54093933105</c:v>
                </c:pt>
                <c:pt idx="2323">
                  <c:v>198.54093933105</c:v>
                </c:pt>
                <c:pt idx="2324">
                  <c:v>198.54093933105</c:v>
                </c:pt>
                <c:pt idx="2325">
                  <c:v>198.54093933105</c:v>
                </c:pt>
                <c:pt idx="2326">
                  <c:v>198.54093933105</c:v>
                </c:pt>
                <c:pt idx="2327">
                  <c:v>198.1398162841797</c:v>
                </c:pt>
                <c:pt idx="2328">
                  <c:v>198.1398162841797</c:v>
                </c:pt>
                <c:pt idx="2329">
                  <c:v>198.1398162841797</c:v>
                </c:pt>
                <c:pt idx="2330">
                  <c:v>197.7400207519496</c:v>
                </c:pt>
                <c:pt idx="2331">
                  <c:v>197.34146118164</c:v>
                </c:pt>
                <c:pt idx="2332">
                  <c:v>196.9441070556604</c:v>
                </c:pt>
                <c:pt idx="2333">
                  <c:v>196.5480957031299</c:v>
                </c:pt>
                <c:pt idx="2334">
                  <c:v>195.7598266601599</c:v>
                </c:pt>
                <c:pt idx="2335">
                  <c:v>195.7598266601599</c:v>
                </c:pt>
                <c:pt idx="2336">
                  <c:v>195.36755371094</c:v>
                </c:pt>
                <c:pt idx="2337">
                  <c:v>194.9766082763699</c:v>
                </c:pt>
                <c:pt idx="2338">
                  <c:v>194.9766082763699</c:v>
                </c:pt>
                <c:pt idx="2339">
                  <c:v>194.58685302734</c:v>
                </c:pt>
                <c:pt idx="2340">
                  <c:v>194.19828796387</c:v>
                </c:pt>
                <c:pt idx="2341">
                  <c:v>194.19828796387</c:v>
                </c:pt>
                <c:pt idx="2342">
                  <c:v>193.81105041504</c:v>
                </c:pt>
                <c:pt idx="2343">
                  <c:v>193.81105041504</c:v>
                </c:pt>
                <c:pt idx="2344">
                  <c:v>193.81105041504</c:v>
                </c:pt>
                <c:pt idx="2345">
                  <c:v>193.81105041504</c:v>
                </c:pt>
                <c:pt idx="2346">
                  <c:v>193.81105041504</c:v>
                </c:pt>
                <c:pt idx="2347">
                  <c:v>193.42498779297</c:v>
                </c:pt>
                <c:pt idx="2348">
                  <c:v>193.81105041504</c:v>
                </c:pt>
                <c:pt idx="2349">
                  <c:v>193.42498779297</c:v>
                </c:pt>
                <c:pt idx="2350">
                  <c:v>193.81105041504</c:v>
                </c:pt>
                <c:pt idx="2351">
                  <c:v>193.81105041504</c:v>
                </c:pt>
                <c:pt idx="2352">
                  <c:v>193.81105041504</c:v>
                </c:pt>
                <c:pt idx="2353">
                  <c:v>193.42498779297</c:v>
                </c:pt>
                <c:pt idx="2354">
                  <c:v>193.42498779297</c:v>
                </c:pt>
                <c:pt idx="2355">
                  <c:v>193.42498779297</c:v>
                </c:pt>
                <c:pt idx="2356">
                  <c:v>193.42498779297</c:v>
                </c:pt>
                <c:pt idx="2357">
                  <c:v>193.42498779297</c:v>
                </c:pt>
                <c:pt idx="2358">
                  <c:v>193.0402526855499</c:v>
                </c:pt>
                <c:pt idx="2359">
                  <c:v>193.0402526855499</c:v>
                </c:pt>
                <c:pt idx="2360">
                  <c:v>193.0402526855499</c:v>
                </c:pt>
                <c:pt idx="2361">
                  <c:v>193.0402526855499</c:v>
                </c:pt>
                <c:pt idx="2362">
                  <c:v>193.0402526855499</c:v>
                </c:pt>
                <c:pt idx="2363">
                  <c:v>193.0402526855499</c:v>
                </c:pt>
                <c:pt idx="2364">
                  <c:v>193.0402526855499</c:v>
                </c:pt>
                <c:pt idx="2365">
                  <c:v>193.0402526855499</c:v>
                </c:pt>
                <c:pt idx="2366">
                  <c:v>193.42498779297</c:v>
                </c:pt>
                <c:pt idx="2367">
                  <c:v>193.0402526855499</c:v>
                </c:pt>
                <c:pt idx="2368">
                  <c:v>193.0402526855499</c:v>
                </c:pt>
                <c:pt idx="2369">
                  <c:v>193.0402526855499</c:v>
                </c:pt>
                <c:pt idx="2370">
                  <c:v>193.0402526855499</c:v>
                </c:pt>
                <c:pt idx="2371">
                  <c:v>193.0402526855499</c:v>
                </c:pt>
                <c:pt idx="2372">
                  <c:v>193.0402526855499</c:v>
                </c:pt>
                <c:pt idx="2373">
                  <c:v>192.65667724609</c:v>
                </c:pt>
                <c:pt idx="2374">
                  <c:v>192.65667724609</c:v>
                </c:pt>
                <c:pt idx="2375">
                  <c:v>192.65667724609</c:v>
                </c:pt>
                <c:pt idx="2376">
                  <c:v>192.65667724609</c:v>
                </c:pt>
                <c:pt idx="2377">
                  <c:v>192.65667724609</c:v>
                </c:pt>
                <c:pt idx="2378">
                  <c:v>192.65667724609</c:v>
                </c:pt>
                <c:pt idx="2379">
                  <c:v>192.65667724609</c:v>
                </c:pt>
                <c:pt idx="2380">
                  <c:v>192.65667724609</c:v>
                </c:pt>
                <c:pt idx="2381">
                  <c:v>192.65667724609</c:v>
                </c:pt>
                <c:pt idx="2382">
                  <c:v>192.2742767333999</c:v>
                </c:pt>
                <c:pt idx="2383">
                  <c:v>192.2742767333999</c:v>
                </c:pt>
                <c:pt idx="2384">
                  <c:v>192.2742767333999</c:v>
                </c:pt>
                <c:pt idx="2385">
                  <c:v>192.2742767333999</c:v>
                </c:pt>
                <c:pt idx="2386">
                  <c:v>192.2742767333999</c:v>
                </c:pt>
                <c:pt idx="2387">
                  <c:v>192.2742767333999</c:v>
                </c:pt>
                <c:pt idx="2388">
                  <c:v>192.2742767333999</c:v>
                </c:pt>
                <c:pt idx="2389">
                  <c:v>192.2742767333999</c:v>
                </c:pt>
                <c:pt idx="2390">
                  <c:v>192.2742767333999</c:v>
                </c:pt>
                <c:pt idx="2391">
                  <c:v>192.2742767333999</c:v>
                </c:pt>
                <c:pt idx="2392">
                  <c:v>192.2742767333999</c:v>
                </c:pt>
                <c:pt idx="2393">
                  <c:v>192.2742767333999</c:v>
                </c:pt>
                <c:pt idx="2394">
                  <c:v>192.2742767333999</c:v>
                </c:pt>
                <c:pt idx="2395">
                  <c:v>192.2742767333999</c:v>
                </c:pt>
                <c:pt idx="2396">
                  <c:v>192.2742767333999</c:v>
                </c:pt>
                <c:pt idx="2397">
                  <c:v>192.2742767333999</c:v>
                </c:pt>
                <c:pt idx="2398">
                  <c:v>192.2742767333999</c:v>
                </c:pt>
                <c:pt idx="2399">
                  <c:v>192.2742767333999</c:v>
                </c:pt>
                <c:pt idx="2400">
                  <c:v>192.2742767333999</c:v>
                </c:pt>
                <c:pt idx="2401">
                  <c:v>192.2742767333999</c:v>
                </c:pt>
                <c:pt idx="2402">
                  <c:v>192.2742767333999</c:v>
                </c:pt>
                <c:pt idx="2403">
                  <c:v>192.2742767333999</c:v>
                </c:pt>
                <c:pt idx="2404">
                  <c:v>192.2742767333999</c:v>
                </c:pt>
                <c:pt idx="2405">
                  <c:v>192.2742767333999</c:v>
                </c:pt>
                <c:pt idx="2406">
                  <c:v>192.2742767333999</c:v>
                </c:pt>
                <c:pt idx="2407">
                  <c:v>192.2742767333999</c:v>
                </c:pt>
                <c:pt idx="2408">
                  <c:v>192.2742767333999</c:v>
                </c:pt>
                <c:pt idx="2409">
                  <c:v>192.2742767333999</c:v>
                </c:pt>
                <c:pt idx="2410">
                  <c:v>192.2742767333999</c:v>
                </c:pt>
                <c:pt idx="2411">
                  <c:v>192.2742767333999</c:v>
                </c:pt>
                <c:pt idx="2412">
                  <c:v>192.2742767333999</c:v>
                </c:pt>
                <c:pt idx="2413">
                  <c:v>192.2742767333999</c:v>
                </c:pt>
                <c:pt idx="2414">
                  <c:v>192.2742767333999</c:v>
                </c:pt>
                <c:pt idx="2415">
                  <c:v>192.65667724609</c:v>
                </c:pt>
                <c:pt idx="2416">
                  <c:v>192.2742767333999</c:v>
                </c:pt>
                <c:pt idx="2417">
                  <c:v>192.2742767333999</c:v>
                </c:pt>
                <c:pt idx="2418">
                  <c:v>192.2742767333999</c:v>
                </c:pt>
                <c:pt idx="2419">
                  <c:v>192.2742767333999</c:v>
                </c:pt>
                <c:pt idx="2420">
                  <c:v>192.2742767333999</c:v>
                </c:pt>
                <c:pt idx="2421">
                  <c:v>192.2742767333999</c:v>
                </c:pt>
                <c:pt idx="2422">
                  <c:v>192.2742767333999</c:v>
                </c:pt>
                <c:pt idx="2423">
                  <c:v>192.2742767333999</c:v>
                </c:pt>
                <c:pt idx="2424">
                  <c:v>192.2742767333999</c:v>
                </c:pt>
                <c:pt idx="2425">
                  <c:v>192.2742767333999</c:v>
                </c:pt>
                <c:pt idx="2426">
                  <c:v>192.2742767333999</c:v>
                </c:pt>
                <c:pt idx="2427">
                  <c:v>192.2742767333999</c:v>
                </c:pt>
                <c:pt idx="2428">
                  <c:v>192.2742767333999</c:v>
                </c:pt>
                <c:pt idx="2429">
                  <c:v>192.2742767333999</c:v>
                </c:pt>
                <c:pt idx="2430">
                  <c:v>192.2742767333999</c:v>
                </c:pt>
                <c:pt idx="2431">
                  <c:v>192.2742767333999</c:v>
                </c:pt>
                <c:pt idx="2432">
                  <c:v>192.2742767333999</c:v>
                </c:pt>
                <c:pt idx="2433">
                  <c:v>192.2742767333999</c:v>
                </c:pt>
                <c:pt idx="2434">
                  <c:v>192.2742767333999</c:v>
                </c:pt>
                <c:pt idx="2435">
                  <c:v>192.2742767333999</c:v>
                </c:pt>
                <c:pt idx="2436">
                  <c:v>192.2742767333999</c:v>
                </c:pt>
                <c:pt idx="2437">
                  <c:v>192.2742767333999</c:v>
                </c:pt>
                <c:pt idx="2438">
                  <c:v>192.65667724609</c:v>
                </c:pt>
                <c:pt idx="2439">
                  <c:v>192.2742767333999</c:v>
                </c:pt>
                <c:pt idx="2440">
                  <c:v>192.2742767333999</c:v>
                </c:pt>
                <c:pt idx="2441">
                  <c:v>192.2742767333999</c:v>
                </c:pt>
                <c:pt idx="2442">
                  <c:v>192.2742767333999</c:v>
                </c:pt>
                <c:pt idx="2443">
                  <c:v>192.65667724609</c:v>
                </c:pt>
                <c:pt idx="2444">
                  <c:v>192.65667724609</c:v>
                </c:pt>
                <c:pt idx="2445">
                  <c:v>192.2742767333999</c:v>
                </c:pt>
                <c:pt idx="2446">
                  <c:v>192.2742767333999</c:v>
                </c:pt>
                <c:pt idx="2447">
                  <c:v>192.65667724609</c:v>
                </c:pt>
                <c:pt idx="2448">
                  <c:v>192.65667724609</c:v>
                </c:pt>
                <c:pt idx="2449">
                  <c:v>192.2742767333999</c:v>
                </c:pt>
                <c:pt idx="2450">
                  <c:v>192.2742767333999</c:v>
                </c:pt>
                <c:pt idx="2451">
                  <c:v>192.2742767333999</c:v>
                </c:pt>
                <c:pt idx="2452">
                  <c:v>192.2742767333999</c:v>
                </c:pt>
                <c:pt idx="2453">
                  <c:v>192.65667724609</c:v>
                </c:pt>
                <c:pt idx="2454">
                  <c:v>192.65667724609</c:v>
                </c:pt>
                <c:pt idx="2455">
                  <c:v>192.2742767333999</c:v>
                </c:pt>
                <c:pt idx="2456">
                  <c:v>192.2742767333999</c:v>
                </c:pt>
                <c:pt idx="2457">
                  <c:v>192.2742767333999</c:v>
                </c:pt>
                <c:pt idx="2458">
                  <c:v>192.2742767333999</c:v>
                </c:pt>
                <c:pt idx="2459">
                  <c:v>192.2742767333999</c:v>
                </c:pt>
                <c:pt idx="2460">
                  <c:v>192.2742767333999</c:v>
                </c:pt>
                <c:pt idx="2461">
                  <c:v>192.2742767333999</c:v>
                </c:pt>
                <c:pt idx="2462">
                  <c:v>192.2742767333999</c:v>
                </c:pt>
                <c:pt idx="2463">
                  <c:v>192.2742767333999</c:v>
                </c:pt>
                <c:pt idx="2464">
                  <c:v>192.2742767333999</c:v>
                </c:pt>
                <c:pt idx="2465">
                  <c:v>192.2742767333999</c:v>
                </c:pt>
                <c:pt idx="2466">
                  <c:v>192.2742767333999</c:v>
                </c:pt>
                <c:pt idx="2467">
                  <c:v>192.2742767333999</c:v>
                </c:pt>
                <c:pt idx="2468">
                  <c:v>192.2742767333999</c:v>
                </c:pt>
                <c:pt idx="2469">
                  <c:v>192.2742767333999</c:v>
                </c:pt>
                <c:pt idx="2470">
                  <c:v>192.2742767333999</c:v>
                </c:pt>
                <c:pt idx="2471">
                  <c:v>192.2742767333999</c:v>
                </c:pt>
                <c:pt idx="2472">
                  <c:v>192.2742767333999</c:v>
                </c:pt>
                <c:pt idx="2473">
                  <c:v>192.2742767333999</c:v>
                </c:pt>
                <c:pt idx="2474">
                  <c:v>192.2742767333999</c:v>
                </c:pt>
                <c:pt idx="2475">
                  <c:v>192.2742767333999</c:v>
                </c:pt>
                <c:pt idx="2476">
                  <c:v>192.2742767333999</c:v>
                </c:pt>
                <c:pt idx="2477">
                  <c:v>192.2742767333999</c:v>
                </c:pt>
                <c:pt idx="2478">
                  <c:v>192.2742767333999</c:v>
                </c:pt>
                <c:pt idx="2479">
                  <c:v>192.2742767333999</c:v>
                </c:pt>
                <c:pt idx="2480">
                  <c:v>192.2742767333999</c:v>
                </c:pt>
                <c:pt idx="2481">
                  <c:v>192.2742767333999</c:v>
                </c:pt>
                <c:pt idx="2482">
                  <c:v>192.2742767333999</c:v>
                </c:pt>
                <c:pt idx="2483">
                  <c:v>192.2742767333999</c:v>
                </c:pt>
                <c:pt idx="2484">
                  <c:v>192.2742767333999</c:v>
                </c:pt>
                <c:pt idx="2485">
                  <c:v>192.2742767333999</c:v>
                </c:pt>
                <c:pt idx="2486">
                  <c:v>192.2742767333999</c:v>
                </c:pt>
                <c:pt idx="2487">
                  <c:v>192.2742767333999</c:v>
                </c:pt>
                <c:pt idx="2488">
                  <c:v>192.2742767333999</c:v>
                </c:pt>
                <c:pt idx="2489">
                  <c:v>192.2742767333999</c:v>
                </c:pt>
                <c:pt idx="2490">
                  <c:v>192.2742767333999</c:v>
                </c:pt>
                <c:pt idx="2491">
                  <c:v>192.2742767333999</c:v>
                </c:pt>
                <c:pt idx="2492">
                  <c:v>192.2742767333999</c:v>
                </c:pt>
                <c:pt idx="2493">
                  <c:v>192.2742767333999</c:v>
                </c:pt>
                <c:pt idx="2494">
                  <c:v>192.2742767333999</c:v>
                </c:pt>
                <c:pt idx="2495">
                  <c:v>192.2742767333999</c:v>
                </c:pt>
                <c:pt idx="2496">
                  <c:v>192.2742767333999</c:v>
                </c:pt>
                <c:pt idx="2497">
                  <c:v>192.2742767333999</c:v>
                </c:pt>
                <c:pt idx="2498">
                  <c:v>192.2742767333999</c:v>
                </c:pt>
                <c:pt idx="2499">
                  <c:v>192.2742767333999</c:v>
                </c:pt>
                <c:pt idx="2500">
                  <c:v>192.2742767333999</c:v>
                </c:pt>
                <c:pt idx="2501">
                  <c:v>192.2742767333999</c:v>
                </c:pt>
                <c:pt idx="2502">
                  <c:v>192.2742767333999</c:v>
                </c:pt>
                <c:pt idx="2503">
                  <c:v>192.2742767333999</c:v>
                </c:pt>
                <c:pt idx="2504">
                  <c:v>192.2742767333999</c:v>
                </c:pt>
                <c:pt idx="2505">
                  <c:v>192.2742767333999</c:v>
                </c:pt>
                <c:pt idx="2506">
                  <c:v>192.2742767333999</c:v>
                </c:pt>
                <c:pt idx="2507">
                  <c:v>192.2742767333999</c:v>
                </c:pt>
                <c:pt idx="2508">
                  <c:v>192.2742767333999</c:v>
                </c:pt>
                <c:pt idx="2509">
                  <c:v>192.2742767333999</c:v>
                </c:pt>
                <c:pt idx="2510">
                  <c:v>192.2742767333999</c:v>
                </c:pt>
                <c:pt idx="2511">
                  <c:v>192.2742767333999</c:v>
                </c:pt>
                <c:pt idx="2512">
                  <c:v>192.2742767333999</c:v>
                </c:pt>
                <c:pt idx="2513">
                  <c:v>191.89305114746</c:v>
                </c:pt>
                <c:pt idx="2514">
                  <c:v>191.89305114746</c:v>
                </c:pt>
                <c:pt idx="2515">
                  <c:v>191.89305114746</c:v>
                </c:pt>
                <c:pt idx="2516">
                  <c:v>192.2742767333999</c:v>
                </c:pt>
                <c:pt idx="2517">
                  <c:v>192.2742767333999</c:v>
                </c:pt>
                <c:pt idx="2518">
                  <c:v>192.2742767333999</c:v>
                </c:pt>
                <c:pt idx="2519">
                  <c:v>192.2742767333999</c:v>
                </c:pt>
                <c:pt idx="2520">
                  <c:v>191.89305114746</c:v>
                </c:pt>
                <c:pt idx="2521">
                  <c:v>191.89305114746</c:v>
                </c:pt>
                <c:pt idx="2522">
                  <c:v>191.89305114746</c:v>
                </c:pt>
                <c:pt idx="2523">
                  <c:v>192.2742767333999</c:v>
                </c:pt>
                <c:pt idx="2524">
                  <c:v>192.2742767333999</c:v>
                </c:pt>
                <c:pt idx="2525">
                  <c:v>192.2742767333999</c:v>
                </c:pt>
                <c:pt idx="2526">
                  <c:v>192.2742767333999</c:v>
                </c:pt>
                <c:pt idx="2527">
                  <c:v>192.2742767333999</c:v>
                </c:pt>
                <c:pt idx="2528">
                  <c:v>191.89305114746</c:v>
                </c:pt>
                <c:pt idx="2529">
                  <c:v>191.89305114746</c:v>
                </c:pt>
                <c:pt idx="2530">
                  <c:v>192.2742767333999</c:v>
                </c:pt>
                <c:pt idx="2531">
                  <c:v>192.2742767333999</c:v>
                </c:pt>
                <c:pt idx="2532">
                  <c:v>191.89305114746</c:v>
                </c:pt>
                <c:pt idx="2533">
                  <c:v>191.89305114746</c:v>
                </c:pt>
                <c:pt idx="2534">
                  <c:v>191.13436889648</c:v>
                </c:pt>
                <c:pt idx="2535">
                  <c:v>190.7568969726605</c:v>
                </c:pt>
                <c:pt idx="2536">
                  <c:v>190.3804473877012</c:v>
                </c:pt>
                <c:pt idx="2537">
                  <c:v>189.63128662109</c:v>
                </c:pt>
                <c:pt idx="2538">
                  <c:v>188.8637237548796</c:v>
                </c:pt>
                <c:pt idx="2539">
                  <c:v>188.4933166503904</c:v>
                </c:pt>
                <c:pt idx="2540">
                  <c:v>187.7559356689499</c:v>
                </c:pt>
                <c:pt idx="2541">
                  <c:v>187.02320861816</c:v>
                </c:pt>
                <c:pt idx="2542">
                  <c:v>186.2951202392599</c:v>
                </c:pt>
                <c:pt idx="2543">
                  <c:v>185.9327545166</c:v>
                </c:pt>
                <c:pt idx="2544">
                  <c:v>185.57151794434</c:v>
                </c:pt>
                <c:pt idx="2545">
                  <c:v>185.2113800048796</c:v>
                </c:pt>
                <c:pt idx="2546">
                  <c:v>184.8524932861304</c:v>
                </c:pt>
                <c:pt idx="2547">
                  <c:v>184.8524932861304</c:v>
                </c:pt>
                <c:pt idx="2548">
                  <c:v>184.8524932861304</c:v>
                </c:pt>
                <c:pt idx="2549">
                  <c:v>184.8524932861304</c:v>
                </c:pt>
                <c:pt idx="2550">
                  <c:v>184.8524932861304</c:v>
                </c:pt>
                <c:pt idx="2551">
                  <c:v>184.4945831298791</c:v>
                </c:pt>
                <c:pt idx="2552">
                  <c:v>184.4945831298791</c:v>
                </c:pt>
                <c:pt idx="2553">
                  <c:v>184.4945831298791</c:v>
                </c:pt>
                <c:pt idx="2554">
                  <c:v>184.1377868652304</c:v>
                </c:pt>
                <c:pt idx="2555">
                  <c:v>184.1377868652304</c:v>
                </c:pt>
                <c:pt idx="2556">
                  <c:v>183.7822113037104</c:v>
                </c:pt>
                <c:pt idx="2557">
                  <c:v>183.7822113037104</c:v>
                </c:pt>
                <c:pt idx="2558">
                  <c:v>183.7822113037104</c:v>
                </c:pt>
                <c:pt idx="2559">
                  <c:v>183.4276123046904</c:v>
                </c:pt>
                <c:pt idx="2560">
                  <c:v>183.4276123046904</c:v>
                </c:pt>
                <c:pt idx="2561">
                  <c:v>183.07423400879</c:v>
                </c:pt>
                <c:pt idx="2562">
                  <c:v>183.07423400879</c:v>
                </c:pt>
                <c:pt idx="2563">
                  <c:v>182.7219390869104</c:v>
                </c:pt>
                <c:pt idx="2564">
                  <c:v>183.07423400879</c:v>
                </c:pt>
                <c:pt idx="2565">
                  <c:v>182.7219390869104</c:v>
                </c:pt>
                <c:pt idx="2566">
                  <c:v>182.7219390869104</c:v>
                </c:pt>
                <c:pt idx="2567">
                  <c:v>182.7219390869104</c:v>
                </c:pt>
                <c:pt idx="2568">
                  <c:v>182.7219390869104</c:v>
                </c:pt>
                <c:pt idx="2569">
                  <c:v>182.7219390869104</c:v>
                </c:pt>
                <c:pt idx="2570">
                  <c:v>182.7219390869104</c:v>
                </c:pt>
                <c:pt idx="2571">
                  <c:v>182.7219390869104</c:v>
                </c:pt>
                <c:pt idx="2572">
                  <c:v>182.7219390869104</c:v>
                </c:pt>
                <c:pt idx="2573">
                  <c:v>182.7219390869104</c:v>
                </c:pt>
                <c:pt idx="2574">
                  <c:v>182.7219390869104</c:v>
                </c:pt>
                <c:pt idx="2575">
                  <c:v>182.7219390869104</c:v>
                </c:pt>
                <c:pt idx="2576">
                  <c:v>183.07423400879</c:v>
                </c:pt>
                <c:pt idx="2577">
                  <c:v>182.7219390869104</c:v>
                </c:pt>
                <c:pt idx="2578">
                  <c:v>182.7219390869104</c:v>
                </c:pt>
                <c:pt idx="2579">
                  <c:v>182.7219390869104</c:v>
                </c:pt>
                <c:pt idx="2580">
                  <c:v>182.7219390869104</c:v>
                </c:pt>
                <c:pt idx="2581">
                  <c:v>182.7219390869104</c:v>
                </c:pt>
                <c:pt idx="2582">
                  <c:v>182.7219390869104</c:v>
                </c:pt>
                <c:pt idx="2583">
                  <c:v>182.7219390869104</c:v>
                </c:pt>
                <c:pt idx="2584">
                  <c:v>182.7219390869104</c:v>
                </c:pt>
                <c:pt idx="2585">
                  <c:v>182.7219390869104</c:v>
                </c:pt>
                <c:pt idx="2586">
                  <c:v>182.7219390869104</c:v>
                </c:pt>
                <c:pt idx="2587">
                  <c:v>182.37062072754</c:v>
                </c:pt>
                <c:pt idx="2588">
                  <c:v>182.37062072754</c:v>
                </c:pt>
                <c:pt idx="2589">
                  <c:v>182.37062072754</c:v>
                </c:pt>
                <c:pt idx="2590">
                  <c:v>182.37062072754</c:v>
                </c:pt>
                <c:pt idx="2591">
                  <c:v>182.37062072754</c:v>
                </c:pt>
                <c:pt idx="2592">
                  <c:v>182.02052307129</c:v>
                </c:pt>
                <c:pt idx="2593">
                  <c:v>182.02052307129</c:v>
                </c:pt>
                <c:pt idx="2594">
                  <c:v>182.02052307129</c:v>
                </c:pt>
                <c:pt idx="2595">
                  <c:v>182.02052307129</c:v>
                </c:pt>
                <c:pt idx="2596">
                  <c:v>182.37062072754</c:v>
                </c:pt>
                <c:pt idx="2597">
                  <c:v>182.02052307129</c:v>
                </c:pt>
                <c:pt idx="2598">
                  <c:v>182.02052307129</c:v>
                </c:pt>
                <c:pt idx="2599">
                  <c:v>182.37062072754</c:v>
                </c:pt>
                <c:pt idx="2600">
                  <c:v>182.37062072754</c:v>
                </c:pt>
                <c:pt idx="2601">
                  <c:v>182.7219390869104</c:v>
                </c:pt>
                <c:pt idx="2602">
                  <c:v>182.7219390869104</c:v>
                </c:pt>
                <c:pt idx="2603">
                  <c:v>183.07423400879</c:v>
                </c:pt>
                <c:pt idx="2604">
                  <c:v>183.07423400879</c:v>
                </c:pt>
                <c:pt idx="2605">
                  <c:v>183.07423400879</c:v>
                </c:pt>
                <c:pt idx="2606">
                  <c:v>183.07423400879</c:v>
                </c:pt>
                <c:pt idx="2607">
                  <c:v>182.7219390869104</c:v>
                </c:pt>
                <c:pt idx="2608">
                  <c:v>182.7219390869104</c:v>
                </c:pt>
                <c:pt idx="2609">
                  <c:v>182.37062072754</c:v>
                </c:pt>
                <c:pt idx="2610">
                  <c:v>182.02052307129</c:v>
                </c:pt>
                <c:pt idx="2611">
                  <c:v>182.02052307129</c:v>
                </c:pt>
                <c:pt idx="2612">
                  <c:v>181.67149353027</c:v>
                </c:pt>
                <c:pt idx="2613">
                  <c:v>182.02052307129</c:v>
                </c:pt>
                <c:pt idx="2614">
                  <c:v>182.02052307129</c:v>
                </c:pt>
                <c:pt idx="2615">
                  <c:v>182.02052307129</c:v>
                </c:pt>
                <c:pt idx="2616">
                  <c:v>182.02052307129</c:v>
                </c:pt>
                <c:pt idx="2617">
                  <c:v>181.67149353027</c:v>
                </c:pt>
                <c:pt idx="2618">
                  <c:v>182.02052307129</c:v>
                </c:pt>
                <c:pt idx="2619">
                  <c:v>182.02052307129</c:v>
                </c:pt>
                <c:pt idx="2620">
                  <c:v>182.02052307129</c:v>
                </c:pt>
                <c:pt idx="2621">
                  <c:v>182.02052307129</c:v>
                </c:pt>
                <c:pt idx="2622">
                  <c:v>182.02052307129</c:v>
                </c:pt>
                <c:pt idx="2623">
                  <c:v>182.02052307129</c:v>
                </c:pt>
                <c:pt idx="2624">
                  <c:v>182.02052307129</c:v>
                </c:pt>
                <c:pt idx="2625">
                  <c:v>182.02052307129</c:v>
                </c:pt>
                <c:pt idx="2626">
                  <c:v>182.02052307129</c:v>
                </c:pt>
                <c:pt idx="2627">
                  <c:v>182.02052307129</c:v>
                </c:pt>
                <c:pt idx="2628">
                  <c:v>182.02052307129</c:v>
                </c:pt>
                <c:pt idx="2629">
                  <c:v>182.02052307129</c:v>
                </c:pt>
                <c:pt idx="2630">
                  <c:v>182.02052307129</c:v>
                </c:pt>
                <c:pt idx="2631">
                  <c:v>182.02052307129</c:v>
                </c:pt>
                <c:pt idx="2632">
                  <c:v>182.02052307129</c:v>
                </c:pt>
                <c:pt idx="2633">
                  <c:v>182.02052307129</c:v>
                </c:pt>
                <c:pt idx="2634">
                  <c:v>182.02052307129</c:v>
                </c:pt>
                <c:pt idx="2635">
                  <c:v>182.02052307129</c:v>
                </c:pt>
                <c:pt idx="2636">
                  <c:v>182.02052307129</c:v>
                </c:pt>
                <c:pt idx="2637">
                  <c:v>182.02052307129</c:v>
                </c:pt>
                <c:pt idx="2638">
                  <c:v>182.02052307129</c:v>
                </c:pt>
                <c:pt idx="2639">
                  <c:v>182.02052307129</c:v>
                </c:pt>
                <c:pt idx="2640">
                  <c:v>182.37062072754</c:v>
                </c:pt>
                <c:pt idx="2641">
                  <c:v>182.37062072754</c:v>
                </c:pt>
                <c:pt idx="2642">
                  <c:v>182.37062072754</c:v>
                </c:pt>
                <c:pt idx="2643">
                  <c:v>182.02052307129</c:v>
                </c:pt>
                <c:pt idx="2644">
                  <c:v>182.37062072754</c:v>
                </c:pt>
                <c:pt idx="2645">
                  <c:v>182.02052307129</c:v>
                </c:pt>
                <c:pt idx="2646">
                  <c:v>182.37062072754</c:v>
                </c:pt>
                <c:pt idx="2647">
                  <c:v>182.37062072754</c:v>
                </c:pt>
                <c:pt idx="2648">
                  <c:v>182.7219390869104</c:v>
                </c:pt>
                <c:pt idx="2649">
                  <c:v>182.37062072754</c:v>
                </c:pt>
                <c:pt idx="2650">
                  <c:v>182.7219390869104</c:v>
                </c:pt>
                <c:pt idx="2651">
                  <c:v>182.37062072754</c:v>
                </c:pt>
                <c:pt idx="2652">
                  <c:v>182.37062072754</c:v>
                </c:pt>
                <c:pt idx="2653">
                  <c:v>182.02052307129</c:v>
                </c:pt>
                <c:pt idx="2654">
                  <c:v>182.02052307129</c:v>
                </c:pt>
                <c:pt idx="2655">
                  <c:v>181.67149353027</c:v>
                </c:pt>
                <c:pt idx="2656">
                  <c:v>181.3234405517604</c:v>
                </c:pt>
                <c:pt idx="2657">
                  <c:v>180.97657775879</c:v>
                </c:pt>
                <c:pt idx="2658">
                  <c:v>180.97657775879</c:v>
                </c:pt>
                <c:pt idx="2659">
                  <c:v>180.6306762695297</c:v>
                </c:pt>
                <c:pt idx="2660">
                  <c:v>180.97657775879</c:v>
                </c:pt>
                <c:pt idx="2661">
                  <c:v>180.6306762695297</c:v>
                </c:pt>
                <c:pt idx="2662">
                  <c:v>180.97657775879</c:v>
                </c:pt>
                <c:pt idx="2663">
                  <c:v>180.6306762695297</c:v>
                </c:pt>
                <c:pt idx="2664">
                  <c:v>180.6306762695297</c:v>
                </c:pt>
                <c:pt idx="2665">
                  <c:v>180.6306762695297</c:v>
                </c:pt>
                <c:pt idx="2666">
                  <c:v>180.6306762695297</c:v>
                </c:pt>
                <c:pt idx="2667">
                  <c:v>180.6306762695297</c:v>
                </c:pt>
                <c:pt idx="2668">
                  <c:v>180.97657775879</c:v>
                </c:pt>
                <c:pt idx="2669">
                  <c:v>180.97657775879</c:v>
                </c:pt>
                <c:pt idx="2670">
                  <c:v>181.3234405517604</c:v>
                </c:pt>
                <c:pt idx="2671">
                  <c:v>181.67149353027</c:v>
                </c:pt>
                <c:pt idx="2672">
                  <c:v>181.67149353027</c:v>
                </c:pt>
                <c:pt idx="2673">
                  <c:v>182.02052307129</c:v>
                </c:pt>
                <c:pt idx="2674">
                  <c:v>182.02052307129</c:v>
                </c:pt>
                <c:pt idx="2675">
                  <c:v>182.37062072754</c:v>
                </c:pt>
                <c:pt idx="2676">
                  <c:v>182.02052307129</c:v>
                </c:pt>
                <c:pt idx="2677">
                  <c:v>182.37062072754</c:v>
                </c:pt>
                <c:pt idx="2678">
                  <c:v>182.37062072754</c:v>
                </c:pt>
                <c:pt idx="2679">
                  <c:v>182.37062072754</c:v>
                </c:pt>
                <c:pt idx="2680">
                  <c:v>182.37062072754</c:v>
                </c:pt>
                <c:pt idx="2681">
                  <c:v>182.37062072754</c:v>
                </c:pt>
                <c:pt idx="2682">
                  <c:v>182.37062072754</c:v>
                </c:pt>
                <c:pt idx="2683">
                  <c:v>182.02052307129</c:v>
                </c:pt>
                <c:pt idx="2684">
                  <c:v>182.37062072754</c:v>
                </c:pt>
                <c:pt idx="2685">
                  <c:v>182.02052307129</c:v>
                </c:pt>
                <c:pt idx="2686">
                  <c:v>182.02052307129</c:v>
                </c:pt>
                <c:pt idx="2687">
                  <c:v>181.67149353027</c:v>
                </c:pt>
                <c:pt idx="2688">
                  <c:v>181.67149353027</c:v>
                </c:pt>
                <c:pt idx="2689">
                  <c:v>181.67149353027</c:v>
                </c:pt>
                <c:pt idx="2690">
                  <c:v>181.67149353027</c:v>
                </c:pt>
                <c:pt idx="2691">
                  <c:v>182.02052307129</c:v>
                </c:pt>
                <c:pt idx="2692">
                  <c:v>181.67149353027</c:v>
                </c:pt>
                <c:pt idx="2693">
                  <c:v>182.02052307129</c:v>
                </c:pt>
                <c:pt idx="2694">
                  <c:v>182.02052307129</c:v>
                </c:pt>
                <c:pt idx="2695">
                  <c:v>182.02052307129</c:v>
                </c:pt>
                <c:pt idx="2696">
                  <c:v>182.02052307129</c:v>
                </c:pt>
                <c:pt idx="2697">
                  <c:v>182.02052307129</c:v>
                </c:pt>
                <c:pt idx="2698">
                  <c:v>182.02052307129</c:v>
                </c:pt>
                <c:pt idx="2699">
                  <c:v>182.02052307129</c:v>
                </c:pt>
                <c:pt idx="2700">
                  <c:v>182.02052307129</c:v>
                </c:pt>
                <c:pt idx="2701">
                  <c:v>182.02052307129</c:v>
                </c:pt>
                <c:pt idx="2702">
                  <c:v>182.02052307129</c:v>
                </c:pt>
                <c:pt idx="2703">
                  <c:v>182.37062072754</c:v>
                </c:pt>
                <c:pt idx="2704">
                  <c:v>182.02052307129</c:v>
                </c:pt>
                <c:pt idx="2705">
                  <c:v>182.37062072754</c:v>
                </c:pt>
                <c:pt idx="2706">
                  <c:v>182.7219390869104</c:v>
                </c:pt>
                <c:pt idx="2707">
                  <c:v>182.7219390869104</c:v>
                </c:pt>
                <c:pt idx="2708">
                  <c:v>183.4276123046904</c:v>
                </c:pt>
                <c:pt idx="2709">
                  <c:v>183.07423400879</c:v>
                </c:pt>
                <c:pt idx="2710">
                  <c:v>183.7822113037104</c:v>
                </c:pt>
                <c:pt idx="2711">
                  <c:v>183.7822113037104</c:v>
                </c:pt>
                <c:pt idx="2712">
                  <c:v>183.7822113037104</c:v>
                </c:pt>
                <c:pt idx="2713">
                  <c:v>183.4276123046904</c:v>
                </c:pt>
                <c:pt idx="2714">
                  <c:v>183.4276123046904</c:v>
                </c:pt>
                <c:pt idx="2715">
                  <c:v>183.4276123046904</c:v>
                </c:pt>
                <c:pt idx="2716">
                  <c:v>182.7219390869104</c:v>
                </c:pt>
                <c:pt idx="2717">
                  <c:v>182.7219390869104</c:v>
                </c:pt>
                <c:pt idx="2718">
                  <c:v>182.37062072754</c:v>
                </c:pt>
                <c:pt idx="2719">
                  <c:v>182.02052307129</c:v>
                </c:pt>
                <c:pt idx="2720">
                  <c:v>182.02052307129</c:v>
                </c:pt>
                <c:pt idx="2721">
                  <c:v>181.67149353027</c:v>
                </c:pt>
                <c:pt idx="2722">
                  <c:v>181.3234405517604</c:v>
                </c:pt>
                <c:pt idx="2723">
                  <c:v>181.3234405517604</c:v>
                </c:pt>
                <c:pt idx="2724">
                  <c:v>180.6306762695297</c:v>
                </c:pt>
                <c:pt idx="2725">
                  <c:v>180.6306762695297</c:v>
                </c:pt>
                <c:pt idx="2726">
                  <c:v>179.94218444824</c:v>
                </c:pt>
                <c:pt idx="2727">
                  <c:v>179.2578582763699</c:v>
                </c:pt>
                <c:pt idx="2728">
                  <c:v>178.8960876464804</c:v>
                </c:pt>
                <c:pt idx="2729">
                  <c:v>178.5567321777304</c:v>
                </c:pt>
                <c:pt idx="2730">
                  <c:v>178.21830749512</c:v>
                </c:pt>
                <c:pt idx="2731">
                  <c:v>177.5446166992199</c:v>
                </c:pt>
                <c:pt idx="2732">
                  <c:v>176.8749847412097</c:v>
                </c:pt>
                <c:pt idx="2733">
                  <c:v>176.8749847412097</c:v>
                </c:pt>
                <c:pt idx="2734">
                  <c:v>176.2094116210896</c:v>
                </c:pt>
                <c:pt idx="2735">
                  <c:v>175.87817382813</c:v>
                </c:pt>
                <c:pt idx="2736">
                  <c:v>175.5478363037104</c:v>
                </c:pt>
                <c:pt idx="2737">
                  <c:v>174.8903961181604</c:v>
                </c:pt>
                <c:pt idx="2738">
                  <c:v>174.56314086914</c:v>
                </c:pt>
                <c:pt idx="2739">
                  <c:v>173.91171264648</c:v>
                </c:pt>
                <c:pt idx="2740">
                  <c:v>173.91171264648</c:v>
                </c:pt>
                <c:pt idx="2741">
                  <c:v>173.5874023437504</c:v>
                </c:pt>
                <c:pt idx="2742">
                  <c:v>173.2640991210896</c:v>
                </c:pt>
                <c:pt idx="2743">
                  <c:v>173.2640991210896</c:v>
                </c:pt>
                <c:pt idx="2744">
                  <c:v>172.94169616699</c:v>
                </c:pt>
                <c:pt idx="2745">
                  <c:v>172.94169616699</c:v>
                </c:pt>
                <c:pt idx="2746">
                  <c:v>172.94169616699</c:v>
                </c:pt>
                <c:pt idx="2747">
                  <c:v>172.6204223632804</c:v>
                </c:pt>
                <c:pt idx="2748">
                  <c:v>172.94169616699</c:v>
                </c:pt>
                <c:pt idx="2749">
                  <c:v>172.94169616699</c:v>
                </c:pt>
                <c:pt idx="2750">
                  <c:v>172.94169616699</c:v>
                </c:pt>
                <c:pt idx="2751">
                  <c:v>173.2640991210896</c:v>
                </c:pt>
                <c:pt idx="2752">
                  <c:v>172.94169616699</c:v>
                </c:pt>
                <c:pt idx="2753">
                  <c:v>172.94169616699</c:v>
                </c:pt>
                <c:pt idx="2754">
                  <c:v>172.94169616699</c:v>
                </c:pt>
                <c:pt idx="2755">
                  <c:v>172.6204223632804</c:v>
                </c:pt>
                <c:pt idx="2756">
                  <c:v>172.94169616699</c:v>
                </c:pt>
                <c:pt idx="2757">
                  <c:v>172.6204223632804</c:v>
                </c:pt>
                <c:pt idx="2758">
                  <c:v>172.6204223632804</c:v>
                </c:pt>
                <c:pt idx="2759">
                  <c:v>172.6204223632804</c:v>
                </c:pt>
                <c:pt idx="2760">
                  <c:v>172.3000183105505</c:v>
                </c:pt>
                <c:pt idx="2761">
                  <c:v>172.3000183105505</c:v>
                </c:pt>
                <c:pt idx="2762">
                  <c:v>172.6204223632804</c:v>
                </c:pt>
                <c:pt idx="2763">
                  <c:v>172.3000183105505</c:v>
                </c:pt>
                <c:pt idx="2764">
                  <c:v>172.3000183105505</c:v>
                </c:pt>
                <c:pt idx="2765">
                  <c:v>172.3000183105505</c:v>
                </c:pt>
                <c:pt idx="2766">
                  <c:v>171.9806213378904</c:v>
                </c:pt>
                <c:pt idx="2767">
                  <c:v>172.3000183105505</c:v>
                </c:pt>
                <c:pt idx="2768">
                  <c:v>172.3000183105505</c:v>
                </c:pt>
                <c:pt idx="2769">
                  <c:v>172.3000183105505</c:v>
                </c:pt>
                <c:pt idx="2770">
                  <c:v>172.3000183105505</c:v>
                </c:pt>
                <c:pt idx="2771">
                  <c:v>172.3000183105505</c:v>
                </c:pt>
                <c:pt idx="2772">
                  <c:v>172.3000183105505</c:v>
                </c:pt>
                <c:pt idx="2773">
                  <c:v>172.6204223632804</c:v>
                </c:pt>
                <c:pt idx="2774">
                  <c:v>172.3000183105505</c:v>
                </c:pt>
                <c:pt idx="2775">
                  <c:v>172.6204223632804</c:v>
                </c:pt>
                <c:pt idx="2776">
                  <c:v>172.6204223632804</c:v>
                </c:pt>
                <c:pt idx="2777">
                  <c:v>172.94169616699</c:v>
                </c:pt>
                <c:pt idx="2778">
                  <c:v>172.94169616699</c:v>
                </c:pt>
                <c:pt idx="2779">
                  <c:v>173.2640991210896</c:v>
                </c:pt>
                <c:pt idx="2780">
                  <c:v>173.5874023437504</c:v>
                </c:pt>
                <c:pt idx="2781">
                  <c:v>173.91171264648</c:v>
                </c:pt>
                <c:pt idx="2782">
                  <c:v>174.23692321777</c:v>
                </c:pt>
                <c:pt idx="2783">
                  <c:v>174.23692321777</c:v>
                </c:pt>
                <c:pt idx="2784">
                  <c:v>174.56314086914</c:v>
                </c:pt>
                <c:pt idx="2785">
                  <c:v>174.56314086914</c:v>
                </c:pt>
                <c:pt idx="2786">
                  <c:v>174.23692321777</c:v>
                </c:pt>
                <c:pt idx="2787">
                  <c:v>174.56314086914</c:v>
                </c:pt>
                <c:pt idx="2788">
                  <c:v>174.56314086914</c:v>
                </c:pt>
                <c:pt idx="2789">
                  <c:v>174.23692321777</c:v>
                </c:pt>
                <c:pt idx="2790">
                  <c:v>174.23692321777</c:v>
                </c:pt>
                <c:pt idx="2791">
                  <c:v>173.91171264648</c:v>
                </c:pt>
                <c:pt idx="2792">
                  <c:v>173.91171264648</c:v>
                </c:pt>
                <c:pt idx="2793">
                  <c:v>173.91171264648</c:v>
                </c:pt>
                <c:pt idx="2794">
                  <c:v>173.5874023437504</c:v>
                </c:pt>
                <c:pt idx="2795">
                  <c:v>173.5874023437504</c:v>
                </c:pt>
                <c:pt idx="2796">
                  <c:v>173.5874023437504</c:v>
                </c:pt>
                <c:pt idx="2797">
                  <c:v>172.94169616699</c:v>
                </c:pt>
                <c:pt idx="2798">
                  <c:v>173.2640991210896</c:v>
                </c:pt>
                <c:pt idx="2799">
                  <c:v>172.94169616699</c:v>
                </c:pt>
                <c:pt idx="2800">
                  <c:v>172.6204223632804</c:v>
                </c:pt>
                <c:pt idx="2801">
                  <c:v>172.6204223632804</c:v>
                </c:pt>
                <c:pt idx="2802">
                  <c:v>172.3000183105505</c:v>
                </c:pt>
                <c:pt idx="2803">
                  <c:v>171.6621093750004</c:v>
                </c:pt>
                <c:pt idx="2804">
                  <c:v>171.02807617187</c:v>
                </c:pt>
                <c:pt idx="2805">
                  <c:v>170.7125396728497</c:v>
                </c:pt>
                <c:pt idx="2806">
                  <c:v>170.08407592773</c:v>
                </c:pt>
                <c:pt idx="2807">
                  <c:v>170.08407592773</c:v>
                </c:pt>
                <c:pt idx="2808">
                  <c:v>169.751846313481</c:v>
                </c:pt>
                <c:pt idx="2809">
                  <c:v>169.751846313481</c:v>
                </c:pt>
                <c:pt idx="2810">
                  <c:v>169.751846313481</c:v>
                </c:pt>
                <c:pt idx="2811">
                  <c:v>169.751846313481</c:v>
                </c:pt>
                <c:pt idx="2812">
                  <c:v>169.4400482177704</c:v>
                </c:pt>
                <c:pt idx="2813">
                  <c:v>169.4400482177704</c:v>
                </c:pt>
                <c:pt idx="2814">
                  <c:v>169.4400482177704</c:v>
                </c:pt>
                <c:pt idx="2815">
                  <c:v>169.4400482177704</c:v>
                </c:pt>
                <c:pt idx="2816">
                  <c:v>169.4400482177704</c:v>
                </c:pt>
                <c:pt idx="2817">
                  <c:v>169.751846313481</c:v>
                </c:pt>
                <c:pt idx="2818">
                  <c:v>169.751846313481</c:v>
                </c:pt>
                <c:pt idx="2819">
                  <c:v>169.751846313481</c:v>
                </c:pt>
                <c:pt idx="2820">
                  <c:v>170.08407592773</c:v>
                </c:pt>
                <c:pt idx="2821">
                  <c:v>170.08407592773</c:v>
                </c:pt>
                <c:pt idx="2822">
                  <c:v>170.3978729248</c:v>
                </c:pt>
                <c:pt idx="2823">
                  <c:v>170.3978729248</c:v>
                </c:pt>
                <c:pt idx="2824">
                  <c:v>170.3978729248</c:v>
                </c:pt>
                <c:pt idx="2825">
                  <c:v>170.3978729248</c:v>
                </c:pt>
                <c:pt idx="2826">
                  <c:v>170.7125396728497</c:v>
                </c:pt>
                <c:pt idx="2827">
                  <c:v>170.7125396728497</c:v>
                </c:pt>
                <c:pt idx="2828">
                  <c:v>170.7125396728497</c:v>
                </c:pt>
                <c:pt idx="2829">
                  <c:v>170.7125396728497</c:v>
                </c:pt>
                <c:pt idx="2830">
                  <c:v>170.7125396728497</c:v>
                </c:pt>
                <c:pt idx="2831">
                  <c:v>171.02807617187</c:v>
                </c:pt>
                <c:pt idx="2832">
                  <c:v>171.02807617187</c:v>
                </c:pt>
                <c:pt idx="2833">
                  <c:v>170.7125396728497</c:v>
                </c:pt>
                <c:pt idx="2834">
                  <c:v>170.7125396728497</c:v>
                </c:pt>
                <c:pt idx="2835">
                  <c:v>171.02807617187</c:v>
                </c:pt>
                <c:pt idx="2836">
                  <c:v>170.7125396728497</c:v>
                </c:pt>
                <c:pt idx="2837">
                  <c:v>170.7125396728497</c:v>
                </c:pt>
                <c:pt idx="2838">
                  <c:v>170.7125396728497</c:v>
                </c:pt>
                <c:pt idx="2839">
                  <c:v>170.7125396728497</c:v>
                </c:pt>
                <c:pt idx="2840">
                  <c:v>170.7125396728497</c:v>
                </c:pt>
                <c:pt idx="2841">
                  <c:v>170.7125396728497</c:v>
                </c:pt>
                <c:pt idx="2842">
                  <c:v>170.7125396728497</c:v>
                </c:pt>
                <c:pt idx="2843">
                  <c:v>170.3978729248</c:v>
                </c:pt>
                <c:pt idx="2844">
                  <c:v>170.3978729248</c:v>
                </c:pt>
                <c:pt idx="2845">
                  <c:v>170.7125396728497</c:v>
                </c:pt>
                <c:pt idx="2846">
                  <c:v>170.3978729248</c:v>
                </c:pt>
                <c:pt idx="2847">
                  <c:v>170.3978729248</c:v>
                </c:pt>
                <c:pt idx="2848">
                  <c:v>170.3978729248</c:v>
                </c:pt>
                <c:pt idx="2849">
                  <c:v>170.08407592773</c:v>
                </c:pt>
                <c:pt idx="2850">
                  <c:v>170.08407592773</c:v>
                </c:pt>
                <c:pt idx="2851">
                  <c:v>170.08407592773</c:v>
                </c:pt>
                <c:pt idx="2852">
                  <c:v>169.751846313481</c:v>
                </c:pt>
                <c:pt idx="2853">
                  <c:v>169.751846313481</c:v>
                </c:pt>
                <c:pt idx="2854">
                  <c:v>169.751846313481</c:v>
                </c:pt>
                <c:pt idx="2855">
                  <c:v>169.4400482177704</c:v>
                </c:pt>
                <c:pt idx="2856">
                  <c:v>169.4400482177704</c:v>
                </c:pt>
                <c:pt idx="2857">
                  <c:v>169.4400482177704</c:v>
                </c:pt>
                <c:pt idx="2858">
                  <c:v>169.4400482177704</c:v>
                </c:pt>
                <c:pt idx="2859">
                  <c:v>169.1291046142599</c:v>
                </c:pt>
                <c:pt idx="2860">
                  <c:v>169.4400482177704</c:v>
                </c:pt>
                <c:pt idx="2861">
                  <c:v>169.4400482177704</c:v>
                </c:pt>
                <c:pt idx="2862">
                  <c:v>169.4400482177704</c:v>
                </c:pt>
                <c:pt idx="2863">
                  <c:v>169.751846313481</c:v>
                </c:pt>
                <c:pt idx="2864">
                  <c:v>170.08407592773</c:v>
                </c:pt>
                <c:pt idx="2865">
                  <c:v>170.08407592773</c:v>
                </c:pt>
                <c:pt idx="2866">
                  <c:v>170.3978729248</c:v>
                </c:pt>
                <c:pt idx="2867">
                  <c:v>170.7125396728497</c:v>
                </c:pt>
                <c:pt idx="2868">
                  <c:v>170.7125396728497</c:v>
                </c:pt>
                <c:pt idx="2869">
                  <c:v>170.7125396728497</c:v>
                </c:pt>
                <c:pt idx="2870">
                  <c:v>170.7125396728497</c:v>
                </c:pt>
                <c:pt idx="2871">
                  <c:v>171.02807617187</c:v>
                </c:pt>
                <c:pt idx="2872">
                  <c:v>170.7125396728497</c:v>
                </c:pt>
                <c:pt idx="2873">
                  <c:v>170.7125396728497</c:v>
                </c:pt>
                <c:pt idx="2874">
                  <c:v>170.7125396728497</c:v>
                </c:pt>
                <c:pt idx="2875">
                  <c:v>170.7125396728497</c:v>
                </c:pt>
                <c:pt idx="2876">
                  <c:v>170.3978729248</c:v>
                </c:pt>
                <c:pt idx="2877">
                  <c:v>170.08407592773</c:v>
                </c:pt>
                <c:pt idx="2878">
                  <c:v>169.751846313481</c:v>
                </c:pt>
                <c:pt idx="2879">
                  <c:v>169.1291046142599</c:v>
                </c:pt>
                <c:pt idx="2880">
                  <c:v>168.8192596435496</c:v>
                </c:pt>
                <c:pt idx="2881">
                  <c:v>168.5102539062497</c:v>
                </c:pt>
                <c:pt idx="2882">
                  <c:v>167.8949432373</c:v>
                </c:pt>
                <c:pt idx="2883">
                  <c:v>167.5887298584008</c:v>
                </c:pt>
                <c:pt idx="2884">
                  <c:v>167.5887298584008</c:v>
                </c:pt>
                <c:pt idx="2885">
                  <c:v>167.5887298584008</c:v>
                </c:pt>
                <c:pt idx="2886">
                  <c:v>167.5887298584008</c:v>
                </c:pt>
                <c:pt idx="2887">
                  <c:v>167.5887298584008</c:v>
                </c:pt>
                <c:pt idx="2888">
                  <c:v>167.5887298584008</c:v>
                </c:pt>
                <c:pt idx="2889">
                  <c:v>167.5887298584008</c:v>
                </c:pt>
                <c:pt idx="2890">
                  <c:v>167.5887298584008</c:v>
                </c:pt>
                <c:pt idx="2891">
                  <c:v>167.5887298584008</c:v>
                </c:pt>
                <c:pt idx="2892">
                  <c:v>167.5887298584008</c:v>
                </c:pt>
                <c:pt idx="2893">
                  <c:v>167.28337097168</c:v>
                </c:pt>
                <c:pt idx="2894">
                  <c:v>167.28337097168</c:v>
                </c:pt>
                <c:pt idx="2895">
                  <c:v>167.5887298584008</c:v>
                </c:pt>
                <c:pt idx="2896">
                  <c:v>167.28337097168</c:v>
                </c:pt>
                <c:pt idx="2897">
                  <c:v>167.28337097168</c:v>
                </c:pt>
                <c:pt idx="2898">
                  <c:v>167.28337097168</c:v>
                </c:pt>
                <c:pt idx="2899">
                  <c:v>167.28337097168</c:v>
                </c:pt>
                <c:pt idx="2900">
                  <c:v>166.97885131836</c:v>
                </c:pt>
                <c:pt idx="2901">
                  <c:v>166.6753845214796</c:v>
                </c:pt>
                <c:pt idx="2902">
                  <c:v>166.37266540527</c:v>
                </c:pt>
                <c:pt idx="2903">
                  <c:v>165.4700622558599</c:v>
                </c:pt>
                <c:pt idx="2904">
                  <c:v>164.8727722168</c:v>
                </c:pt>
                <c:pt idx="2905">
                  <c:v>164.5753631591797</c:v>
                </c:pt>
                <c:pt idx="2906">
                  <c:v>163.9833526611296</c:v>
                </c:pt>
                <c:pt idx="2907">
                  <c:v>163.6886291503904</c:v>
                </c:pt>
                <c:pt idx="2908">
                  <c:v>163.39472961426</c:v>
                </c:pt>
                <c:pt idx="2909">
                  <c:v>163.10174560547</c:v>
                </c:pt>
                <c:pt idx="2910">
                  <c:v>163.10174560547</c:v>
                </c:pt>
                <c:pt idx="2911">
                  <c:v>162.8095703125</c:v>
                </c:pt>
                <c:pt idx="2912">
                  <c:v>162.8095703125</c:v>
                </c:pt>
                <c:pt idx="2913">
                  <c:v>162.8095703125</c:v>
                </c:pt>
                <c:pt idx="2914">
                  <c:v>162.8095703125</c:v>
                </c:pt>
                <c:pt idx="2915">
                  <c:v>162.51821899414</c:v>
                </c:pt>
                <c:pt idx="2916">
                  <c:v>162.51821899414</c:v>
                </c:pt>
                <c:pt idx="2917">
                  <c:v>162.51821899414</c:v>
                </c:pt>
                <c:pt idx="2918">
                  <c:v>162.51821899414</c:v>
                </c:pt>
                <c:pt idx="2919">
                  <c:v>162.22776794434</c:v>
                </c:pt>
                <c:pt idx="2920">
                  <c:v>162.51821899414</c:v>
                </c:pt>
                <c:pt idx="2921">
                  <c:v>162.22776794434</c:v>
                </c:pt>
                <c:pt idx="2922">
                  <c:v>162.22776794434</c:v>
                </c:pt>
                <c:pt idx="2923">
                  <c:v>162.22776794434</c:v>
                </c:pt>
                <c:pt idx="2924">
                  <c:v>162.22776794434</c:v>
                </c:pt>
                <c:pt idx="2925">
                  <c:v>162.22776794434</c:v>
                </c:pt>
                <c:pt idx="2926">
                  <c:v>162.22776794434</c:v>
                </c:pt>
                <c:pt idx="2927">
                  <c:v>162.22776794434</c:v>
                </c:pt>
                <c:pt idx="2928">
                  <c:v>162.22776794434</c:v>
                </c:pt>
                <c:pt idx="2929">
                  <c:v>162.22776794434</c:v>
                </c:pt>
                <c:pt idx="2930">
                  <c:v>161.93823242187</c:v>
                </c:pt>
                <c:pt idx="2931">
                  <c:v>161.93823242187</c:v>
                </c:pt>
                <c:pt idx="2932">
                  <c:v>162.22776794434</c:v>
                </c:pt>
                <c:pt idx="2933">
                  <c:v>161.93823242187</c:v>
                </c:pt>
                <c:pt idx="2934">
                  <c:v>161.93823242187</c:v>
                </c:pt>
                <c:pt idx="2935">
                  <c:v>161.93823242187</c:v>
                </c:pt>
                <c:pt idx="2936">
                  <c:v>161.93823242187</c:v>
                </c:pt>
                <c:pt idx="2937">
                  <c:v>161.93823242187</c:v>
                </c:pt>
                <c:pt idx="2938">
                  <c:v>161.93823242187</c:v>
                </c:pt>
                <c:pt idx="2939">
                  <c:v>161.93823242187</c:v>
                </c:pt>
                <c:pt idx="2940">
                  <c:v>161.93823242187</c:v>
                </c:pt>
                <c:pt idx="2941">
                  <c:v>161.93823242187</c:v>
                </c:pt>
                <c:pt idx="2942">
                  <c:v>161.6493835449196</c:v>
                </c:pt>
                <c:pt idx="2943">
                  <c:v>161.6493835449196</c:v>
                </c:pt>
                <c:pt idx="2944">
                  <c:v>161.93823242187</c:v>
                </c:pt>
                <c:pt idx="2945">
                  <c:v>161.93823242187</c:v>
                </c:pt>
                <c:pt idx="2946">
                  <c:v>161.6493835449196</c:v>
                </c:pt>
                <c:pt idx="2947">
                  <c:v>161.6493835449196</c:v>
                </c:pt>
                <c:pt idx="2948">
                  <c:v>161.6493835449196</c:v>
                </c:pt>
                <c:pt idx="2949">
                  <c:v>161.6493835449196</c:v>
                </c:pt>
                <c:pt idx="2950">
                  <c:v>161.6493835449196</c:v>
                </c:pt>
                <c:pt idx="2951">
                  <c:v>161.6493835449196</c:v>
                </c:pt>
                <c:pt idx="2952">
                  <c:v>161.6493835449196</c:v>
                </c:pt>
                <c:pt idx="2953">
                  <c:v>161.6493835449196</c:v>
                </c:pt>
                <c:pt idx="2954">
                  <c:v>161.6493835449196</c:v>
                </c:pt>
                <c:pt idx="2955">
                  <c:v>161.6493835449196</c:v>
                </c:pt>
                <c:pt idx="2956">
                  <c:v>161.6493835449196</c:v>
                </c:pt>
                <c:pt idx="2957">
                  <c:v>161.6493835449196</c:v>
                </c:pt>
                <c:pt idx="2958">
                  <c:v>161.6493835449196</c:v>
                </c:pt>
                <c:pt idx="2959">
                  <c:v>161.6493835449196</c:v>
                </c:pt>
                <c:pt idx="2960">
                  <c:v>161.6493835449196</c:v>
                </c:pt>
                <c:pt idx="2961">
                  <c:v>161.6493835449196</c:v>
                </c:pt>
                <c:pt idx="2962">
                  <c:v>161.6493835449196</c:v>
                </c:pt>
                <c:pt idx="2963">
                  <c:v>161.6493835449196</c:v>
                </c:pt>
                <c:pt idx="2964">
                  <c:v>161.6493835449196</c:v>
                </c:pt>
                <c:pt idx="2965">
                  <c:v>161.6493835449196</c:v>
                </c:pt>
                <c:pt idx="2966">
                  <c:v>161.6493835449196</c:v>
                </c:pt>
                <c:pt idx="2967">
                  <c:v>161.3614654541</c:v>
                </c:pt>
                <c:pt idx="2968">
                  <c:v>161.3614654541</c:v>
                </c:pt>
                <c:pt idx="2969">
                  <c:v>161.6493835449196</c:v>
                </c:pt>
                <c:pt idx="2970">
                  <c:v>161.6493835449196</c:v>
                </c:pt>
                <c:pt idx="2971">
                  <c:v>161.3614654541</c:v>
                </c:pt>
                <c:pt idx="2972">
                  <c:v>161.3614654541</c:v>
                </c:pt>
                <c:pt idx="2973">
                  <c:v>161.6493835449196</c:v>
                </c:pt>
                <c:pt idx="2974">
                  <c:v>161.6493835449196</c:v>
                </c:pt>
                <c:pt idx="2975">
                  <c:v>161.3614654541</c:v>
                </c:pt>
                <c:pt idx="2976">
                  <c:v>161.3614654541</c:v>
                </c:pt>
                <c:pt idx="2977">
                  <c:v>161.6493835449196</c:v>
                </c:pt>
                <c:pt idx="2978">
                  <c:v>161.6493835449196</c:v>
                </c:pt>
                <c:pt idx="2979">
                  <c:v>161.6493835449196</c:v>
                </c:pt>
                <c:pt idx="2980">
                  <c:v>161.3614654541</c:v>
                </c:pt>
                <c:pt idx="2981">
                  <c:v>161.3614654541</c:v>
                </c:pt>
                <c:pt idx="2982">
                  <c:v>161.3614654541</c:v>
                </c:pt>
                <c:pt idx="2983">
                  <c:v>161.6493835449196</c:v>
                </c:pt>
                <c:pt idx="2984">
                  <c:v>161.3614654541</c:v>
                </c:pt>
                <c:pt idx="2985">
                  <c:v>161.3614654541</c:v>
                </c:pt>
                <c:pt idx="2986">
                  <c:v>161.3614654541</c:v>
                </c:pt>
                <c:pt idx="2987">
                  <c:v>161.3614654541</c:v>
                </c:pt>
                <c:pt idx="2988">
                  <c:v>161.6493835449196</c:v>
                </c:pt>
                <c:pt idx="2989">
                  <c:v>161.3614654541</c:v>
                </c:pt>
                <c:pt idx="2990">
                  <c:v>161.3614654541</c:v>
                </c:pt>
                <c:pt idx="2991">
                  <c:v>161.3614654541</c:v>
                </c:pt>
                <c:pt idx="2992">
                  <c:v>161.3614654541</c:v>
                </c:pt>
                <c:pt idx="2993">
                  <c:v>161.3614654541</c:v>
                </c:pt>
                <c:pt idx="2994">
                  <c:v>161.3614654541</c:v>
                </c:pt>
                <c:pt idx="2995">
                  <c:v>161.3614654541</c:v>
                </c:pt>
                <c:pt idx="2996">
                  <c:v>161.3614654541</c:v>
                </c:pt>
                <c:pt idx="2997">
                  <c:v>161.3614654541</c:v>
                </c:pt>
                <c:pt idx="2998">
                  <c:v>161.3614654541</c:v>
                </c:pt>
                <c:pt idx="2999">
                  <c:v>161.3614654541</c:v>
                </c:pt>
                <c:pt idx="3000">
                  <c:v>161.3614654541</c:v>
                </c:pt>
                <c:pt idx="3001">
                  <c:v>161.3614654541</c:v>
                </c:pt>
                <c:pt idx="3002">
                  <c:v>161.3614654541</c:v>
                </c:pt>
                <c:pt idx="3003">
                  <c:v>161.3614654541</c:v>
                </c:pt>
                <c:pt idx="3004">
                  <c:v>161.3614654541</c:v>
                </c:pt>
                <c:pt idx="3005">
                  <c:v>161.05647277832</c:v>
                </c:pt>
                <c:pt idx="3006">
                  <c:v>161.3614654541</c:v>
                </c:pt>
                <c:pt idx="3007">
                  <c:v>161.3614654541</c:v>
                </c:pt>
                <c:pt idx="3008">
                  <c:v>161.3614654541</c:v>
                </c:pt>
                <c:pt idx="3009">
                  <c:v>161.3614654541</c:v>
                </c:pt>
                <c:pt idx="3010">
                  <c:v>161.3614654541</c:v>
                </c:pt>
                <c:pt idx="3011">
                  <c:v>161.3614654541</c:v>
                </c:pt>
                <c:pt idx="3012">
                  <c:v>161.3614654541</c:v>
                </c:pt>
                <c:pt idx="3013">
                  <c:v>161.3614654541</c:v>
                </c:pt>
                <c:pt idx="3014">
                  <c:v>161.3614654541</c:v>
                </c:pt>
                <c:pt idx="3015">
                  <c:v>161.3614654541</c:v>
                </c:pt>
                <c:pt idx="3016">
                  <c:v>161.3614654541</c:v>
                </c:pt>
                <c:pt idx="3017">
                  <c:v>161.3614654541</c:v>
                </c:pt>
                <c:pt idx="3018">
                  <c:v>161.3614654541</c:v>
                </c:pt>
                <c:pt idx="3019">
                  <c:v>161.05647277832</c:v>
                </c:pt>
                <c:pt idx="3020">
                  <c:v>161.3614654541</c:v>
                </c:pt>
                <c:pt idx="3021">
                  <c:v>161.3614654541</c:v>
                </c:pt>
                <c:pt idx="3022">
                  <c:v>161.3614654541</c:v>
                </c:pt>
                <c:pt idx="3023">
                  <c:v>161.3614654541</c:v>
                </c:pt>
                <c:pt idx="3024">
                  <c:v>161.3614654541</c:v>
                </c:pt>
                <c:pt idx="3025">
                  <c:v>161.3614654541</c:v>
                </c:pt>
                <c:pt idx="3026">
                  <c:v>161.3614654541</c:v>
                </c:pt>
                <c:pt idx="3027">
                  <c:v>161.3614654541</c:v>
                </c:pt>
                <c:pt idx="3028">
                  <c:v>161.3614654541</c:v>
                </c:pt>
                <c:pt idx="3029">
                  <c:v>161.05647277832</c:v>
                </c:pt>
                <c:pt idx="3030">
                  <c:v>161.3614654541</c:v>
                </c:pt>
                <c:pt idx="3031">
                  <c:v>161.3614654541</c:v>
                </c:pt>
                <c:pt idx="3032">
                  <c:v>161.3614654541</c:v>
                </c:pt>
                <c:pt idx="3033">
                  <c:v>161.3614654541</c:v>
                </c:pt>
                <c:pt idx="3034">
                  <c:v>161.05647277832</c:v>
                </c:pt>
                <c:pt idx="3035">
                  <c:v>161.3614654541</c:v>
                </c:pt>
                <c:pt idx="3036">
                  <c:v>161.3614654541</c:v>
                </c:pt>
                <c:pt idx="3037">
                  <c:v>161.3614654541</c:v>
                </c:pt>
                <c:pt idx="3038">
                  <c:v>161.3614654541</c:v>
                </c:pt>
                <c:pt idx="3039">
                  <c:v>161.05647277832</c:v>
                </c:pt>
                <c:pt idx="3040">
                  <c:v>161.05647277832</c:v>
                </c:pt>
                <c:pt idx="3041">
                  <c:v>161.3614654541</c:v>
                </c:pt>
                <c:pt idx="3042">
                  <c:v>161.3614654541</c:v>
                </c:pt>
                <c:pt idx="3043">
                  <c:v>161.3614654541</c:v>
                </c:pt>
                <c:pt idx="3044">
                  <c:v>161.05647277832</c:v>
                </c:pt>
                <c:pt idx="3045">
                  <c:v>161.05647277832</c:v>
                </c:pt>
                <c:pt idx="3046">
                  <c:v>161.3614654541</c:v>
                </c:pt>
                <c:pt idx="3047">
                  <c:v>161.3614654541</c:v>
                </c:pt>
                <c:pt idx="3048">
                  <c:v>161.3614654541</c:v>
                </c:pt>
                <c:pt idx="3049">
                  <c:v>161.05647277832</c:v>
                </c:pt>
                <c:pt idx="3050">
                  <c:v>161.3614654541</c:v>
                </c:pt>
                <c:pt idx="3051">
                  <c:v>161.05647277832</c:v>
                </c:pt>
                <c:pt idx="3052">
                  <c:v>161.3614654541</c:v>
                </c:pt>
                <c:pt idx="3053">
                  <c:v>161.3614654541</c:v>
                </c:pt>
                <c:pt idx="3054">
                  <c:v>161.05647277832</c:v>
                </c:pt>
                <c:pt idx="3055">
                  <c:v>161.05647277832</c:v>
                </c:pt>
                <c:pt idx="3056">
                  <c:v>161.05647277832</c:v>
                </c:pt>
                <c:pt idx="3057">
                  <c:v>161.3614654541</c:v>
                </c:pt>
                <c:pt idx="3058">
                  <c:v>161.3614654541</c:v>
                </c:pt>
                <c:pt idx="3059">
                  <c:v>161.3614654541</c:v>
                </c:pt>
                <c:pt idx="3060">
                  <c:v>161.05647277832</c:v>
                </c:pt>
                <c:pt idx="3061">
                  <c:v>161.05647277832</c:v>
                </c:pt>
                <c:pt idx="3062">
                  <c:v>161.05647277832</c:v>
                </c:pt>
                <c:pt idx="3063">
                  <c:v>161.05647277832</c:v>
                </c:pt>
                <c:pt idx="3064">
                  <c:v>161.3614654541</c:v>
                </c:pt>
                <c:pt idx="3065">
                  <c:v>161.05647277832</c:v>
                </c:pt>
                <c:pt idx="3066">
                  <c:v>161.05647277832</c:v>
                </c:pt>
                <c:pt idx="3067">
                  <c:v>161.05647277832</c:v>
                </c:pt>
                <c:pt idx="3068">
                  <c:v>161.05647277832</c:v>
                </c:pt>
                <c:pt idx="3069">
                  <c:v>161.3614654541</c:v>
                </c:pt>
                <c:pt idx="3070">
                  <c:v>161.05647277832</c:v>
                </c:pt>
                <c:pt idx="3071">
                  <c:v>161.05647277832</c:v>
                </c:pt>
                <c:pt idx="3072">
                  <c:v>161.05647277832</c:v>
                </c:pt>
                <c:pt idx="3073">
                  <c:v>161.05647277832</c:v>
                </c:pt>
                <c:pt idx="3074">
                  <c:v>161.05647277832</c:v>
                </c:pt>
                <c:pt idx="3075">
                  <c:v>161.3614654541</c:v>
                </c:pt>
                <c:pt idx="3076">
                  <c:v>161.3614654541</c:v>
                </c:pt>
                <c:pt idx="3077">
                  <c:v>161.05647277832</c:v>
                </c:pt>
                <c:pt idx="3078">
                  <c:v>161.05647277832</c:v>
                </c:pt>
                <c:pt idx="3079">
                  <c:v>161.05647277832</c:v>
                </c:pt>
                <c:pt idx="3080">
                  <c:v>161.05647277832</c:v>
                </c:pt>
                <c:pt idx="3081">
                  <c:v>161.3614654541</c:v>
                </c:pt>
                <c:pt idx="3082">
                  <c:v>161.3614654541</c:v>
                </c:pt>
                <c:pt idx="3083">
                  <c:v>161.05647277832</c:v>
                </c:pt>
                <c:pt idx="3084">
                  <c:v>161.05647277832</c:v>
                </c:pt>
                <c:pt idx="3085">
                  <c:v>161.05647277832</c:v>
                </c:pt>
                <c:pt idx="3086">
                  <c:v>161.05647277832</c:v>
                </c:pt>
                <c:pt idx="3087">
                  <c:v>161.05647277832</c:v>
                </c:pt>
                <c:pt idx="3088">
                  <c:v>161.3614654541</c:v>
                </c:pt>
                <c:pt idx="3089">
                  <c:v>161.05647277832</c:v>
                </c:pt>
                <c:pt idx="3090">
                  <c:v>161.05647277832</c:v>
                </c:pt>
                <c:pt idx="3091">
                  <c:v>161.05647277832</c:v>
                </c:pt>
                <c:pt idx="3092">
                  <c:v>161.05647277832</c:v>
                </c:pt>
                <c:pt idx="3093">
                  <c:v>161.05647277832</c:v>
                </c:pt>
                <c:pt idx="3094">
                  <c:v>161.05647277832</c:v>
                </c:pt>
                <c:pt idx="3095">
                  <c:v>161.05647277832</c:v>
                </c:pt>
                <c:pt idx="3096">
                  <c:v>161.05647277832</c:v>
                </c:pt>
                <c:pt idx="3097">
                  <c:v>161.05647277832</c:v>
                </c:pt>
                <c:pt idx="3098">
                  <c:v>161.05647277832</c:v>
                </c:pt>
                <c:pt idx="3099">
                  <c:v>161.05647277832</c:v>
                </c:pt>
                <c:pt idx="3100">
                  <c:v>161.05647277832</c:v>
                </c:pt>
                <c:pt idx="3101">
                  <c:v>161.05647277832</c:v>
                </c:pt>
                <c:pt idx="3102">
                  <c:v>161.05647277832</c:v>
                </c:pt>
                <c:pt idx="3103">
                  <c:v>161.05647277832</c:v>
                </c:pt>
                <c:pt idx="3104">
                  <c:v>161.05647277832</c:v>
                </c:pt>
                <c:pt idx="3105">
                  <c:v>161.05647277832</c:v>
                </c:pt>
                <c:pt idx="3106">
                  <c:v>161.05647277832</c:v>
                </c:pt>
                <c:pt idx="3107">
                  <c:v>161.3614654541</c:v>
                </c:pt>
                <c:pt idx="3108">
                  <c:v>161.05647277832</c:v>
                </c:pt>
                <c:pt idx="3109">
                  <c:v>161.05647277832</c:v>
                </c:pt>
                <c:pt idx="3110">
                  <c:v>161.05647277832</c:v>
                </c:pt>
                <c:pt idx="3111">
                  <c:v>161.05647277832</c:v>
                </c:pt>
                <c:pt idx="3112">
                  <c:v>161.05647277832</c:v>
                </c:pt>
                <c:pt idx="3113">
                  <c:v>161.05647277832</c:v>
                </c:pt>
                <c:pt idx="3114">
                  <c:v>161.05647277832</c:v>
                </c:pt>
                <c:pt idx="3115">
                  <c:v>161.05647277832</c:v>
                </c:pt>
                <c:pt idx="3116">
                  <c:v>161.05647277832</c:v>
                </c:pt>
                <c:pt idx="3117">
                  <c:v>161.05647277832</c:v>
                </c:pt>
                <c:pt idx="3118">
                  <c:v>161.05647277832</c:v>
                </c:pt>
                <c:pt idx="3119">
                  <c:v>161.05647277832</c:v>
                </c:pt>
                <c:pt idx="3120">
                  <c:v>161.05647277832</c:v>
                </c:pt>
                <c:pt idx="3121">
                  <c:v>161.05647277832</c:v>
                </c:pt>
                <c:pt idx="3122">
                  <c:v>161.05647277832</c:v>
                </c:pt>
                <c:pt idx="3123">
                  <c:v>160.7702636718691</c:v>
                </c:pt>
                <c:pt idx="3124">
                  <c:v>161.05647277832</c:v>
                </c:pt>
                <c:pt idx="3125">
                  <c:v>161.05647277832</c:v>
                </c:pt>
                <c:pt idx="3126">
                  <c:v>161.05647277832</c:v>
                </c:pt>
                <c:pt idx="3127">
                  <c:v>161.05647277832</c:v>
                </c:pt>
                <c:pt idx="3128">
                  <c:v>161.05647277832</c:v>
                </c:pt>
                <c:pt idx="3129">
                  <c:v>161.05647277832</c:v>
                </c:pt>
                <c:pt idx="3130">
                  <c:v>161.05647277832</c:v>
                </c:pt>
                <c:pt idx="3131">
                  <c:v>161.05647277832</c:v>
                </c:pt>
                <c:pt idx="3132">
                  <c:v>161.05647277832</c:v>
                </c:pt>
                <c:pt idx="3133">
                  <c:v>161.05647277832</c:v>
                </c:pt>
                <c:pt idx="3134">
                  <c:v>161.05647277832</c:v>
                </c:pt>
                <c:pt idx="3135">
                  <c:v>161.05647277832</c:v>
                </c:pt>
                <c:pt idx="3136">
                  <c:v>161.05647277832</c:v>
                </c:pt>
                <c:pt idx="3137">
                  <c:v>160.7702636718691</c:v>
                </c:pt>
                <c:pt idx="3138">
                  <c:v>161.05647277832</c:v>
                </c:pt>
                <c:pt idx="3139">
                  <c:v>161.05647277832</c:v>
                </c:pt>
                <c:pt idx="3140">
                  <c:v>161.05647277832</c:v>
                </c:pt>
                <c:pt idx="3141">
                  <c:v>161.05647277832</c:v>
                </c:pt>
                <c:pt idx="3142">
                  <c:v>161.05647277832</c:v>
                </c:pt>
                <c:pt idx="3143">
                  <c:v>160.7702636718691</c:v>
                </c:pt>
                <c:pt idx="3144">
                  <c:v>160.7702636718691</c:v>
                </c:pt>
                <c:pt idx="3145">
                  <c:v>161.05647277832</c:v>
                </c:pt>
                <c:pt idx="3146">
                  <c:v>161.05647277832</c:v>
                </c:pt>
                <c:pt idx="3147">
                  <c:v>161.05647277832</c:v>
                </c:pt>
                <c:pt idx="3148">
                  <c:v>161.05647277832</c:v>
                </c:pt>
                <c:pt idx="3149">
                  <c:v>160.7702636718691</c:v>
                </c:pt>
                <c:pt idx="3150">
                  <c:v>160.7702636718691</c:v>
                </c:pt>
                <c:pt idx="3151">
                  <c:v>161.05647277832</c:v>
                </c:pt>
                <c:pt idx="3152">
                  <c:v>161.05647277832</c:v>
                </c:pt>
                <c:pt idx="3153">
                  <c:v>161.05647277832</c:v>
                </c:pt>
                <c:pt idx="3154">
                  <c:v>161.05647277832</c:v>
                </c:pt>
                <c:pt idx="3155">
                  <c:v>161.05647277832</c:v>
                </c:pt>
                <c:pt idx="3156">
                  <c:v>161.05647277832</c:v>
                </c:pt>
                <c:pt idx="3157">
                  <c:v>160.7702636718691</c:v>
                </c:pt>
                <c:pt idx="3158">
                  <c:v>161.05647277832</c:v>
                </c:pt>
                <c:pt idx="3159">
                  <c:v>161.05647277832</c:v>
                </c:pt>
                <c:pt idx="3160">
                  <c:v>161.05647277832</c:v>
                </c:pt>
                <c:pt idx="3161">
                  <c:v>161.05647277832</c:v>
                </c:pt>
                <c:pt idx="3162">
                  <c:v>161.05647277832</c:v>
                </c:pt>
                <c:pt idx="3163">
                  <c:v>161.05647277832</c:v>
                </c:pt>
                <c:pt idx="3164">
                  <c:v>160.7702636718691</c:v>
                </c:pt>
                <c:pt idx="3165">
                  <c:v>161.05647277832</c:v>
                </c:pt>
                <c:pt idx="3166">
                  <c:v>161.05647277832</c:v>
                </c:pt>
                <c:pt idx="3167">
                  <c:v>161.05647277832</c:v>
                </c:pt>
                <c:pt idx="3168">
                  <c:v>161.05647277832</c:v>
                </c:pt>
                <c:pt idx="3169">
                  <c:v>161.05647277832</c:v>
                </c:pt>
                <c:pt idx="3170">
                  <c:v>161.05647277832</c:v>
                </c:pt>
                <c:pt idx="3171">
                  <c:v>160.7702636718691</c:v>
                </c:pt>
                <c:pt idx="3172">
                  <c:v>160.7702636718691</c:v>
                </c:pt>
                <c:pt idx="3173">
                  <c:v>161.05647277832</c:v>
                </c:pt>
                <c:pt idx="3174">
                  <c:v>161.05647277832</c:v>
                </c:pt>
                <c:pt idx="3175">
                  <c:v>161.05647277832</c:v>
                </c:pt>
                <c:pt idx="3176">
                  <c:v>161.05647277832</c:v>
                </c:pt>
                <c:pt idx="3177">
                  <c:v>161.05647277832</c:v>
                </c:pt>
                <c:pt idx="3178">
                  <c:v>160.7702636718691</c:v>
                </c:pt>
                <c:pt idx="3179">
                  <c:v>160.7702636718691</c:v>
                </c:pt>
                <c:pt idx="3180">
                  <c:v>160.7702636718691</c:v>
                </c:pt>
                <c:pt idx="3181">
                  <c:v>161.05647277832</c:v>
                </c:pt>
                <c:pt idx="3182">
                  <c:v>161.05647277832</c:v>
                </c:pt>
                <c:pt idx="3183">
                  <c:v>161.05647277832</c:v>
                </c:pt>
                <c:pt idx="3184">
                  <c:v>161.05647277832</c:v>
                </c:pt>
                <c:pt idx="3185">
                  <c:v>161.05647277832</c:v>
                </c:pt>
                <c:pt idx="3186">
                  <c:v>160.7702636718691</c:v>
                </c:pt>
                <c:pt idx="3187">
                  <c:v>160.7702636718691</c:v>
                </c:pt>
                <c:pt idx="3188">
                  <c:v>160.7702636718691</c:v>
                </c:pt>
                <c:pt idx="3189">
                  <c:v>161.05647277832</c:v>
                </c:pt>
                <c:pt idx="3190">
                  <c:v>161.05647277832</c:v>
                </c:pt>
                <c:pt idx="3191">
                  <c:v>161.05647277832</c:v>
                </c:pt>
                <c:pt idx="3192">
                  <c:v>160.7702636718691</c:v>
                </c:pt>
                <c:pt idx="3193">
                  <c:v>160.7702636718691</c:v>
                </c:pt>
                <c:pt idx="3194">
                  <c:v>160.7702636718691</c:v>
                </c:pt>
                <c:pt idx="3195">
                  <c:v>160.7702636718691</c:v>
                </c:pt>
                <c:pt idx="3196">
                  <c:v>160.7702636718691</c:v>
                </c:pt>
                <c:pt idx="3197">
                  <c:v>161.05647277832</c:v>
                </c:pt>
                <c:pt idx="3198">
                  <c:v>161.05647277832</c:v>
                </c:pt>
                <c:pt idx="3199">
                  <c:v>161.05647277832</c:v>
                </c:pt>
                <c:pt idx="3200">
                  <c:v>161.05647277832</c:v>
                </c:pt>
                <c:pt idx="3201">
                  <c:v>161.05647277832</c:v>
                </c:pt>
                <c:pt idx="3202">
                  <c:v>160.7702636718691</c:v>
                </c:pt>
                <c:pt idx="3203">
                  <c:v>160.7702636718691</c:v>
                </c:pt>
                <c:pt idx="3204">
                  <c:v>160.7702636718691</c:v>
                </c:pt>
                <c:pt idx="3205">
                  <c:v>161.05647277832</c:v>
                </c:pt>
                <c:pt idx="3206">
                  <c:v>161.05647277832</c:v>
                </c:pt>
                <c:pt idx="3207">
                  <c:v>161.05647277832</c:v>
                </c:pt>
                <c:pt idx="3208">
                  <c:v>161.05647277832</c:v>
                </c:pt>
                <c:pt idx="3209">
                  <c:v>160.7702636718691</c:v>
                </c:pt>
                <c:pt idx="3210">
                  <c:v>160.7702636718691</c:v>
                </c:pt>
                <c:pt idx="3211">
                  <c:v>160.7702636718691</c:v>
                </c:pt>
                <c:pt idx="3212">
                  <c:v>160.7702636718691</c:v>
                </c:pt>
                <c:pt idx="3213">
                  <c:v>161.05647277832</c:v>
                </c:pt>
                <c:pt idx="3214">
                  <c:v>161.05647277832</c:v>
                </c:pt>
                <c:pt idx="3215">
                  <c:v>161.05647277832</c:v>
                </c:pt>
                <c:pt idx="3216">
                  <c:v>161.05647277832</c:v>
                </c:pt>
                <c:pt idx="3217">
                  <c:v>160.7702636718691</c:v>
                </c:pt>
                <c:pt idx="3218">
                  <c:v>160.7702636718691</c:v>
                </c:pt>
                <c:pt idx="3219">
                  <c:v>160.7702636718691</c:v>
                </c:pt>
                <c:pt idx="3220">
                  <c:v>160.7702636718691</c:v>
                </c:pt>
                <c:pt idx="3221">
                  <c:v>161.05647277832</c:v>
                </c:pt>
                <c:pt idx="3222">
                  <c:v>161.05647277832</c:v>
                </c:pt>
                <c:pt idx="3223">
                  <c:v>161.05647277832</c:v>
                </c:pt>
                <c:pt idx="3224">
                  <c:v>161.05647277832</c:v>
                </c:pt>
                <c:pt idx="3225">
                  <c:v>160.7702636718691</c:v>
                </c:pt>
                <c:pt idx="3226">
                  <c:v>160.7702636718691</c:v>
                </c:pt>
                <c:pt idx="3227">
                  <c:v>160.7702636718691</c:v>
                </c:pt>
                <c:pt idx="3228">
                  <c:v>160.7702636718691</c:v>
                </c:pt>
                <c:pt idx="3229">
                  <c:v>160.7702636718691</c:v>
                </c:pt>
                <c:pt idx="3230">
                  <c:v>161.05647277832</c:v>
                </c:pt>
                <c:pt idx="3231">
                  <c:v>161.05647277832</c:v>
                </c:pt>
                <c:pt idx="3232">
                  <c:v>161.05647277832</c:v>
                </c:pt>
                <c:pt idx="3233">
                  <c:v>160.7702636718691</c:v>
                </c:pt>
                <c:pt idx="3234">
                  <c:v>161.05647277832</c:v>
                </c:pt>
                <c:pt idx="3235">
                  <c:v>160.7702636718691</c:v>
                </c:pt>
                <c:pt idx="3236">
                  <c:v>160.7702636718691</c:v>
                </c:pt>
                <c:pt idx="3237">
                  <c:v>160.7702636718691</c:v>
                </c:pt>
                <c:pt idx="3238">
                  <c:v>160.7702636718691</c:v>
                </c:pt>
                <c:pt idx="3239">
                  <c:v>161.05647277832</c:v>
                </c:pt>
                <c:pt idx="3240">
                  <c:v>161.05647277832</c:v>
                </c:pt>
                <c:pt idx="3241">
                  <c:v>161.05647277832</c:v>
                </c:pt>
                <c:pt idx="3242">
                  <c:v>161.05647277832</c:v>
                </c:pt>
                <c:pt idx="3243">
                  <c:v>160.7702636718691</c:v>
                </c:pt>
                <c:pt idx="3244">
                  <c:v>160.7702636718691</c:v>
                </c:pt>
                <c:pt idx="3245">
                  <c:v>160.7702636718691</c:v>
                </c:pt>
                <c:pt idx="3246">
                  <c:v>161.05647277832</c:v>
                </c:pt>
                <c:pt idx="3247">
                  <c:v>161.05647277832</c:v>
                </c:pt>
                <c:pt idx="3248">
                  <c:v>161.05647277832</c:v>
                </c:pt>
                <c:pt idx="3249">
                  <c:v>161.05647277832</c:v>
                </c:pt>
                <c:pt idx="3250">
                  <c:v>161.05647277832</c:v>
                </c:pt>
                <c:pt idx="3251">
                  <c:v>161.05647277832</c:v>
                </c:pt>
                <c:pt idx="3252">
                  <c:v>160.7702636718691</c:v>
                </c:pt>
                <c:pt idx="3253">
                  <c:v>160.7702636718691</c:v>
                </c:pt>
                <c:pt idx="3254">
                  <c:v>160.7702636718691</c:v>
                </c:pt>
                <c:pt idx="3255">
                  <c:v>160.7702636718691</c:v>
                </c:pt>
                <c:pt idx="3256">
                  <c:v>161.05647277832</c:v>
                </c:pt>
                <c:pt idx="3257">
                  <c:v>161.05647277832</c:v>
                </c:pt>
                <c:pt idx="3258">
                  <c:v>161.05647277832</c:v>
                </c:pt>
                <c:pt idx="3259">
                  <c:v>160.7702636718691</c:v>
                </c:pt>
                <c:pt idx="3260">
                  <c:v>160.4848480224604</c:v>
                </c:pt>
                <c:pt idx="3261">
                  <c:v>159.3515167236304</c:v>
                </c:pt>
                <c:pt idx="3262">
                  <c:v>158.2312164306604</c:v>
                </c:pt>
                <c:pt idx="3263">
                  <c:v>157.12370300293</c:v>
                </c:pt>
                <c:pt idx="3264">
                  <c:v>156.3014373779312</c:v>
                </c:pt>
                <c:pt idx="3265">
                  <c:v>155.2158355712899</c:v>
                </c:pt>
                <c:pt idx="3266">
                  <c:v>154.67768859863</c:v>
                </c:pt>
                <c:pt idx="3267">
                  <c:v>154.4096832275399</c:v>
                </c:pt>
                <c:pt idx="3268">
                  <c:v>154.4096832275399</c:v>
                </c:pt>
                <c:pt idx="3269">
                  <c:v>154.67768859863</c:v>
                </c:pt>
                <c:pt idx="3270">
                  <c:v>154.94633483887</c:v>
                </c:pt>
                <c:pt idx="3271">
                  <c:v>154.94633483887</c:v>
                </c:pt>
                <c:pt idx="3272">
                  <c:v>154.94633483887</c:v>
                </c:pt>
                <c:pt idx="3273">
                  <c:v>154.67768859863</c:v>
                </c:pt>
                <c:pt idx="3274">
                  <c:v>154.4096832275399</c:v>
                </c:pt>
                <c:pt idx="3275">
                  <c:v>153.61041259766</c:v>
                </c:pt>
                <c:pt idx="3276">
                  <c:v>152.8013763427708</c:v>
                </c:pt>
                <c:pt idx="3277">
                  <c:v>152.2768402099597</c:v>
                </c:pt>
                <c:pt idx="3278">
                  <c:v>151.75521850586</c:v>
                </c:pt>
                <c:pt idx="3279">
                  <c:v>151.49548339844</c:v>
                </c:pt>
                <c:pt idx="3280">
                  <c:v>151.23648071289</c:v>
                </c:pt>
                <c:pt idx="3281">
                  <c:v>151.23648071289</c:v>
                </c:pt>
                <c:pt idx="3282">
                  <c:v>151.23648071289</c:v>
                </c:pt>
                <c:pt idx="3283">
                  <c:v>151.23648071289</c:v>
                </c:pt>
                <c:pt idx="3284">
                  <c:v>151.23648071289</c:v>
                </c:pt>
                <c:pt idx="3285">
                  <c:v>151.49548339844</c:v>
                </c:pt>
                <c:pt idx="3286">
                  <c:v>151.49548339844</c:v>
                </c:pt>
                <c:pt idx="3287">
                  <c:v>151.49548339844</c:v>
                </c:pt>
                <c:pt idx="3288">
                  <c:v>151.49548339844</c:v>
                </c:pt>
                <c:pt idx="3289">
                  <c:v>151.49548339844</c:v>
                </c:pt>
                <c:pt idx="3290">
                  <c:v>151.49548339844</c:v>
                </c:pt>
                <c:pt idx="3291">
                  <c:v>151.49548339844</c:v>
                </c:pt>
                <c:pt idx="3292">
                  <c:v>151.49548339844</c:v>
                </c:pt>
                <c:pt idx="3293">
                  <c:v>151.49548339844</c:v>
                </c:pt>
                <c:pt idx="3294">
                  <c:v>151.49548339844</c:v>
                </c:pt>
                <c:pt idx="3295">
                  <c:v>151.49548339844</c:v>
                </c:pt>
                <c:pt idx="3296">
                  <c:v>151.49548339844</c:v>
                </c:pt>
                <c:pt idx="3297">
                  <c:v>151.49548339844</c:v>
                </c:pt>
                <c:pt idx="3298">
                  <c:v>151.49548339844</c:v>
                </c:pt>
                <c:pt idx="3299">
                  <c:v>151.49548339844</c:v>
                </c:pt>
                <c:pt idx="3300">
                  <c:v>151.49548339844</c:v>
                </c:pt>
                <c:pt idx="3301">
                  <c:v>151.23648071289</c:v>
                </c:pt>
                <c:pt idx="3302">
                  <c:v>151.23648071289</c:v>
                </c:pt>
                <c:pt idx="3303">
                  <c:v>151.23648071289</c:v>
                </c:pt>
                <c:pt idx="3304">
                  <c:v>151.49548339844</c:v>
                </c:pt>
                <c:pt idx="3305">
                  <c:v>151.49548339844</c:v>
                </c:pt>
                <c:pt idx="3306">
                  <c:v>151.49548339844</c:v>
                </c:pt>
                <c:pt idx="3307">
                  <c:v>151.49548339844</c:v>
                </c:pt>
                <c:pt idx="3308">
                  <c:v>151.23648071289</c:v>
                </c:pt>
                <c:pt idx="3309">
                  <c:v>151.23648071289</c:v>
                </c:pt>
                <c:pt idx="3310">
                  <c:v>151.23648071289</c:v>
                </c:pt>
                <c:pt idx="3311">
                  <c:v>151.23648071289</c:v>
                </c:pt>
                <c:pt idx="3312">
                  <c:v>151.23648071289</c:v>
                </c:pt>
                <c:pt idx="3313">
                  <c:v>151.23648071289</c:v>
                </c:pt>
                <c:pt idx="3314">
                  <c:v>151.49548339844</c:v>
                </c:pt>
                <c:pt idx="3315">
                  <c:v>151.23648071289</c:v>
                </c:pt>
                <c:pt idx="3316">
                  <c:v>151.49548339844</c:v>
                </c:pt>
                <c:pt idx="3317">
                  <c:v>151.49548339844</c:v>
                </c:pt>
                <c:pt idx="3318">
                  <c:v>151.49548339844</c:v>
                </c:pt>
                <c:pt idx="3319">
                  <c:v>151.23648071289</c:v>
                </c:pt>
                <c:pt idx="3320">
                  <c:v>151.23648071289</c:v>
                </c:pt>
                <c:pt idx="3321">
                  <c:v>151.23648071289</c:v>
                </c:pt>
                <c:pt idx="3322">
                  <c:v>151.23648071289</c:v>
                </c:pt>
                <c:pt idx="3323">
                  <c:v>151.23648071289</c:v>
                </c:pt>
                <c:pt idx="3324">
                  <c:v>151.23648071289</c:v>
                </c:pt>
                <c:pt idx="3325">
                  <c:v>151.23648071289</c:v>
                </c:pt>
                <c:pt idx="3326">
                  <c:v>151.23648071289</c:v>
                </c:pt>
                <c:pt idx="3327">
                  <c:v>151.23648071289</c:v>
                </c:pt>
                <c:pt idx="3328">
                  <c:v>151.23648071289</c:v>
                </c:pt>
                <c:pt idx="3329">
                  <c:v>151.23648071289</c:v>
                </c:pt>
                <c:pt idx="3330">
                  <c:v>151.23648071289</c:v>
                </c:pt>
                <c:pt idx="3331">
                  <c:v>151.23648071289</c:v>
                </c:pt>
                <c:pt idx="3332">
                  <c:v>151.23648071289</c:v>
                </c:pt>
                <c:pt idx="3333">
                  <c:v>151.23648071289</c:v>
                </c:pt>
                <c:pt idx="3334">
                  <c:v>151.23648071289</c:v>
                </c:pt>
                <c:pt idx="3335">
                  <c:v>151.23648071289</c:v>
                </c:pt>
                <c:pt idx="3336">
                  <c:v>151.23648071289</c:v>
                </c:pt>
                <c:pt idx="3337">
                  <c:v>151.23648071289</c:v>
                </c:pt>
                <c:pt idx="3338">
                  <c:v>151.23648071289</c:v>
                </c:pt>
                <c:pt idx="3339">
                  <c:v>151.23648071289</c:v>
                </c:pt>
                <c:pt idx="3340">
                  <c:v>151.23648071289</c:v>
                </c:pt>
                <c:pt idx="3341">
                  <c:v>151.23648071289</c:v>
                </c:pt>
                <c:pt idx="3342">
                  <c:v>151.23648071289</c:v>
                </c:pt>
                <c:pt idx="3343">
                  <c:v>151.23648071289</c:v>
                </c:pt>
                <c:pt idx="3344">
                  <c:v>151.23648071289</c:v>
                </c:pt>
                <c:pt idx="3345">
                  <c:v>151.23648071289</c:v>
                </c:pt>
                <c:pt idx="3346">
                  <c:v>151.23648071289</c:v>
                </c:pt>
                <c:pt idx="3347">
                  <c:v>151.23648071289</c:v>
                </c:pt>
                <c:pt idx="3348">
                  <c:v>151.23648071289</c:v>
                </c:pt>
                <c:pt idx="3349">
                  <c:v>151.23648071289</c:v>
                </c:pt>
                <c:pt idx="3350">
                  <c:v>151.23648071289</c:v>
                </c:pt>
                <c:pt idx="3351">
                  <c:v>151.23648071289</c:v>
                </c:pt>
                <c:pt idx="3352">
                  <c:v>151.23648071289</c:v>
                </c:pt>
                <c:pt idx="3353">
                  <c:v>151.23648071289</c:v>
                </c:pt>
                <c:pt idx="3354">
                  <c:v>151.23648071289</c:v>
                </c:pt>
                <c:pt idx="3355">
                  <c:v>151.23648071289</c:v>
                </c:pt>
                <c:pt idx="3356">
                  <c:v>151.23648071289</c:v>
                </c:pt>
                <c:pt idx="3357">
                  <c:v>151.23648071289</c:v>
                </c:pt>
                <c:pt idx="3358">
                  <c:v>151.23648071289</c:v>
                </c:pt>
                <c:pt idx="3359">
                  <c:v>151.23648071289</c:v>
                </c:pt>
                <c:pt idx="3360">
                  <c:v>150.97817993164</c:v>
                </c:pt>
                <c:pt idx="3361">
                  <c:v>150.97817993164</c:v>
                </c:pt>
                <c:pt idx="3362">
                  <c:v>150.97817993164</c:v>
                </c:pt>
                <c:pt idx="3363">
                  <c:v>150.97817993164</c:v>
                </c:pt>
                <c:pt idx="3364">
                  <c:v>150.97817993164</c:v>
                </c:pt>
                <c:pt idx="3365">
                  <c:v>151.23648071289</c:v>
                </c:pt>
                <c:pt idx="3366">
                  <c:v>151.23648071289</c:v>
                </c:pt>
                <c:pt idx="3367">
                  <c:v>150.97817993164</c:v>
                </c:pt>
                <c:pt idx="3368">
                  <c:v>151.23648071289</c:v>
                </c:pt>
                <c:pt idx="3369">
                  <c:v>151.23648071289</c:v>
                </c:pt>
                <c:pt idx="3370">
                  <c:v>151.23648071289</c:v>
                </c:pt>
                <c:pt idx="3371">
                  <c:v>150.72061157227</c:v>
                </c:pt>
                <c:pt idx="3372">
                  <c:v>150.72061157227</c:v>
                </c:pt>
                <c:pt idx="3373">
                  <c:v>150.72061157227</c:v>
                </c:pt>
                <c:pt idx="3374">
                  <c:v>150.72061157227</c:v>
                </c:pt>
                <c:pt idx="3375">
                  <c:v>150.72061157227</c:v>
                </c:pt>
                <c:pt idx="3376">
                  <c:v>150.72061157227</c:v>
                </c:pt>
                <c:pt idx="3377">
                  <c:v>150.72061157227</c:v>
                </c:pt>
                <c:pt idx="3378">
                  <c:v>150.72061157227</c:v>
                </c:pt>
                <c:pt idx="3379">
                  <c:v>150.72061157227</c:v>
                </c:pt>
                <c:pt idx="3380">
                  <c:v>150.97817993164</c:v>
                </c:pt>
                <c:pt idx="3381">
                  <c:v>150.72061157227</c:v>
                </c:pt>
                <c:pt idx="3382">
                  <c:v>150.72061157227</c:v>
                </c:pt>
                <c:pt idx="3383">
                  <c:v>149.9522399902308</c:v>
                </c:pt>
                <c:pt idx="3384">
                  <c:v>148.6857757568399</c:v>
                </c:pt>
                <c:pt idx="3385">
                  <c:v>147.43663024902</c:v>
                </c:pt>
                <c:pt idx="3386">
                  <c:v>146.6954498291</c:v>
                </c:pt>
                <c:pt idx="3387">
                  <c:v>145.70132446289</c:v>
                </c:pt>
                <c:pt idx="3388">
                  <c:v>144.9742584228497</c:v>
                </c:pt>
                <c:pt idx="3389">
                  <c:v>144.4928436279304</c:v>
                </c:pt>
                <c:pt idx="3390">
                  <c:v>144.0140991210896</c:v>
                </c:pt>
                <c:pt idx="3391">
                  <c:v>143.7756805419896</c:v>
                </c:pt>
                <c:pt idx="3392">
                  <c:v>143.5379028320304</c:v>
                </c:pt>
                <c:pt idx="3393">
                  <c:v>143.5379028320304</c:v>
                </c:pt>
                <c:pt idx="3394">
                  <c:v>143.30070495605</c:v>
                </c:pt>
                <c:pt idx="3395">
                  <c:v>143.06423950195</c:v>
                </c:pt>
                <c:pt idx="3396">
                  <c:v>143.06423950195</c:v>
                </c:pt>
                <c:pt idx="3397">
                  <c:v>143.06423950195</c:v>
                </c:pt>
                <c:pt idx="3398">
                  <c:v>143.30070495605</c:v>
                </c:pt>
                <c:pt idx="3399">
                  <c:v>143.30070495605</c:v>
                </c:pt>
                <c:pt idx="3400">
                  <c:v>143.06423950195</c:v>
                </c:pt>
                <c:pt idx="3401">
                  <c:v>143.06423950195</c:v>
                </c:pt>
                <c:pt idx="3402">
                  <c:v>142.8283386230505</c:v>
                </c:pt>
                <c:pt idx="3403">
                  <c:v>142.8283386230505</c:v>
                </c:pt>
                <c:pt idx="3404">
                  <c:v>142.8283386230505</c:v>
                </c:pt>
                <c:pt idx="3405">
                  <c:v>143.06423950195</c:v>
                </c:pt>
                <c:pt idx="3406">
                  <c:v>143.06423950195</c:v>
                </c:pt>
                <c:pt idx="3407">
                  <c:v>142.8283386230505</c:v>
                </c:pt>
                <c:pt idx="3408">
                  <c:v>142.8283386230505</c:v>
                </c:pt>
                <c:pt idx="3409">
                  <c:v>142.8283386230505</c:v>
                </c:pt>
                <c:pt idx="3410">
                  <c:v>142.8283386230505</c:v>
                </c:pt>
                <c:pt idx="3411">
                  <c:v>142.59309387207</c:v>
                </c:pt>
                <c:pt idx="3412">
                  <c:v>142.59309387207</c:v>
                </c:pt>
                <c:pt idx="3413">
                  <c:v>142.3584899902308</c:v>
                </c:pt>
                <c:pt idx="3414">
                  <c:v>142.3584899902308</c:v>
                </c:pt>
                <c:pt idx="3415">
                  <c:v>142.3584899902308</c:v>
                </c:pt>
                <c:pt idx="3416">
                  <c:v>142.3584899902308</c:v>
                </c:pt>
                <c:pt idx="3417">
                  <c:v>142.3584899902308</c:v>
                </c:pt>
                <c:pt idx="3418">
                  <c:v>142.3584899902308</c:v>
                </c:pt>
                <c:pt idx="3419">
                  <c:v>142.1245422363299</c:v>
                </c:pt>
                <c:pt idx="3420">
                  <c:v>142.1245422363299</c:v>
                </c:pt>
                <c:pt idx="3421">
                  <c:v>142.1245422363299</c:v>
                </c:pt>
                <c:pt idx="3422">
                  <c:v>142.1245422363299</c:v>
                </c:pt>
                <c:pt idx="3423">
                  <c:v>141.89114379883</c:v>
                </c:pt>
                <c:pt idx="3424">
                  <c:v>141.89114379883</c:v>
                </c:pt>
                <c:pt idx="3425">
                  <c:v>141.89114379883</c:v>
                </c:pt>
                <c:pt idx="3426">
                  <c:v>141.89114379883</c:v>
                </c:pt>
                <c:pt idx="3427">
                  <c:v>141.89114379883</c:v>
                </c:pt>
                <c:pt idx="3428">
                  <c:v>141.89114379883</c:v>
                </c:pt>
                <c:pt idx="3429">
                  <c:v>141.89114379883</c:v>
                </c:pt>
                <c:pt idx="3430">
                  <c:v>141.89114379883</c:v>
                </c:pt>
                <c:pt idx="3431">
                  <c:v>141.89114379883</c:v>
                </c:pt>
                <c:pt idx="3432">
                  <c:v>141.89114379883</c:v>
                </c:pt>
                <c:pt idx="3433">
                  <c:v>141.89114379883</c:v>
                </c:pt>
                <c:pt idx="3434">
                  <c:v>141.6584930419904</c:v>
                </c:pt>
                <c:pt idx="3435">
                  <c:v>141.6584930419904</c:v>
                </c:pt>
                <c:pt idx="3436">
                  <c:v>141.6584930419904</c:v>
                </c:pt>
                <c:pt idx="3437">
                  <c:v>141.6584930419904</c:v>
                </c:pt>
                <c:pt idx="3438">
                  <c:v>141.6584930419904</c:v>
                </c:pt>
                <c:pt idx="3439">
                  <c:v>141.6584930419904</c:v>
                </c:pt>
                <c:pt idx="3440">
                  <c:v>141.6584930419904</c:v>
                </c:pt>
                <c:pt idx="3441">
                  <c:v>141.6584930419904</c:v>
                </c:pt>
                <c:pt idx="3442">
                  <c:v>141.6584930419904</c:v>
                </c:pt>
                <c:pt idx="3443">
                  <c:v>141.6584930419904</c:v>
                </c:pt>
                <c:pt idx="3444">
                  <c:v>141.6584930419904</c:v>
                </c:pt>
                <c:pt idx="3445">
                  <c:v>141.6584930419904</c:v>
                </c:pt>
                <c:pt idx="3446">
                  <c:v>141.4263763427708</c:v>
                </c:pt>
                <c:pt idx="3447">
                  <c:v>141.4263763427708</c:v>
                </c:pt>
                <c:pt idx="3448">
                  <c:v>141.4263763427708</c:v>
                </c:pt>
                <c:pt idx="3449">
                  <c:v>141.4263763427708</c:v>
                </c:pt>
                <c:pt idx="3450">
                  <c:v>141.4263763427708</c:v>
                </c:pt>
                <c:pt idx="3451">
                  <c:v>141.4263763427708</c:v>
                </c:pt>
                <c:pt idx="3452">
                  <c:v>141.4263763427708</c:v>
                </c:pt>
                <c:pt idx="3453">
                  <c:v>141.4263763427708</c:v>
                </c:pt>
                <c:pt idx="3454">
                  <c:v>141.4263763427708</c:v>
                </c:pt>
                <c:pt idx="3455">
                  <c:v>141.4263763427708</c:v>
                </c:pt>
                <c:pt idx="3456">
                  <c:v>141.4263763427708</c:v>
                </c:pt>
                <c:pt idx="3457">
                  <c:v>141.4263763427708</c:v>
                </c:pt>
                <c:pt idx="3458">
                  <c:v>141.4263763427708</c:v>
                </c:pt>
                <c:pt idx="3459">
                  <c:v>141.4263763427708</c:v>
                </c:pt>
                <c:pt idx="3460">
                  <c:v>141.4263763427708</c:v>
                </c:pt>
                <c:pt idx="3461">
                  <c:v>141.4263763427708</c:v>
                </c:pt>
                <c:pt idx="3462">
                  <c:v>141.4263763427708</c:v>
                </c:pt>
                <c:pt idx="3463">
                  <c:v>141.4263763427708</c:v>
                </c:pt>
                <c:pt idx="3464">
                  <c:v>141.4263763427708</c:v>
                </c:pt>
                <c:pt idx="3465">
                  <c:v>141.4263763427708</c:v>
                </c:pt>
                <c:pt idx="3466">
                  <c:v>141.4263763427708</c:v>
                </c:pt>
                <c:pt idx="3467">
                  <c:v>141.4263763427708</c:v>
                </c:pt>
                <c:pt idx="3468">
                  <c:v>141.4263763427708</c:v>
                </c:pt>
                <c:pt idx="3469">
                  <c:v>141.4263763427708</c:v>
                </c:pt>
                <c:pt idx="3470">
                  <c:v>141.4263763427708</c:v>
                </c:pt>
                <c:pt idx="3471">
                  <c:v>141.4263763427708</c:v>
                </c:pt>
                <c:pt idx="3472">
                  <c:v>141.4263763427708</c:v>
                </c:pt>
                <c:pt idx="3473">
                  <c:v>141.4263763427708</c:v>
                </c:pt>
                <c:pt idx="3474">
                  <c:v>141.1949157714796</c:v>
                </c:pt>
                <c:pt idx="3475">
                  <c:v>141.1949157714796</c:v>
                </c:pt>
                <c:pt idx="3476">
                  <c:v>141.1949157714796</c:v>
                </c:pt>
                <c:pt idx="3477">
                  <c:v>141.1949157714796</c:v>
                </c:pt>
                <c:pt idx="3478">
                  <c:v>141.1949157714796</c:v>
                </c:pt>
                <c:pt idx="3479">
                  <c:v>141.1949157714796</c:v>
                </c:pt>
                <c:pt idx="3480">
                  <c:v>141.1949157714796</c:v>
                </c:pt>
                <c:pt idx="3481">
                  <c:v>141.1949157714796</c:v>
                </c:pt>
                <c:pt idx="3482">
                  <c:v>141.1949157714796</c:v>
                </c:pt>
                <c:pt idx="3483">
                  <c:v>141.4263763427708</c:v>
                </c:pt>
                <c:pt idx="3484">
                  <c:v>141.4263763427708</c:v>
                </c:pt>
                <c:pt idx="3485">
                  <c:v>141.4263763427708</c:v>
                </c:pt>
                <c:pt idx="3486">
                  <c:v>141.1949157714796</c:v>
                </c:pt>
                <c:pt idx="3487">
                  <c:v>141.1949157714796</c:v>
                </c:pt>
                <c:pt idx="3488">
                  <c:v>141.1949157714796</c:v>
                </c:pt>
                <c:pt idx="3489">
                  <c:v>141.1949157714796</c:v>
                </c:pt>
                <c:pt idx="3490">
                  <c:v>141.1949157714796</c:v>
                </c:pt>
                <c:pt idx="3491">
                  <c:v>141.1949157714796</c:v>
                </c:pt>
                <c:pt idx="3492">
                  <c:v>141.1949157714796</c:v>
                </c:pt>
                <c:pt idx="3493">
                  <c:v>141.1949157714796</c:v>
                </c:pt>
                <c:pt idx="3494">
                  <c:v>141.1949157714796</c:v>
                </c:pt>
                <c:pt idx="3495">
                  <c:v>141.1949157714796</c:v>
                </c:pt>
                <c:pt idx="3496">
                  <c:v>141.1949157714796</c:v>
                </c:pt>
                <c:pt idx="3497">
                  <c:v>141.1949157714796</c:v>
                </c:pt>
                <c:pt idx="3498">
                  <c:v>141.1949157714796</c:v>
                </c:pt>
                <c:pt idx="3499">
                  <c:v>141.1949157714796</c:v>
                </c:pt>
                <c:pt idx="3500">
                  <c:v>141.1949157714796</c:v>
                </c:pt>
                <c:pt idx="3501">
                  <c:v>141.1949157714796</c:v>
                </c:pt>
                <c:pt idx="3502">
                  <c:v>141.1949157714796</c:v>
                </c:pt>
                <c:pt idx="3503">
                  <c:v>140.96408081055</c:v>
                </c:pt>
                <c:pt idx="3504">
                  <c:v>140.96408081055</c:v>
                </c:pt>
                <c:pt idx="3505">
                  <c:v>140.96408081055</c:v>
                </c:pt>
                <c:pt idx="3506">
                  <c:v>140.96408081055</c:v>
                </c:pt>
                <c:pt idx="3507">
                  <c:v>141.1949157714796</c:v>
                </c:pt>
                <c:pt idx="3508">
                  <c:v>140.96408081055</c:v>
                </c:pt>
                <c:pt idx="3509">
                  <c:v>140.96408081055</c:v>
                </c:pt>
                <c:pt idx="3510">
                  <c:v>141.1949157714796</c:v>
                </c:pt>
                <c:pt idx="3511">
                  <c:v>141.1949157714796</c:v>
                </c:pt>
                <c:pt idx="3512">
                  <c:v>141.1949157714796</c:v>
                </c:pt>
                <c:pt idx="3513">
                  <c:v>141.1949157714796</c:v>
                </c:pt>
                <c:pt idx="3514">
                  <c:v>141.1949157714796</c:v>
                </c:pt>
                <c:pt idx="3515">
                  <c:v>141.1949157714796</c:v>
                </c:pt>
                <c:pt idx="3516">
                  <c:v>141.1949157714796</c:v>
                </c:pt>
                <c:pt idx="3517">
                  <c:v>140.96408081055</c:v>
                </c:pt>
                <c:pt idx="3518">
                  <c:v>140.96408081055</c:v>
                </c:pt>
                <c:pt idx="3519">
                  <c:v>140.96408081055</c:v>
                </c:pt>
                <c:pt idx="3520">
                  <c:v>140.96408081055</c:v>
                </c:pt>
                <c:pt idx="3521">
                  <c:v>140.96408081055</c:v>
                </c:pt>
                <c:pt idx="3522">
                  <c:v>140.96408081055</c:v>
                </c:pt>
                <c:pt idx="3523">
                  <c:v>140.96408081055</c:v>
                </c:pt>
                <c:pt idx="3524">
                  <c:v>141.1949157714796</c:v>
                </c:pt>
                <c:pt idx="3525">
                  <c:v>141.1949157714796</c:v>
                </c:pt>
                <c:pt idx="3526">
                  <c:v>141.1949157714796</c:v>
                </c:pt>
                <c:pt idx="3527">
                  <c:v>141.1949157714796</c:v>
                </c:pt>
                <c:pt idx="3528">
                  <c:v>141.1949157714796</c:v>
                </c:pt>
                <c:pt idx="3529">
                  <c:v>140.96408081055</c:v>
                </c:pt>
                <c:pt idx="3530">
                  <c:v>140.96408081055</c:v>
                </c:pt>
                <c:pt idx="3531">
                  <c:v>140.96408081055</c:v>
                </c:pt>
                <c:pt idx="3532">
                  <c:v>140.96408081055</c:v>
                </c:pt>
                <c:pt idx="3533">
                  <c:v>140.96408081055</c:v>
                </c:pt>
                <c:pt idx="3534">
                  <c:v>140.96408081055</c:v>
                </c:pt>
                <c:pt idx="3535">
                  <c:v>140.96408081055</c:v>
                </c:pt>
                <c:pt idx="3536">
                  <c:v>140.96408081055</c:v>
                </c:pt>
                <c:pt idx="3537">
                  <c:v>140.96408081055</c:v>
                </c:pt>
                <c:pt idx="3538">
                  <c:v>140.96408081055</c:v>
                </c:pt>
                <c:pt idx="3539">
                  <c:v>141.1949157714796</c:v>
                </c:pt>
                <c:pt idx="3540">
                  <c:v>140.96408081055</c:v>
                </c:pt>
                <c:pt idx="3541">
                  <c:v>140.96408081055</c:v>
                </c:pt>
                <c:pt idx="3542">
                  <c:v>141.1949157714796</c:v>
                </c:pt>
                <c:pt idx="3543">
                  <c:v>140.96408081055</c:v>
                </c:pt>
                <c:pt idx="3544">
                  <c:v>140.96408081055</c:v>
                </c:pt>
                <c:pt idx="3545">
                  <c:v>140.96408081055</c:v>
                </c:pt>
                <c:pt idx="3546">
                  <c:v>140.96408081055</c:v>
                </c:pt>
                <c:pt idx="3547">
                  <c:v>140.96408081055</c:v>
                </c:pt>
                <c:pt idx="3548">
                  <c:v>140.96408081055</c:v>
                </c:pt>
                <c:pt idx="3549">
                  <c:v>140.96408081055</c:v>
                </c:pt>
                <c:pt idx="3550">
                  <c:v>140.96408081055</c:v>
                </c:pt>
                <c:pt idx="3551">
                  <c:v>140.96408081055</c:v>
                </c:pt>
                <c:pt idx="3552">
                  <c:v>140.96408081055</c:v>
                </c:pt>
                <c:pt idx="3553">
                  <c:v>140.96408081055</c:v>
                </c:pt>
                <c:pt idx="3554">
                  <c:v>140.96408081055</c:v>
                </c:pt>
                <c:pt idx="3555">
                  <c:v>140.96408081055</c:v>
                </c:pt>
                <c:pt idx="3556">
                  <c:v>140.96408081055</c:v>
                </c:pt>
                <c:pt idx="3557">
                  <c:v>140.96408081055</c:v>
                </c:pt>
                <c:pt idx="3558">
                  <c:v>140.96408081055</c:v>
                </c:pt>
                <c:pt idx="3559">
                  <c:v>140.96408081055</c:v>
                </c:pt>
                <c:pt idx="3560">
                  <c:v>140.96408081055</c:v>
                </c:pt>
                <c:pt idx="3561">
                  <c:v>140.96408081055</c:v>
                </c:pt>
                <c:pt idx="3562">
                  <c:v>140.96408081055</c:v>
                </c:pt>
                <c:pt idx="3563">
                  <c:v>140.96408081055</c:v>
                </c:pt>
                <c:pt idx="3564">
                  <c:v>140.96408081055</c:v>
                </c:pt>
                <c:pt idx="3565">
                  <c:v>140.96408081055</c:v>
                </c:pt>
                <c:pt idx="3566">
                  <c:v>140.96408081055</c:v>
                </c:pt>
                <c:pt idx="3567">
                  <c:v>140.96408081055</c:v>
                </c:pt>
                <c:pt idx="3568">
                  <c:v>140.96408081055</c:v>
                </c:pt>
                <c:pt idx="3569">
                  <c:v>140.96408081055</c:v>
                </c:pt>
                <c:pt idx="3570">
                  <c:v>141.1949157714796</c:v>
                </c:pt>
                <c:pt idx="3571">
                  <c:v>140.96408081055</c:v>
                </c:pt>
                <c:pt idx="3572">
                  <c:v>140.96408081055</c:v>
                </c:pt>
                <c:pt idx="3573">
                  <c:v>140.96408081055</c:v>
                </c:pt>
                <c:pt idx="3574">
                  <c:v>140.96408081055</c:v>
                </c:pt>
                <c:pt idx="3575">
                  <c:v>140.96408081055</c:v>
                </c:pt>
                <c:pt idx="3576">
                  <c:v>140.96408081055</c:v>
                </c:pt>
                <c:pt idx="3577">
                  <c:v>140.96408081055</c:v>
                </c:pt>
                <c:pt idx="3578">
                  <c:v>140.96408081055</c:v>
                </c:pt>
                <c:pt idx="3579">
                  <c:v>140.96408081055</c:v>
                </c:pt>
                <c:pt idx="3580">
                  <c:v>140.96408081055</c:v>
                </c:pt>
                <c:pt idx="3581">
                  <c:v>140.96408081055</c:v>
                </c:pt>
                <c:pt idx="3582">
                  <c:v>140.96408081055</c:v>
                </c:pt>
                <c:pt idx="3583">
                  <c:v>140.96408081055</c:v>
                </c:pt>
                <c:pt idx="3584">
                  <c:v>140.96408081055</c:v>
                </c:pt>
                <c:pt idx="3585">
                  <c:v>140.96408081055</c:v>
                </c:pt>
                <c:pt idx="3586">
                  <c:v>140.96408081055</c:v>
                </c:pt>
                <c:pt idx="3587">
                  <c:v>140.96408081055</c:v>
                </c:pt>
                <c:pt idx="3588">
                  <c:v>140.96408081055</c:v>
                </c:pt>
                <c:pt idx="3589">
                  <c:v>140.96408081055</c:v>
                </c:pt>
                <c:pt idx="3590">
                  <c:v>140.96408081055</c:v>
                </c:pt>
                <c:pt idx="3591">
                  <c:v>140.96408081055</c:v>
                </c:pt>
                <c:pt idx="3592">
                  <c:v>140.96408081055</c:v>
                </c:pt>
                <c:pt idx="3593">
                  <c:v>140.96408081055</c:v>
                </c:pt>
                <c:pt idx="3594">
                  <c:v>140.96408081055</c:v>
                </c:pt>
                <c:pt idx="3595">
                  <c:v>140.96408081055</c:v>
                </c:pt>
                <c:pt idx="3596">
                  <c:v>140.96408081055</c:v>
                </c:pt>
                <c:pt idx="3597">
                  <c:v>140.96408081055</c:v>
                </c:pt>
                <c:pt idx="3598">
                  <c:v>140.96408081055</c:v>
                </c:pt>
                <c:pt idx="3599">
                  <c:v>140.96408081055</c:v>
                </c:pt>
                <c:pt idx="3600">
                  <c:v>140.96408081055</c:v>
                </c:pt>
                <c:pt idx="3601">
                  <c:v>140.96408081055</c:v>
                </c:pt>
                <c:pt idx="3602">
                  <c:v>140.96408081055</c:v>
                </c:pt>
                <c:pt idx="3603">
                  <c:v>140.96408081055</c:v>
                </c:pt>
                <c:pt idx="3604">
                  <c:v>140.96408081055</c:v>
                </c:pt>
                <c:pt idx="3605">
                  <c:v>140.7337951660193</c:v>
                </c:pt>
                <c:pt idx="3606">
                  <c:v>140.96408081055</c:v>
                </c:pt>
                <c:pt idx="3607">
                  <c:v>140.96408081055</c:v>
                </c:pt>
                <c:pt idx="3608">
                  <c:v>140.96408081055</c:v>
                </c:pt>
                <c:pt idx="3609">
                  <c:v>140.96408081055</c:v>
                </c:pt>
                <c:pt idx="3610">
                  <c:v>140.96408081055</c:v>
                </c:pt>
                <c:pt idx="3611">
                  <c:v>140.96408081055</c:v>
                </c:pt>
                <c:pt idx="3612">
                  <c:v>140.96408081055</c:v>
                </c:pt>
                <c:pt idx="3613">
                  <c:v>140.96408081055</c:v>
                </c:pt>
                <c:pt idx="3614">
                  <c:v>140.96408081055</c:v>
                </c:pt>
                <c:pt idx="3615">
                  <c:v>140.96408081055</c:v>
                </c:pt>
                <c:pt idx="3616">
                  <c:v>140.96408081055</c:v>
                </c:pt>
                <c:pt idx="3617">
                  <c:v>140.96408081055</c:v>
                </c:pt>
                <c:pt idx="3618">
                  <c:v>140.96408081055</c:v>
                </c:pt>
                <c:pt idx="3619">
                  <c:v>140.96408081055</c:v>
                </c:pt>
                <c:pt idx="3620">
                  <c:v>140.7337951660193</c:v>
                </c:pt>
                <c:pt idx="3621">
                  <c:v>140.96408081055</c:v>
                </c:pt>
                <c:pt idx="3622">
                  <c:v>140.7337951660193</c:v>
                </c:pt>
                <c:pt idx="3623">
                  <c:v>140.96408081055</c:v>
                </c:pt>
                <c:pt idx="3624">
                  <c:v>140.96408081055</c:v>
                </c:pt>
                <c:pt idx="3625">
                  <c:v>140.96408081055</c:v>
                </c:pt>
                <c:pt idx="3626">
                  <c:v>140.96408081055</c:v>
                </c:pt>
                <c:pt idx="3627">
                  <c:v>140.96408081055</c:v>
                </c:pt>
                <c:pt idx="3628">
                  <c:v>140.96408081055</c:v>
                </c:pt>
                <c:pt idx="3629">
                  <c:v>140.96408081055</c:v>
                </c:pt>
                <c:pt idx="3630">
                  <c:v>140.96408081055</c:v>
                </c:pt>
                <c:pt idx="3631">
                  <c:v>140.96408081055</c:v>
                </c:pt>
                <c:pt idx="3632">
                  <c:v>140.96408081055</c:v>
                </c:pt>
                <c:pt idx="3633">
                  <c:v>140.96408081055</c:v>
                </c:pt>
                <c:pt idx="3634">
                  <c:v>140.7337951660193</c:v>
                </c:pt>
                <c:pt idx="3635">
                  <c:v>140.7337951660193</c:v>
                </c:pt>
                <c:pt idx="3636">
                  <c:v>140.96408081055</c:v>
                </c:pt>
                <c:pt idx="3637">
                  <c:v>140.96408081055</c:v>
                </c:pt>
                <c:pt idx="3638">
                  <c:v>140.96408081055</c:v>
                </c:pt>
                <c:pt idx="3639">
                  <c:v>140.96408081055</c:v>
                </c:pt>
                <c:pt idx="3640">
                  <c:v>140.96408081055</c:v>
                </c:pt>
                <c:pt idx="3641">
                  <c:v>140.7337951660193</c:v>
                </c:pt>
                <c:pt idx="3642">
                  <c:v>140.7337951660193</c:v>
                </c:pt>
                <c:pt idx="3643">
                  <c:v>140.7337951660193</c:v>
                </c:pt>
                <c:pt idx="3644">
                  <c:v>140.7337951660193</c:v>
                </c:pt>
                <c:pt idx="3645">
                  <c:v>140.96408081055</c:v>
                </c:pt>
                <c:pt idx="3646">
                  <c:v>140.96408081055</c:v>
                </c:pt>
                <c:pt idx="3647">
                  <c:v>140.96408081055</c:v>
                </c:pt>
                <c:pt idx="3648">
                  <c:v>140.96408081055</c:v>
                </c:pt>
                <c:pt idx="3649">
                  <c:v>140.7337951660193</c:v>
                </c:pt>
                <c:pt idx="3650">
                  <c:v>140.50424194336</c:v>
                </c:pt>
                <c:pt idx="3651">
                  <c:v>139.8190002441397</c:v>
                </c:pt>
                <c:pt idx="3652">
                  <c:v>139.12515258789</c:v>
                </c:pt>
                <c:pt idx="3653">
                  <c:v>138.22732543945</c:v>
                </c:pt>
                <c:pt idx="3654">
                  <c:v>137.3388214111304</c:v>
                </c:pt>
                <c:pt idx="3655">
                  <c:v>136.45970153809</c:v>
                </c:pt>
                <c:pt idx="3656">
                  <c:v>135.8063354492204</c:v>
                </c:pt>
                <c:pt idx="3657">
                  <c:v>135.3736877441397</c:v>
                </c:pt>
                <c:pt idx="3658">
                  <c:v>134.94316101074</c:v>
                </c:pt>
                <c:pt idx="3659">
                  <c:v>134.72872924805</c:v>
                </c:pt>
                <c:pt idx="3660">
                  <c:v>134.51490783691</c:v>
                </c:pt>
                <c:pt idx="3661">
                  <c:v>134.30166625977</c:v>
                </c:pt>
                <c:pt idx="3662">
                  <c:v>133.8766784668</c:v>
                </c:pt>
                <c:pt idx="3663">
                  <c:v>133.8766784668</c:v>
                </c:pt>
                <c:pt idx="3664">
                  <c:v>133.66500854492</c:v>
                </c:pt>
                <c:pt idx="3665">
                  <c:v>133.45393371582</c:v>
                </c:pt>
                <c:pt idx="3666">
                  <c:v>133.45393371582</c:v>
                </c:pt>
                <c:pt idx="3667">
                  <c:v>133.45393371582</c:v>
                </c:pt>
                <c:pt idx="3668">
                  <c:v>133.2301940917999</c:v>
                </c:pt>
                <c:pt idx="3669">
                  <c:v>133.2301940917999</c:v>
                </c:pt>
                <c:pt idx="3670">
                  <c:v>133.2301940917999</c:v>
                </c:pt>
                <c:pt idx="3671">
                  <c:v>133.02020263672</c:v>
                </c:pt>
                <c:pt idx="3672">
                  <c:v>133.02020263672</c:v>
                </c:pt>
                <c:pt idx="3673">
                  <c:v>133.02020263672</c:v>
                </c:pt>
                <c:pt idx="3674">
                  <c:v>132.8107910156305</c:v>
                </c:pt>
                <c:pt idx="3675">
                  <c:v>132.8107910156305</c:v>
                </c:pt>
                <c:pt idx="3676">
                  <c:v>132.8107910156305</c:v>
                </c:pt>
                <c:pt idx="3677">
                  <c:v>132.8107910156305</c:v>
                </c:pt>
                <c:pt idx="3678">
                  <c:v>132.6018829345697</c:v>
                </c:pt>
                <c:pt idx="3679">
                  <c:v>132.6018829345697</c:v>
                </c:pt>
                <c:pt idx="3680">
                  <c:v>132.6018829345697</c:v>
                </c:pt>
                <c:pt idx="3681">
                  <c:v>132.6018829345697</c:v>
                </c:pt>
                <c:pt idx="3682">
                  <c:v>132.6018829345697</c:v>
                </c:pt>
                <c:pt idx="3683">
                  <c:v>132.6018829345697</c:v>
                </c:pt>
                <c:pt idx="3684">
                  <c:v>132.393447875981</c:v>
                </c:pt>
                <c:pt idx="3685">
                  <c:v>132.1856842040997</c:v>
                </c:pt>
                <c:pt idx="3686">
                  <c:v>132.1856842040997</c:v>
                </c:pt>
                <c:pt idx="3687">
                  <c:v>132.1856842040997</c:v>
                </c:pt>
                <c:pt idx="3688">
                  <c:v>132.1856842040997</c:v>
                </c:pt>
                <c:pt idx="3689">
                  <c:v>132.1856842040997</c:v>
                </c:pt>
                <c:pt idx="3690">
                  <c:v>132.1856842040997</c:v>
                </c:pt>
                <c:pt idx="3691">
                  <c:v>132.1856842040997</c:v>
                </c:pt>
                <c:pt idx="3692">
                  <c:v>132.1856842040997</c:v>
                </c:pt>
                <c:pt idx="3693">
                  <c:v>131.97830200195</c:v>
                </c:pt>
                <c:pt idx="3694">
                  <c:v>131.97830200195</c:v>
                </c:pt>
                <c:pt idx="3695">
                  <c:v>131.77149963379</c:v>
                </c:pt>
                <c:pt idx="3696">
                  <c:v>131.77149963379</c:v>
                </c:pt>
                <c:pt idx="3697">
                  <c:v>131.77149963379</c:v>
                </c:pt>
                <c:pt idx="3698">
                  <c:v>131.56526184082</c:v>
                </c:pt>
                <c:pt idx="3699">
                  <c:v>131.56526184082</c:v>
                </c:pt>
                <c:pt idx="3700">
                  <c:v>131.35960388184</c:v>
                </c:pt>
                <c:pt idx="3701">
                  <c:v>131.35960388184</c:v>
                </c:pt>
                <c:pt idx="3702">
                  <c:v>131.35960388184</c:v>
                </c:pt>
                <c:pt idx="3703">
                  <c:v>131.35960388184</c:v>
                </c:pt>
                <c:pt idx="3704">
                  <c:v>131.35960388184</c:v>
                </c:pt>
                <c:pt idx="3705">
                  <c:v>131.1543273925804</c:v>
                </c:pt>
                <c:pt idx="3706">
                  <c:v>131.1543273925804</c:v>
                </c:pt>
                <c:pt idx="3707">
                  <c:v>131.1543273925804</c:v>
                </c:pt>
                <c:pt idx="3708">
                  <c:v>131.1543273925804</c:v>
                </c:pt>
                <c:pt idx="3709">
                  <c:v>131.1543273925804</c:v>
                </c:pt>
                <c:pt idx="3710">
                  <c:v>131.1543273925804</c:v>
                </c:pt>
                <c:pt idx="3711">
                  <c:v>131.1543273925804</c:v>
                </c:pt>
                <c:pt idx="3712">
                  <c:v>131.35960388184</c:v>
                </c:pt>
                <c:pt idx="3713">
                  <c:v>131.35960388184</c:v>
                </c:pt>
                <c:pt idx="3714">
                  <c:v>131.35960388184</c:v>
                </c:pt>
                <c:pt idx="3715">
                  <c:v>131.35960388184</c:v>
                </c:pt>
                <c:pt idx="3716">
                  <c:v>131.35960388184</c:v>
                </c:pt>
                <c:pt idx="3717">
                  <c:v>131.35960388184</c:v>
                </c:pt>
                <c:pt idx="3718">
                  <c:v>131.1543273925804</c:v>
                </c:pt>
                <c:pt idx="3719">
                  <c:v>131.1543273925804</c:v>
                </c:pt>
                <c:pt idx="3720">
                  <c:v>131.1543273925804</c:v>
                </c:pt>
                <c:pt idx="3721">
                  <c:v>131.1543273925804</c:v>
                </c:pt>
                <c:pt idx="3722">
                  <c:v>131.1543273925804</c:v>
                </c:pt>
                <c:pt idx="3723">
                  <c:v>131.35960388184</c:v>
                </c:pt>
                <c:pt idx="3724">
                  <c:v>131.35960388184</c:v>
                </c:pt>
                <c:pt idx="3725">
                  <c:v>131.35960388184</c:v>
                </c:pt>
                <c:pt idx="3726">
                  <c:v>131.35960388184</c:v>
                </c:pt>
                <c:pt idx="3727">
                  <c:v>131.35960388184</c:v>
                </c:pt>
                <c:pt idx="3728">
                  <c:v>131.35960388184</c:v>
                </c:pt>
                <c:pt idx="3729">
                  <c:v>131.35960388184</c:v>
                </c:pt>
                <c:pt idx="3730">
                  <c:v>131.35960388184</c:v>
                </c:pt>
                <c:pt idx="3731">
                  <c:v>131.1543273925804</c:v>
                </c:pt>
                <c:pt idx="3732">
                  <c:v>131.35960388184</c:v>
                </c:pt>
                <c:pt idx="3733">
                  <c:v>131.35960388184</c:v>
                </c:pt>
                <c:pt idx="3734">
                  <c:v>131.35960388184</c:v>
                </c:pt>
                <c:pt idx="3735">
                  <c:v>131.1543273925804</c:v>
                </c:pt>
                <c:pt idx="3736">
                  <c:v>131.35960388184</c:v>
                </c:pt>
                <c:pt idx="3737">
                  <c:v>131.1543273925804</c:v>
                </c:pt>
                <c:pt idx="3738">
                  <c:v>131.1543273925804</c:v>
                </c:pt>
                <c:pt idx="3739">
                  <c:v>131.1543273925804</c:v>
                </c:pt>
                <c:pt idx="3740">
                  <c:v>131.1543273925804</c:v>
                </c:pt>
                <c:pt idx="3741">
                  <c:v>130.9497070312497</c:v>
                </c:pt>
                <c:pt idx="3742">
                  <c:v>130.9497070312497</c:v>
                </c:pt>
                <c:pt idx="3743">
                  <c:v>131.1543273925804</c:v>
                </c:pt>
                <c:pt idx="3744">
                  <c:v>131.1543273925804</c:v>
                </c:pt>
                <c:pt idx="3745">
                  <c:v>131.1543273925804</c:v>
                </c:pt>
                <c:pt idx="3746">
                  <c:v>131.1543273925804</c:v>
                </c:pt>
                <c:pt idx="3747">
                  <c:v>131.1543273925804</c:v>
                </c:pt>
                <c:pt idx="3748">
                  <c:v>131.1543273925804</c:v>
                </c:pt>
                <c:pt idx="3749">
                  <c:v>131.1543273925804</c:v>
                </c:pt>
                <c:pt idx="3750">
                  <c:v>131.1543273925804</c:v>
                </c:pt>
                <c:pt idx="3751">
                  <c:v>131.1543273925804</c:v>
                </c:pt>
                <c:pt idx="3752">
                  <c:v>131.1543273925804</c:v>
                </c:pt>
                <c:pt idx="3753">
                  <c:v>130.9497070312497</c:v>
                </c:pt>
                <c:pt idx="3754">
                  <c:v>130.9497070312497</c:v>
                </c:pt>
                <c:pt idx="3755">
                  <c:v>130.9497070312497</c:v>
                </c:pt>
                <c:pt idx="3756">
                  <c:v>130.9497070312497</c:v>
                </c:pt>
                <c:pt idx="3757">
                  <c:v>131.1543273925804</c:v>
                </c:pt>
                <c:pt idx="3758">
                  <c:v>131.1543273925804</c:v>
                </c:pt>
                <c:pt idx="3759">
                  <c:v>131.1543273925804</c:v>
                </c:pt>
                <c:pt idx="3760">
                  <c:v>131.1543273925804</c:v>
                </c:pt>
                <c:pt idx="3761">
                  <c:v>131.1543273925804</c:v>
                </c:pt>
                <c:pt idx="3762">
                  <c:v>131.1543273925804</c:v>
                </c:pt>
                <c:pt idx="3763">
                  <c:v>131.1543273925804</c:v>
                </c:pt>
                <c:pt idx="3764">
                  <c:v>131.1543273925804</c:v>
                </c:pt>
                <c:pt idx="3765">
                  <c:v>131.1543273925804</c:v>
                </c:pt>
                <c:pt idx="3766">
                  <c:v>131.1543273925804</c:v>
                </c:pt>
                <c:pt idx="3767">
                  <c:v>131.1543273925804</c:v>
                </c:pt>
                <c:pt idx="3768">
                  <c:v>131.1543273925804</c:v>
                </c:pt>
                <c:pt idx="3769">
                  <c:v>131.1543273925804</c:v>
                </c:pt>
                <c:pt idx="3770">
                  <c:v>131.1543273925804</c:v>
                </c:pt>
                <c:pt idx="3771">
                  <c:v>131.1543273925804</c:v>
                </c:pt>
                <c:pt idx="3772">
                  <c:v>130.9497070312497</c:v>
                </c:pt>
                <c:pt idx="3773">
                  <c:v>130.9497070312497</c:v>
                </c:pt>
                <c:pt idx="3774">
                  <c:v>130.9497070312497</c:v>
                </c:pt>
                <c:pt idx="3775">
                  <c:v>130.9497070312497</c:v>
                </c:pt>
                <c:pt idx="3776">
                  <c:v>130.9497070312497</c:v>
                </c:pt>
                <c:pt idx="3777">
                  <c:v>130.9497070312497</c:v>
                </c:pt>
                <c:pt idx="3778">
                  <c:v>130.9497070312497</c:v>
                </c:pt>
                <c:pt idx="3779">
                  <c:v>130.9497070312497</c:v>
                </c:pt>
                <c:pt idx="3780">
                  <c:v>130.9497070312497</c:v>
                </c:pt>
                <c:pt idx="3781">
                  <c:v>130.9497070312497</c:v>
                </c:pt>
                <c:pt idx="3782">
                  <c:v>130.9497070312497</c:v>
                </c:pt>
                <c:pt idx="3783">
                  <c:v>130.9497070312497</c:v>
                </c:pt>
                <c:pt idx="3784">
                  <c:v>130.9497070312497</c:v>
                </c:pt>
                <c:pt idx="3785">
                  <c:v>130.9497070312497</c:v>
                </c:pt>
                <c:pt idx="3786">
                  <c:v>131.1543273925804</c:v>
                </c:pt>
                <c:pt idx="3787">
                  <c:v>131.1543273925804</c:v>
                </c:pt>
                <c:pt idx="3788">
                  <c:v>131.1543273925804</c:v>
                </c:pt>
                <c:pt idx="3789">
                  <c:v>130.9497070312497</c:v>
                </c:pt>
                <c:pt idx="3790">
                  <c:v>130.9497070312497</c:v>
                </c:pt>
                <c:pt idx="3791">
                  <c:v>130.9497070312497</c:v>
                </c:pt>
                <c:pt idx="3792">
                  <c:v>130.9497070312497</c:v>
                </c:pt>
                <c:pt idx="3793">
                  <c:v>130.9497070312497</c:v>
                </c:pt>
                <c:pt idx="3794">
                  <c:v>130.9497070312497</c:v>
                </c:pt>
                <c:pt idx="3795">
                  <c:v>130.9497070312497</c:v>
                </c:pt>
                <c:pt idx="3796">
                  <c:v>130.9497070312497</c:v>
                </c:pt>
                <c:pt idx="3797">
                  <c:v>130.9497070312497</c:v>
                </c:pt>
                <c:pt idx="3798">
                  <c:v>130.9497070312497</c:v>
                </c:pt>
                <c:pt idx="3799">
                  <c:v>130.9497070312497</c:v>
                </c:pt>
                <c:pt idx="3800">
                  <c:v>130.9497070312497</c:v>
                </c:pt>
                <c:pt idx="3801">
                  <c:v>130.9497070312497</c:v>
                </c:pt>
                <c:pt idx="3802">
                  <c:v>130.9497070312497</c:v>
                </c:pt>
                <c:pt idx="3803">
                  <c:v>130.9497070312497</c:v>
                </c:pt>
                <c:pt idx="3804">
                  <c:v>130.9497070312497</c:v>
                </c:pt>
                <c:pt idx="3805">
                  <c:v>131.1543273925804</c:v>
                </c:pt>
                <c:pt idx="3806">
                  <c:v>131.1543273925804</c:v>
                </c:pt>
                <c:pt idx="3807">
                  <c:v>131.1543273925804</c:v>
                </c:pt>
                <c:pt idx="3808">
                  <c:v>131.1543273925804</c:v>
                </c:pt>
                <c:pt idx="3809">
                  <c:v>131.1543273925804</c:v>
                </c:pt>
                <c:pt idx="3810">
                  <c:v>131.1543273925804</c:v>
                </c:pt>
                <c:pt idx="3811">
                  <c:v>130.9497070312497</c:v>
                </c:pt>
                <c:pt idx="3812">
                  <c:v>130.9497070312497</c:v>
                </c:pt>
                <c:pt idx="3813">
                  <c:v>130.9497070312497</c:v>
                </c:pt>
                <c:pt idx="3814">
                  <c:v>130.9497070312497</c:v>
                </c:pt>
                <c:pt idx="3815">
                  <c:v>130.9497070312497</c:v>
                </c:pt>
                <c:pt idx="3816">
                  <c:v>130.9497070312497</c:v>
                </c:pt>
                <c:pt idx="3817">
                  <c:v>130.9497070312497</c:v>
                </c:pt>
                <c:pt idx="3818">
                  <c:v>130.7454681396499</c:v>
                </c:pt>
                <c:pt idx="3819">
                  <c:v>130.9497070312497</c:v>
                </c:pt>
                <c:pt idx="3820">
                  <c:v>130.7454681396499</c:v>
                </c:pt>
                <c:pt idx="3821">
                  <c:v>130.7454681396499</c:v>
                </c:pt>
                <c:pt idx="3822">
                  <c:v>130.7454681396499</c:v>
                </c:pt>
                <c:pt idx="3823">
                  <c:v>130.9497070312497</c:v>
                </c:pt>
                <c:pt idx="3824">
                  <c:v>130.9497070312497</c:v>
                </c:pt>
                <c:pt idx="3825">
                  <c:v>130.9497070312497</c:v>
                </c:pt>
                <c:pt idx="3826">
                  <c:v>130.9497070312497</c:v>
                </c:pt>
                <c:pt idx="3827">
                  <c:v>130.9497070312497</c:v>
                </c:pt>
                <c:pt idx="3828">
                  <c:v>130.9497070312497</c:v>
                </c:pt>
                <c:pt idx="3829">
                  <c:v>130.9497070312497</c:v>
                </c:pt>
                <c:pt idx="3830">
                  <c:v>130.9497070312497</c:v>
                </c:pt>
                <c:pt idx="3831">
                  <c:v>130.7454681396499</c:v>
                </c:pt>
                <c:pt idx="3832">
                  <c:v>130.9497070312497</c:v>
                </c:pt>
                <c:pt idx="3833">
                  <c:v>130.9497070312497</c:v>
                </c:pt>
                <c:pt idx="3834">
                  <c:v>130.9497070312497</c:v>
                </c:pt>
                <c:pt idx="3835">
                  <c:v>130.9497070312497</c:v>
                </c:pt>
                <c:pt idx="3836">
                  <c:v>130.9497070312497</c:v>
                </c:pt>
                <c:pt idx="3837">
                  <c:v>130.7454681396499</c:v>
                </c:pt>
                <c:pt idx="3838">
                  <c:v>130.7454681396499</c:v>
                </c:pt>
                <c:pt idx="3839">
                  <c:v>130.9497070312497</c:v>
                </c:pt>
                <c:pt idx="3840">
                  <c:v>130.9497070312497</c:v>
                </c:pt>
                <c:pt idx="3841">
                  <c:v>130.9497070312497</c:v>
                </c:pt>
                <c:pt idx="3842">
                  <c:v>130.9497070312497</c:v>
                </c:pt>
                <c:pt idx="3843">
                  <c:v>130.9497070312497</c:v>
                </c:pt>
                <c:pt idx="3844">
                  <c:v>131.1543273925804</c:v>
                </c:pt>
                <c:pt idx="3845">
                  <c:v>131.1543273925804</c:v>
                </c:pt>
                <c:pt idx="3846">
                  <c:v>130.9497070312497</c:v>
                </c:pt>
                <c:pt idx="3847">
                  <c:v>130.9497070312497</c:v>
                </c:pt>
                <c:pt idx="3848">
                  <c:v>130.9497070312497</c:v>
                </c:pt>
                <c:pt idx="3849">
                  <c:v>131.1543273925804</c:v>
                </c:pt>
                <c:pt idx="3850">
                  <c:v>130.9497070312497</c:v>
                </c:pt>
                <c:pt idx="3851">
                  <c:v>130.9497070312497</c:v>
                </c:pt>
                <c:pt idx="3852">
                  <c:v>130.9497070312497</c:v>
                </c:pt>
                <c:pt idx="3853">
                  <c:v>130.7454681396499</c:v>
                </c:pt>
                <c:pt idx="3854">
                  <c:v>130.7454681396499</c:v>
                </c:pt>
                <c:pt idx="3855">
                  <c:v>130.54188537598</c:v>
                </c:pt>
                <c:pt idx="3856">
                  <c:v>130.54188537598</c:v>
                </c:pt>
                <c:pt idx="3857">
                  <c:v>129.9339752197299</c:v>
                </c:pt>
                <c:pt idx="3858">
                  <c:v>129.1306915283197</c:v>
                </c:pt>
                <c:pt idx="3859">
                  <c:v>128.1378631591797</c:v>
                </c:pt>
                <c:pt idx="3860">
                  <c:v>126.75643920898</c:v>
                </c:pt>
                <c:pt idx="3861">
                  <c:v>125.60179138184</c:v>
                </c:pt>
                <c:pt idx="3862">
                  <c:v>124.65250396729</c:v>
                </c:pt>
                <c:pt idx="3863">
                  <c:v>124.0885848999</c:v>
                </c:pt>
                <c:pt idx="3864">
                  <c:v>123.7148590087902</c:v>
                </c:pt>
                <c:pt idx="3865">
                  <c:v>123.52872467041</c:v>
                </c:pt>
                <c:pt idx="3866">
                  <c:v>123.34301757812</c:v>
                </c:pt>
                <c:pt idx="3867">
                  <c:v>122.97297668457</c:v>
                </c:pt>
                <c:pt idx="3868">
                  <c:v>122.7886276245102</c:v>
                </c:pt>
                <c:pt idx="3869">
                  <c:v>122.6047058105496</c:v>
                </c:pt>
                <c:pt idx="3870">
                  <c:v>122.6047058105496</c:v>
                </c:pt>
                <c:pt idx="3871">
                  <c:v>122.6047058105496</c:v>
                </c:pt>
                <c:pt idx="3872">
                  <c:v>122.42121124268</c:v>
                </c:pt>
                <c:pt idx="3873">
                  <c:v>122.42121124268</c:v>
                </c:pt>
                <c:pt idx="3874">
                  <c:v>122.22682189941</c:v>
                </c:pt>
                <c:pt idx="3875">
                  <c:v>122.22682189941</c:v>
                </c:pt>
                <c:pt idx="3876">
                  <c:v>122.0442657470704</c:v>
                </c:pt>
                <c:pt idx="3877">
                  <c:v>122.0442657470704</c:v>
                </c:pt>
                <c:pt idx="3878">
                  <c:v>122.0442657470704</c:v>
                </c:pt>
                <c:pt idx="3879">
                  <c:v>122.0442657470704</c:v>
                </c:pt>
                <c:pt idx="3880">
                  <c:v>122.0442657470704</c:v>
                </c:pt>
                <c:pt idx="3881">
                  <c:v>121.86212921143</c:v>
                </c:pt>
                <c:pt idx="3882">
                  <c:v>121.86212921143</c:v>
                </c:pt>
                <c:pt idx="3883">
                  <c:v>121.86212921143</c:v>
                </c:pt>
                <c:pt idx="3884">
                  <c:v>121.6804885864294</c:v>
                </c:pt>
                <c:pt idx="3885">
                  <c:v>121.6804885864294</c:v>
                </c:pt>
                <c:pt idx="3886">
                  <c:v>121.6804885864294</c:v>
                </c:pt>
                <c:pt idx="3887">
                  <c:v>121.6804885864294</c:v>
                </c:pt>
                <c:pt idx="3888">
                  <c:v>121.6804885864294</c:v>
                </c:pt>
                <c:pt idx="3889">
                  <c:v>121.49927520752</c:v>
                </c:pt>
                <c:pt idx="3890">
                  <c:v>121.49927520752</c:v>
                </c:pt>
                <c:pt idx="3891">
                  <c:v>121.49927520752</c:v>
                </c:pt>
                <c:pt idx="3892">
                  <c:v>121.49927520752</c:v>
                </c:pt>
                <c:pt idx="3893">
                  <c:v>121.49927520752</c:v>
                </c:pt>
                <c:pt idx="3894">
                  <c:v>121.49927520752</c:v>
                </c:pt>
                <c:pt idx="3895">
                  <c:v>121.3184661865198</c:v>
                </c:pt>
                <c:pt idx="3896">
                  <c:v>121.3184661865198</c:v>
                </c:pt>
                <c:pt idx="3897">
                  <c:v>121.3184661865198</c:v>
                </c:pt>
                <c:pt idx="3898">
                  <c:v>121.3184661865198</c:v>
                </c:pt>
                <c:pt idx="3899">
                  <c:v>121.3184661865198</c:v>
                </c:pt>
                <c:pt idx="3900">
                  <c:v>121.3184661865198</c:v>
                </c:pt>
                <c:pt idx="3901">
                  <c:v>121.3184661865198</c:v>
                </c:pt>
                <c:pt idx="3902">
                  <c:v>121.3184661865198</c:v>
                </c:pt>
                <c:pt idx="3903">
                  <c:v>121.3184661865198</c:v>
                </c:pt>
                <c:pt idx="3904">
                  <c:v>121.1380767822296</c:v>
                </c:pt>
                <c:pt idx="3905">
                  <c:v>121.1380767822296</c:v>
                </c:pt>
                <c:pt idx="3906">
                  <c:v>121.1380767822296</c:v>
                </c:pt>
                <c:pt idx="3907">
                  <c:v>121.1380767822296</c:v>
                </c:pt>
                <c:pt idx="3908">
                  <c:v>121.3184661865198</c:v>
                </c:pt>
                <c:pt idx="3909">
                  <c:v>121.3184661865198</c:v>
                </c:pt>
                <c:pt idx="3910">
                  <c:v>121.3184661865198</c:v>
                </c:pt>
                <c:pt idx="3911">
                  <c:v>121.3184661865198</c:v>
                </c:pt>
                <c:pt idx="3912">
                  <c:v>121.3184661865198</c:v>
                </c:pt>
                <c:pt idx="3913">
                  <c:v>121.1380767822296</c:v>
                </c:pt>
                <c:pt idx="3914">
                  <c:v>121.3184661865198</c:v>
                </c:pt>
                <c:pt idx="3915">
                  <c:v>121.3184661865198</c:v>
                </c:pt>
                <c:pt idx="3916">
                  <c:v>121.3184661865198</c:v>
                </c:pt>
                <c:pt idx="3917">
                  <c:v>121.3184661865198</c:v>
                </c:pt>
                <c:pt idx="3918">
                  <c:v>121.3184661865198</c:v>
                </c:pt>
                <c:pt idx="3919">
                  <c:v>121.3184661865198</c:v>
                </c:pt>
                <c:pt idx="3920">
                  <c:v>121.3184661865198</c:v>
                </c:pt>
                <c:pt idx="3921">
                  <c:v>121.3184661865198</c:v>
                </c:pt>
                <c:pt idx="3922">
                  <c:v>121.1380767822296</c:v>
                </c:pt>
                <c:pt idx="3923">
                  <c:v>121.1380767822296</c:v>
                </c:pt>
                <c:pt idx="3924">
                  <c:v>121.1380767822296</c:v>
                </c:pt>
                <c:pt idx="3925">
                  <c:v>120.9581832885702</c:v>
                </c:pt>
                <c:pt idx="3926">
                  <c:v>120.9581832885702</c:v>
                </c:pt>
                <c:pt idx="3927">
                  <c:v>120.9581832885702</c:v>
                </c:pt>
                <c:pt idx="3928">
                  <c:v>120.9581832885702</c:v>
                </c:pt>
                <c:pt idx="3929">
                  <c:v>120.9581832885702</c:v>
                </c:pt>
                <c:pt idx="3930">
                  <c:v>120.9581832885702</c:v>
                </c:pt>
                <c:pt idx="3931">
                  <c:v>120.9581832885702</c:v>
                </c:pt>
                <c:pt idx="3932">
                  <c:v>120.7787017822296</c:v>
                </c:pt>
                <c:pt idx="3933">
                  <c:v>120.7787017822296</c:v>
                </c:pt>
                <c:pt idx="3934">
                  <c:v>120.7787017822296</c:v>
                </c:pt>
                <c:pt idx="3935">
                  <c:v>120.7787017822296</c:v>
                </c:pt>
                <c:pt idx="3936">
                  <c:v>120.59963226318</c:v>
                </c:pt>
                <c:pt idx="3937">
                  <c:v>120.59963226318</c:v>
                </c:pt>
                <c:pt idx="3938">
                  <c:v>120.59963226318</c:v>
                </c:pt>
                <c:pt idx="3939">
                  <c:v>120.42105865479</c:v>
                </c:pt>
                <c:pt idx="3940">
                  <c:v>120.42105865479</c:v>
                </c:pt>
                <c:pt idx="3941">
                  <c:v>120.2428054809602</c:v>
                </c:pt>
                <c:pt idx="3942">
                  <c:v>120.2428054809602</c:v>
                </c:pt>
                <c:pt idx="3943">
                  <c:v>120.2428054809602</c:v>
                </c:pt>
                <c:pt idx="3944">
                  <c:v>120.2428054809602</c:v>
                </c:pt>
                <c:pt idx="3945">
                  <c:v>120.0650482177696</c:v>
                </c:pt>
                <c:pt idx="3946">
                  <c:v>119.8876953124996</c:v>
                </c:pt>
                <c:pt idx="3947">
                  <c:v>119.8876953124996</c:v>
                </c:pt>
                <c:pt idx="3948">
                  <c:v>119.8876953124996</c:v>
                </c:pt>
                <c:pt idx="3949">
                  <c:v>119.8876953124996</c:v>
                </c:pt>
                <c:pt idx="3950">
                  <c:v>119.8876953124996</c:v>
                </c:pt>
                <c:pt idx="3951">
                  <c:v>119.7107467651402</c:v>
                </c:pt>
                <c:pt idx="3952">
                  <c:v>119.7107467651402</c:v>
                </c:pt>
                <c:pt idx="3953">
                  <c:v>119.7107467651402</c:v>
                </c:pt>
                <c:pt idx="3954">
                  <c:v>119.7107467651402</c:v>
                </c:pt>
                <c:pt idx="3955">
                  <c:v>119.7107467651402</c:v>
                </c:pt>
                <c:pt idx="3956">
                  <c:v>119.7107467651402</c:v>
                </c:pt>
                <c:pt idx="3957">
                  <c:v>119.7107467651402</c:v>
                </c:pt>
                <c:pt idx="3958">
                  <c:v>119.7107467651402</c:v>
                </c:pt>
                <c:pt idx="3959">
                  <c:v>119.7107467651402</c:v>
                </c:pt>
                <c:pt idx="3960">
                  <c:v>119.7107467651402</c:v>
                </c:pt>
                <c:pt idx="3961">
                  <c:v>119.7107467651402</c:v>
                </c:pt>
                <c:pt idx="3962">
                  <c:v>119.7107467651402</c:v>
                </c:pt>
                <c:pt idx="3963">
                  <c:v>119.7107467651402</c:v>
                </c:pt>
                <c:pt idx="3964">
                  <c:v>119.7107467651402</c:v>
                </c:pt>
                <c:pt idx="3965">
                  <c:v>119.7107467651402</c:v>
                </c:pt>
                <c:pt idx="3966">
                  <c:v>119.5342864990202</c:v>
                </c:pt>
                <c:pt idx="3967">
                  <c:v>119.7107467651402</c:v>
                </c:pt>
                <c:pt idx="3968">
                  <c:v>119.7107467651402</c:v>
                </c:pt>
                <c:pt idx="3969">
                  <c:v>119.7107467651402</c:v>
                </c:pt>
                <c:pt idx="3970">
                  <c:v>119.7107467651402</c:v>
                </c:pt>
                <c:pt idx="3971">
                  <c:v>119.7107467651402</c:v>
                </c:pt>
                <c:pt idx="3972">
                  <c:v>119.5342864990202</c:v>
                </c:pt>
                <c:pt idx="3973">
                  <c:v>119.7107467651402</c:v>
                </c:pt>
                <c:pt idx="3974">
                  <c:v>119.7107467651402</c:v>
                </c:pt>
                <c:pt idx="3975">
                  <c:v>119.7107467651402</c:v>
                </c:pt>
                <c:pt idx="3976">
                  <c:v>119.7107467651402</c:v>
                </c:pt>
                <c:pt idx="3977">
                  <c:v>119.7107467651402</c:v>
                </c:pt>
                <c:pt idx="3978">
                  <c:v>119.7107467651402</c:v>
                </c:pt>
                <c:pt idx="3979">
                  <c:v>119.7107467651402</c:v>
                </c:pt>
                <c:pt idx="3980">
                  <c:v>119.8876953124996</c:v>
                </c:pt>
                <c:pt idx="3981">
                  <c:v>119.8876953124996</c:v>
                </c:pt>
                <c:pt idx="3982">
                  <c:v>119.8876953124996</c:v>
                </c:pt>
                <c:pt idx="3983">
                  <c:v>119.8876953124996</c:v>
                </c:pt>
                <c:pt idx="3984">
                  <c:v>119.8876953124996</c:v>
                </c:pt>
                <c:pt idx="3985">
                  <c:v>119.8876953124996</c:v>
                </c:pt>
                <c:pt idx="3986">
                  <c:v>119.8876953124996</c:v>
                </c:pt>
                <c:pt idx="3987">
                  <c:v>119.8876953124996</c:v>
                </c:pt>
                <c:pt idx="3988">
                  <c:v>119.8876953124996</c:v>
                </c:pt>
                <c:pt idx="3989">
                  <c:v>119.8876953124996</c:v>
                </c:pt>
                <c:pt idx="3990">
                  <c:v>119.8876953124996</c:v>
                </c:pt>
                <c:pt idx="3991">
                  <c:v>119.8876953124996</c:v>
                </c:pt>
                <c:pt idx="3992">
                  <c:v>119.8876953124996</c:v>
                </c:pt>
                <c:pt idx="3993">
                  <c:v>119.8876953124996</c:v>
                </c:pt>
                <c:pt idx="3994">
                  <c:v>119.8876953124996</c:v>
                </c:pt>
                <c:pt idx="3995">
                  <c:v>119.8876953124996</c:v>
                </c:pt>
                <c:pt idx="3996">
                  <c:v>119.8876953124996</c:v>
                </c:pt>
                <c:pt idx="3997">
                  <c:v>119.8876953124996</c:v>
                </c:pt>
                <c:pt idx="3998">
                  <c:v>119.7107467651402</c:v>
                </c:pt>
                <c:pt idx="3999">
                  <c:v>119.8876953124996</c:v>
                </c:pt>
                <c:pt idx="4000">
                  <c:v>119.8876953124996</c:v>
                </c:pt>
                <c:pt idx="4001">
                  <c:v>119.8876953124996</c:v>
                </c:pt>
                <c:pt idx="4002">
                  <c:v>119.8876953124996</c:v>
                </c:pt>
                <c:pt idx="4003">
                  <c:v>119.8876953124996</c:v>
                </c:pt>
                <c:pt idx="4004">
                  <c:v>119.8876953124996</c:v>
                </c:pt>
                <c:pt idx="4005">
                  <c:v>119.8876953124996</c:v>
                </c:pt>
                <c:pt idx="4006">
                  <c:v>119.8876953124996</c:v>
                </c:pt>
                <c:pt idx="4007">
                  <c:v>119.8876953124996</c:v>
                </c:pt>
                <c:pt idx="4008">
                  <c:v>119.7107467651402</c:v>
                </c:pt>
                <c:pt idx="4009">
                  <c:v>119.5342864990202</c:v>
                </c:pt>
                <c:pt idx="4010">
                  <c:v>119.5342864990202</c:v>
                </c:pt>
                <c:pt idx="4011">
                  <c:v>119.5342864990202</c:v>
                </c:pt>
                <c:pt idx="4012">
                  <c:v>119.7107467651402</c:v>
                </c:pt>
                <c:pt idx="4013">
                  <c:v>119.7107467651402</c:v>
                </c:pt>
                <c:pt idx="4014">
                  <c:v>119.8876953124996</c:v>
                </c:pt>
                <c:pt idx="4015">
                  <c:v>119.8876953124996</c:v>
                </c:pt>
                <c:pt idx="4016">
                  <c:v>119.8876953124996</c:v>
                </c:pt>
                <c:pt idx="4017">
                  <c:v>120.0650482177696</c:v>
                </c:pt>
                <c:pt idx="4018">
                  <c:v>120.0650482177696</c:v>
                </c:pt>
                <c:pt idx="4019">
                  <c:v>120.2428054809602</c:v>
                </c:pt>
                <c:pt idx="4020">
                  <c:v>120.0650482177696</c:v>
                </c:pt>
                <c:pt idx="4021">
                  <c:v>120.2428054809602</c:v>
                </c:pt>
                <c:pt idx="4022">
                  <c:v>120.2428054809602</c:v>
                </c:pt>
                <c:pt idx="4023">
                  <c:v>120.0650482177696</c:v>
                </c:pt>
                <c:pt idx="4024">
                  <c:v>120.0650482177696</c:v>
                </c:pt>
                <c:pt idx="4025">
                  <c:v>120.0650482177696</c:v>
                </c:pt>
                <c:pt idx="4026">
                  <c:v>120.0650482177696</c:v>
                </c:pt>
                <c:pt idx="4027">
                  <c:v>120.0650482177696</c:v>
                </c:pt>
                <c:pt idx="4028">
                  <c:v>120.0650482177696</c:v>
                </c:pt>
                <c:pt idx="4029">
                  <c:v>119.8876953124996</c:v>
                </c:pt>
                <c:pt idx="4030">
                  <c:v>119.8876953124996</c:v>
                </c:pt>
                <c:pt idx="4031">
                  <c:v>119.8876953124996</c:v>
                </c:pt>
                <c:pt idx="4032">
                  <c:v>119.8876953124996</c:v>
                </c:pt>
                <c:pt idx="4033">
                  <c:v>119.8876953124996</c:v>
                </c:pt>
                <c:pt idx="4034">
                  <c:v>119.8876953124996</c:v>
                </c:pt>
                <c:pt idx="4035">
                  <c:v>119.8876953124996</c:v>
                </c:pt>
                <c:pt idx="4036">
                  <c:v>119.8876953124996</c:v>
                </c:pt>
                <c:pt idx="4037">
                  <c:v>119.8876953124996</c:v>
                </c:pt>
                <c:pt idx="4038">
                  <c:v>119.7107467651402</c:v>
                </c:pt>
                <c:pt idx="4039">
                  <c:v>119.3582305908198</c:v>
                </c:pt>
                <c:pt idx="4040">
                  <c:v>118.48404693604</c:v>
                </c:pt>
                <c:pt idx="4041">
                  <c:v>117.4486160278302</c:v>
                </c:pt>
                <c:pt idx="4042">
                  <c:v>116.4170989990202</c:v>
                </c:pt>
                <c:pt idx="4043">
                  <c:v>115.41059875488</c:v>
                </c:pt>
                <c:pt idx="4044">
                  <c:v>114.7473526001002</c:v>
                </c:pt>
                <c:pt idx="4045">
                  <c:v>114.25382995605</c:v>
                </c:pt>
                <c:pt idx="4046">
                  <c:v>113.9267883300796</c:v>
                </c:pt>
                <c:pt idx="4047">
                  <c:v>113.60122680664</c:v>
                </c:pt>
                <c:pt idx="4048">
                  <c:v>113.2771453857402</c:v>
                </c:pt>
                <c:pt idx="4049">
                  <c:v>113.1157379150396</c:v>
                </c:pt>
                <c:pt idx="4050">
                  <c:v>112.7938537597702</c:v>
                </c:pt>
                <c:pt idx="4051">
                  <c:v>112.63346099854</c:v>
                </c:pt>
                <c:pt idx="4052">
                  <c:v>112.46350097656</c:v>
                </c:pt>
                <c:pt idx="4053">
                  <c:v>112.30384063721</c:v>
                </c:pt>
                <c:pt idx="4054">
                  <c:v>112.30384063721</c:v>
                </c:pt>
                <c:pt idx="4055">
                  <c:v>112.14463043213</c:v>
                </c:pt>
                <c:pt idx="4056">
                  <c:v>111.9856948852502</c:v>
                </c:pt>
                <c:pt idx="4057">
                  <c:v>111.82720184326</c:v>
                </c:pt>
                <c:pt idx="4058">
                  <c:v>111.82720184326</c:v>
                </c:pt>
                <c:pt idx="4059">
                  <c:v>111.82720184326</c:v>
                </c:pt>
                <c:pt idx="4060">
                  <c:v>111.66899108887</c:v>
                </c:pt>
                <c:pt idx="4061">
                  <c:v>111.66899108887</c:v>
                </c:pt>
                <c:pt idx="4062">
                  <c:v>111.5112152099604</c:v>
                </c:pt>
                <c:pt idx="4063">
                  <c:v>111.5112152099604</c:v>
                </c:pt>
                <c:pt idx="4064">
                  <c:v>111.3537139892602</c:v>
                </c:pt>
                <c:pt idx="4065">
                  <c:v>111.3537139892602</c:v>
                </c:pt>
                <c:pt idx="4066">
                  <c:v>111.3537139892602</c:v>
                </c:pt>
                <c:pt idx="4067">
                  <c:v>111.3537139892602</c:v>
                </c:pt>
                <c:pt idx="4068">
                  <c:v>111.19665527344</c:v>
                </c:pt>
                <c:pt idx="4069">
                  <c:v>111.19665527344</c:v>
                </c:pt>
                <c:pt idx="4070">
                  <c:v>111.19665527344</c:v>
                </c:pt>
                <c:pt idx="4071">
                  <c:v>111.03986358643</c:v>
                </c:pt>
                <c:pt idx="4072">
                  <c:v>111.03986358643</c:v>
                </c:pt>
                <c:pt idx="4073">
                  <c:v>111.03986358643</c:v>
                </c:pt>
                <c:pt idx="4074">
                  <c:v>110.8835144043002</c:v>
                </c:pt>
                <c:pt idx="4075">
                  <c:v>110.8835144043002</c:v>
                </c:pt>
                <c:pt idx="4076">
                  <c:v>110.8835144043002</c:v>
                </c:pt>
                <c:pt idx="4077">
                  <c:v>110.8835144043002</c:v>
                </c:pt>
                <c:pt idx="4078">
                  <c:v>110.8835144043002</c:v>
                </c:pt>
                <c:pt idx="4079">
                  <c:v>110.8835144043002</c:v>
                </c:pt>
                <c:pt idx="4080">
                  <c:v>110.8835144043002</c:v>
                </c:pt>
                <c:pt idx="4081">
                  <c:v>110.8835144043002</c:v>
                </c:pt>
                <c:pt idx="4082">
                  <c:v>110.8835144043002</c:v>
                </c:pt>
                <c:pt idx="4083">
                  <c:v>110.8835144043002</c:v>
                </c:pt>
                <c:pt idx="4084">
                  <c:v>110.8835144043002</c:v>
                </c:pt>
                <c:pt idx="4085">
                  <c:v>110.8835144043002</c:v>
                </c:pt>
                <c:pt idx="4086">
                  <c:v>110.7274398803702</c:v>
                </c:pt>
                <c:pt idx="4087">
                  <c:v>110.7274398803702</c:v>
                </c:pt>
                <c:pt idx="4088">
                  <c:v>110.7274398803702</c:v>
                </c:pt>
                <c:pt idx="4089">
                  <c:v>110.7274398803702</c:v>
                </c:pt>
                <c:pt idx="4090">
                  <c:v>110.5717926025396</c:v>
                </c:pt>
                <c:pt idx="4091">
                  <c:v>110.5717926025396</c:v>
                </c:pt>
                <c:pt idx="4092">
                  <c:v>110.5717926025396</c:v>
                </c:pt>
                <c:pt idx="4093">
                  <c:v>110.5717926025396</c:v>
                </c:pt>
                <c:pt idx="4094">
                  <c:v>110.5717926025396</c:v>
                </c:pt>
                <c:pt idx="4095">
                  <c:v>110.5717926025396</c:v>
                </c:pt>
                <c:pt idx="4096">
                  <c:v>110.5717926025396</c:v>
                </c:pt>
                <c:pt idx="4097">
                  <c:v>110.5717926025396</c:v>
                </c:pt>
                <c:pt idx="4098">
                  <c:v>110.5717926025396</c:v>
                </c:pt>
                <c:pt idx="4099">
                  <c:v>110.5717926025396</c:v>
                </c:pt>
                <c:pt idx="4100">
                  <c:v>110.5717926025396</c:v>
                </c:pt>
                <c:pt idx="4101">
                  <c:v>110.5717926025396</c:v>
                </c:pt>
                <c:pt idx="4102">
                  <c:v>110.5717926025396</c:v>
                </c:pt>
                <c:pt idx="4103">
                  <c:v>110.5717926025396</c:v>
                </c:pt>
                <c:pt idx="4104">
                  <c:v>110.5717926025396</c:v>
                </c:pt>
                <c:pt idx="4105">
                  <c:v>110.5717926025396</c:v>
                </c:pt>
                <c:pt idx="4106">
                  <c:v>110.5717926025396</c:v>
                </c:pt>
                <c:pt idx="4107">
                  <c:v>110.5717926025396</c:v>
                </c:pt>
                <c:pt idx="4108">
                  <c:v>110.5717926025396</c:v>
                </c:pt>
                <c:pt idx="4109">
                  <c:v>110.4164199829104</c:v>
                </c:pt>
                <c:pt idx="4110">
                  <c:v>110.4164199829104</c:v>
                </c:pt>
                <c:pt idx="4111">
                  <c:v>110.4164199829104</c:v>
                </c:pt>
                <c:pt idx="4112">
                  <c:v>110.4164199829104</c:v>
                </c:pt>
                <c:pt idx="4113">
                  <c:v>110.4164199829104</c:v>
                </c:pt>
                <c:pt idx="4114">
                  <c:v>110.4164199829104</c:v>
                </c:pt>
                <c:pt idx="4115">
                  <c:v>110.4164199829104</c:v>
                </c:pt>
                <c:pt idx="4116">
                  <c:v>110.4164199829104</c:v>
                </c:pt>
                <c:pt idx="4117">
                  <c:v>110.4164199829104</c:v>
                </c:pt>
                <c:pt idx="4118">
                  <c:v>110.4164199829104</c:v>
                </c:pt>
                <c:pt idx="4119">
                  <c:v>110.4164199829104</c:v>
                </c:pt>
                <c:pt idx="4120">
                  <c:v>110.4164199829104</c:v>
                </c:pt>
                <c:pt idx="4121">
                  <c:v>110.4164199829104</c:v>
                </c:pt>
                <c:pt idx="4122">
                  <c:v>110.4164199829104</c:v>
                </c:pt>
                <c:pt idx="4123">
                  <c:v>110.4164199829104</c:v>
                </c:pt>
                <c:pt idx="4124">
                  <c:v>110.4164199829104</c:v>
                </c:pt>
                <c:pt idx="4125">
                  <c:v>110.4164199829104</c:v>
                </c:pt>
                <c:pt idx="4126">
                  <c:v>110.5717926025396</c:v>
                </c:pt>
                <c:pt idx="4127">
                  <c:v>110.4164199829104</c:v>
                </c:pt>
                <c:pt idx="4128">
                  <c:v>110.4164199829104</c:v>
                </c:pt>
                <c:pt idx="4129">
                  <c:v>110.4164199829104</c:v>
                </c:pt>
                <c:pt idx="4130">
                  <c:v>110.4164199829104</c:v>
                </c:pt>
                <c:pt idx="4131">
                  <c:v>110.4164199829104</c:v>
                </c:pt>
                <c:pt idx="4132">
                  <c:v>110.4164199829104</c:v>
                </c:pt>
                <c:pt idx="4133">
                  <c:v>110.2613983154296</c:v>
                </c:pt>
                <c:pt idx="4134">
                  <c:v>110.4164199829104</c:v>
                </c:pt>
                <c:pt idx="4135">
                  <c:v>110.4164199829104</c:v>
                </c:pt>
                <c:pt idx="4136">
                  <c:v>110.4164199829104</c:v>
                </c:pt>
                <c:pt idx="4137">
                  <c:v>110.4164199829104</c:v>
                </c:pt>
                <c:pt idx="4138">
                  <c:v>110.2613983154296</c:v>
                </c:pt>
                <c:pt idx="4139">
                  <c:v>110.2613983154296</c:v>
                </c:pt>
                <c:pt idx="4140">
                  <c:v>110.2613983154296</c:v>
                </c:pt>
                <c:pt idx="4141">
                  <c:v>110.2613983154296</c:v>
                </c:pt>
                <c:pt idx="4142">
                  <c:v>110.4164199829104</c:v>
                </c:pt>
                <c:pt idx="4143">
                  <c:v>110.4164199829104</c:v>
                </c:pt>
                <c:pt idx="4144">
                  <c:v>110.4164199829104</c:v>
                </c:pt>
                <c:pt idx="4145">
                  <c:v>110.4164199829104</c:v>
                </c:pt>
                <c:pt idx="4146">
                  <c:v>110.4164199829104</c:v>
                </c:pt>
                <c:pt idx="4147">
                  <c:v>110.4164199829104</c:v>
                </c:pt>
                <c:pt idx="4148">
                  <c:v>110.4164199829104</c:v>
                </c:pt>
                <c:pt idx="4149">
                  <c:v>110.4164199829104</c:v>
                </c:pt>
                <c:pt idx="4150">
                  <c:v>110.2613983154296</c:v>
                </c:pt>
                <c:pt idx="4151">
                  <c:v>110.2613983154296</c:v>
                </c:pt>
                <c:pt idx="4152">
                  <c:v>110.2613983154296</c:v>
                </c:pt>
                <c:pt idx="4153">
                  <c:v>110.4164199829104</c:v>
                </c:pt>
                <c:pt idx="4154">
                  <c:v>110.2613983154296</c:v>
                </c:pt>
                <c:pt idx="4155">
                  <c:v>110.2613983154296</c:v>
                </c:pt>
                <c:pt idx="4156">
                  <c:v>110.2613983154296</c:v>
                </c:pt>
                <c:pt idx="4157">
                  <c:v>110.2613983154296</c:v>
                </c:pt>
                <c:pt idx="4158">
                  <c:v>110.2613983154296</c:v>
                </c:pt>
                <c:pt idx="4159">
                  <c:v>110.2613983154296</c:v>
                </c:pt>
                <c:pt idx="4160">
                  <c:v>110.2613983154296</c:v>
                </c:pt>
                <c:pt idx="4161">
                  <c:v>110.4164199829104</c:v>
                </c:pt>
                <c:pt idx="4162">
                  <c:v>110.4164199829104</c:v>
                </c:pt>
                <c:pt idx="4163">
                  <c:v>110.4164199829104</c:v>
                </c:pt>
                <c:pt idx="4164">
                  <c:v>110.4164199829104</c:v>
                </c:pt>
                <c:pt idx="4165">
                  <c:v>110.4164199829104</c:v>
                </c:pt>
                <c:pt idx="4166">
                  <c:v>110.2613983154296</c:v>
                </c:pt>
                <c:pt idx="4167">
                  <c:v>110.4164199829104</c:v>
                </c:pt>
                <c:pt idx="4168">
                  <c:v>110.4164199829104</c:v>
                </c:pt>
                <c:pt idx="4169">
                  <c:v>110.4164199829104</c:v>
                </c:pt>
                <c:pt idx="4170">
                  <c:v>110.4164199829104</c:v>
                </c:pt>
                <c:pt idx="4171">
                  <c:v>110.4164199829104</c:v>
                </c:pt>
                <c:pt idx="4172">
                  <c:v>110.2613983154296</c:v>
                </c:pt>
                <c:pt idx="4173">
                  <c:v>110.2613983154296</c:v>
                </c:pt>
                <c:pt idx="4174">
                  <c:v>110.2613983154296</c:v>
                </c:pt>
                <c:pt idx="4175">
                  <c:v>110.1068115234396</c:v>
                </c:pt>
                <c:pt idx="4176">
                  <c:v>110.1068115234396</c:v>
                </c:pt>
                <c:pt idx="4177">
                  <c:v>110.1068115234396</c:v>
                </c:pt>
                <c:pt idx="4178">
                  <c:v>110.1068115234396</c:v>
                </c:pt>
                <c:pt idx="4179">
                  <c:v>110.1068115234396</c:v>
                </c:pt>
                <c:pt idx="4180">
                  <c:v>109.95249176025</c:v>
                </c:pt>
                <c:pt idx="4181">
                  <c:v>109.95249176025</c:v>
                </c:pt>
                <c:pt idx="4182">
                  <c:v>109.95249176025</c:v>
                </c:pt>
                <c:pt idx="4183">
                  <c:v>109.95249176025</c:v>
                </c:pt>
                <c:pt idx="4184">
                  <c:v>109.79851531982</c:v>
                </c:pt>
                <c:pt idx="4185">
                  <c:v>109.4916915893604</c:v>
                </c:pt>
                <c:pt idx="4186">
                  <c:v>108.8820419311498</c:v>
                </c:pt>
                <c:pt idx="4187">
                  <c:v>107.66960144043</c:v>
                </c:pt>
                <c:pt idx="4188">
                  <c:v>106.34140777588</c:v>
                </c:pt>
                <c:pt idx="4189">
                  <c:v>105.3263702392596</c:v>
                </c:pt>
                <c:pt idx="4190">
                  <c:v>104.61071014404</c:v>
                </c:pt>
                <c:pt idx="4191">
                  <c:v>104.1850128173796</c:v>
                </c:pt>
                <c:pt idx="4192">
                  <c:v>103.8939514160199</c:v>
                </c:pt>
                <c:pt idx="4193">
                  <c:v>103.61290740967</c:v>
                </c:pt>
                <c:pt idx="4194">
                  <c:v>103.3331298828102</c:v>
                </c:pt>
                <c:pt idx="4195">
                  <c:v>103.0545272827102</c:v>
                </c:pt>
                <c:pt idx="4196">
                  <c:v>102.77710723877</c:v>
                </c:pt>
                <c:pt idx="4197">
                  <c:v>102.63882446289</c:v>
                </c:pt>
                <c:pt idx="4198">
                  <c:v>102.50085449219</c:v>
                </c:pt>
                <c:pt idx="4199">
                  <c:v>102.36312103271</c:v>
                </c:pt>
                <c:pt idx="4200">
                  <c:v>102.36312103271</c:v>
                </c:pt>
                <c:pt idx="4201">
                  <c:v>102.22576904297</c:v>
                </c:pt>
                <c:pt idx="4202">
                  <c:v>102.08865356445</c:v>
                </c:pt>
                <c:pt idx="4203">
                  <c:v>102.08865356445</c:v>
                </c:pt>
                <c:pt idx="4204">
                  <c:v>101.9518432617202</c:v>
                </c:pt>
                <c:pt idx="4205">
                  <c:v>101.8153381347694</c:v>
                </c:pt>
                <c:pt idx="4206">
                  <c:v>101.67906951904</c:v>
                </c:pt>
                <c:pt idx="4207">
                  <c:v>101.54317474365</c:v>
                </c:pt>
                <c:pt idx="4208">
                  <c:v>101.54317474365</c:v>
                </c:pt>
                <c:pt idx="4209">
                  <c:v>101.54317474365</c:v>
                </c:pt>
                <c:pt idx="4210">
                  <c:v>101.54317474365</c:v>
                </c:pt>
                <c:pt idx="4211">
                  <c:v>101.4075164794902</c:v>
                </c:pt>
                <c:pt idx="4212">
                  <c:v>101.2721633911102</c:v>
                </c:pt>
                <c:pt idx="4213">
                  <c:v>101.13703918457</c:v>
                </c:pt>
                <c:pt idx="4214">
                  <c:v>101.13703918457</c:v>
                </c:pt>
                <c:pt idx="4215">
                  <c:v>101.13703918457</c:v>
                </c:pt>
                <c:pt idx="4216">
                  <c:v>101.13703918457</c:v>
                </c:pt>
                <c:pt idx="4217">
                  <c:v>101.13703918457</c:v>
                </c:pt>
                <c:pt idx="4218">
                  <c:v>101.13703918457</c:v>
                </c:pt>
                <c:pt idx="4219">
                  <c:v>101.00221252441</c:v>
                </c:pt>
                <c:pt idx="4220">
                  <c:v>101.00221252441</c:v>
                </c:pt>
                <c:pt idx="4221">
                  <c:v>101.00221252441</c:v>
                </c:pt>
                <c:pt idx="4222">
                  <c:v>101.00221252441</c:v>
                </c:pt>
                <c:pt idx="4223">
                  <c:v>101.00221252441</c:v>
                </c:pt>
                <c:pt idx="4224">
                  <c:v>101.00221252441</c:v>
                </c:pt>
                <c:pt idx="4225">
                  <c:v>101.00221252441</c:v>
                </c:pt>
                <c:pt idx="4226">
                  <c:v>100.8677673339798</c:v>
                </c:pt>
                <c:pt idx="4227">
                  <c:v>100.8677673339798</c:v>
                </c:pt>
                <c:pt idx="4228">
                  <c:v>100.8677673339798</c:v>
                </c:pt>
                <c:pt idx="4229">
                  <c:v>100.7334747314499</c:v>
                </c:pt>
                <c:pt idx="4230">
                  <c:v>100.7334747314499</c:v>
                </c:pt>
                <c:pt idx="4231">
                  <c:v>100.7334747314499</c:v>
                </c:pt>
                <c:pt idx="4232">
                  <c:v>100.8677673339798</c:v>
                </c:pt>
                <c:pt idx="4233">
                  <c:v>100.7334747314499</c:v>
                </c:pt>
                <c:pt idx="4234">
                  <c:v>100.7334747314499</c:v>
                </c:pt>
                <c:pt idx="4235">
                  <c:v>100.7334747314499</c:v>
                </c:pt>
                <c:pt idx="4236">
                  <c:v>100.5995635986302</c:v>
                </c:pt>
                <c:pt idx="4237">
                  <c:v>100.5995635986302</c:v>
                </c:pt>
                <c:pt idx="4238">
                  <c:v>100.7334747314499</c:v>
                </c:pt>
                <c:pt idx="4239">
                  <c:v>100.7334747314499</c:v>
                </c:pt>
                <c:pt idx="4240">
                  <c:v>100.7334747314499</c:v>
                </c:pt>
                <c:pt idx="4241">
                  <c:v>100.7334747314499</c:v>
                </c:pt>
                <c:pt idx="4242">
                  <c:v>100.5995635986302</c:v>
                </c:pt>
                <c:pt idx="4243">
                  <c:v>100.5995635986302</c:v>
                </c:pt>
                <c:pt idx="4244">
                  <c:v>100.7334747314499</c:v>
                </c:pt>
                <c:pt idx="4245">
                  <c:v>100.7334747314499</c:v>
                </c:pt>
                <c:pt idx="4246">
                  <c:v>100.7334747314499</c:v>
                </c:pt>
                <c:pt idx="4247">
                  <c:v>100.7334747314499</c:v>
                </c:pt>
                <c:pt idx="4248">
                  <c:v>100.7334747314499</c:v>
                </c:pt>
                <c:pt idx="4249">
                  <c:v>100.7334747314499</c:v>
                </c:pt>
                <c:pt idx="4250">
                  <c:v>100.7334747314499</c:v>
                </c:pt>
                <c:pt idx="4251">
                  <c:v>100.7334747314499</c:v>
                </c:pt>
                <c:pt idx="4252">
                  <c:v>100.7334747314499</c:v>
                </c:pt>
                <c:pt idx="4253">
                  <c:v>100.5995635986302</c:v>
                </c:pt>
                <c:pt idx="4254">
                  <c:v>100.5995635986302</c:v>
                </c:pt>
                <c:pt idx="4255">
                  <c:v>100.5995635986302</c:v>
                </c:pt>
                <c:pt idx="4256">
                  <c:v>100.46587371826</c:v>
                </c:pt>
                <c:pt idx="4257">
                  <c:v>100.46587371826</c:v>
                </c:pt>
                <c:pt idx="4258">
                  <c:v>100.46587371826</c:v>
                </c:pt>
                <c:pt idx="4259">
                  <c:v>100.46587371826</c:v>
                </c:pt>
                <c:pt idx="4260">
                  <c:v>100.46587371826</c:v>
                </c:pt>
                <c:pt idx="4261">
                  <c:v>100.46587371826</c:v>
                </c:pt>
                <c:pt idx="4262">
                  <c:v>100.3324813842798</c:v>
                </c:pt>
                <c:pt idx="4263">
                  <c:v>100.3324813842798</c:v>
                </c:pt>
                <c:pt idx="4264">
                  <c:v>100.1910705566396</c:v>
                </c:pt>
                <c:pt idx="4265">
                  <c:v>100.1910705566396</c:v>
                </c:pt>
                <c:pt idx="4266">
                  <c:v>100.1910705566396</c:v>
                </c:pt>
                <c:pt idx="4267">
                  <c:v>100.1910705566396</c:v>
                </c:pt>
                <c:pt idx="4268">
                  <c:v>100.1910705566396</c:v>
                </c:pt>
                <c:pt idx="4269">
                  <c:v>100.0582885742198</c:v>
                </c:pt>
                <c:pt idx="4270">
                  <c:v>99.92572784423798</c:v>
                </c:pt>
                <c:pt idx="4271">
                  <c:v>99.92572784423798</c:v>
                </c:pt>
                <c:pt idx="4272">
                  <c:v>99.92572784423798</c:v>
                </c:pt>
                <c:pt idx="4273">
                  <c:v>99.92572784423798</c:v>
                </c:pt>
                <c:pt idx="4274">
                  <c:v>99.92572784423798</c:v>
                </c:pt>
                <c:pt idx="4275">
                  <c:v>99.79347229003895</c:v>
                </c:pt>
                <c:pt idx="4276">
                  <c:v>99.79347229003895</c:v>
                </c:pt>
                <c:pt idx="4277">
                  <c:v>99.79347229003895</c:v>
                </c:pt>
                <c:pt idx="4278">
                  <c:v>99.79347229003895</c:v>
                </c:pt>
                <c:pt idx="4279">
                  <c:v>99.79347229003895</c:v>
                </c:pt>
                <c:pt idx="4280">
                  <c:v>99.92572784423798</c:v>
                </c:pt>
                <c:pt idx="4281">
                  <c:v>99.92572784423798</c:v>
                </c:pt>
                <c:pt idx="4282">
                  <c:v>99.92572784423798</c:v>
                </c:pt>
                <c:pt idx="4283">
                  <c:v>99.92572784423798</c:v>
                </c:pt>
                <c:pt idx="4284">
                  <c:v>99.92572784423798</c:v>
                </c:pt>
                <c:pt idx="4285">
                  <c:v>99.92572784423798</c:v>
                </c:pt>
                <c:pt idx="4286">
                  <c:v>99.92572784423798</c:v>
                </c:pt>
                <c:pt idx="4287">
                  <c:v>99.92572784423798</c:v>
                </c:pt>
                <c:pt idx="4288">
                  <c:v>99.92572784423798</c:v>
                </c:pt>
                <c:pt idx="4289">
                  <c:v>99.79347229003895</c:v>
                </c:pt>
                <c:pt idx="4290">
                  <c:v>99.79347229003895</c:v>
                </c:pt>
                <c:pt idx="4291">
                  <c:v>99.79347229003895</c:v>
                </c:pt>
                <c:pt idx="4292">
                  <c:v>99.92572784423798</c:v>
                </c:pt>
                <c:pt idx="4293">
                  <c:v>99.92572784423798</c:v>
                </c:pt>
                <c:pt idx="4294">
                  <c:v>99.92572784423798</c:v>
                </c:pt>
                <c:pt idx="4295">
                  <c:v>99.92572784423798</c:v>
                </c:pt>
                <c:pt idx="4296">
                  <c:v>99.92572784423798</c:v>
                </c:pt>
                <c:pt idx="4297">
                  <c:v>99.92572784423798</c:v>
                </c:pt>
                <c:pt idx="4298">
                  <c:v>99.92572784423798</c:v>
                </c:pt>
                <c:pt idx="4299">
                  <c:v>99.92572784423798</c:v>
                </c:pt>
                <c:pt idx="4300">
                  <c:v>99.92572784423798</c:v>
                </c:pt>
                <c:pt idx="4301">
                  <c:v>99.79347229003895</c:v>
                </c:pt>
                <c:pt idx="4302">
                  <c:v>99.661506652832</c:v>
                </c:pt>
                <c:pt idx="4303">
                  <c:v>99.52976226806598</c:v>
                </c:pt>
                <c:pt idx="4304">
                  <c:v>99.52976226806598</c:v>
                </c:pt>
                <c:pt idx="4305">
                  <c:v>99.52976226806598</c:v>
                </c:pt>
                <c:pt idx="4306">
                  <c:v>99.52976226806598</c:v>
                </c:pt>
                <c:pt idx="4307">
                  <c:v>99.39831542968798</c:v>
                </c:pt>
                <c:pt idx="4308">
                  <c:v>99.267166137695</c:v>
                </c:pt>
                <c:pt idx="4309">
                  <c:v>99.267166137695</c:v>
                </c:pt>
                <c:pt idx="4310">
                  <c:v>99.39831542968798</c:v>
                </c:pt>
                <c:pt idx="4311">
                  <c:v>99.39831542968798</c:v>
                </c:pt>
                <c:pt idx="4312">
                  <c:v>99.39831542968798</c:v>
                </c:pt>
                <c:pt idx="4313">
                  <c:v>99.39831542968798</c:v>
                </c:pt>
                <c:pt idx="4314">
                  <c:v>99.267166137695</c:v>
                </c:pt>
                <c:pt idx="4315">
                  <c:v>99.267166137695</c:v>
                </c:pt>
                <c:pt idx="4316">
                  <c:v>99.39831542968798</c:v>
                </c:pt>
                <c:pt idx="4317">
                  <c:v>99.39831542968798</c:v>
                </c:pt>
                <c:pt idx="4318">
                  <c:v>99.39831542968798</c:v>
                </c:pt>
                <c:pt idx="4319">
                  <c:v>99.39831542968798</c:v>
                </c:pt>
                <c:pt idx="4320">
                  <c:v>99.39831542968798</c:v>
                </c:pt>
                <c:pt idx="4321">
                  <c:v>99.39831542968798</c:v>
                </c:pt>
                <c:pt idx="4322">
                  <c:v>99.39831542968798</c:v>
                </c:pt>
                <c:pt idx="4323">
                  <c:v>99.52976226806598</c:v>
                </c:pt>
                <c:pt idx="4324">
                  <c:v>99.52976226806598</c:v>
                </c:pt>
                <c:pt idx="4325">
                  <c:v>99.39831542968798</c:v>
                </c:pt>
                <c:pt idx="4326">
                  <c:v>99.52976226806598</c:v>
                </c:pt>
                <c:pt idx="4327">
                  <c:v>99.52976226806598</c:v>
                </c:pt>
                <c:pt idx="4328">
                  <c:v>99.52976226806598</c:v>
                </c:pt>
                <c:pt idx="4329">
                  <c:v>99.267166137695</c:v>
                </c:pt>
                <c:pt idx="4330">
                  <c:v>98.35664367675798</c:v>
                </c:pt>
                <c:pt idx="4331">
                  <c:v>97.0784378051756</c:v>
                </c:pt>
                <c:pt idx="4332">
                  <c:v>95.694564819336</c:v>
                </c:pt>
                <c:pt idx="4333">
                  <c:v>94.83477020263661</c:v>
                </c:pt>
                <c:pt idx="4334">
                  <c:v>94.227996826172</c:v>
                </c:pt>
                <c:pt idx="4335">
                  <c:v>93.86684417724598</c:v>
                </c:pt>
                <c:pt idx="4336">
                  <c:v>93.50783538818395</c:v>
                </c:pt>
                <c:pt idx="4337">
                  <c:v>93.1509475708006</c:v>
                </c:pt>
                <c:pt idx="4338">
                  <c:v>92.90685272216798</c:v>
                </c:pt>
                <c:pt idx="4339">
                  <c:v>92.788864135742</c:v>
                </c:pt>
                <c:pt idx="4340">
                  <c:v>92.67107391357359</c:v>
                </c:pt>
                <c:pt idx="4341">
                  <c:v>92.319145202637</c:v>
                </c:pt>
                <c:pt idx="4342">
                  <c:v>92.20233154296859</c:v>
                </c:pt>
                <c:pt idx="4343">
                  <c:v>92.08571624755859</c:v>
                </c:pt>
                <c:pt idx="4344">
                  <c:v>91.9692916870125</c:v>
                </c:pt>
                <c:pt idx="4345">
                  <c:v>91.85319519042959</c:v>
                </c:pt>
                <c:pt idx="4346">
                  <c:v>91.7372207641604</c:v>
                </c:pt>
                <c:pt idx="4347">
                  <c:v>91.62151336669895</c:v>
                </c:pt>
                <c:pt idx="4348">
                  <c:v>91.50605773925798</c:v>
                </c:pt>
                <c:pt idx="4349">
                  <c:v>91.39079284667956</c:v>
                </c:pt>
                <c:pt idx="4350">
                  <c:v>91.39079284667956</c:v>
                </c:pt>
                <c:pt idx="4351">
                  <c:v>91.27577972412058</c:v>
                </c:pt>
                <c:pt idx="4352">
                  <c:v>91.27577972412058</c:v>
                </c:pt>
                <c:pt idx="4353">
                  <c:v>91.1609649658202</c:v>
                </c:pt>
                <c:pt idx="4354">
                  <c:v>91.04640197753895</c:v>
                </c:pt>
                <c:pt idx="4355">
                  <c:v>91.04640197753895</c:v>
                </c:pt>
                <c:pt idx="4356">
                  <c:v>90.932029724121</c:v>
                </c:pt>
                <c:pt idx="4357">
                  <c:v>90.932029724121</c:v>
                </c:pt>
                <c:pt idx="4358">
                  <c:v>90.932029724121</c:v>
                </c:pt>
                <c:pt idx="4359">
                  <c:v>90.817909240723</c:v>
                </c:pt>
                <c:pt idx="4360">
                  <c:v>90.70404815673771</c:v>
                </c:pt>
                <c:pt idx="4361">
                  <c:v>90.70404815673771</c:v>
                </c:pt>
                <c:pt idx="4362">
                  <c:v>90.70404815673771</c:v>
                </c:pt>
                <c:pt idx="4363">
                  <c:v>90.59030914306598</c:v>
                </c:pt>
                <c:pt idx="4364">
                  <c:v>90.47688293456956</c:v>
                </c:pt>
                <c:pt idx="4365">
                  <c:v>90.47688293456956</c:v>
                </c:pt>
                <c:pt idx="4366">
                  <c:v>90.47688293456956</c:v>
                </c:pt>
                <c:pt idx="4367">
                  <c:v>90.363647460938</c:v>
                </c:pt>
                <c:pt idx="4368">
                  <c:v>90.363647460938</c:v>
                </c:pt>
                <c:pt idx="4369">
                  <c:v>90.363647460938</c:v>
                </c:pt>
                <c:pt idx="4370">
                  <c:v>90.363647460938</c:v>
                </c:pt>
                <c:pt idx="4371">
                  <c:v>90.25059509277298</c:v>
                </c:pt>
                <c:pt idx="4372">
                  <c:v>90.363647460938</c:v>
                </c:pt>
                <c:pt idx="4373">
                  <c:v>90.25059509277298</c:v>
                </c:pt>
                <c:pt idx="4374">
                  <c:v>90.25059509277298</c:v>
                </c:pt>
                <c:pt idx="4375">
                  <c:v>90.25059509277298</c:v>
                </c:pt>
                <c:pt idx="4376">
                  <c:v>90.25059509277298</c:v>
                </c:pt>
                <c:pt idx="4377">
                  <c:v>90.25059509277298</c:v>
                </c:pt>
                <c:pt idx="4378">
                  <c:v>90.25059509277298</c:v>
                </c:pt>
                <c:pt idx="4379">
                  <c:v>90.25059509277298</c:v>
                </c:pt>
                <c:pt idx="4380">
                  <c:v>90.25059509277298</c:v>
                </c:pt>
                <c:pt idx="4381">
                  <c:v>90.25059509277298</c:v>
                </c:pt>
                <c:pt idx="4382">
                  <c:v>90.25059509277298</c:v>
                </c:pt>
                <c:pt idx="4383">
                  <c:v>90.25059509277298</c:v>
                </c:pt>
                <c:pt idx="4384">
                  <c:v>90.363647460938</c:v>
                </c:pt>
                <c:pt idx="4385">
                  <c:v>90.363647460938</c:v>
                </c:pt>
                <c:pt idx="4386">
                  <c:v>90.363647460938</c:v>
                </c:pt>
                <c:pt idx="4387">
                  <c:v>90.363647460938</c:v>
                </c:pt>
                <c:pt idx="4388">
                  <c:v>90.363647460938</c:v>
                </c:pt>
                <c:pt idx="4389">
                  <c:v>90.363647460938</c:v>
                </c:pt>
                <c:pt idx="4390">
                  <c:v>90.47688293456956</c:v>
                </c:pt>
                <c:pt idx="4391">
                  <c:v>90.47688293456956</c:v>
                </c:pt>
                <c:pt idx="4392">
                  <c:v>90.363647460938</c:v>
                </c:pt>
                <c:pt idx="4393">
                  <c:v>90.363647460938</c:v>
                </c:pt>
                <c:pt idx="4394">
                  <c:v>90.47688293456956</c:v>
                </c:pt>
                <c:pt idx="4395">
                  <c:v>90.59030914306598</c:v>
                </c:pt>
                <c:pt idx="4396">
                  <c:v>90.59030914306598</c:v>
                </c:pt>
                <c:pt idx="4397">
                  <c:v>90.70404815673771</c:v>
                </c:pt>
                <c:pt idx="4398">
                  <c:v>90.70404815673771</c:v>
                </c:pt>
                <c:pt idx="4399">
                  <c:v>90.70404815673771</c:v>
                </c:pt>
                <c:pt idx="4400">
                  <c:v>90.817909240723</c:v>
                </c:pt>
                <c:pt idx="4401">
                  <c:v>90.817909240723</c:v>
                </c:pt>
                <c:pt idx="4402">
                  <c:v>90.932029724121</c:v>
                </c:pt>
                <c:pt idx="4403">
                  <c:v>90.932029724121</c:v>
                </c:pt>
                <c:pt idx="4404">
                  <c:v>90.932029724121</c:v>
                </c:pt>
                <c:pt idx="4405">
                  <c:v>90.932029724121</c:v>
                </c:pt>
                <c:pt idx="4406">
                  <c:v>91.04640197753895</c:v>
                </c:pt>
                <c:pt idx="4407">
                  <c:v>91.04640197753895</c:v>
                </c:pt>
                <c:pt idx="4408">
                  <c:v>91.04640197753895</c:v>
                </c:pt>
                <c:pt idx="4409">
                  <c:v>91.04640197753895</c:v>
                </c:pt>
                <c:pt idx="4410">
                  <c:v>91.04640197753895</c:v>
                </c:pt>
                <c:pt idx="4411">
                  <c:v>91.04640197753895</c:v>
                </c:pt>
                <c:pt idx="4412">
                  <c:v>91.1609649658202</c:v>
                </c:pt>
                <c:pt idx="4413">
                  <c:v>91.1609649658202</c:v>
                </c:pt>
                <c:pt idx="4414">
                  <c:v>91.1609649658202</c:v>
                </c:pt>
                <c:pt idx="4415">
                  <c:v>91.1609649658202</c:v>
                </c:pt>
                <c:pt idx="4416">
                  <c:v>91.1609649658202</c:v>
                </c:pt>
                <c:pt idx="4417">
                  <c:v>91.1609649658202</c:v>
                </c:pt>
                <c:pt idx="4418">
                  <c:v>91.1609649658202</c:v>
                </c:pt>
                <c:pt idx="4419">
                  <c:v>91.1609649658202</c:v>
                </c:pt>
                <c:pt idx="4420">
                  <c:v>91.1609649658202</c:v>
                </c:pt>
                <c:pt idx="4421">
                  <c:v>91.1609649658202</c:v>
                </c:pt>
                <c:pt idx="4422">
                  <c:v>91.1609649658202</c:v>
                </c:pt>
                <c:pt idx="4423">
                  <c:v>91.27577972412058</c:v>
                </c:pt>
                <c:pt idx="4424">
                  <c:v>91.1609649658202</c:v>
                </c:pt>
                <c:pt idx="4425">
                  <c:v>91.1609649658202</c:v>
                </c:pt>
                <c:pt idx="4426">
                  <c:v>91.1609649658202</c:v>
                </c:pt>
                <c:pt idx="4427">
                  <c:v>91.1609649658202</c:v>
                </c:pt>
                <c:pt idx="4428">
                  <c:v>91.1609649658202</c:v>
                </c:pt>
                <c:pt idx="4429">
                  <c:v>91.1609649658202</c:v>
                </c:pt>
                <c:pt idx="4430">
                  <c:v>91.1609649658202</c:v>
                </c:pt>
                <c:pt idx="4431">
                  <c:v>91.1609649658202</c:v>
                </c:pt>
                <c:pt idx="4432">
                  <c:v>91.1609649658202</c:v>
                </c:pt>
                <c:pt idx="4433">
                  <c:v>91.04640197753895</c:v>
                </c:pt>
                <c:pt idx="4434">
                  <c:v>91.04640197753895</c:v>
                </c:pt>
                <c:pt idx="4435">
                  <c:v>90.932029724121</c:v>
                </c:pt>
                <c:pt idx="4436">
                  <c:v>90.932029724121</c:v>
                </c:pt>
                <c:pt idx="4437">
                  <c:v>90.932029724121</c:v>
                </c:pt>
                <c:pt idx="4438">
                  <c:v>90.932029724121</c:v>
                </c:pt>
                <c:pt idx="4439">
                  <c:v>90.817909240723</c:v>
                </c:pt>
                <c:pt idx="4440">
                  <c:v>90.817909240723</c:v>
                </c:pt>
                <c:pt idx="4441">
                  <c:v>90.70404815673771</c:v>
                </c:pt>
                <c:pt idx="4442">
                  <c:v>90.70404815673771</c:v>
                </c:pt>
                <c:pt idx="4443">
                  <c:v>90.70404815673771</c:v>
                </c:pt>
                <c:pt idx="4444">
                  <c:v>90.817909240723</c:v>
                </c:pt>
                <c:pt idx="4445">
                  <c:v>90.70404815673771</c:v>
                </c:pt>
                <c:pt idx="4446">
                  <c:v>90.59030914306598</c:v>
                </c:pt>
                <c:pt idx="4447">
                  <c:v>90.59030914306598</c:v>
                </c:pt>
                <c:pt idx="4448">
                  <c:v>90.70404815673771</c:v>
                </c:pt>
                <c:pt idx="4449">
                  <c:v>90.59030914306598</c:v>
                </c:pt>
                <c:pt idx="4450">
                  <c:v>90.59030914306598</c:v>
                </c:pt>
                <c:pt idx="4451">
                  <c:v>90.59030914306598</c:v>
                </c:pt>
                <c:pt idx="4452">
                  <c:v>90.363647460938</c:v>
                </c:pt>
                <c:pt idx="4453">
                  <c:v>90.47688293456956</c:v>
                </c:pt>
                <c:pt idx="4454">
                  <c:v>90.59030914306598</c:v>
                </c:pt>
                <c:pt idx="4455">
                  <c:v>90.59030914306598</c:v>
                </c:pt>
                <c:pt idx="4456">
                  <c:v>90.47688293456956</c:v>
                </c:pt>
                <c:pt idx="4457">
                  <c:v>90.363647460938</c:v>
                </c:pt>
                <c:pt idx="4458">
                  <c:v>90.363647460938</c:v>
                </c:pt>
                <c:pt idx="4459">
                  <c:v>90.47688293456956</c:v>
                </c:pt>
                <c:pt idx="4460">
                  <c:v>90.47688293456956</c:v>
                </c:pt>
                <c:pt idx="4461">
                  <c:v>90.47688293456956</c:v>
                </c:pt>
                <c:pt idx="4462">
                  <c:v>90.363647460938</c:v>
                </c:pt>
                <c:pt idx="4463">
                  <c:v>90.363647460938</c:v>
                </c:pt>
                <c:pt idx="4464">
                  <c:v>90.363647460938</c:v>
                </c:pt>
                <c:pt idx="4465">
                  <c:v>90.363647460938</c:v>
                </c:pt>
                <c:pt idx="4466">
                  <c:v>90.363647460938</c:v>
                </c:pt>
                <c:pt idx="4467">
                  <c:v>90.363647460938</c:v>
                </c:pt>
                <c:pt idx="4468">
                  <c:v>90.25059509277298</c:v>
                </c:pt>
                <c:pt idx="4469">
                  <c:v>90.25059509277298</c:v>
                </c:pt>
                <c:pt idx="4470">
                  <c:v>90.25059509277298</c:v>
                </c:pt>
                <c:pt idx="4471">
                  <c:v>90.363647460938</c:v>
                </c:pt>
                <c:pt idx="4472">
                  <c:v>90.25059509277298</c:v>
                </c:pt>
                <c:pt idx="4473">
                  <c:v>90.25059509277298</c:v>
                </c:pt>
                <c:pt idx="4474">
                  <c:v>90.25059509277298</c:v>
                </c:pt>
                <c:pt idx="4475">
                  <c:v>90.25059509277298</c:v>
                </c:pt>
                <c:pt idx="4476">
                  <c:v>90.25059509277298</c:v>
                </c:pt>
                <c:pt idx="4477">
                  <c:v>90.13779449462895</c:v>
                </c:pt>
                <c:pt idx="4478">
                  <c:v>90.13779449462895</c:v>
                </c:pt>
                <c:pt idx="4479">
                  <c:v>90.025184631348</c:v>
                </c:pt>
                <c:pt idx="4480">
                  <c:v>90.13779449462895</c:v>
                </c:pt>
                <c:pt idx="4481">
                  <c:v>90.13779449462895</c:v>
                </c:pt>
                <c:pt idx="4482">
                  <c:v>90.13779449462895</c:v>
                </c:pt>
                <c:pt idx="4483">
                  <c:v>90.025184631348</c:v>
                </c:pt>
                <c:pt idx="4484">
                  <c:v>90.025184631348</c:v>
                </c:pt>
                <c:pt idx="4485">
                  <c:v>90.025184631348</c:v>
                </c:pt>
                <c:pt idx="4486">
                  <c:v>90.13779449462895</c:v>
                </c:pt>
                <c:pt idx="4487">
                  <c:v>90.13779449462895</c:v>
                </c:pt>
                <c:pt idx="4488">
                  <c:v>90.025184631348</c:v>
                </c:pt>
                <c:pt idx="4489">
                  <c:v>90.025184631348</c:v>
                </c:pt>
                <c:pt idx="4490">
                  <c:v>89.91282653808598</c:v>
                </c:pt>
                <c:pt idx="4491">
                  <c:v>90.025184631348</c:v>
                </c:pt>
                <c:pt idx="4492">
                  <c:v>89.91282653808598</c:v>
                </c:pt>
                <c:pt idx="4493">
                  <c:v>89.347290039063</c:v>
                </c:pt>
                <c:pt idx="4494">
                  <c:v>88.02838134765543</c:v>
                </c:pt>
                <c:pt idx="4495">
                  <c:v>86.5206375122066</c:v>
                </c:pt>
                <c:pt idx="4496">
                  <c:v>85.36875152587895</c:v>
                </c:pt>
                <c:pt idx="4497">
                  <c:v>84.75030517578058</c:v>
                </c:pt>
                <c:pt idx="4498">
                  <c:v>84.24011993408228</c:v>
                </c:pt>
                <c:pt idx="4499">
                  <c:v>83.7283401489256</c:v>
                </c:pt>
                <c:pt idx="4500">
                  <c:v>83.427322387695</c:v>
                </c:pt>
                <c:pt idx="4501">
                  <c:v>83.12795257568359</c:v>
                </c:pt>
                <c:pt idx="4502">
                  <c:v>82.92925262451228</c:v>
                </c:pt>
                <c:pt idx="4503">
                  <c:v>82.830207824707</c:v>
                </c:pt>
                <c:pt idx="4504">
                  <c:v>82.63259124755859</c:v>
                </c:pt>
                <c:pt idx="4505">
                  <c:v>82.435729980469</c:v>
                </c:pt>
                <c:pt idx="4506">
                  <c:v>82.239562988281</c:v>
                </c:pt>
                <c:pt idx="4507">
                  <c:v>82.14175415039098</c:v>
                </c:pt>
                <c:pt idx="4508">
                  <c:v>82.044090270996</c:v>
                </c:pt>
                <c:pt idx="4509">
                  <c:v>81.946594238281</c:v>
                </c:pt>
                <c:pt idx="4510">
                  <c:v>81.75224304199228</c:v>
                </c:pt>
                <c:pt idx="4511">
                  <c:v>81.65527343749956</c:v>
                </c:pt>
                <c:pt idx="4512">
                  <c:v>81.55851745605459</c:v>
                </c:pt>
                <c:pt idx="4513">
                  <c:v>81.55851745605459</c:v>
                </c:pt>
                <c:pt idx="4514">
                  <c:v>81.4619216918954</c:v>
                </c:pt>
                <c:pt idx="4515">
                  <c:v>81.36547088622956</c:v>
                </c:pt>
                <c:pt idx="4516">
                  <c:v>81.26924133300798</c:v>
                </c:pt>
                <c:pt idx="4517">
                  <c:v>81.17317199706956</c:v>
                </c:pt>
                <c:pt idx="4518">
                  <c:v>81.17317199706956</c:v>
                </c:pt>
                <c:pt idx="4519">
                  <c:v>81.17317199706956</c:v>
                </c:pt>
                <c:pt idx="4520">
                  <c:v>81.17317199706956</c:v>
                </c:pt>
                <c:pt idx="4521">
                  <c:v>81.07730865478456</c:v>
                </c:pt>
                <c:pt idx="4522">
                  <c:v>80.9755630493163</c:v>
                </c:pt>
                <c:pt idx="4523">
                  <c:v>80.9755630493163</c:v>
                </c:pt>
                <c:pt idx="4524">
                  <c:v>80.8800125122066</c:v>
                </c:pt>
                <c:pt idx="4525">
                  <c:v>80.8800125122066</c:v>
                </c:pt>
                <c:pt idx="4526">
                  <c:v>80.8800125122066</c:v>
                </c:pt>
                <c:pt idx="4527">
                  <c:v>80.78462219238298</c:v>
                </c:pt>
                <c:pt idx="4528">
                  <c:v>80.78462219238298</c:v>
                </c:pt>
                <c:pt idx="4529">
                  <c:v>80.78462219238298</c:v>
                </c:pt>
                <c:pt idx="4530">
                  <c:v>80.78462219238298</c:v>
                </c:pt>
                <c:pt idx="4531">
                  <c:v>80.68943786621058</c:v>
                </c:pt>
                <c:pt idx="4532">
                  <c:v>80.78462219238298</c:v>
                </c:pt>
                <c:pt idx="4533">
                  <c:v>80.68943786621058</c:v>
                </c:pt>
                <c:pt idx="4534">
                  <c:v>80.68943786621058</c:v>
                </c:pt>
                <c:pt idx="4535">
                  <c:v>80.594413757324</c:v>
                </c:pt>
                <c:pt idx="4536">
                  <c:v>80.594413757324</c:v>
                </c:pt>
                <c:pt idx="4537">
                  <c:v>80.594413757324</c:v>
                </c:pt>
                <c:pt idx="4538">
                  <c:v>80.594413757324</c:v>
                </c:pt>
                <c:pt idx="4539">
                  <c:v>80.594413757324</c:v>
                </c:pt>
                <c:pt idx="4540">
                  <c:v>80.594413757324</c:v>
                </c:pt>
                <c:pt idx="4541">
                  <c:v>80.499534606934</c:v>
                </c:pt>
                <c:pt idx="4542">
                  <c:v>80.499534606934</c:v>
                </c:pt>
                <c:pt idx="4543">
                  <c:v>80.499534606934</c:v>
                </c:pt>
                <c:pt idx="4544">
                  <c:v>80.40480804443395</c:v>
                </c:pt>
                <c:pt idx="4545">
                  <c:v>80.40480804443395</c:v>
                </c:pt>
                <c:pt idx="4546">
                  <c:v>80.40480804443395</c:v>
                </c:pt>
                <c:pt idx="4547">
                  <c:v>80.31029510498</c:v>
                </c:pt>
                <c:pt idx="4548">
                  <c:v>80.40480804443395</c:v>
                </c:pt>
                <c:pt idx="4549">
                  <c:v>80.40480804443395</c:v>
                </c:pt>
                <c:pt idx="4550">
                  <c:v>80.40480804443395</c:v>
                </c:pt>
                <c:pt idx="4551">
                  <c:v>80.40480804443395</c:v>
                </c:pt>
                <c:pt idx="4552">
                  <c:v>80.40480804443395</c:v>
                </c:pt>
                <c:pt idx="4553">
                  <c:v>80.31029510498</c:v>
                </c:pt>
                <c:pt idx="4554">
                  <c:v>80.31029510498</c:v>
                </c:pt>
                <c:pt idx="4555">
                  <c:v>80.40480804443395</c:v>
                </c:pt>
                <c:pt idx="4556">
                  <c:v>80.40480804443395</c:v>
                </c:pt>
                <c:pt idx="4557">
                  <c:v>80.31029510498</c:v>
                </c:pt>
                <c:pt idx="4558">
                  <c:v>80.31029510498</c:v>
                </c:pt>
                <c:pt idx="4559">
                  <c:v>80.31029510498</c:v>
                </c:pt>
                <c:pt idx="4560">
                  <c:v>80.31029510498</c:v>
                </c:pt>
                <c:pt idx="4561">
                  <c:v>80.31029510498</c:v>
                </c:pt>
                <c:pt idx="4562">
                  <c:v>80.31029510498</c:v>
                </c:pt>
                <c:pt idx="4563">
                  <c:v>80.21593475341798</c:v>
                </c:pt>
                <c:pt idx="4564">
                  <c:v>80.21593475341798</c:v>
                </c:pt>
                <c:pt idx="4565">
                  <c:v>80.21593475341798</c:v>
                </c:pt>
                <c:pt idx="4566">
                  <c:v>80.21593475341798</c:v>
                </c:pt>
                <c:pt idx="4567">
                  <c:v>80.31029510498</c:v>
                </c:pt>
                <c:pt idx="4568">
                  <c:v>80.21593475341798</c:v>
                </c:pt>
                <c:pt idx="4569">
                  <c:v>80.21593475341798</c:v>
                </c:pt>
                <c:pt idx="4570">
                  <c:v>80.21593475341798</c:v>
                </c:pt>
                <c:pt idx="4571">
                  <c:v>80.21593475341798</c:v>
                </c:pt>
                <c:pt idx="4572">
                  <c:v>80.21593475341798</c:v>
                </c:pt>
                <c:pt idx="4573">
                  <c:v>80.21593475341798</c:v>
                </c:pt>
                <c:pt idx="4574">
                  <c:v>80.21593475341798</c:v>
                </c:pt>
                <c:pt idx="4575">
                  <c:v>80.21593475341798</c:v>
                </c:pt>
                <c:pt idx="4576">
                  <c:v>80.21593475341798</c:v>
                </c:pt>
                <c:pt idx="4577">
                  <c:v>80.31029510498</c:v>
                </c:pt>
                <c:pt idx="4578">
                  <c:v>80.21593475341798</c:v>
                </c:pt>
                <c:pt idx="4579">
                  <c:v>80.21593475341798</c:v>
                </c:pt>
                <c:pt idx="4580">
                  <c:v>80.121726989746</c:v>
                </c:pt>
                <c:pt idx="4581">
                  <c:v>80.121726989746</c:v>
                </c:pt>
                <c:pt idx="4582">
                  <c:v>80.21593475341798</c:v>
                </c:pt>
                <c:pt idx="4583">
                  <c:v>80.31029510498</c:v>
                </c:pt>
                <c:pt idx="4584">
                  <c:v>80.21593475341798</c:v>
                </c:pt>
                <c:pt idx="4585">
                  <c:v>80.21593475341798</c:v>
                </c:pt>
                <c:pt idx="4586">
                  <c:v>80.121726989746</c:v>
                </c:pt>
                <c:pt idx="4587">
                  <c:v>80.21593475341798</c:v>
                </c:pt>
                <c:pt idx="4588">
                  <c:v>80.21593475341798</c:v>
                </c:pt>
                <c:pt idx="4589">
                  <c:v>80.31029510498</c:v>
                </c:pt>
                <c:pt idx="4590">
                  <c:v>80.21593475341798</c:v>
                </c:pt>
                <c:pt idx="4591">
                  <c:v>80.21593475341798</c:v>
                </c:pt>
                <c:pt idx="4592">
                  <c:v>80.21593475341798</c:v>
                </c:pt>
                <c:pt idx="4593">
                  <c:v>80.31029510498</c:v>
                </c:pt>
                <c:pt idx="4594">
                  <c:v>80.31029510498</c:v>
                </c:pt>
                <c:pt idx="4595">
                  <c:v>80.31029510498</c:v>
                </c:pt>
                <c:pt idx="4596">
                  <c:v>80.21593475341798</c:v>
                </c:pt>
                <c:pt idx="4597">
                  <c:v>80.21593475341798</c:v>
                </c:pt>
                <c:pt idx="4598">
                  <c:v>80.21593475341798</c:v>
                </c:pt>
                <c:pt idx="4599">
                  <c:v>80.31029510498</c:v>
                </c:pt>
                <c:pt idx="4600">
                  <c:v>80.40480804443395</c:v>
                </c:pt>
                <c:pt idx="4601">
                  <c:v>80.40480804443395</c:v>
                </c:pt>
                <c:pt idx="4602">
                  <c:v>80.31029510498</c:v>
                </c:pt>
                <c:pt idx="4603">
                  <c:v>80.40480804443395</c:v>
                </c:pt>
                <c:pt idx="4604">
                  <c:v>80.40480804443395</c:v>
                </c:pt>
                <c:pt idx="4605">
                  <c:v>80.40480804443395</c:v>
                </c:pt>
                <c:pt idx="4606">
                  <c:v>80.499534606934</c:v>
                </c:pt>
                <c:pt idx="4607">
                  <c:v>80.40480804443395</c:v>
                </c:pt>
                <c:pt idx="4608">
                  <c:v>80.31029510498</c:v>
                </c:pt>
                <c:pt idx="4609">
                  <c:v>80.40480804443395</c:v>
                </c:pt>
                <c:pt idx="4610">
                  <c:v>80.40480804443395</c:v>
                </c:pt>
                <c:pt idx="4611">
                  <c:v>80.499534606934</c:v>
                </c:pt>
                <c:pt idx="4612">
                  <c:v>80.40480804443395</c:v>
                </c:pt>
                <c:pt idx="4613">
                  <c:v>80.40480804443395</c:v>
                </c:pt>
                <c:pt idx="4614">
                  <c:v>80.40480804443395</c:v>
                </c:pt>
                <c:pt idx="4615">
                  <c:v>80.40480804443395</c:v>
                </c:pt>
                <c:pt idx="4616">
                  <c:v>80.499534606934</c:v>
                </c:pt>
                <c:pt idx="4617">
                  <c:v>80.499534606934</c:v>
                </c:pt>
                <c:pt idx="4618">
                  <c:v>80.40480804443395</c:v>
                </c:pt>
                <c:pt idx="4619">
                  <c:v>80.40480804443395</c:v>
                </c:pt>
                <c:pt idx="4620">
                  <c:v>80.40480804443395</c:v>
                </c:pt>
                <c:pt idx="4621">
                  <c:v>80.40480804443395</c:v>
                </c:pt>
                <c:pt idx="4622">
                  <c:v>80.40480804443395</c:v>
                </c:pt>
                <c:pt idx="4623">
                  <c:v>80.499534606934</c:v>
                </c:pt>
                <c:pt idx="4624">
                  <c:v>80.40480804443395</c:v>
                </c:pt>
                <c:pt idx="4625">
                  <c:v>80.027725219727</c:v>
                </c:pt>
                <c:pt idx="4626">
                  <c:v>79.00434112548771</c:v>
                </c:pt>
                <c:pt idx="4627">
                  <c:v>77.366165161133</c:v>
                </c:pt>
                <c:pt idx="4628">
                  <c:v>75.95725250244098</c:v>
                </c:pt>
                <c:pt idx="4629">
                  <c:v>75.17622375488298</c:v>
                </c:pt>
                <c:pt idx="4630">
                  <c:v>74.665687561035</c:v>
                </c:pt>
                <c:pt idx="4631">
                  <c:v>74.41233825683558</c:v>
                </c:pt>
                <c:pt idx="4632">
                  <c:v>74.16030120849558</c:v>
                </c:pt>
                <c:pt idx="4633">
                  <c:v>73.909515380859</c:v>
                </c:pt>
                <c:pt idx="4634">
                  <c:v>73.66002655029298</c:v>
                </c:pt>
                <c:pt idx="4635">
                  <c:v>73.406585693359</c:v>
                </c:pt>
                <c:pt idx="4636">
                  <c:v>73.241798400879</c:v>
                </c:pt>
                <c:pt idx="4637">
                  <c:v>73.07752990722728</c:v>
                </c:pt>
                <c:pt idx="4638">
                  <c:v>72.995620727539</c:v>
                </c:pt>
                <c:pt idx="4639">
                  <c:v>72.913833618164</c:v>
                </c:pt>
                <c:pt idx="4640">
                  <c:v>72.75065612793</c:v>
                </c:pt>
                <c:pt idx="4641">
                  <c:v>72.5880432128906</c:v>
                </c:pt>
                <c:pt idx="4642">
                  <c:v>72.5880432128906</c:v>
                </c:pt>
                <c:pt idx="4643">
                  <c:v>72.50690460205098</c:v>
                </c:pt>
                <c:pt idx="4644">
                  <c:v>72.345115661621</c:v>
                </c:pt>
                <c:pt idx="4645">
                  <c:v>72.345115661621</c:v>
                </c:pt>
                <c:pt idx="4646">
                  <c:v>72.2644119262702</c:v>
                </c:pt>
                <c:pt idx="4647">
                  <c:v>72.18383026123</c:v>
                </c:pt>
                <c:pt idx="4648">
                  <c:v>72.10338592529298</c:v>
                </c:pt>
                <c:pt idx="4649">
                  <c:v>72.02305603027298</c:v>
                </c:pt>
                <c:pt idx="4650">
                  <c:v>71.9428634643554</c:v>
                </c:pt>
                <c:pt idx="4651">
                  <c:v>71.9428634643554</c:v>
                </c:pt>
                <c:pt idx="4652">
                  <c:v>71.86284637451161</c:v>
                </c:pt>
                <c:pt idx="4653">
                  <c:v>71.86284637451161</c:v>
                </c:pt>
                <c:pt idx="4654">
                  <c:v>71.86284637451161</c:v>
                </c:pt>
                <c:pt idx="4655">
                  <c:v>71.782897949219</c:v>
                </c:pt>
                <c:pt idx="4656">
                  <c:v>71.7031326293952</c:v>
                </c:pt>
                <c:pt idx="4657">
                  <c:v>71.7031326293952</c:v>
                </c:pt>
                <c:pt idx="4658">
                  <c:v>71.7031326293952</c:v>
                </c:pt>
                <c:pt idx="4659">
                  <c:v>71.7031326293952</c:v>
                </c:pt>
                <c:pt idx="4660">
                  <c:v>71.623497009277</c:v>
                </c:pt>
                <c:pt idx="4661">
                  <c:v>71.623497009277</c:v>
                </c:pt>
                <c:pt idx="4662">
                  <c:v>71.543983459473</c:v>
                </c:pt>
                <c:pt idx="4663">
                  <c:v>71.543983459473</c:v>
                </c:pt>
                <c:pt idx="4664">
                  <c:v>71.543983459473</c:v>
                </c:pt>
                <c:pt idx="4665">
                  <c:v>71.543983459473</c:v>
                </c:pt>
                <c:pt idx="4666">
                  <c:v>71.543983459473</c:v>
                </c:pt>
                <c:pt idx="4667">
                  <c:v>71.4645919799802</c:v>
                </c:pt>
                <c:pt idx="4668">
                  <c:v>71.4645919799802</c:v>
                </c:pt>
                <c:pt idx="4669">
                  <c:v>71.4645919799802</c:v>
                </c:pt>
                <c:pt idx="4670">
                  <c:v>71.543983459473</c:v>
                </c:pt>
                <c:pt idx="4671">
                  <c:v>71.543983459473</c:v>
                </c:pt>
                <c:pt idx="4672">
                  <c:v>71.543983459473</c:v>
                </c:pt>
                <c:pt idx="4673">
                  <c:v>71.543983459473</c:v>
                </c:pt>
                <c:pt idx="4674">
                  <c:v>71.543983459473</c:v>
                </c:pt>
                <c:pt idx="4675">
                  <c:v>71.7031326293952</c:v>
                </c:pt>
                <c:pt idx="4676">
                  <c:v>71.86284637451161</c:v>
                </c:pt>
                <c:pt idx="4677">
                  <c:v>72.10338592529298</c:v>
                </c:pt>
                <c:pt idx="4678">
                  <c:v>72.345115661621</c:v>
                </c:pt>
                <c:pt idx="4679">
                  <c:v>72.5880432128906</c:v>
                </c:pt>
                <c:pt idx="4680">
                  <c:v>72.8321838378906</c:v>
                </c:pt>
                <c:pt idx="4681">
                  <c:v>72.995620727539</c:v>
                </c:pt>
                <c:pt idx="4682">
                  <c:v>72.913833618164</c:v>
                </c:pt>
                <c:pt idx="4683">
                  <c:v>72.5880432128906</c:v>
                </c:pt>
                <c:pt idx="4684">
                  <c:v>72.345115661621</c:v>
                </c:pt>
                <c:pt idx="4685">
                  <c:v>72.345115661621</c:v>
                </c:pt>
                <c:pt idx="4686">
                  <c:v>72.18383026123</c:v>
                </c:pt>
                <c:pt idx="4687">
                  <c:v>71.86284637451161</c:v>
                </c:pt>
                <c:pt idx="4688">
                  <c:v>71.7031326293952</c:v>
                </c:pt>
                <c:pt idx="4689">
                  <c:v>71.7031326293952</c:v>
                </c:pt>
                <c:pt idx="4690">
                  <c:v>71.543983459473</c:v>
                </c:pt>
                <c:pt idx="4691">
                  <c:v>71.38533020019456</c:v>
                </c:pt>
                <c:pt idx="4692">
                  <c:v>71.4645919799802</c:v>
                </c:pt>
                <c:pt idx="4693">
                  <c:v>71.4645919799802</c:v>
                </c:pt>
                <c:pt idx="4694">
                  <c:v>71.14338684081983</c:v>
                </c:pt>
                <c:pt idx="4695">
                  <c:v>71.0646209716802</c:v>
                </c:pt>
                <c:pt idx="4696">
                  <c:v>71.22717285156271</c:v>
                </c:pt>
                <c:pt idx="4697">
                  <c:v>71.22717285156271</c:v>
                </c:pt>
                <c:pt idx="4698">
                  <c:v>71.0646209716802</c:v>
                </c:pt>
                <c:pt idx="4699">
                  <c:v>71.0646209716802</c:v>
                </c:pt>
                <c:pt idx="4700">
                  <c:v>71.0646209716802</c:v>
                </c:pt>
                <c:pt idx="4701">
                  <c:v>70.98603820800798</c:v>
                </c:pt>
                <c:pt idx="4702">
                  <c:v>70.90757751464798</c:v>
                </c:pt>
                <c:pt idx="4703">
                  <c:v>71.0646209716802</c:v>
                </c:pt>
                <c:pt idx="4704">
                  <c:v>71.0646209716802</c:v>
                </c:pt>
                <c:pt idx="4705">
                  <c:v>70.82923889160161</c:v>
                </c:pt>
                <c:pt idx="4706">
                  <c:v>70.750968933105</c:v>
                </c:pt>
                <c:pt idx="4707">
                  <c:v>70.98603820800798</c:v>
                </c:pt>
                <c:pt idx="4708">
                  <c:v>70.98603820800798</c:v>
                </c:pt>
                <c:pt idx="4709">
                  <c:v>70.90757751464798</c:v>
                </c:pt>
                <c:pt idx="4710">
                  <c:v>70.90757751464798</c:v>
                </c:pt>
                <c:pt idx="4711">
                  <c:v>70.90757751464798</c:v>
                </c:pt>
                <c:pt idx="4712">
                  <c:v>70.750968933105</c:v>
                </c:pt>
                <c:pt idx="4713">
                  <c:v>70.750968933105</c:v>
                </c:pt>
                <c:pt idx="4714">
                  <c:v>70.82923889160161</c:v>
                </c:pt>
                <c:pt idx="4715">
                  <c:v>70.90757751464798</c:v>
                </c:pt>
                <c:pt idx="4716">
                  <c:v>70.750968933105</c:v>
                </c:pt>
                <c:pt idx="4717">
                  <c:v>70.67287445068342</c:v>
                </c:pt>
                <c:pt idx="4718">
                  <c:v>70.82923889160161</c:v>
                </c:pt>
                <c:pt idx="4719">
                  <c:v>70.98603820800798</c:v>
                </c:pt>
                <c:pt idx="4720">
                  <c:v>70.90757751464798</c:v>
                </c:pt>
                <c:pt idx="4721">
                  <c:v>70.750968933105</c:v>
                </c:pt>
                <c:pt idx="4722">
                  <c:v>70.82923889160161</c:v>
                </c:pt>
                <c:pt idx="4723">
                  <c:v>70.82923889160161</c:v>
                </c:pt>
                <c:pt idx="4724">
                  <c:v>70.750968933105</c:v>
                </c:pt>
                <c:pt idx="4725">
                  <c:v>70.750968933105</c:v>
                </c:pt>
                <c:pt idx="4726">
                  <c:v>70.750968933105</c:v>
                </c:pt>
                <c:pt idx="4727">
                  <c:v>70.750968933105</c:v>
                </c:pt>
                <c:pt idx="4728">
                  <c:v>70.67287445068342</c:v>
                </c:pt>
                <c:pt idx="4729">
                  <c:v>70.59490203857395</c:v>
                </c:pt>
                <c:pt idx="4730">
                  <c:v>70.750968933105</c:v>
                </c:pt>
                <c:pt idx="4731">
                  <c:v>70.82923889160161</c:v>
                </c:pt>
                <c:pt idx="4732">
                  <c:v>70.82923889160161</c:v>
                </c:pt>
                <c:pt idx="4733">
                  <c:v>70.750968933105</c:v>
                </c:pt>
                <c:pt idx="4734">
                  <c:v>70.750968933105</c:v>
                </c:pt>
                <c:pt idx="4735">
                  <c:v>70.750968933105</c:v>
                </c:pt>
                <c:pt idx="4736">
                  <c:v>70.82923889160161</c:v>
                </c:pt>
                <c:pt idx="4737">
                  <c:v>70.82923889160161</c:v>
                </c:pt>
                <c:pt idx="4738">
                  <c:v>70.82923889160161</c:v>
                </c:pt>
                <c:pt idx="4739">
                  <c:v>70.67287445068342</c:v>
                </c:pt>
                <c:pt idx="4740">
                  <c:v>70.59490203857395</c:v>
                </c:pt>
                <c:pt idx="4741">
                  <c:v>70.59490203857395</c:v>
                </c:pt>
                <c:pt idx="4742">
                  <c:v>70.67287445068342</c:v>
                </c:pt>
                <c:pt idx="4743">
                  <c:v>70.750968933105</c:v>
                </c:pt>
                <c:pt idx="4744">
                  <c:v>70.750968933105</c:v>
                </c:pt>
                <c:pt idx="4745">
                  <c:v>70.67287445068342</c:v>
                </c:pt>
                <c:pt idx="4746">
                  <c:v>70.59490203857395</c:v>
                </c:pt>
                <c:pt idx="4747">
                  <c:v>70.51710510253895</c:v>
                </c:pt>
                <c:pt idx="4748">
                  <c:v>70.59490203857395</c:v>
                </c:pt>
                <c:pt idx="4749">
                  <c:v>70.67287445068342</c:v>
                </c:pt>
                <c:pt idx="4750">
                  <c:v>70.67287445068342</c:v>
                </c:pt>
                <c:pt idx="4751">
                  <c:v>70.67287445068342</c:v>
                </c:pt>
                <c:pt idx="4752">
                  <c:v>70.67287445068342</c:v>
                </c:pt>
                <c:pt idx="4753">
                  <c:v>70.59490203857395</c:v>
                </c:pt>
                <c:pt idx="4754">
                  <c:v>70.59490203857395</c:v>
                </c:pt>
                <c:pt idx="4755">
                  <c:v>70.59490203857395</c:v>
                </c:pt>
                <c:pt idx="4756">
                  <c:v>70.59490203857395</c:v>
                </c:pt>
                <c:pt idx="4757">
                  <c:v>70.51710510253895</c:v>
                </c:pt>
                <c:pt idx="4758">
                  <c:v>70.51710510253895</c:v>
                </c:pt>
                <c:pt idx="4759">
                  <c:v>70.51710510253895</c:v>
                </c:pt>
                <c:pt idx="4760">
                  <c:v>70.439384460449</c:v>
                </c:pt>
                <c:pt idx="4761">
                  <c:v>70.439384460449</c:v>
                </c:pt>
                <c:pt idx="4762">
                  <c:v>70.439384460449</c:v>
                </c:pt>
                <c:pt idx="4763">
                  <c:v>70.361778259277</c:v>
                </c:pt>
                <c:pt idx="4764">
                  <c:v>70.361778259277</c:v>
                </c:pt>
                <c:pt idx="4765">
                  <c:v>70.361778259277</c:v>
                </c:pt>
                <c:pt idx="4766">
                  <c:v>70.284294128418</c:v>
                </c:pt>
                <c:pt idx="4767">
                  <c:v>70.284294128418</c:v>
                </c:pt>
                <c:pt idx="4768">
                  <c:v>70.284294128418</c:v>
                </c:pt>
                <c:pt idx="4769">
                  <c:v>70.284294128418</c:v>
                </c:pt>
                <c:pt idx="4770">
                  <c:v>70.284294128418</c:v>
                </c:pt>
                <c:pt idx="4771">
                  <c:v>70.20698547363298</c:v>
                </c:pt>
                <c:pt idx="4772">
                  <c:v>70.20698547363298</c:v>
                </c:pt>
                <c:pt idx="4773">
                  <c:v>70.12975311279246</c:v>
                </c:pt>
                <c:pt idx="4774">
                  <c:v>70.12975311279246</c:v>
                </c:pt>
                <c:pt idx="4775">
                  <c:v>70.12975311279246</c:v>
                </c:pt>
                <c:pt idx="4776">
                  <c:v>70.12975311279246</c:v>
                </c:pt>
                <c:pt idx="4777">
                  <c:v>70.05268859863271</c:v>
                </c:pt>
                <c:pt idx="4778">
                  <c:v>70.05268859863271</c:v>
                </c:pt>
                <c:pt idx="4779">
                  <c:v>69.97569274902298</c:v>
                </c:pt>
                <c:pt idx="4780">
                  <c:v>69.97569274902298</c:v>
                </c:pt>
                <c:pt idx="4781">
                  <c:v>69.97569274902298</c:v>
                </c:pt>
                <c:pt idx="4782">
                  <c:v>69.89886474609395</c:v>
                </c:pt>
                <c:pt idx="4783">
                  <c:v>69.82216644287098</c:v>
                </c:pt>
                <c:pt idx="4784">
                  <c:v>69.82216644287098</c:v>
                </c:pt>
                <c:pt idx="4785">
                  <c:v>69.74558258056598</c:v>
                </c:pt>
                <c:pt idx="4786">
                  <c:v>69.59277343749956</c:v>
                </c:pt>
                <c:pt idx="4787">
                  <c:v>69.364463806152</c:v>
                </c:pt>
                <c:pt idx="4788">
                  <c:v>69.1372833251952</c:v>
                </c:pt>
                <c:pt idx="4789">
                  <c:v>68.90644073486298</c:v>
                </c:pt>
                <c:pt idx="4790">
                  <c:v>68.90644073486298</c:v>
                </c:pt>
                <c:pt idx="4791">
                  <c:v>68.90644073486298</c:v>
                </c:pt>
                <c:pt idx="4792">
                  <c:v>68.981712341309</c:v>
                </c:pt>
                <c:pt idx="4793">
                  <c:v>69.06177520751993</c:v>
                </c:pt>
                <c:pt idx="4794">
                  <c:v>69.212852478027</c:v>
                </c:pt>
                <c:pt idx="4795">
                  <c:v>69.364463806152</c:v>
                </c:pt>
                <c:pt idx="4796">
                  <c:v>69.516555786133</c:v>
                </c:pt>
                <c:pt idx="4797">
                  <c:v>69.516555786133</c:v>
                </c:pt>
                <c:pt idx="4798">
                  <c:v>69.59277343749956</c:v>
                </c:pt>
                <c:pt idx="4799">
                  <c:v>69.669120788574</c:v>
                </c:pt>
                <c:pt idx="4800">
                  <c:v>69.74558258056598</c:v>
                </c:pt>
                <c:pt idx="4801">
                  <c:v>69.74558258056598</c:v>
                </c:pt>
                <c:pt idx="4802">
                  <c:v>69.59277343749956</c:v>
                </c:pt>
                <c:pt idx="4803">
                  <c:v>68.75636291503895</c:v>
                </c:pt>
                <c:pt idx="4804">
                  <c:v>67.4265594482425</c:v>
                </c:pt>
                <c:pt idx="4805">
                  <c:v>66.55630493164098</c:v>
                </c:pt>
                <c:pt idx="4806">
                  <c:v>66.05882263183598</c:v>
                </c:pt>
                <c:pt idx="4807">
                  <c:v>65.42710113525395</c:v>
                </c:pt>
                <c:pt idx="4808">
                  <c:v>64.59407043457</c:v>
                </c:pt>
                <c:pt idx="4809">
                  <c:v>64.11765289306598</c:v>
                </c:pt>
                <c:pt idx="4810">
                  <c:v>63.847702026367</c:v>
                </c:pt>
                <c:pt idx="4811">
                  <c:v>63.646366119385</c:v>
                </c:pt>
                <c:pt idx="4812">
                  <c:v>63.51259994506801</c:v>
                </c:pt>
                <c:pt idx="4813">
                  <c:v>63.37929916381783</c:v>
                </c:pt>
                <c:pt idx="4814">
                  <c:v>63.1800079345701</c:v>
                </c:pt>
                <c:pt idx="4815">
                  <c:v>63.04769515991197</c:v>
                </c:pt>
                <c:pt idx="4816">
                  <c:v>62.977542877197</c:v>
                </c:pt>
                <c:pt idx="4817">
                  <c:v>62.845851898193</c:v>
                </c:pt>
                <c:pt idx="4818">
                  <c:v>62.64904022216801</c:v>
                </c:pt>
                <c:pt idx="4819">
                  <c:v>62.583610534668</c:v>
                </c:pt>
                <c:pt idx="4820">
                  <c:v>62.51828002929681</c:v>
                </c:pt>
                <c:pt idx="4821">
                  <c:v>62.453052520752</c:v>
                </c:pt>
                <c:pt idx="4822">
                  <c:v>62.38792800903283</c:v>
                </c:pt>
                <c:pt idx="4823">
                  <c:v>62.257976531982</c:v>
                </c:pt>
                <c:pt idx="4824">
                  <c:v>62.1284332275392</c:v>
                </c:pt>
                <c:pt idx="4825">
                  <c:v>62.1284332275392</c:v>
                </c:pt>
                <c:pt idx="4826">
                  <c:v>62.06381225585901</c:v>
                </c:pt>
                <c:pt idx="4827">
                  <c:v>61.999294281006</c:v>
                </c:pt>
                <c:pt idx="4828">
                  <c:v>61.93482971191386</c:v>
                </c:pt>
                <c:pt idx="4829">
                  <c:v>61.870510101318</c:v>
                </c:pt>
                <c:pt idx="4830">
                  <c:v>61.806243896484</c:v>
                </c:pt>
                <c:pt idx="4831">
                  <c:v>61.806243896484</c:v>
                </c:pt>
                <c:pt idx="4832">
                  <c:v>61.806243896484</c:v>
                </c:pt>
                <c:pt idx="4833">
                  <c:v>61.74207687377901</c:v>
                </c:pt>
                <c:pt idx="4834">
                  <c:v>61.74207687377901</c:v>
                </c:pt>
                <c:pt idx="4835">
                  <c:v>61.870510101318</c:v>
                </c:pt>
                <c:pt idx="4836">
                  <c:v>61.93482971191386</c:v>
                </c:pt>
                <c:pt idx="4837">
                  <c:v>61.806243896484</c:v>
                </c:pt>
                <c:pt idx="4838">
                  <c:v>61.614093780518</c:v>
                </c:pt>
                <c:pt idx="4839">
                  <c:v>61.48641204834</c:v>
                </c:pt>
                <c:pt idx="4840">
                  <c:v>61.35917663574197</c:v>
                </c:pt>
                <c:pt idx="4841">
                  <c:v>61.295707702637</c:v>
                </c:pt>
                <c:pt idx="4842">
                  <c:v>61.295707702637</c:v>
                </c:pt>
                <c:pt idx="4843">
                  <c:v>61.232292175293</c:v>
                </c:pt>
                <c:pt idx="4844">
                  <c:v>61.16505813598612</c:v>
                </c:pt>
                <c:pt idx="4845">
                  <c:v>61.16505813598612</c:v>
                </c:pt>
                <c:pt idx="4846">
                  <c:v>61.10188674926784</c:v>
                </c:pt>
                <c:pt idx="4847">
                  <c:v>61.10188674926784</c:v>
                </c:pt>
                <c:pt idx="4848">
                  <c:v>61.10188674926784</c:v>
                </c:pt>
                <c:pt idx="4849">
                  <c:v>61.038768768311</c:v>
                </c:pt>
                <c:pt idx="4850">
                  <c:v>61.038768768311</c:v>
                </c:pt>
                <c:pt idx="4851">
                  <c:v>60.975749969482</c:v>
                </c:pt>
                <c:pt idx="4852">
                  <c:v>60.975749969482</c:v>
                </c:pt>
                <c:pt idx="4853">
                  <c:v>60.975749969482</c:v>
                </c:pt>
                <c:pt idx="4854">
                  <c:v>60.912826538086</c:v>
                </c:pt>
                <c:pt idx="4855">
                  <c:v>60.912826538086</c:v>
                </c:pt>
                <c:pt idx="4856">
                  <c:v>60.85000610351594</c:v>
                </c:pt>
                <c:pt idx="4857">
                  <c:v>60.85000610351594</c:v>
                </c:pt>
                <c:pt idx="4858">
                  <c:v>60.85000610351594</c:v>
                </c:pt>
                <c:pt idx="4859">
                  <c:v>60.85000610351594</c:v>
                </c:pt>
                <c:pt idx="4860">
                  <c:v>60.78727722168</c:v>
                </c:pt>
                <c:pt idx="4861">
                  <c:v>60.78727722168</c:v>
                </c:pt>
                <c:pt idx="4862">
                  <c:v>60.7246513366701</c:v>
                </c:pt>
                <c:pt idx="4863">
                  <c:v>60.78727722168</c:v>
                </c:pt>
                <c:pt idx="4864">
                  <c:v>60.7246513366701</c:v>
                </c:pt>
                <c:pt idx="4865">
                  <c:v>60.7246513366701</c:v>
                </c:pt>
                <c:pt idx="4866">
                  <c:v>60.6620750427252</c:v>
                </c:pt>
                <c:pt idx="4867">
                  <c:v>60.6620750427252</c:v>
                </c:pt>
                <c:pt idx="4868">
                  <c:v>60.7246513366701</c:v>
                </c:pt>
                <c:pt idx="4869">
                  <c:v>60.6620750427252</c:v>
                </c:pt>
                <c:pt idx="4870">
                  <c:v>60.6620750427252</c:v>
                </c:pt>
                <c:pt idx="4871">
                  <c:v>60.6620750427252</c:v>
                </c:pt>
                <c:pt idx="4872">
                  <c:v>60.6620750427252</c:v>
                </c:pt>
                <c:pt idx="4873">
                  <c:v>60.6620750427252</c:v>
                </c:pt>
                <c:pt idx="4874">
                  <c:v>60.6620750427252</c:v>
                </c:pt>
                <c:pt idx="4875">
                  <c:v>60.6620750427252</c:v>
                </c:pt>
                <c:pt idx="4876">
                  <c:v>60.59963989257816</c:v>
                </c:pt>
                <c:pt idx="4877">
                  <c:v>60.59963989257816</c:v>
                </c:pt>
                <c:pt idx="4878">
                  <c:v>60.59963989257816</c:v>
                </c:pt>
                <c:pt idx="4879">
                  <c:v>60.59963989257816</c:v>
                </c:pt>
                <c:pt idx="4880">
                  <c:v>60.59963989257816</c:v>
                </c:pt>
                <c:pt idx="4881">
                  <c:v>60.53725814819301</c:v>
                </c:pt>
                <c:pt idx="4882">
                  <c:v>60.53725814819301</c:v>
                </c:pt>
                <c:pt idx="4883">
                  <c:v>60.53725814819301</c:v>
                </c:pt>
                <c:pt idx="4884">
                  <c:v>60.53725814819301</c:v>
                </c:pt>
                <c:pt idx="4885">
                  <c:v>60.475017547607</c:v>
                </c:pt>
                <c:pt idx="4886">
                  <c:v>60.412830352783</c:v>
                </c:pt>
                <c:pt idx="4887">
                  <c:v>60.475017547607</c:v>
                </c:pt>
                <c:pt idx="4888">
                  <c:v>60.85000610351594</c:v>
                </c:pt>
                <c:pt idx="4889">
                  <c:v>61.48641204834</c:v>
                </c:pt>
                <c:pt idx="4890">
                  <c:v>62.51828002929681</c:v>
                </c:pt>
                <c:pt idx="4891">
                  <c:v>63.71335983276401</c:v>
                </c:pt>
                <c:pt idx="4892">
                  <c:v>64.7998046875002</c:v>
                </c:pt>
                <c:pt idx="4893">
                  <c:v>65.63668823242135</c:v>
                </c:pt>
                <c:pt idx="4894">
                  <c:v>65.847259521484</c:v>
                </c:pt>
                <c:pt idx="4895">
                  <c:v>65.218444824219</c:v>
                </c:pt>
                <c:pt idx="4896">
                  <c:v>63.982517242432</c:v>
                </c:pt>
                <c:pt idx="4897">
                  <c:v>62.78016281127901</c:v>
                </c:pt>
                <c:pt idx="4898">
                  <c:v>61.93482971191386</c:v>
                </c:pt>
                <c:pt idx="4899">
                  <c:v>61.35917663574197</c:v>
                </c:pt>
                <c:pt idx="4900">
                  <c:v>61.10188674926784</c:v>
                </c:pt>
                <c:pt idx="4901">
                  <c:v>61.10188674926784</c:v>
                </c:pt>
                <c:pt idx="4902">
                  <c:v>61.232292175293</c:v>
                </c:pt>
                <c:pt idx="4903">
                  <c:v>61.48641204834</c:v>
                </c:pt>
                <c:pt idx="4904">
                  <c:v>61.806243896484</c:v>
                </c:pt>
                <c:pt idx="4905">
                  <c:v>62.1931571960451</c:v>
                </c:pt>
                <c:pt idx="4906">
                  <c:v>62.64904022216801</c:v>
                </c:pt>
                <c:pt idx="4907">
                  <c:v>63.11380004882801</c:v>
                </c:pt>
                <c:pt idx="4908">
                  <c:v>63.646366119385</c:v>
                </c:pt>
                <c:pt idx="4909">
                  <c:v>64.18543243408135</c:v>
                </c:pt>
                <c:pt idx="4910">
                  <c:v>64.59407043457</c:v>
                </c:pt>
                <c:pt idx="4911">
                  <c:v>64.86859893798771</c:v>
                </c:pt>
                <c:pt idx="4912">
                  <c:v>64.941795349121</c:v>
                </c:pt>
                <c:pt idx="4913">
                  <c:v>64.86859893798771</c:v>
                </c:pt>
                <c:pt idx="4914">
                  <c:v>64.66253662109395</c:v>
                </c:pt>
                <c:pt idx="4915">
                  <c:v>64.38924407959</c:v>
                </c:pt>
                <c:pt idx="4916">
                  <c:v>64.18543243408135</c:v>
                </c:pt>
                <c:pt idx="4917">
                  <c:v>63.982517242432</c:v>
                </c:pt>
                <c:pt idx="4918">
                  <c:v>63.780502319336</c:v>
                </c:pt>
                <c:pt idx="4919">
                  <c:v>63.646366119385</c:v>
                </c:pt>
                <c:pt idx="4920">
                  <c:v>63.646366119385</c:v>
                </c:pt>
                <c:pt idx="4921">
                  <c:v>63.646366119385</c:v>
                </c:pt>
                <c:pt idx="4922">
                  <c:v>63.71335983276401</c:v>
                </c:pt>
                <c:pt idx="4923">
                  <c:v>63.847702026367</c:v>
                </c:pt>
                <c:pt idx="4924">
                  <c:v>64.32120513916</c:v>
                </c:pt>
                <c:pt idx="4925">
                  <c:v>65.14910888671895</c:v>
                </c:pt>
                <c:pt idx="4926">
                  <c:v>66.699493408203</c:v>
                </c:pt>
                <c:pt idx="4927">
                  <c:v>68.831344604492</c:v>
                </c:pt>
                <c:pt idx="4928">
                  <c:v>70.750968933105</c:v>
                </c:pt>
                <c:pt idx="4929">
                  <c:v>72.345115661621</c:v>
                </c:pt>
                <c:pt idx="4930">
                  <c:v>72.995620727539</c:v>
                </c:pt>
                <c:pt idx="4931">
                  <c:v>72.5880432128906</c:v>
                </c:pt>
                <c:pt idx="4932">
                  <c:v>71.0646209716802</c:v>
                </c:pt>
                <c:pt idx="4933">
                  <c:v>69.82216644287098</c:v>
                </c:pt>
                <c:pt idx="4934">
                  <c:v>69.516555786133</c:v>
                </c:pt>
                <c:pt idx="4935">
                  <c:v>69.97569274902298</c:v>
                </c:pt>
                <c:pt idx="4936">
                  <c:v>71.14338684081983</c:v>
                </c:pt>
                <c:pt idx="4937">
                  <c:v>72.8321838378906</c:v>
                </c:pt>
                <c:pt idx="4938">
                  <c:v>74.58110046386728</c:v>
                </c:pt>
                <c:pt idx="4939">
                  <c:v>76.0441894531252</c:v>
                </c:pt>
                <c:pt idx="4940">
                  <c:v>77.18790435791</c:v>
                </c:pt>
                <c:pt idx="4941">
                  <c:v>77.276962280273</c:v>
                </c:pt>
                <c:pt idx="4942">
                  <c:v>76.0441894531252</c:v>
                </c:pt>
                <c:pt idx="4943">
                  <c:v>63.11380004882801</c:v>
                </c:pt>
                <c:pt idx="4944">
                  <c:v>48.415431976318</c:v>
                </c:pt>
                <c:pt idx="4945">
                  <c:v>46.20881271362301</c:v>
                </c:pt>
                <c:pt idx="4946">
                  <c:v>46.081226348877</c:v>
                </c:pt>
                <c:pt idx="4947">
                  <c:v>46.166229248047</c:v>
                </c:pt>
                <c:pt idx="4948">
                  <c:v>46.683628082275</c:v>
                </c:pt>
                <c:pt idx="4949">
                  <c:v>47.515018463135</c:v>
                </c:pt>
                <c:pt idx="4950">
                  <c:v>48.460945129395</c:v>
                </c:pt>
                <c:pt idx="4951">
                  <c:v>49.386524200439</c:v>
                </c:pt>
                <c:pt idx="4952">
                  <c:v>50.28895950317401</c:v>
                </c:pt>
                <c:pt idx="4953">
                  <c:v>51.162384033203</c:v>
                </c:pt>
                <c:pt idx="4954">
                  <c:v>51.909729003906</c:v>
                </c:pt>
                <c:pt idx="4955">
                  <c:v>52.618087768555</c:v>
                </c:pt>
                <c:pt idx="4956">
                  <c:v>53.18746948242197</c:v>
                </c:pt>
                <c:pt idx="4957">
                  <c:v>53.76229858398401</c:v>
                </c:pt>
                <c:pt idx="4958">
                  <c:v>54.39935684204112</c:v>
                </c:pt>
                <c:pt idx="4959">
                  <c:v>54.94183731079099</c:v>
                </c:pt>
                <c:pt idx="4960">
                  <c:v>55.543594360352</c:v>
                </c:pt>
                <c:pt idx="4961">
                  <c:v>56.042922973633</c:v>
                </c:pt>
                <c:pt idx="4962">
                  <c:v>56.439197540283</c:v>
                </c:pt>
                <c:pt idx="4963">
                  <c:v>56.77903366088901</c:v>
                </c:pt>
                <c:pt idx="4964">
                  <c:v>57.17913055419901</c:v>
                </c:pt>
                <c:pt idx="4965">
                  <c:v>57.641319274902</c:v>
                </c:pt>
                <c:pt idx="4966">
                  <c:v>57.93655014038112</c:v>
                </c:pt>
                <c:pt idx="4967">
                  <c:v>58.053749084473</c:v>
                </c:pt>
                <c:pt idx="4968">
                  <c:v>58.112529754639</c:v>
                </c:pt>
                <c:pt idx="4969">
                  <c:v>57.81966781616197</c:v>
                </c:pt>
                <c:pt idx="4970">
                  <c:v>56.270404815674</c:v>
                </c:pt>
                <c:pt idx="4971">
                  <c:v>54.779308319092</c:v>
                </c:pt>
                <c:pt idx="4972">
                  <c:v>54.2391052246092</c:v>
                </c:pt>
                <c:pt idx="4973">
                  <c:v>54.345886230469</c:v>
                </c:pt>
                <c:pt idx="4974">
                  <c:v>54.506595611572</c:v>
                </c:pt>
                <c:pt idx="4975">
                  <c:v>54.671348571777</c:v>
                </c:pt>
                <c:pt idx="4976">
                  <c:v>54.779308319092</c:v>
                </c:pt>
                <c:pt idx="4977">
                  <c:v>54.996154785156</c:v>
                </c:pt>
                <c:pt idx="4978">
                  <c:v>55.159576416016</c:v>
                </c:pt>
                <c:pt idx="4979">
                  <c:v>54.779308319092</c:v>
                </c:pt>
                <c:pt idx="4980">
                  <c:v>54.1326599121092</c:v>
                </c:pt>
                <c:pt idx="4981">
                  <c:v>54.2391052246092</c:v>
                </c:pt>
                <c:pt idx="4982">
                  <c:v>54.88756179809594</c:v>
                </c:pt>
                <c:pt idx="4983">
                  <c:v>55.488510131836</c:v>
                </c:pt>
                <c:pt idx="4984">
                  <c:v>56.042922973633</c:v>
                </c:pt>
                <c:pt idx="4985">
                  <c:v>56.439197540283</c:v>
                </c:pt>
                <c:pt idx="4986">
                  <c:v>56.09878921508801</c:v>
                </c:pt>
                <c:pt idx="4987">
                  <c:v>55.598770141602</c:v>
                </c:pt>
                <c:pt idx="4988">
                  <c:v>55.820240020752</c:v>
                </c:pt>
                <c:pt idx="4989">
                  <c:v>56.382846832275</c:v>
                </c:pt>
                <c:pt idx="4990">
                  <c:v>56.77903366088901</c:v>
                </c:pt>
                <c:pt idx="4991">
                  <c:v>56.77903366088901</c:v>
                </c:pt>
                <c:pt idx="4992">
                  <c:v>56.66544342041</c:v>
                </c:pt>
                <c:pt idx="4993">
                  <c:v>56.608741760254</c:v>
                </c:pt>
                <c:pt idx="4994">
                  <c:v>56.608741760254</c:v>
                </c:pt>
                <c:pt idx="4995">
                  <c:v>56.214275360107</c:v>
                </c:pt>
                <c:pt idx="4996">
                  <c:v>55.37859344482401</c:v>
                </c:pt>
                <c:pt idx="4997">
                  <c:v>54.94183731079099</c:v>
                </c:pt>
                <c:pt idx="4998">
                  <c:v>54.779308319092</c:v>
                </c:pt>
                <c:pt idx="4999">
                  <c:v>54.079521179199</c:v>
                </c:pt>
                <c:pt idx="5000">
                  <c:v>53.028980255127</c:v>
                </c:pt>
                <c:pt idx="5001">
                  <c:v>52.51608276367197</c:v>
                </c:pt>
                <c:pt idx="5002">
                  <c:v>52.82297134399401</c:v>
                </c:pt>
                <c:pt idx="5003">
                  <c:v>53.552253723145</c:v>
                </c:pt>
                <c:pt idx="5004">
                  <c:v>54.506595611572</c:v>
                </c:pt>
                <c:pt idx="5005">
                  <c:v>55.43350982666</c:v>
                </c:pt>
                <c:pt idx="5006">
                  <c:v>56.326583862305</c:v>
                </c:pt>
                <c:pt idx="5007">
                  <c:v>57.23659515380901</c:v>
                </c:pt>
                <c:pt idx="5008">
                  <c:v>58.112529754639</c:v>
                </c:pt>
                <c:pt idx="5009">
                  <c:v>58.88388061523374</c:v>
                </c:pt>
                <c:pt idx="5010">
                  <c:v>59.491046905518</c:v>
                </c:pt>
                <c:pt idx="5011">
                  <c:v>59.918663024902</c:v>
                </c:pt>
                <c:pt idx="5012">
                  <c:v>60.10329437255901</c:v>
                </c:pt>
                <c:pt idx="5013">
                  <c:v>60.04168701171874</c:v>
                </c:pt>
                <c:pt idx="5014">
                  <c:v>59.734848022461</c:v>
                </c:pt>
                <c:pt idx="5015">
                  <c:v>59.305313110352</c:v>
                </c:pt>
                <c:pt idx="5016">
                  <c:v>58.764274597168</c:v>
                </c:pt>
                <c:pt idx="5017">
                  <c:v>58.17131805419901</c:v>
                </c:pt>
                <c:pt idx="5018">
                  <c:v>57.409568786621</c:v>
                </c:pt>
                <c:pt idx="5019">
                  <c:v>56.608741760254</c:v>
                </c:pt>
                <c:pt idx="5020">
                  <c:v>55.10504531860401</c:v>
                </c:pt>
                <c:pt idx="5021">
                  <c:v>51.35937118530284</c:v>
                </c:pt>
                <c:pt idx="5022">
                  <c:v>47.918849945068</c:v>
                </c:pt>
                <c:pt idx="5023">
                  <c:v>45.28431320190401</c:v>
                </c:pt>
                <c:pt idx="5024">
                  <c:v>40.65534591674801</c:v>
                </c:pt>
                <c:pt idx="5025">
                  <c:v>39.49836349487301</c:v>
                </c:pt>
                <c:pt idx="5026">
                  <c:v>38.651432037354</c:v>
                </c:pt>
                <c:pt idx="5027">
                  <c:v>38.88542175293</c:v>
                </c:pt>
                <c:pt idx="5028">
                  <c:v>38.584930419922</c:v>
                </c:pt>
                <c:pt idx="5029">
                  <c:v>37.99347305297901</c:v>
                </c:pt>
                <c:pt idx="5030">
                  <c:v>37.34888076782197</c:v>
                </c:pt>
                <c:pt idx="5031">
                  <c:v>36.197265625</c:v>
                </c:pt>
                <c:pt idx="5032">
                  <c:v>35.80310440063489</c:v>
                </c:pt>
                <c:pt idx="5033">
                  <c:v>35.95328521728489</c:v>
                </c:pt>
                <c:pt idx="5034">
                  <c:v>35.86307144164989</c:v>
                </c:pt>
                <c:pt idx="5035">
                  <c:v>36.16499710083</c:v>
                </c:pt>
                <c:pt idx="5036">
                  <c:v>36.472373962402</c:v>
                </c:pt>
                <c:pt idx="5037">
                  <c:v>36.87482452392594</c:v>
                </c:pt>
                <c:pt idx="5038">
                  <c:v>37.190593719482</c:v>
                </c:pt>
                <c:pt idx="5039">
                  <c:v>37.38063430786099</c:v>
                </c:pt>
                <c:pt idx="5040">
                  <c:v>37.444297790527</c:v>
                </c:pt>
                <c:pt idx="5041">
                  <c:v>37.60408401489284</c:v>
                </c:pt>
                <c:pt idx="5042">
                  <c:v>38.05855178833</c:v>
                </c:pt>
                <c:pt idx="5043">
                  <c:v>38.48545074462901</c:v>
                </c:pt>
                <c:pt idx="5044">
                  <c:v>38.518589019775</c:v>
                </c:pt>
                <c:pt idx="5045">
                  <c:v>38.419372558594</c:v>
                </c:pt>
                <c:pt idx="5046">
                  <c:v>38.618137359619</c:v>
                </c:pt>
                <c:pt idx="5047">
                  <c:v>38.584930419922</c:v>
                </c:pt>
                <c:pt idx="5048">
                  <c:v>38.718086242676</c:v>
                </c:pt>
                <c:pt idx="5049">
                  <c:v>38.95475387573197</c:v>
                </c:pt>
                <c:pt idx="5050">
                  <c:v>39.055885314941</c:v>
                </c:pt>
                <c:pt idx="5051">
                  <c:v>39.191287994385</c:v>
                </c:pt>
                <c:pt idx="5052">
                  <c:v>39.225269317627</c:v>
                </c:pt>
                <c:pt idx="5053">
                  <c:v>39.15739440918</c:v>
                </c:pt>
                <c:pt idx="5054">
                  <c:v>39.15739440918</c:v>
                </c:pt>
                <c:pt idx="5055">
                  <c:v>39.36149597168</c:v>
                </c:pt>
                <c:pt idx="5056">
                  <c:v>39.53268814086901</c:v>
                </c:pt>
                <c:pt idx="5057">
                  <c:v>39.601444244385</c:v>
                </c:pt>
                <c:pt idx="5058">
                  <c:v>39.56703948974594</c:v>
                </c:pt>
                <c:pt idx="5059">
                  <c:v>39.49836349487301</c:v>
                </c:pt>
                <c:pt idx="5060">
                  <c:v>39.395626068115</c:v>
                </c:pt>
                <c:pt idx="5061">
                  <c:v>39.670391082764</c:v>
                </c:pt>
                <c:pt idx="5062">
                  <c:v>39.843448638916</c:v>
                </c:pt>
                <c:pt idx="5063">
                  <c:v>39.670391082764</c:v>
                </c:pt>
                <c:pt idx="5064">
                  <c:v>39.56703948974594</c:v>
                </c:pt>
                <c:pt idx="5065">
                  <c:v>39.670391082764</c:v>
                </c:pt>
                <c:pt idx="5066">
                  <c:v>39.70490264892612</c:v>
                </c:pt>
                <c:pt idx="5067">
                  <c:v>39.739471435547</c:v>
                </c:pt>
                <c:pt idx="5068">
                  <c:v>39.915130615234</c:v>
                </c:pt>
                <c:pt idx="5069">
                  <c:v>39.880344390869</c:v>
                </c:pt>
                <c:pt idx="5070">
                  <c:v>39.739471435547</c:v>
                </c:pt>
                <c:pt idx="5071">
                  <c:v>39.635906219482</c:v>
                </c:pt>
                <c:pt idx="5072">
                  <c:v>39.601444244385</c:v>
                </c:pt>
                <c:pt idx="5073">
                  <c:v>39.670391082764</c:v>
                </c:pt>
                <c:pt idx="5074">
                  <c:v>40.05469131469681</c:v>
                </c:pt>
                <c:pt idx="5075">
                  <c:v>40.15979385376</c:v>
                </c:pt>
                <c:pt idx="5076">
                  <c:v>40.90851593017625</c:v>
                </c:pt>
                <c:pt idx="5077">
                  <c:v>40.477378845215</c:v>
                </c:pt>
                <c:pt idx="5078">
                  <c:v>40.15979385376</c:v>
                </c:pt>
                <c:pt idx="5079">
                  <c:v>40.477378845215</c:v>
                </c:pt>
                <c:pt idx="5080">
                  <c:v>40.15979385376</c:v>
                </c:pt>
                <c:pt idx="5081">
                  <c:v>39.949977874756</c:v>
                </c:pt>
                <c:pt idx="5082">
                  <c:v>39.808742523193</c:v>
                </c:pt>
                <c:pt idx="5083">
                  <c:v>39.42984771728489</c:v>
                </c:pt>
                <c:pt idx="5084">
                  <c:v>39.739471435547</c:v>
                </c:pt>
                <c:pt idx="5085">
                  <c:v>39.70490264892612</c:v>
                </c:pt>
                <c:pt idx="5086">
                  <c:v>39.635906219482</c:v>
                </c:pt>
                <c:pt idx="5087">
                  <c:v>39.56703948974594</c:v>
                </c:pt>
                <c:pt idx="5088">
                  <c:v>39.808742523193</c:v>
                </c:pt>
                <c:pt idx="5089">
                  <c:v>38.287616729736</c:v>
                </c:pt>
                <c:pt idx="5090">
                  <c:v>32.78070831298816</c:v>
                </c:pt>
                <c:pt idx="5091">
                  <c:v>32.75421142578099</c:v>
                </c:pt>
                <c:pt idx="5092">
                  <c:v>32.2825202941892</c:v>
                </c:pt>
                <c:pt idx="5093">
                  <c:v>32.125778198242</c:v>
                </c:pt>
                <c:pt idx="5094">
                  <c:v>31.74250984191886</c:v>
                </c:pt>
                <c:pt idx="5095">
                  <c:v>31.69188499450703</c:v>
                </c:pt>
                <c:pt idx="5096">
                  <c:v>31.61616897583004</c:v>
                </c:pt>
                <c:pt idx="5097">
                  <c:v>31.818641662598</c:v>
                </c:pt>
                <c:pt idx="5098">
                  <c:v>31.8440990448</c:v>
                </c:pt>
                <c:pt idx="5099">
                  <c:v>31.74250984191886</c:v>
                </c:pt>
                <c:pt idx="5100">
                  <c:v>31.49052047729499</c:v>
                </c:pt>
                <c:pt idx="5101">
                  <c:v>31.38893508911099</c:v>
                </c:pt>
                <c:pt idx="5102">
                  <c:v>31.51559448242199</c:v>
                </c:pt>
                <c:pt idx="5103">
                  <c:v>31.641382217407</c:v>
                </c:pt>
                <c:pt idx="5104">
                  <c:v>31.71717453002899</c:v>
                </c:pt>
                <c:pt idx="5105">
                  <c:v>31.41391372680703</c:v>
                </c:pt>
                <c:pt idx="5106">
                  <c:v>31.33910560607903</c:v>
                </c:pt>
                <c:pt idx="5107">
                  <c:v>31.289371490479</c:v>
                </c:pt>
                <c:pt idx="5108">
                  <c:v>31.26455688476586</c:v>
                </c:pt>
                <c:pt idx="5109">
                  <c:v>31.31422996521005</c:v>
                </c:pt>
                <c:pt idx="5110">
                  <c:v>31.438882827759</c:v>
                </c:pt>
                <c:pt idx="5111">
                  <c:v>31.21500205993699</c:v>
                </c:pt>
                <c:pt idx="5112">
                  <c:v>31.11619758606</c:v>
                </c:pt>
                <c:pt idx="5113">
                  <c:v>31.06697654724099</c:v>
                </c:pt>
                <c:pt idx="5114">
                  <c:v>31.14086151123004</c:v>
                </c:pt>
                <c:pt idx="5115">
                  <c:v>31.23975753784199</c:v>
                </c:pt>
                <c:pt idx="5116">
                  <c:v>31.16554069518989</c:v>
                </c:pt>
                <c:pt idx="5117">
                  <c:v>30.96883392333989</c:v>
                </c:pt>
                <c:pt idx="5118">
                  <c:v>30.43524360656687</c:v>
                </c:pt>
                <c:pt idx="5119">
                  <c:v>30.74806976318392</c:v>
                </c:pt>
                <c:pt idx="5120">
                  <c:v>30.96883392333989</c:v>
                </c:pt>
                <c:pt idx="5121">
                  <c:v>30.944366455078</c:v>
                </c:pt>
                <c:pt idx="5122">
                  <c:v>30.723854064941</c:v>
                </c:pt>
                <c:pt idx="5123">
                  <c:v>30.603128433228</c:v>
                </c:pt>
                <c:pt idx="5124">
                  <c:v>30.579063415527</c:v>
                </c:pt>
                <c:pt idx="5125">
                  <c:v>30.723854064941</c:v>
                </c:pt>
                <c:pt idx="5126">
                  <c:v>30.89550590515099</c:v>
                </c:pt>
                <c:pt idx="5127">
                  <c:v>30.79811286926292</c:v>
                </c:pt>
                <c:pt idx="5128">
                  <c:v>30.67547416687004</c:v>
                </c:pt>
                <c:pt idx="5129">
                  <c:v>30.579063415527</c:v>
                </c:pt>
                <c:pt idx="5130">
                  <c:v>30.603128433228</c:v>
                </c:pt>
                <c:pt idx="5131">
                  <c:v>30.67547416687004</c:v>
                </c:pt>
                <c:pt idx="5132">
                  <c:v>30.871112823486</c:v>
                </c:pt>
                <c:pt idx="5133">
                  <c:v>30.919914245605</c:v>
                </c:pt>
                <c:pt idx="5134">
                  <c:v>29.84454345703099</c:v>
                </c:pt>
                <c:pt idx="5135">
                  <c:v>30.05480957031195</c:v>
                </c:pt>
                <c:pt idx="5136">
                  <c:v>30.33986473083505</c:v>
                </c:pt>
                <c:pt idx="5137">
                  <c:v>30.38748359680199</c:v>
                </c:pt>
                <c:pt idx="5138">
                  <c:v>30.36366653442387</c:v>
                </c:pt>
                <c:pt idx="5139">
                  <c:v>30.38748359680199</c:v>
                </c:pt>
                <c:pt idx="5140">
                  <c:v>30.26861000060989</c:v>
                </c:pt>
                <c:pt idx="5141">
                  <c:v>30.221254348755</c:v>
                </c:pt>
                <c:pt idx="5142">
                  <c:v>30.126810073853</c:v>
                </c:pt>
                <c:pt idx="5143">
                  <c:v>30.007894515991</c:v>
                </c:pt>
                <c:pt idx="5144">
                  <c:v>29.68243980407687</c:v>
                </c:pt>
                <c:pt idx="5145">
                  <c:v>29.33781051635703</c:v>
                </c:pt>
                <c:pt idx="5146">
                  <c:v>29.47582817077592</c:v>
                </c:pt>
                <c:pt idx="5147">
                  <c:v>29.68243980407687</c:v>
                </c:pt>
                <c:pt idx="5148">
                  <c:v>30.007894515991</c:v>
                </c:pt>
                <c:pt idx="5149">
                  <c:v>30.197601318359</c:v>
                </c:pt>
                <c:pt idx="5150">
                  <c:v>30.031345367432</c:v>
                </c:pt>
                <c:pt idx="5151">
                  <c:v>29.91440773010299</c:v>
                </c:pt>
                <c:pt idx="5152">
                  <c:v>29.774923324585</c:v>
                </c:pt>
                <c:pt idx="5153">
                  <c:v>29.84454345703099</c:v>
                </c:pt>
                <c:pt idx="5154">
                  <c:v>30.007894515991</c:v>
                </c:pt>
                <c:pt idx="5155">
                  <c:v>30.07829093933092</c:v>
                </c:pt>
                <c:pt idx="5156">
                  <c:v>29.96109390258792</c:v>
                </c:pt>
                <c:pt idx="5157">
                  <c:v>29.89108657836892</c:v>
                </c:pt>
                <c:pt idx="5158">
                  <c:v>29.774923324585</c:v>
                </c:pt>
                <c:pt idx="5159">
                  <c:v>27.95302963256785</c:v>
                </c:pt>
                <c:pt idx="5160">
                  <c:v>26.798120498657</c:v>
                </c:pt>
                <c:pt idx="5161">
                  <c:v>26.42124938964792</c:v>
                </c:pt>
                <c:pt idx="5162">
                  <c:v>26.01472663879392</c:v>
                </c:pt>
                <c:pt idx="5163">
                  <c:v>25.74748420715299</c:v>
                </c:pt>
                <c:pt idx="5164">
                  <c:v>25.70980453491198</c:v>
                </c:pt>
                <c:pt idx="5165">
                  <c:v>25.69099426269504</c:v>
                </c:pt>
                <c:pt idx="5166">
                  <c:v>25.69099426269504</c:v>
                </c:pt>
                <c:pt idx="5167">
                  <c:v>25.67219543457</c:v>
                </c:pt>
                <c:pt idx="5168">
                  <c:v>25.559823989868</c:v>
                </c:pt>
                <c:pt idx="5169">
                  <c:v>25.39258956909199</c:v>
                </c:pt>
                <c:pt idx="5170">
                  <c:v>25.3360557556151</c:v>
                </c:pt>
                <c:pt idx="5171">
                  <c:v>25.244125366211</c:v>
                </c:pt>
                <c:pt idx="5172">
                  <c:v>25.354499816895</c:v>
                </c:pt>
                <c:pt idx="5173">
                  <c:v>25.39258956909199</c:v>
                </c:pt>
                <c:pt idx="5174">
                  <c:v>25.170907974243</c:v>
                </c:pt>
                <c:pt idx="5175">
                  <c:v>25.06167221069299</c:v>
                </c:pt>
                <c:pt idx="5176">
                  <c:v>25.04355049133299</c:v>
                </c:pt>
                <c:pt idx="5177">
                  <c:v>25.26246452331499</c:v>
                </c:pt>
                <c:pt idx="5178">
                  <c:v>25.354499816895</c:v>
                </c:pt>
                <c:pt idx="5179">
                  <c:v>25.207481384277</c:v>
                </c:pt>
                <c:pt idx="5180">
                  <c:v>25.18920135498</c:v>
                </c:pt>
                <c:pt idx="5181">
                  <c:v>25.02542114257792</c:v>
                </c:pt>
                <c:pt idx="5182">
                  <c:v>26.599472045898</c:v>
                </c:pt>
                <c:pt idx="5183">
                  <c:v>29.89108657836892</c:v>
                </c:pt>
                <c:pt idx="5184">
                  <c:v>24.15791511535612</c:v>
                </c:pt>
                <c:pt idx="5185">
                  <c:v>22.832473754883</c:v>
                </c:pt>
                <c:pt idx="5186">
                  <c:v>22.76913070678698</c:v>
                </c:pt>
                <c:pt idx="5187">
                  <c:v>23.43267250060989</c:v>
                </c:pt>
                <c:pt idx="5188">
                  <c:v>23.681671142578</c:v>
                </c:pt>
                <c:pt idx="5189">
                  <c:v>23.832918167114</c:v>
                </c:pt>
                <c:pt idx="5190">
                  <c:v>23.91860961914092</c:v>
                </c:pt>
                <c:pt idx="5191">
                  <c:v>23.98661994934086</c:v>
                </c:pt>
                <c:pt idx="5192">
                  <c:v>24.00368690490698</c:v>
                </c:pt>
                <c:pt idx="5193">
                  <c:v>24.02074241638188</c:v>
                </c:pt>
                <c:pt idx="5194">
                  <c:v>24.175134658813</c:v>
                </c:pt>
                <c:pt idx="5195">
                  <c:v>24.43672943115187</c:v>
                </c:pt>
                <c:pt idx="5196">
                  <c:v>24.63035964965806</c:v>
                </c:pt>
                <c:pt idx="5197">
                  <c:v>24.66579055786092</c:v>
                </c:pt>
                <c:pt idx="5198">
                  <c:v>24.612670898437</c:v>
                </c:pt>
                <c:pt idx="5199">
                  <c:v>24.5949954986571</c:v>
                </c:pt>
                <c:pt idx="5200">
                  <c:v>24.73690032959005</c:v>
                </c:pt>
                <c:pt idx="5201">
                  <c:v>25.00732231140099</c:v>
                </c:pt>
                <c:pt idx="5202">
                  <c:v>25.18920135498</c:v>
                </c:pt>
                <c:pt idx="5203">
                  <c:v>25.11621475219703</c:v>
                </c:pt>
                <c:pt idx="5204">
                  <c:v>25.11621475219703</c:v>
                </c:pt>
                <c:pt idx="5205">
                  <c:v>25.152673721313</c:v>
                </c:pt>
                <c:pt idx="5206">
                  <c:v>24.471778869629</c:v>
                </c:pt>
                <c:pt idx="5207">
                  <c:v>22.58068275451699</c:v>
                </c:pt>
                <c:pt idx="5208">
                  <c:v>21.832450866699</c:v>
                </c:pt>
                <c:pt idx="5209">
                  <c:v>21.62494277954099</c:v>
                </c:pt>
                <c:pt idx="5210">
                  <c:v>21.46462440490698</c:v>
                </c:pt>
                <c:pt idx="5211">
                  <c:v>21.23367118835399</c:v>
                </c:pt>
                <c:pt idx="5212">
                  <c:v>21.49365043640099</c:v>
                </c:pt>
                <c:pt idx="5213">
                  <c:v>21.40678024291988</c:v>
                </c:pt>
                <c:pt idx="5214">
                  <c:v>21.320415496826</c:v>
                </c:pt>
                <c:pt idx="5215">
                  <c:v>21.23367118835399</c:v>
                </c:pt>
                <c:pt idx="5216">
                  <c:v>21.20518684387187</c:v>
                </c:pt>
                <c:pt idx="5217">
                  <c:v>21.2631282806399</c:v>
                </c:pt>
                <c:pt idx="5218">
                  <c:v>21.36352729797387</c:v>
                </c:pt>
                <c:pt idx="5219">
                  <c:v>21.50818634033187</c:v>
                </c:pt>
                <c:pt idx="5220">
                  <c:v>22.17911529541004</c:v>
                </c:pt>
                <c:pt idx="5221">
                  <c:v>23.51525115966806</c:v>
                </c:pt>
                <c:pt idx="5222">
                  <c:v>23.170213699341</c:v>
                </c:pt>
                <c:pt idx="5223">
                  <c:v>23.715167999268</c:v>
                </c:pt>
                <c:pt idx="5224">
                  <c:v>22.565069198608</c:v>
                </c:pt>
                <c:pt idx="5225">
                  <c:v>22.658920288086</c:v>
                </c:pt>
                <c:pt idx="5226">
                  <c:v>22.832473754883</c:v>
                </c:pt>
                <c:pt idx="5227">
                  <c:v>21.59565353393586</c:v>
                </c:pt>
                <c:pt idx="5228">
                  <c:v>21.58104324340792</c:v>
                </c:pt>
                <c:pt idx="5229">
                  <c:v>22.47083282470699</c:v>
                </c:pt>
                <c:pt idx="5230">
                  <c:v>21.71404266357392</c:v>
                </c:pt>
                <c:pt idx="5231">
                  <c:v>20.83975791931203</c:v>
                </c:pt>
                <c:pt idx="5232">
                  <c:v>21.63960075378399</c:v>
                </c:pt>
                <c:pt idx="5233">
                  <c:v>18.12429046630903</c:v>
                </c:pt>
                <c:pt idx="5234">
                  <c:v>18.012273788452</c:v>
                </c:pt>
                <c:pt idx="5235">
                  <c:v>18.466758728027</c:v>
                </c:pt>
                <c:pt idx="5236">
                  <c:v>17.461051940918</c:v>
                </c:pt>
                <c:pt idx="5237">
                  <c:v>16.84057998657187</c:v>
                </c:pt>
                <c:pt idx="5238">
                  <c:v>17.461051940918</c:v>
                </c:pt>
                <c:pt idx="5239">
                  <c:v>16.34912109375</c:v>
                </c:pt>
                <c:pt idx="5240">
                  <c:v>15.971803665161</c:v>
                </c:pt>
                <c:pt idx="5241">
                  <c:v>15.78821468353297</c:v>
                </c:pt>
                <c:pt idx="5242">
                  <c:v>15.697657585144</c:v>
                </c:pt>
                <c:pt idx="5243">
                  <c:v>15.697657585144</c:v>
                </c:pt>
                <c:pt idx="5244">
                  <c:v>15.697657585144</c:v>
                </c:pt>
                <c:pt idx="5245">
                  <c:v>15.256860733032</c:v>
                </c:pt>
                <c:pt idx="5246">
                  <c:v>15.085982322693</c:v>
                </c:pt>
                <c:pt idx="5247">
                  <c:v>15.00167655944804</c:v>
                </c:pt>
                <c:pt idx="5248">
                  <c:v>14.918107032776</c:v>
                </c:pt>
                <c:pt idx="5249">
                  <c:v>14.830127716064</c:v>
                </c:pt>
                <c:pt idx="5250">
                  <c:v>14.830127716064</c:v>
                </c:pt>
                <c:pt idx="5251">
                  <c:v>14.830127716064</c:v>
                </c:pt>
                <c:pt idx="5252">
                  <c:v>14.830127716064</c:v>
                </c:pt>
                <c:pt idx="5253">
                  <c:v>14.830127716064</c:v>
                </c:pt>
                <c:pt idx="5254">
                  <c:v>14.830127716064</c:v>
                </c:pt>
                <c:pt idx="5255">
                  <c:v>14.74806976318397</c:v>
                </c:pt>
                <c:pt idx="5256">
                  <c:v>14.5861120224</c:v>
                </c:pt>
                <c:pt idx="5257">
                  <c:v>14.193408966064</c:v>
                </c:pt>
                <c:pt idx="5258">
                  <c:v>13.044676780701</c:v>
                </c:pt>
                <c:pt idx="5259">
                  <c:v>11.693116188049</c:v>
                </c:pt>
                <c:pt idx="5260">
                  <c:v>11.15244388580304</c:v>
                </c:pt>
                <c:pt idx="5261">
                  <c:v>10.65587615966804</c:v>
                </c:pt>
                <c:pt idx="5262">
                  <c:v>10.421610832214</c:v>
                </c:pt>
                <c:pt idx="5263">
                  <c:v>10.421610832214</c:v>
                </c:pt>
                <c:pt idx="5264">
                  <c:v>10.608304977417</c:v>
                </c:pt>
                <c:pt idx="5265">
                  <c:v>10.899333000183</c:v>
                </c:pt>
                <c:pt idx="5266">
                  <c:v>11.259783744812</c:v>
                </c:pt>
                <c:pt idx="5267">
                  <c:v>11.527370452881</c:v>
                </c:pt>
                <c:pt idx="5268">
                  <c:v>11.862908363342</c:v>
                </c:pt>
                <c:pt idx="5269">
                  <c:v>12.09578704834003</c:v>
                </c:pt>
                <c:pt idx="5270">
                  <c:v>12.397772789001</c:v>
                </c:pt>
                <c:pt idx="5271">
                  <c:v>12.712454795837</c:v>
                </c:pt>
                <c:pt idx="5272">
                  <c:v>12.977935791016</c:v>
                </c:pt>
                <c:pt idx="5273">
                  <c:v>13.317343711853</c:v>
                </c:pt>
                <c:pt idx="5274">
                  <c:v>13.744117736816</c:v>
                </c:pt>
                <c:pt idx="5275">
                  <c:v>14.74806976318397</c:v>
                </c:pt>
                <c:pt idx="5276">
                  <c:v>15.78821468353297</c:v>
                </c:pt>
                <c:pt idx="5277">
                  <c:v>16.44561386108386</c:v>
                </c:pt>
                <c:pt idx="5278">
                  <c:v>18.012273788452</c:v>
                </c:pt>
                <c:pt idx="5279">
                  <c:v>20.88056373596187</c:v>
                </c:pt>
                <c:pt idx="5280">
                  <c:v>21.60297203064</c:v>
                </c:pt>
                <c:pt idx="5281">
                  <c:v>21.89852905273386</c:v>
                </c:pt>
                <c:pt idx="5282">
                  <c:v>21.89852905273386</c:v>
                </c:pt>
                <c:pt idx="5283">
                  <c:v>21.60297203064</c:v>
                </c:pt>
                <c:pt idx="5284">
                  <c:v>21.45738792419399</c:v>
                </c:pt>
                <c:pt idx="5285">
                  <c:v>21.45738792419399</c:v>
                </c:pt>
                <c:pt idx="5286">
                  <c:v>21.60297203064</c:v>
                </c:pt>
                <c:pt idx="5287">
                  <c:v>21.750007629395</c:v>
                </c:pt>
                <c:pt idx="5288">
                  <c:v>22.04852867126489</c:v>
                </c:pt>
                <c:pt idx="5289">
                  <c:v>22.20004272460899</c:v>
                </c:pt>
                <c:pt idx="5290">
                  <c:v>22.20004272460899</c:v>
                </c:pt>
                <c:pt idx="5291">
                  <c:v>22.35308265686</c:v>
                </c:pt>
                <c:pt idx="5292">
                  <c:v>22.50768280029299</c:v>
                </c:pt>
                <c:pt idx="5293">
                  <c:v>22.50768280029299</c:v>
                </c:pt>
                <c:pt idx="5294">
                  <c:v>22.821569442749</c:v>
                </c:pt>
                <c:pt idx="5295">
                  <c:v>22.50768280029299</c:v>
                </c:pt>
                <c:pt idx="5296">
                  <c:v>20.46920776367199</c:v>
                </c:pt>
                <c:pt idx="5297">
                  <c:v>19.55497169494607</c:v>
                </c:pt>
                <c:pt idx="5298">
                  <c:v>19.30495452880908</c:v>
                </c:pt>
                <c:pt idx="5299">
                  <c:v>19.429372787476</c:v>
                </c:pt>
                <c:pt idx="5300">
                  <c:v>19.55497169494607</c:v>
                </c:pt>
                <c:pt idx="5301">
                  <c:v>19.681800842285</c:v>
                </c:pt>
                <c:pt idx="5302">
                  <c:v>19.809871673584</c:v>
                </c:pt>
                <c:pt idx="5303">
                  <c:v>19.809871673584</c:v>
                </c:pt>
                <c:pt idx="5304">
                  <c:v>19.809871673584</c:v>
                </c:pt>
                <c:pt idx="5305">
                  <c:v>19.809871673584</c:v>
                </c:pt>
                <c:pt idx="5306">
                  <c:v>19.809871673584</c:v>
                </c:pt>
                <c:pt idx="5307">
                  <c:v>19.809871673584</c:v>
                </c:pt>
                <c:pt idx="5308">
                  <c:v>19.9391746521</c:v>
                </c:pt>
                <c:pt idx="5309">
                  <c:v>19.9391746521</c:v>
                </c:pt>
                <c:pt idx="5310">
                  <c:v>19.9391746521</c:v>
                </c:pt>
                <c:pt idx="5311">
                  <c:v>19.9391746521</c:v>
                </c:pt>
                <c:pt idx="5312">
                  <c:v>20.069757461548</c:v>
                </c:pt>
                <c:pt idx="5313">
                  <c:v>20.069757461548</c:v>
                </c:pt>
                <c:pt idx="5314">
                  <c:v>20.069757461548</c:v>
                </c:pt>
                <c:pt idx="5315">
                  <c:v>20.201599121094</c:v>
                </c:pt>
                <c:pt idx="5316">
                  <c:v>20.069757461548</c:v>
                </c:pt>
                <c:pt idx="5317">
                  <c:v>20.201599121094</c:v>
                </c:pt>
                <c:pt idx="5318">
                  <c:v>20.069757461548</c:v>
                </c:pt>
                <c:pt idx="5319">
                  <c:v>20.201599121094</c:v>
                </c:pt>
                <c:pt idx="5320">
                  <c:v>20.201599121094</c:v>
                </c:pt>
                <c:pt idx="5321">
                  <c:v>20.201599121094</c:v>
                </c:pt>
                <c:pt idx="5322">
                  <c:v>20.201599121094</c:v>
                </c:pt>
                <c:pt idx="5323">
                  <c:v>20.069757461548</c:v>
                </c:pt>
                <c:pt idx="5324">
                  <c:v>20.069757461548</c:v>
                </c:pt>
                <c:pt idx="5325">
                  <c:v>20.069757461548</c:v>
                </c:pt>
                <c:pt idx="5326">
                  <c:v>20.069757461548</c:v>
                </c:pt>
                <c:pt idx="5327">
                  <c:v>20.069757461548</c:v>
                </c:pt>
                <c:pt idx="5328">
                  <c:v>20.069757461548</c:v>
                </c:pt>
                <c:pt idx="5329">
                  <c:v>20.069757461548</c:v>
                </c:pt>
                <c:pt idx="5330">
                  <c:v>20.069757461548</c:v>
                </c:pt>
                <c:pt idx="5331">
                  <c:v>20.069757461548</c:v>
                </c:pt>
                <c:pt idx="5332">
                  <c:v>19.9391746521</c:v>
                </c:pt>
                <c:pt idx="5333">
                  <c:v>19.9391746521</c:v>
                </c:pt>
                <c:pt idx="5334">
                  <c:v>19.809871673584</c:v>
                </c:pt>
                <c:pt idx="5335">
                  <c:v>19.809871673584</c:v>
                </c:pt>
                <c:pt idx="5336">
                  <c:v>19.809871673584</c:v>
                </c:pt>
                <c:pt idx="5337">
                  <c:v>19.809871673584</c:v>
                </c:pt>
                <c:pt idx="5338">
                  <c:v>19.809871673584</c:v>
                </c:pt>
                <c:pt idx="5339">
                  <c:v>19.681800842285</c:v>
                </c:pt>
                <c:pt idx="5340">
                  <c:v>19.681800842285</c:v>
                </c:pt>
                <c:pt idx="5341">
                  <c:v>19.55497169494607</c:v>
                </c:pt>
                <c:pt idx="5342">
                  <c:v>19.55497169494607</c:v>
                </c:pt>
                <c:pt idx="5343">
                  <c:v>19.55497169494607</c:v>
                </c:pt>
                <c:pt idx="5344">
                  <c:v>19.429372787476</c:v>
                </c:pt>
                <c:pt idx="5345">
                  <c:v>19.429372787476</c:v>
                </c:pt>
                <c:pt idx="5346">
                  <c:v>19.429372787476</c:v>
                </c:pt>
                <c:pt idx="5347">
                  <c:v>19.30495452880908</c:v>
                </c:pt>
                <c:pt idx="5348">
                  <c:v>19.30495452880908</c:v>
                </c:pt>
                <c:pt idx="5349">
                  <c:v>19.30495452880908</c:v>
                </c:pt>
                <c:pt idx="5350">
                  <c:v>19.18174362182592</c:v>
                </c:pt>
                <c:pt idx="5351">
                  <c:v>18.466758728027</c:v>
                </c:pt>
                <c:pt idx="5352">
                  <c:v>22.50768280029299</c:v>
                </c:pt>
                <c:pt idx="5353">
                  <c:v>25.391445159912</c:v>
                </c:pt>
                <c:pt idx="5354">
                  <c:v>27.980888366699</c:v>
                </c:pt>
                <c:pt idx="5355">
                  <c:v>27.980888366699</c:v>
                </c:pt>
                <c:pt idx="5356">
                  <c:v>22.980903625488</c:v>
                </c:pt>
                <c:pt idx="5357">
                  <c:v>22.663841247559</c:v>
                </c:pt>
                <c:pt idx="5358">
                  <c:v>24.66690635681203</c:v>
                </c:pt>
                <c:pt idx="5359">
                  <c:v>26.94723129272489</c:v>
                </c:pt>
                <c:pt idx="5360">
                  <c:v>28.62813758850092</c:v>
                </c:pt>
                <c:pt idx="5361">
                  <c:v>29.07141876220703</c:v>
                </c:pt>
                <c:pt idx="5362">
                  <c:v>27.980888366699</c:v>
                </c:pt>
                <c:pt idx="5363">
                  <c:v>26.548896789551</c:v>
                </c:pt>
                <c:pt idx="5364">
                  <c:v>25.77699851989703</c:v>
                </c:pt>
                <c:pt idx="5365">
                  <c:v>25.77699851989703</c:v>
                </c:pt>
                <c:pt idx="5366">
                  <c:v>26.35284996032698</c:v>
                </c:pt>
                <c:pt idx="5367">
                  <c:v>27.56078147888199</c:v>
                </c:pt>
                <c:pt idx="5368">
                  <c:v>28.62813758850092</c:v>
                </c:pt>
                <c:pt idx="5369">
                  <c:v>29.75465965271</c:v>
                </c:pt>
                <c:pt idx="5370">
                  <c:v>30.46063232421892</c:v>
                </c:pt>
                <c:pt idx="5371">
                  <c:v>31.190263748169</c:v>
                </c:pt>
                <c:pt idx="5372">
                  <c:v>31.690307617188</c:v>
                </c:pt>
                <c:pt idx="5373">
                  <c:v>31.96052360534688</c:v>
                </c:pt>
                <c:pt idx="5374">
                  <c:v>32.47789764404283</c:v>
                </c:pt>
                <c:pt idx="5375">
                  <c:v>32.47789764404283</c:v>
                </c:pt>
                <c:pt idx="5376">
                  <c:v>32.740993499756</c:v>
                </c:pt>
                <c:pt idx="5377">
                  <c:v>32.740993499756</c:v>
                </c:pt>
                <c:pt idx="5378">
                  <c:v>31.96052360534688</c:v>
                </c:pt>
                <c:pt idx="5379">
                  <c:v>28.410074234009</c:v>
                </c:pt>
                <c:pt idx="5380">
                  <c:v>24.66690635681203</c:v>
                </c:pt>
                <c:pt idx="5381">
                  <c:v>22.50768280029299</c:v>
                </c:pt>
                <c:pt idx="5382">
                  <c:v>21.17052268981899</c:v>
                </c:pt>
                <c:pt idx="5383">
                  <c:v>20.742095947266</c:v>
                </c:pt>
                <c:pt idx="5384">
                  <c:v>20.88056373596187</c:v>
                </c:pt>
                <c:pt idx="5385">
                  <c:v>21.17052268981899</c:v>
                </c:pt>
                <c:pt idx="5386">
                  <c:v>21.45738792419399</c:v>
                </c:pt>
                <c:pt idx="5387">
                  <c:v>21.60297203064</c:v>
                </c:pt>
                <c:pt idx="5388">
                  <c:v>21.45738792419399</c:v>
                </c:pt>
                <c:pt idx="5389">
                  <c:v>20.88056373596187</c:v>
                </c:pt>
                <c:pt idx="5390">
                  <c:v>20.46920776367199</c:v>
                </c:pt>
                <c:pt idx="5391">
                  <c:v>20.069757461548</c:v>
                </c:pt>
                <c:pt idx="5392">
                  <c:v>19.681800842285</c:v>
                </c:pt>
                <c:pt idx="5393">
                  <c:v>19.55497169494607</c:v>
                </c:pt>
                <c:pt idx="5394">
                  <c:v>19.30495452880908</c:v>
                </c:pt>
                <c:pt idx="5395">
                  <c:v>19.30495452880908</c:v>
                </c:pt>
                <c:pt idx="5396">
                  <c:v>19.059726715088</c:v>
                </c:pt>
                <c:pt idx="5397">
                  <c:v>19.059726715088</c:v>
                </c:pt>
                <c:pt idx="5398">
                  <c:v>18.93884468078592</c:v>
                </c:pt>
                <c:pt idx="5399">
                  <c:v>18.70055580139199</c:v>
                </c:pt>
                <c:pt idx="5400">
                  <c:v>18.58311080932586</c:v>
                </c:pt>
                <c:pt idx="5401">
                  <c:v>18.466758728027</c:v>
                </c:pt>
                <c:pt idx="5402">
                  <c:v>18.237358093262</c:v>
                </c:pt>
                <c:pt idx="5403">
                  <c:v>18.237358093262</c:v>
                </c:pt>
                <c:pt idx="5404">
                  <c:v>18.12429046630903</c:v>
                </c:pt>
                <c:pt idx="5405">
                  <c:v>18.12429046630903</c:v>
                </c:pt>
                <c:pt idx="5406">
                  <c:v>17.901300430298</c:v>
                </c:pt>
                <c:pt idx="5407">
                  <c:v>17.68247795105</c:v>
                </c:pt>
                <c:pt idx="5408">
                  <c:v>17.68247795105</c:v>
                </c:pt>
                <c:pt idx="5409">
                  <c:v>17.461051940918</c:v>
                </c:pt>
                <c:pt idx="5410">
                  <c:v>17.461051940918</c:v>
                </c:pt>
                <c:pt idx="5411">
                  <c:v>17.35522651672387</c:v>
                </c:pt>
                <c:pt idx="5412">
                  <c:v>17.25037384033187</c:v>
                </c:pt>
                <c:pt idx="5413">
                  <c:v>17.25037384033187</c:v>
                </c:pt>
                <c:pt idx="5414">
                  <c:v>17.25037384033187</c:v>
                </c:pt>
                <c:pt idx="5415">
                  <c:v>17.14649772644004</c:v>
                </c:pt>
                <c:pt idx="5416">
                  <c:v>17.14649772644004</c:v>
                </c:pt>
                <c:pt idx="5417">
                  <c:v>16.941617965698</c:v>
                </c:pt>
                <c:pt idx="5418">
                  <c:v>16.84057998657187</c:v>
                </c:pt>
                <c:pt idx="5419">
                  <c:v>16.84057998657187</c:v>
                </c:pt>
                <c:pt idx="5420">
                  <c:v>16.74046897888199</c:v>
                </c:pt>
                <c:pt idx="5421">
                  <c:v>16.74046897888199</c:v>
                </c:pt>
                <c:pt idx="5422">
                  <c:v>16.64127922058099</c:v>
                </c:pt>
                <c:pt idx="5423">
                  <c:v>16.54300308227499</c:v>
                </c:pt>
                <c:pt idx="5424">
                  <c:v>16.54300308227499</c:v>
                </c:pt>
                <c:pt idx="5425">
                  <c:v>16.44561386108386</c:v>
                </c:pt>
                <c:pt idx="5426">
                  <c:v>16.34912109375</c:v>
                </c:pt>
                <c:pt idx="5427">
                  <c:v>16.34912109375</c:v>
                </c:pt>
                <c:pt idx="5428">
                  <c:v>16.25350189209</c:v>
                </c:pt>
                <c:pt idx="5429">
                  <c:v>16.25350189209</c:v>
                </c:pt>
                <c:pt idx="5430">
                  <c:v>16.15874671935999</c:v>
                </c:pt>
                <c:pt idx="5431">
                  <c:v>16.064849853516</c:v>
                </c:pt>
                <c:pt idx="5432">
                  <c:v>15.971803665161</c:v>
                </c:pt>
                <c:pt idx="5433">
                  <c:v>15.87959861755404</c:v>
                </c:pt>
                <c:pt idx="5434">
                  <c:v>15.87959861755404</c:v>
                </c:pt>
                <c:pt idx="5435">
                  <c:v>15.78821468353297</c:v>
                </c:pt>
                <c:pt idx="5436">
                  <c:v>15.78821468353297</c:v>
                </c:pt>
                <c:pt idx="5437">
                  <c:v>15.697657585144</c:v>
                </c:pt>
                <c:pt idx="5438">
                  <c:v>15.607906341553</c:v>
                </c:pt>
                <c:pt idx="5439">
                  <c:v>15.607906341553</c:v>
                </c:pt>
                <c:pt idx="5440">
                  <c:v>15.518967628479</c:v>
                </c:pt>
                <c:pt idx="5441">
                  <c:v>15.518967628479</c:v>
                </c:pt>
                <c:pt idx="5442">
                  <c:v>15.430821418762</c:v>
                </c:pt>
                <c:pt idx="5443">
                  <c:v>15.34344482421904</c:v>
                </c:pt>
                <c:pt idx="5444">
                  <c:v>15.171032905579</c:v>
                </c:pt>
                <c:pt idx="5445">
                  <c:v>14.66674232482903</c:v>
                </c:pt>
                <c:pt idx="5446">
                  <c:v>14.27058982849102</c:v>
                </c:pt>
                <c:pt idx="5447">
                  <c:v>13.96585083007804</c:v>
                </c:pt>
                <c:pt idx="5448">
                  <c:v>13.744117736816</c:v>
                </c:pt>
                <c:pt idx="5449">
                  <c:v>13.59942626953102</c:v>
                </c:pt>
                <c:pt idx="5450">
                  <c:v>13.59942626953102</c:v>
                </c:pt>
                <c:pt idx="5451">
                  <c:v>13.45719051361103</c:v>
                </c:pt>
                <c:pt idx="5452">
                  <c:v>13.45719051361103</c:v>
                </c:pt>
                <c:pt idx="5453">
                  <c:v>13.38696670532201</c:v>
                </c:pt>
                <c:pt idx="5454">
                  <c:v>13.24831676483195</c:v>
                </c:pt>
                <c:pt idx="5455">
                  <c:v>13.111982345581</c:v>
                </c:pt>
                <c:pt idx="5456">
                  <c:v>13.044676780701</c:v>
                </c:pt>
                <c:pt idx="5457">
                  <c:v>12.911741256714</c:v>
                </c:pt>
                <c:pt idx="5458">
                  <c:v>12.459673881531</c:v>
                </c:pt>
                <c:pt idx="5459">
                  <c:v>11.92041397094701</c:v>
                </c:pt>
                <c:pt idx="5460">
                  <c:v>11.47300624847403</c:v>
                </c:pt>
                <c:pt idx="5461">
                  <c:v>11.47300624847403</c:v>
                </c:pt>
                <c:pt idx="5462">
                  <c:v>11.749258041382</c:v>
                </c:pt>
                <c:pt idx="5463">
                  <c:v>12.15520954132103</c:v>
                </c:pt>
                <c:pt idx="5464">
                  <c:v>12.522086143494</c:v>
                </c:pt>
                <c:pt idx="5465">
                  <c:v>12.522086143494</c:v>
                </c:pt>
                <c:pt idx="5466">
                  <c:v>12.27549552917503</c:v>
                </c:pt>
                <c:pt idx="5467">
                  <c:v>12.09578704834003</c:v>
                </c:pt>
                <c:pt idx="5468">
                  <c:v>12.036849021912</c:v>
                </c:pt>
                <c:pt idx="5469">
                  <c:v>12.036849021912</c:v>
                </c:pt>
                <c:pt idx="5470">
                  <c:v>12.09578704834003</c:v>
                </c:pt>
                <c:pt idx="5471">
                  <c:v>12.09578704834003</c:v>
                </c:pt>
                <c:pt idx="5472">
                  <c:v>12.09578704834003</c:v>
                </c:pt>
                <c:pt idx="5473">
                  <c:v>12.09578704834003</c:v>
                </c:pt>
                <c:pt idx="5474">
                  <c:v>12.036849021912</c:v>
                </c:pt>
                <c:pt idx="5475">
                  <c:v>11.97840404510503</c:v>
                </c:pt>
                <c:pt idx="5476">
                  <c:v>11.92041397094701</c:v>
                </c:pt>
                <c:pt idx="5477">
                  <c:v>11.92041397094701</c:v>
                </c:pt>
                <c:pt idx="5478">
                  <c:v>11.862908363342</c:v>
                </c:pt>
                <c:pt idx="5479">
                  <c:v>11.862908363342</c:v>
                </c:pt>
                <c:pt idx="5480">
                  <c:v>11.749258041382</c:v>
                </c:pt>
                <c:pt idx="5481">
                  <c:v>11.693116188049</c:v>
                </c:pt>
                <c:pt idx="5482">
                  <c:v>11.63743209838904</c:v>
                </c:pt>
                <c:pt idx="5483">
                  <c:v>11.527370452881</c:v>
                </c:pt>
                <c:pt idx="5484">
                  <c:v>11.47300624847403</c:v>
                </c:pt>
                <c:pt idx="5485">
                  <c:v>11.419063568115</c:v>
                </c:pt>
                <c:pt idx="5486">
                  <c:v>11.36554908752406</c:v>
                </c:pt>
                <c:pt idx="5487">
                  <c:v>11.259783744812</c:v>
                </c:pt>
                <c:pt idx="5488">
                  <c:v>11.207525253296</c:v>
                </c:pt>
                <c:pt idx="5489">
                  <c:v>11.15244388580304</c:v>
                </c:pt>
                <c:pt idx="5490">
                  <c:v>11.050010681152</c:v>
                </c:pt>
                <c:pt idx="5491">
                  <c:v>10.99939823150602</c:v>
                </c:pt>
                <c:pt idx="5492">
                  <c:v>10.899333000183</c:v>
                </c:pt>
                <c:pt idx="5493">
                  <c:v>10.800817489624</c:v>
                </c:pt>
                <c:pt idx="5494">
                  <c:v>10.800817489624</c:v>
                </c:pt>
                <c:pt idx="5495">
                  <c:v>10.703825950623</c:v>
                </c:pt>
                <c:pt idx="5496">
                  <c:v>10.65587615966804</c:v>
                </c:pt>
                <c:pt idx="5497">
                  <c:v>10.608304977417</c:v>
                </c:pt>
                <c:pt idx="5498">
                  <c:v>10.561100959778</c:v>
                </c:pt>
                <c:pt idx="5499">
                  <c:v>10.421610832214</c:v>
                </c:pt>
                <c:pt idx="5500">
                  <c:v>10.37582397460903</c:v>
                </c:pt>
                <c:pt idx="5501">
                  <c:v>10.285284996033</c:v>
                </c:pt>
                <c:pt idx="5502">
                  <c:v>10.240527153015</c:v>
                </c:pt>
                <c:pt idx="5503">
                  <c:v>10.196095466614</c:v>
                </c:pt>
                <c:pt idx="5504">
                  <c:v>10.108250617981</c:v>
                </c:pt>
                <c:pt idx="5505">
                  <c:v>10.021702766418</c:v>
                </c:pt>
                <c:pt idx="5506">
                  <c:v>9.93644809722903</c:v>
                </c:pt>
                <c:pt idx="5507">
                  <c:v>9.8498439788818</c:v>
                </c:pt>
                <c:pt idx="5508">
                  <c:v>9.767115592956498</c:v>
                </c:pt>
                <c:pt idx="5509">
                  <c:v>9.726211547851541</c:v>
                </c:pt>
                <c:pt idx="5510">
                  <c:v>9.6856021881104</c:v>
                </c:pt>
                <c:pt idx="5511">
                  <c:v>9.6052780151367</c:v>
                </c:pt>
                <c:pt idx="5512">
                  <c:v>9.56554889678966</c:v>
                </c:pt>
                <c:pt idx="5513">
                  <c:v>9.486962318420404</c:v>
                </c:pt>
                <c:pt idx="5514">
                  <c:v>9.448101043701152</c:v>
                </c:pt>
                <c:pt idx="5515">
                  <c:v>9.371205329895</c:v>
                </c:pt>
                <c:pt idx="5516">
                  <c:v>9.371205329895</c:v>
                </c:pt>
                <c:pt idx="5517">
                  <c:v>9.257928848266598</c:v>
                </c:pt>
                <c:pt idx="5518">
                  <c:v>9.1837482452393</c:v>
                </c:pt>
                <c:pt idx="5519">
                  <c:v>9.1470518112183</c:v>
                </c:pt>
                <c:pt idx="5520">
                  <c:v>9.1470518112183</c:v>
                </c:pt>
                <c:pt idx="5521">
                  <c:v>9.038527488708498</c:v>
                </c:pt>
                <c:pt idx="5522">
                  <c:v>8.96745395660403</c:v>
                </c:pt>
                <c:pt idx="5523">
                  <c:v>8.9322853088379</c:v>
                </c:pt>
                <c:pt idx="5524">
                  <c:v>8.86269664764406</c:v>
                </c:pt>
                <c:pt idx="5525">
                  <c:v>8.8282585144043</c:v>
                </c:pt>
                <c:pt idx="5526">
                  <c:v>8.8282585144043</c:v>
                </c:pt>
                <c:pt idx="5527">
                  <c:v>8.724290847778298</c:v>
                </c:pt>
                <c:pt idx="5528">
                  <c:v>8.724290847778298</c:v>
                </c:pt>
                <c:pt idx="5529">
                  <c:v>8.657582283020026</c:v>
                </c:pt>
                <c:pt idx="5530">
                  <c:v>8.5917863845825</c:v>
                </c:pt>
                <c:pt idx="5531">
                  <c:v>8.559226989746102</c:v>
                </c:pt>
                <c:pt idx="5532">
                  <c:v>8.526889801025404</c:v>
                </c:pt>
                <c:pt idx="5533">
                  <c:v>8.46287727355963</c:v>
                </c:pt>
                <c:pt idx="5534">
                  <c:v>8.46287727355963</c:v>
                </c:pt>
                <c:pt idx="5535">
                  <c:v>8.431198120117147</c:v>
                </c:pt>
                <c:pt idx="5536">
                  <c:v>8.368481636047437</c:v>
                </c:pt>
                <c:pt idx="5537">
                  <c:v>8.30660915374764</c:v>
                </c:pt>
                <c:pt idx="5538">
                  <c:v>8.30660915374764</c:v>
                </c:pt>
                <c:pt idx="5539">
                  <c:v>8.2455635070801</c:v>
                </c:pt>
                <c:pt idx="5540">
                  <c:v>8.215351104736298</c:v>
                </c:pt>
                <c:pt idx="5541">
                  <c:v>8.1853370666504</c:v>
                </c:pt>
                <c:pt idx="5542">
                  <c:v>8.15552711486825</c:v>
                </c:pt>
                <c:pt idx="5543">
                  <c:v>8.09649753570566</c:v>
                </c:pt>
                <c:pt idx="5544">
                  <c:v>8.09649753570566</c:v>
                </c:pt>
                <c:pt idx="5545">
                  <c:v>8.0382461547852</c:v>
                </c:pt>
                <c:pt idx="5546">
                  <c:v>8.0382461547852</c:v>
                </c:pt>
                <c:pt idx="5547">
                  <c:v>8.0382461547852</c:v>
                </c:pt>
                <c:pt idx="5548">
                  <c:v>7.98075914382932</c:v>
                </c:pt>
                <c:pt idx="5549">
                  <c:v>7.98075914382932</c:v>
                </c:pt>
                <c:pt idx="5550">
                  <c:v>7.98075914382932</c:v>
                </c:pt>
                <c:pt idx="5551">
                  <c:v>7.952300071716285</c:v>
                </c:pt>
                <c:pt idx="5552">
                  <c:v>7.924033164977994</c:v>
                </c:pt>
                <c:pt idx="5553">
                  <c:v>7.8663020133972</c:v>
                </c:pt>
                <c:pt idx="5554">
                  <c:v>7.8663020133972</c:v>
                </c:pt>
                <c:pt idx="5555">
                  <c:v>7.838591098785399</c:v>
                </c:pt>
                <c:pt idx="5556">
                  <c:v>7.8110599517822</c:v>
                </c:pt>
                <c:pt idx="5557">
                  <c:v>7.756533145904516</c:v>
                </c:pt>
                <c:pt idx="5558">
                  <c:v>7.756533145904516</c:v>
                </c:pt>
                <c:pt idx="5559">
                  <c:v>7.7027101516724</c:v>
                </c:pt>
                <c:pt idx="5560">
                  <c:v>7.676060199737512</c:v>
                </c:pt>
                <c:pt idx="5561">
                  <c:v>7.597125530242883</c:v>
                </c:pt>
                <c:pt idx="5562">
                  <c:v>7.5196905136108</c:v>
                </c:pt>
                <c:pt idx="5563">
                  <c:v>7.443716526031484</c:v>
                </c:pt>
                <c:pt idx="5564">
                  <c:v>7.320249557495082</c:v>
                </c:pt>
                <c:pt idx="5565">
                  <c:v>7.152288913726784</c:v>
                </c:pt>
                <c:pt idx="5566">
                  <c:v>6.9928727149963</c:v>
                </c:pt>
                <c:pt idx="5567">
                  <c:v>6.8615183830261</c:v>
                </c:pt>
                <c:pt idx="5568">
                  <c:v>6.7556047439575</c:v>
                </c:pt>
                <c:pt idx="5569">
                  <c:v>6.673114299774196</c:v>
                </c:pt>
                <c:pt idx="5570">
                  <c:v>6.612505912780776</c:v>
                </c:pt>
                <c:pt idx="5571">
                  <c:v>6.571446418762212</c:v>
                </c:pt>
                <c:pt idx="5572">
                  <c:v>6.571446418762212</c:v>
                </c:pt>
                <c:pt idx="5573">
                  <c:v>6.571446418762212</c:v>
                </c:pt>
                <c:pt idx="5574">
                  <c:v>6.571446418762212</c:v>
                </c:pt>
                <c:pt idx="5575">
                  <c:v>6.612505912780776</c:v>
                </c:pt>
                <c:pt idx="5576">
                  <c:v>6.632585525512685</c:v>
                </c:pt>
                <c:pt idx="5577">
                  <c:v>6.652791500091592</c:v>
                </c:pt>
                <c:pt idx="5578">
                  <c:v>6.673114299774196</c:v>
                </c:pt>
                <c:pt idx="5579">
                  <c:v>6.734801769256592</c:v>
                </c:pt>
                <c:pt idx="5580">
                  <c:v>6.8615183830261</c:v>
                </c:pt>
                <c:pt idx="5581">
                  <c:v>6.9265990257263</c:v>
                </c:pt>
                <c:pt idx="5582">
                  <c:v>6.948557853698698</c:v>
                </c:pt>
                <c:pt idx="5583">
                  <c:v>6.9928727149963</c:v>
                </c:pt>
                <c:pt idx="5584">
                  <c:v>7.0377259254456</c:v>
                </c:pt>
                <c:pt idx="5585">
                  <c:v>7.10604238510132</c:v>
                </c:pt>
                <c:pt idx="5586">
                  <c:v>7.129095077514584</c:v>
                </c:pt>
                <c:pt idx="5587">
                  <c:v>7.200582027435279</c:v>
                </c:pt>
                <c:pt idx="5588">
                  <c:v>7.2242193222046</c:v>
                </c:pt>
                <c:pt idx="5589">
                  <c:v>7.2480025291443</c:v>
                </c:pt>
                <c:pt idx="5590">
                  <c:v>7.2719326019287</c:v>
                </c:pt>
                <c:pt idx="5591">
                  <c:v>7.320249557495082</c:v>
                </c:pt>
                <c:pt idx="5592">
                  <c:v>7.320249557495082</c:v>
                </c:pt>
                <c:pt idx="5593">
                  <c:v>7.320249557495082</c:v>
                </c:pt>
                <c:pt idx="5594">
                  <c:v>7.320249557495082</c:v>
                </c:pt>
                <c:pt idx="5595">
                  <c:v>7.320249557495082</c:v>
                </c:pt>
                <c:pt idx="5596">
                  <c:v>7.320249557495082</c:v>
                </c:pt>
                <c:pt idx="5597">
                  <c:v>7.2960166931152</c:v>
                </c:pt>
                <c:pt idx="5598">
                  <c:v>7.2480025291443</c:v>
                </c:pt>
                <c:pt idx="5599">
                  <c:v>7.2960166931152</c:v>
                </c:pt>
                <c:pt idx="5600">
                  <c:v>7.2480025291443</c:v>
                </c:pt>
                <c:pt idx="5601">
                  <c:v>7.2242193222046</c:v>
                </c:pt>
                <c:pt idx="5602">
                  <c:v>7.200582027435279</c:v>
                </c:pt>
                <c:pt idx="5603">
                  <c:v>7.200582027435279</c:v>
                </c:pt>
                <c:pt idx="5604">
                  <c:v>7.200582027435279</c:v>
                </c:pt>
                <c:pt idx="5605">
                  <c:v>7.152288913726784</c:v>
                </c:pt>
                <c:pt idx="5606">
                  <c:v>7.152288913726784</c:v>
                </c:pt>
                <c:pt idx="5607">
                  <c:v>7.129095077514584</c:v>
                </c:pt>
                <c:pt idx="5608">
                  <c:v>7.129095077514584</c:v>
                </c:pt>
                <c:pt idx="5609">
                  <c:v>7.10604238510132</c:v>
                </c:pt>
                <c:pt idx="5610">
                  <c:v>7.2242193222046</c:v>
                </c:pt>
                <c:pt idx="5611">
                  <c:v>7.3446326255798</c:v>
                </c:pt>
                <c:pt idx="5612">
                  <c:v>7.5196905136108</c:v>
                </c:pt>
                <c:pt idx="5613">
                  <c:v>7.838591098785399</c:v>
                </c:pt>
                <c:pt idx="5614">
                  <c:v>8.215351104736298</c:v>
                </c:pt>
                <c:pt idx="5615">
                  <c:v>8.526889801025404</c:v>
                </c:pt>
                <c:pt idx="5616">
                  <c:v>8.794071197509764</c:v>
                </c:pt>
                <c:pt idx="5617">
                  <c:v>9.074451446533185</c:v>
                </c:pt>
                <c:pt idx="5618">
                  <c:v>9.333173751831065</c:v>
                </c:pt>
                <c:pt idx="5619">
                  <c:v>9.526113510131798</c:v>
                </c:pt>
                <c:pt idx="5620">
                  <c:v>9.726211547851541</c:v>
                </c:pt>
                <c:pt idx="5621">
                  <c:v>9.8498439788818</c:v>
                </c:pt>
                <c:pt idx="5622">
                  <c:v>10.021702766418</c:v>
                </c:pt>
                <c:pt idx="5623">
                  <c:v>10.285284996033</c:v>
                </c:pt>
                <c:pt idx="5624">
                  <c:v>10.51425075531</c:v>
                </c:pt>
                <c:pt idx="5625">
                  <c:v>10.65587615966804</c:v>
                </c:pt>
                <c:pt idx="5626">
                  <c:v>10.800817489624</c:v>
                </c:pt>
                <c:pt idx="5627">
                  <c:v>10.84988403320304</c:v>
                </c:pt>
                <c:pt idx="5628">
                  <c:v>10.800817489624</c:v>
                </c:pt>
                <c:pt idx="5629">
                  <c:v>10.703825950623</c:v>
                </c:pt>
                <c:pt idx="5630">
                  <c:v>10.51425075531</c:v>
                </c:pt>
                <c:pt idx="5631">
                  <c:v>10.285284996033</c:v>
                </c:pt>
                <c:pt idx="5632">
                  <c:v>10.06481456756603</c:v>
                </c:pt>
                <c:pt idx="5633">
                  <c:v>9.767115592956498</c:v>
                </c:pt>
                <c:pt idx="5634">
                  <c:v>9.409510612487826</c:v>
                </c:pt>
                <c:pt idx="5635">
                  <c:v>9.038527488708498</c:v>
                </c:pt>
                <c:pt idx="5636">
                  <c:v>8.690821647643998</c:v>
                </c:pt>
                <c:pt idx="5637">
                  <c:v>8.33743953704837</c:v>
                </c:pt>
                <c:pt idx="5638">
                  <c:v>7.8663020133972</c:v>
                </c:pt>
                <c:pt idx="5639">
                  <c:v>7.4942083358765</c:v>
                </c:pt>
                <c:pt idx="5640">
                  <c:v>7.10604238510132</c:v>
                </c:pt>
                <c:pt idx="5641">
                  <c:v>6.693554878234874</c:v>
                </c:pt>
                <c:pt idx="5642">
                  <c:v>6.360555648803682</c:v>
                </c:pt>
                <c:pt idx="5643">
                  <c:v>6.008100032806396</c:v>
                </c:pt>
                <c:pt idx="5644">
                  <c:v>5.7080893516541</c:v>
                </c:pt>
                <c:pt idx="5645">
                  <c:v>5.49067163467412</c:v>
                </c:pt>
                <c:pt idx="5646">
                  <c:v>5.264474391937282</c:v>
                </c:pt>
                <c:pt idx="5647">
                  <c:v>5.043980598449695</c:v>
                </c:pt>
                <c:pt idx="5648">
                  <c:v>4.997682571411095</c:v>
                </c:pt>
                <c:pt idx="5649">
                  <c:v>5.067461490631112</c:v>
                </c:pt>
                <c:pt idx="5650">
                  <c:v>5.200716018676784</c:v>
                </c:pt>
                <c:pt idx="5651">
                  <c:v>5.264474391937282</c:v>
                </c:pt>
                <c:pt idx="5652">
                  <c:v>5.2772550582886</c:v>
                </c:pt>
                <c:pt idx="5653">
                  <c:v>5.290100574493398</c:v>
                </c:pt>
                <c:pt idx="5654">
                  <c:v>5.2772550582886</c:v>
                </c:pt>
                <c:pt idx="5655">
                  <c:v>5.2517547607422</c:v>
                </c:pt>
                <c:pt idx="5656">
                  <c:v>5.213185787200898</c:v>
                </c:pt>
                <c:pt idx="5657">
                  <c:v>5.200716018676784</c:v>
                </c:pt>
                <c:pt idx="5658">
                  <c:v>5.2517547607422</c:v>
                </c:pt>
                <c:pt idx="5659">
                  <c:v>5.2257146835327</c:v>
                </c:pt>
                <c:pt idx="5660">
                  <c:v>5.1514401435852</c:v>
                </c:pt>
                <c:pt idx="5661">
                  <c:v>5.163671493530313</c:v>
                </c:pt>
                <c:pt idx="5662">
                  <c:v>5.213185787200898</c:v>
                </c:pt>
                <c:pt idx="5663">
                  <c:v>5.2257146835327</c:v>
                </c:pt>
                <c:pt idx="5664">
                  <c:v>5.2517547607422</c:v>
                </c:pt>
                <c:pt idx="5665">
                  <c:v>5.2772550582886</c:v>
                </c:pt>
                <c:pt idx="5666">
                  <c:v>5.315984725952084</c:v>
                </c:pt>
                <c:pt idx="5667">
                  <c:v>5.329020023345897</c:v>
                </c:pt>
                <c:pt idx="5668">
                  <c:v>5.329020023345897</c:v>
                </c:pt>
                <c:pt idx="5669">
                  <c:v>5.342122077941894</c:v>
                </c:pt>
                <c:pt idx="5670">
                  <c:v>5.342122077941894</c:v>
                </c:pt>
                <c:pt idx="5671">
                  <c:v>5.329020023345897</c:v>
                </c:pt>
                <c:pt idx="5672">
                  <c:v>5.329020023345897</c:v>
                </c:pt>
                <c:pt idx="5673">
                  <c:v>5.315984725952084</c:v>
                </c:pt>
                <c:pt idx="5674">
                  <c:v>5.329020023345897</c:v>
                </c:pt>
                <c:pt idx="5675">
                  <c:v>5.329020023345897</c:v>
                </c:pt>
                <c:pt idx="5676">
                  <c:v>5.329020023345897</c:v>
                </c:pt>
                <c:pt idx="5677">
                  <c:v>5.329020023345897</c:v>
                </c:pt>
                <c:pt idx="5678">
                  <c:v>5.329020023345897</c:v>
                </c:pt>
                <c:pt idx="5679">
                  <c:v>5.35529088974</c:v>
                </c:pt>
                <c:pt idx="5680">
                  <c:v>5.422125816345174</c:v>
                </c:pt>
                <c:pt idx="5681">
                  <c:v>5.49067163467412</c:v>
                </c:pt>
                <c:pt idx="5682">
                  <c:v>5.546773433685313</c:v>
                </c:pt>
                <c:pt idx="5683">
                  <c:v>5.634030818939179</c:v>
                </c:pt>
                <c:pt idx="5684">
                  <c:v>5.7080893516541</c:v>
                </c:pt>
                <c:pt idx="5685">
                  <c:v>5.7995653152466</c:v>
                </c:pt>
                <c:pt idx="5686">
                  <c:v>5.8780498504639</c:v>
                </c:pt>
                <c:pt idx="5687">
                  <c:v>5.910037040710399</c:v>
                </c:pt>
                <c:pt idx="5688">
                  <c:v>5.894001007080082</c:v>
                </c:pt>
                <c:pt idx="5689">
                  <c:v>5.846406459808294</c:v>
                </c:pt>
                <c:pt idx="5690">
                  <c:v>5.815093994140616</c:v>
                </c:pt>
                <c:pt idx="5691">
                  <c:v>5.738261699676518</c:v>
                </c:pt>
                <c:pt idx="5692">
                  <c:v>5.634030818939179</c:v>
                </c:pt>
                <c:pt idx="5693">
                  <c:v>5.5185761451721</c:v>
                </c:pt>
                <c:pt idx="5694">
                  <c:v>5.3685231208801</c:v>
                </c:pt>
                <c:pt idx="5695">
                  <c:v>5.2257146835327</c:v>
                </c:pt>
                <c:pt idx="5696">
                  <c:v>5.0911707878113</c:v>
                </c:pt>
                <c:pt idx="5697">
                  <c:v>5.009173870086697</c:v>
                </c:pt>
                <c:pt idx="5698">
                  <c:v>4.952245712280313</c:v>
                </c:pt>
                <c:pt idx="5699">
                  <c:v>4.918722152710013</c:v>
                </c:pt>
                <c:pt idx="5700">
                  <c:v>4.907650947570795</c:v>
                </c:pt>
                <c:pt idx="5701">
                  <c:v>4.8959436416626</c:v>
                </c:pt>
                <c:pt idx="5702">
                  <c:v>4.8959436416626</c:v>
                </c:pt>
                <c:pt idx="5703">
                  <c:v>4.8959436416626</c:v>
                </c:pt>
                <c:pt idx="5704">
                  <c:v>4.884977340698184</c:v>
                </c:pt>
                <c:pt idx="5705">
                  <c:v>4.884977340698184</c:v>
                </c:pt>
                <c:pt idx="5706">
                  <c:v>4.874061107635494</c:v>
                </c:pt>
                <c:pt idx="5707">
                  <c:v>4.874061107635494</c:v>
                </c:pt>
                <c:pt idx="5708">
                  <c:v>4.863199234008785</c:v>
                </c:pt>
                <c:pt idx="5709">
                  <c:v>4.863199234008785</c:v>
                </c:pt>
                <c:pt idx="5710">
                  <c:v>4.874061107635494</c:v>
                </c:pt>
                <c:pt idx="5711">
                  <c:v>4.884977340698184</c:v>
                </c:pt>
                <c:pt idx="5712">
                  <c:v>4.907650947570795</c:v>
                </c:pt>
                <c:pt idx="5713">
                  <c:v>4.907650947570795</c:v>
                </c:pt>
                <c:pt idx="5714">
                  <c:v>4.929844379424996</c:v>
                </c:pt>
                <c:pt idx="5715">
                  <c:v>4.974856376647883</c:v>
                </c:pt>
                <c:pt idx="5716">
                  <c:v>4.986240863800012</c:v>
                </c:pt>
                <c:pt idx="5717">
                  <c:v>5.009173870086697</c:v>
                </c:pt>
                <c:pt idx="5718">
                  <c:v>5.020723342895494</c:v>
                </c:pt>
                <c:pt idx="5719">
                  <c:v>5.032322883606</c:v>
                </c:pt>
                <c:pt idx="5720">
                  <c:v>5.032322883606</c:v>
                </c:pt>
                <c:pt idx="5721">
                  <c:v>5.020723342895494</c:v>
                </c:pt>
                <c:pt idx="5722">
                  <c:v>4.986240863800012</c:v>
                </c:pt>
                <c:pt idx="5723">
                  <c:v>4.974856376647883</c:v>
                </c:pt>
                <c:pt idx="5724">
                  <c:v>4.952245712280313</c:v>
                </c:pt>
                <c:pt idx="5725">
                  <c:v>4.929844379424996</c:v>
                </c:pt>
                <c:pt idx="5726">
                  <c:v>4.929844379424996</c:v>
                </c:pt>
                <c:pt idx="5727">
                  <c:v>4.929844379424996</c:v>
                </c:pt>
                <c:pt idx="5728">
                  <c:v>4.929844379424996</c:v>
                </c:pt>
                <c:pt idx="5729">
                  <c:v>4.907650947570795</c:v>
                </c:pt>
                <c:pt idx="5730">
                  <c:v>4.8959436416626</c:v>
                </c:pt>
                <c:pt idx="5731">
                  <c:v>4.8959436416626</c:v>
                </c:pt>
                <c:pt idx="5732">
                  <c:v>4.884977340698184</c:v>
                </c:pt>
                <c:pt idx="5733">
                  <c:v>4.874061107635494</c:v>
                </c:pt>
                <c:pt idx="5734">
                  <c:v>4.874061107635494</c:v>
                </c:pt>
                <c:pt idx="5735">
                  <c:v>4.874061107635494</c:v>
                </c:pt>
                <c:pt idx="5736">
                  <c:v>4.874061107635494</c:v>
                </c:pt>
                <c:pt idx="5737">
                  <c:v>4.874061107635494</c:v>
                </c:pt>
                <c:pt idx="5738">
                  <c:v>4.874061107635494</c:v>
                </c:pt>
                <c:pt idx="5739">
                  <c:v>4.874061107635494</c:v>
                </c:pt>
                <c:pt idx="5740">
                  <c:v>4.874061107635494</c:v>
                </c:pt>
                <c:pt idx="5741">
                  <c:v>4.874061107635494</c:v>
                </c:pt>
                <c:pt idx="5742">
                  <c:v>4.874061107635494</c:v>
                </c:pt>
                <c:pt idx="5743">
                  <c:v>4.863199234008785</c:v>
                </c:pt>
                <c:pt idx="5744">
                  <c:v>4.863199234008785</c:v>
                </c:pt>
                <c:pt idx="5745">
                  <c:v>4.863199234008785</c:v>
                </c:pt>
                <c:pt idx="5746">
                  <c:v>4.863199234008785</c:v>
                </c:pt>
                <c:pt idx="5747">
                  <c:v>4.863199234008785</c:v>
                </c:pt>
                <c:pt idx="5748">
                  <c:v>4.8523840904236</c:v>
                </c:pt>
                <c:pt idx="5749">
                  <c:v>4.8523840904236</c:v>
                </c:pt>
                <c:pt idx="5750">
                  <c:v>4.8523840904236</c:v>
                </c:pt>
                <c:pt idx="5751">
                  <c:v>4.8523840904236</c:v>
                </c:pt>
                <c:pt idx="5752">
                  <c:v>4.8523840904236</c:v>
                </c:pt>
                <c:pt idx="5753">
                  <c:v>4.8523840904236</c:v>
                </c:pt>
                <c:pt idx="5754">
                  <c:v>4.8523840904236</c:v>
                </c:pt>
                <c:pt idx="5755">
                  <c:v>4.8523840904236</c:v>
                </c:pt>
                <c:pt idx="5756">
                  <c:v>4.8523840904236</c:v>
                </c:pt>
                <c:pt idx="5757">
                  <c:v>4.8416185379028</c:v>
                </c:pt>
                <c:pt idx="5758">
                  <c:v>4.8416185379028</c:v>
                </c:pt>
                <c:pt idx="5759">
                  <c:v>4.8416185379028</c:v>
                </c:pt>
                <c:pt idx="5760">
                  <c:v>4.8416185379028</c:v>
                </c:pt>
                <c:pt idx="5761">
                  <c:v>4.830902576446471</c:v>
                </c:pt>
                <c:pt idx="5762">
                  <c:v>4.8416185379028</c:v>
                </c:pt>
                <c:pt idx="5763">
                  <c:v>4.830902576446471</c:v>
                </c:pt>
                <c:pt idx="5764">
                  <c:v>4.830902576446471</c:v>
                </c:pt>
                <c:pt idx="5765">
                  <c:v>4.820236206054695</c:v>
                </c:pt>
                <c:pt idx="5766">
                  <c:v>4.830902576446471</c:v>
                </c:pt>
                <c:pt idx="5767">
                  <c:v>4.820236206054695</c:v>
                </c:pt>
                <c:pt idx="5768">
                  <c:v>4.820236206054695</c:v>
                </c:pt>
                <c:pt idx="5769">
                  <c:v>4.820236206054695</c:v>
                </c:pt>
                <c:pt idx="5770">
                  <c:v>4.820236206054695</c:v>
                </c:pt>
                <c:pt idx="5771">
                  <c:v>4.820236206054695</c:v>
                </c:pt>
                <c:pt idx="5772">
                  <c:v>4.8096151351929</c:v>
                </c:pt>
                <c:pt idx="5773">
                  <c:v>4.8096151351929</c:v>
                </c:pt>
                <c:pt idx="5774">
                  <c:v>4.8096151351929</c:v>
                </c:pt>
                <c:pt idx="5775">
                  <c:v>4.799046516418484</c:v>
                </c:pt>
                <c:pt idx="5776">
                  <c:v>4.799046516418484</c:v>
                </c:pt>
                <c:pt idx="5777">
                  <c:v>4.8096151351929</c:v>
                </c:pt>
                <c:pt idx="5778">
                  <c:v>4.799046516418484</c:v>
                </c:pt>
                <c:pt idx="5779">
                  <c:v>4.799046516418484</c:v>
                </c:pt>
                <c:pt idx="5780">
                  <c:v>4.799046516418484</c:v>
                </c:pt>
                <c:pt idx="5781">
                  <c:v>4.78852319717412</c:v>
                </c:pt>
                <c:pt idx="5782">
                  <c:v>4.78852319717412</c:v>
                </c:pt>
                <c:pt idx="5783">
                  <c:v>4.78852319717412</c:v>
                </c:pt>
                <c:pt idx="5784">
                  <c:v>4.7780513763428</c:v>
                </c:pt>
                <c:pt idx="5785">
                  <c:v>4.7780513763428</c:v>
                </c:pt>
                <c:pt idx="5786">
                  <c:v>4.7780513763428</c:v>
                </c:pt>
                <c:pt idx="5787">
                  <c:v>4.7780513763428</c:v>
                </c:pt>
                <c:pt idx="5788">
                  <c:v>4.7676239013672</c:v>
                </c:pt>
                <c:pt idx="5789">
                  <c:v>4.7676239013672</c:v>
                </c:pt>
                <c:pt idx="5790">
                  <c:v>4.7676239013672</c:v>
                </c:pt>
                <c:pt idx="5791">
                  <c:v>4.7676239013672</c:v>
                </c:pt>
                <c:pt idx="5792">
                  <c:v>4.7676239013672</c:v>
                </c:pt>
                <c:pt idx="5793">
                  <c:v>4.7780513763428</c:v>
                </c:pt>
                <c:pt idx="5794">
                  <c:v>4.7780513763428</c:v>
                </c:pt>
                <c:pt idx="5795">
                  <c:v>4.7676239013672</c:v>
                </c:pt>
                <c:pt idx="5796">
                  <c:v>4.7780513763428</c:v>
                </c:pt>
                <c:pt idx="5797">
                  <c:v>4.7780513763428</c:v>
                </c:pt>
                <c:pt idx="5798">
                  <c:v>4.7676239013672</c:v>
                </c:pt>
                <c:pt idx="5799">
                  <c:v>4.7676239013672</c:v>
                </c:pt>
                <c:pt idx="5800">
                  <c:v>4.7676239013672</c:v>
                </c:pt>
                <c:pt idx="5801">
                  <c:v>4.7676239013672</c:v>
                </c:pt>
                <c:pt idx="5802">
                  <c:v>4.7676239013672</c:v>
                </c:pt>
                <c:pt idx="5803">
                  <c:v>4.7780513763428</c:v>
                </c:pt>
                <c:pt idx="5804">
                  <c:v>4.7676239013672</c:v>
                </c:pt>
                <c:pt idx="5805">
                  <c:v>4.7676239013672</c:v>
                </c:pt>
                <c:pt idx="5806">
                  <c:v>4.7676239013672</c:v>
                </c:pt>
                <c:pt idx="5807">
                  <c:v>4.7676239013672</c:v>
                </c:pt>
                <c:pt idx="5808">
                  <c:v>4.7676239013672</c:v>
                </c:pt>
                <c:pt idx="5809">
                  <c:v>4.7676239013672</c:v>
                </c:pt>
                <c:pt idx="5810">
                  <c:v>4.7676239013672</c:v>
                </c:pt>
                <c:pt idx="5811">
                  <c:v>4.7676239013672</c:v>
                </c:pt>
                <c:pt idx="5812">
                  <c:v>4.7676239013672</c:v>
                </c:pt>
                <c:pt idx="5813">
                  <c:v>4.7676239013672</c:v>
                </c:pt>
                <c:pt idx="5814">
                  <c:v>4.7572412490845</c:v>
                </c:pt>
                <c:pt idx="5815">
                  <c:v>4.7676239013672</c:v>
                </c:pt>
                <c:pt idx="5816">
                  <c:v>4.7676239013672</c:v>
                </c:pt>
                <c:pt idx="5817">
                  <c:v>4.7572412490845</c:v>
                </c:pt>
                <c:pt idx="5818">
                  <c:v>4.7676239013672</c:v>
                </c:pt>
                <c:pt idx="5819">
                  <c:v>4.7676239013672</c:v>
                </c:pt>
                <c:pt idx="5820">
                  <c:v>4.7572412490845</c:v>
                </c:pt>
                <c:pt idx="5821">
                  <c:v>4.7572412490845</c:v>
                </c:pt>
                <c:pt idx="5822">
                  <c:v>4.7572412490845</c:v>
                </c:pt>
                <c:pt idx="5823">
                  <c:v>4.7572412490845</c:v>
                </c:pt>
                <c:pt idx="5824">
                  <c:v>4.7572412490845</c:v>
                </c:pt>
                <c:pt idx="5825">
                  <c:v>4.7572412490845</c:v>
                </c:pt>
                <c:pt idx="5826">
                  <c:v>4.7469096183777</c:v>
                </c:pt>
                <c:pt idx="5827">
                  <c:v>4.7469096183777</c:v>
                </c:pt>
                <c:pt idx="5828">
                  <c:v>4.7572412490845</c:v>
                </c:pt>
                <c:pt idx="5829">
                  <c:v>4.7469096183777</c:v>
                </c:pt>
                <c:pt idx="5830">
                  <c:v>4.7469096183777</c:v>
                </c:pt>
                <c:pt idx="5831">
                  <c:v>4.7469096183777</c:v>
                </c:pt>
                <c:pt idx="5832">
                  <c:v>4.7469096183777</c:v>
                </c:pt>
                <c:pt idx="5833">
                  <c:v>4.7469096183777</c:v>
                </c:pt>
                <c:pt idx="5834">
                  <c:v>4.7469096183777</c:v>
                </c:pt>
                <c:pt idx="5835">
                  <c:v>4.736621379852317</c:v>
                </c:pt>
                <c:pt idx="5836">
                  <c:v>4.736621379852317</c:v>
                </c:pt>
                <c:pt idx="5837">
                  <c:v>4.736621379852317</c:v>
                </c:pt>
                <c:pt idx="5838">
                  <c:v>4.736621379852317</c:v>
                </c:pt>
                <c:pt idx="5839">
                  <c:v>4.736621379852317</c:v>
                </c:pt>
                <c:pt idx="5840">
                  <c:v>4.736621379852317</c:v>
                </c:pt>
                <c:pt idx="5841">
                  <c:v>4.736621379852317</c:v>
                </c:pt>
                <c:pt idx="5842">
                  <c:v>4.72638034820558</c:v>
                </c:pt>
                <c:pt idx="5843">
                  <c:v>4.72638034820558</c:v>
                </c:pt>
                <c:pt idx="5844">
                  <c:v>4.72638034820558</c:v>
                </c:pt>
                <c:pt idx="5845">
                  <c:v>4.72638034820558</c:v>
                </c:pt>
                <c:pt idx="5846">
                  <c:v>4.72638034820558</c:v>
                </c:pt>
                <c:pt idx="5847">
                  <c:v>4.72638034820558</c:v>
                </c:pt>
                <c:pt idx="5848">
                  <c:v>4.72638034820558</c:v>
                </c:pt>
                <c:pt idx="5849">
                  <c:v>4.72638034820558</c:v>
                </c:pt>
                <c:pt idx="5850">
                  <c:v>4.716186523437479</c:v>
                </c:pt>
                <c:pt idx="5851">
                  <c:v>4.716186523437479</c:v>
                </c:pt>
                <c:pt idx="5852">
                  <c:v>4.716186523437479</c:v>
                </c:pt>
                <c:pt idx="5853">
                  <c:v>4.7060384750366</c:v>
                </c:pt>
                <c:pt idx="5854">
                  <c:v>4.716186523437479</c:v>
                </c:pt>
                <c:pt idx="5855">
                  <c:v>4.716186523437479</c:v>
                </c:pt>
                <c:pt idx="5856">
                  <c:v>4.7060384750366</c:v>
                </c:pt>
                <c:pt idx="5857">
                  <c:v>4.716186523437479</c:v>
                </c:pt>
                <c:pt idx="5858">
                  <c:v>4.716186523437479</c:v>
                </c:pt>
                <c:pt idx="5859">
                  <c:v>4.716186523437479</c:v>
                </c:pt>
                <c:pt idx="5860">
                  <c:v>4.716186523437479</c:v>
                </c:pt>
                <c:pt idx="5861">
                  <c:v>4.716186523437479</c:v>
                </c:pt>
                <c:pt idx="5862">
                  <c:v>4.716186523437479</c:v>
                </c:pt>
                <c:pt idx="5863">
                  <c:v>4.716186523437479</c:v>
                </c:pt>
                <c:pt idx="5864">
                  <c:v>4.7060384750366</c:v>
                </c:pt>
                <c:pt idx="5865">
                  <c:v>4.716186523437479</c:v>
                </c:pt>
                <c:pt idx="5866">
                  <c:v>4.716186523437479</c:v>
                </c:pt>
                <c:pt idx="5867">
                  <c:v>4.7060384750366</c:v>
                </c:pt>
                <c:pt idx="5868">
                  <c:v>4.7060384750366</c:v>
                </c:pt>
                <c:pt idx="5869">
                  <c:v>4.695933818817073</c:v>
                </c:pt>
                <c:pt idx="5870">
                  <c:v>4.695933818817073</c:v>
                </c:pt>
                <c:pt idx="5871">
                  <c:v>4.695933818817073</c:v>
                </c:pt>
                <c:pt idx="5872">
                  <c:v>4.685875415802</c:v>
                </c:pt>
                <c:pt idx="5873">
                  <c:v>4.695933818817073</c:v>
                </c:pt>
                <c:pt idx="5874">
                  <c:v>4.685875415802</c:v>
                </c:pt>
                <c:pt idx="5875">
                  <c:v>4.685875415802</c:v>
                </c:pt>
                <c:pt idx="5876">
                  <c:v>4.695933818817073</c:v>
                </c:pt>
                <c:pt idx="5877">
                  <c:v>4.685875415802</c:v>
                </c:pt>
                <c:pt idx="5878">
                  <c:v>4.685875415802</c:v>
                </c:pt>
                <c:pt idx="5879">
                  <c:v>4.685875415802</c:v>
                </c:pt>
                <c:pt idx="5880">
                  <c:v>4.685875415802</c:v>
                </c:pt>
                <c:pt idx="5881">
                  <c:v>4.685875415802</c:v>
                </c:pt>
                <c:pt idx="5882">
                  <c:v>4.685875415802</c:v>
                </c:pt>
                <c:pt idx="5883">
                  <c:v>4.685875415802</c:v>
                </c:pt>
                <c:pt idx="5884">
                  <c:v>4.685875415802</c:v>
                </c:pt>
                <c:pt idx="5885">
                  <c:v>4.685875415802</c:v>
                </c:pt>
                <c:pt idx="5886">
                  <c:v>4.685875415802</c:v>
                </c:pt>
                <c:pt idx="5887">
                  <c:v>4.685875415802</c:v>
                </c:pt>
                <c:pt idx="5888">
                  <c:v>4.685875415802</c:v>
                </c:pt>
                <c:pt idx="5889">
                  <c:v>4.685875415802</c:v>
                </c:pt>
                <c:pt idx="5890">
                  <c:v>4.685875415802</c:v>
                </c:pt>
                <c:pt idx="5891">
                  <c:v>4.685875415802</c:v>
                </c:pt>
                <c:pt idx="5892">
                  <c:v>4.685875415802</c:v>
                </c:pt>
                <c:pt idx="5893">
                  <c:v>4.685875415802</c:v>
                </c:pt>
                <c:pt idx="5894">
                  <c:v>4.685875415802</c:v>
                </c:pt>
                <c:pt idx="5895">
                  <c:v>4.685875415802</c:v>
                </c:pt>
                <c:pt idx="5896">
                  <c:v>4.695933818817073</c:v>
                </c:pt>
                <c:pt idx="5897">
                  <c:v>4.695933818817073</c:v>
                </c:pt>
                <c:pt idx="5898">
                  <c:v>4.7060384750366</c:v>
                </c:pt>
                <c:pt idx="5899">
                  <c:v>4.695933818817073</c:v>
                </c:pt>
                <c:pt idx="5900">
                  <c:v>4.7060384750366</c:v>
                </c:pt>
                <c:pt idx="5901">
                  <c:v>4.7060384750366</c:v>
                </c:pt>
                <c:pt idx="5902">
                  <c:v>4.695933818817073</c:v>
                </c:pt>
                <c:pt idx="5903">
                  <c:v>4.695933818817073</c:v>
                </c:pt>
                <c:pt idx="5904">
                  <c:v>4.685875415802</c:v>
                </c:pt>
                <c:pt idx="5905">
                  <c:v>4.695933818817073</c:v>
                </c:pt>
                <c:pt idx="5906">
                  <c:v>4.7060384750366</c:v>
                </c:pt>
                <c:pt idx="5907">
                  <c:v>4.72638034820558</c:v>
                </c:pt>
                <c:pt idx="5908">
                  <c:v>4.736621379852317</c:v>
                </c:pt>
                <c:pt idx="5909">
                  <c:v>4.7469096183777</c:v>
                </c:pt>
                <c:pt idx="5910">
                  <c:v>4.7469096183777</c:v>
                </c:pt>
                <c:pt idx="5911">
                  <c:v>4.736621379852317</c:v>
                </c:pt>
                <c:pt idx="5912">
                  <c:v>4.736621379852317</c:v>
                </c:pt>
                <c:pt idx="5913">
                  <c:v>4.716186523437479</c:v>
                </c:pt>
                <c:pt idx="5914">
                  <c:v>4.7060384750366</c:v>
                </c:pt>
                <c:pt idx="5915">
                  <c:v>4.685875415802</c:v>
                </c:pt>
                <c:pt idx="5916">
                  <c:v>4.695933818817073</c:v>
                </c:pt>
                <c:pt idx="5917">
                  <c:v>4.695933818817073</c:v>
                </c:pt>
                <c:pt idx="5918">
                  <c:v>4.7060384750366</c:v>
                </c:pt>
                <c:pt idx="5919">
                  <c:v>4.716186523437479</c:v>
                </c:pt>
                <c:pt idx="5920">
                  <c:v>4.716186523437479</c:v>
                </c:pt>
                <c:pt idx="5921">
                  <c:v>4.72638034820558</c:v>
                </c:pt>
                <c:pt idx="5922">
                  <c:v>4.716186523437479</c:v>
                </c:pt>
              </c:numCache>
            </c:numRef>
          </c:val>
        </c:ser>
        <c:ser>
          <c:idx val="1"/>
          <c:order val="1"/>
          <c:tx>
            <c:strRef>
              <c:f>NML_temp_2_cooldown!$C$5</c:f>
              <c:strCache>
                <c:ptCount val="1"/>
                <c:pt idx="0">
                  <c:v>N:3TX12 (5K shield out)</c:v>
                </c:pt>
              </c:strCache>
            </c:strRef>
          </c:tx>
          <c:marker>
            <c:symbol val="none"/>
          </c:marker>
          <c:cat>
            <c:strRef>
              <c:f>NML_temp_2_cooldown!$A$6:$A$5928</c:f>
              <c:strCache>
                <c:ptCount val="5923"/>
                <c:pt idx="0">
                  <c:v>Wed Nov 17 10:38:55.168</c:v>
                </c:pt>
                <c:pt idx="1">
                  <c:v>Wed Nov 17 10:39:25.174</c:v>
                </c:pt>
                <c:pt idx="2">
                  <c:v>Wed Nov 17 10:39:55.180</c:v>
                </c:pt>
                <c:pt idx="3">
                  <c:v>Wed Nov 17 10:40:25.186</c:v>
                </c:pt>
                <c:pt idx="4">
                  <c:v>Wed Nov 17 10:40:55.192</c:v>
                </c:pt>
                <c:pt idx="5">
                  <c:v>Wed Nov 17 10:41:25.199</c:v>
                </c:pt>
                <c:pt idx="6">
                  <c:v>Wed Nov 17 10:41:55.205</c:v>
                </c:pt>
                <c:pt idx="7">
                  <c:v>Wed Nov 17 10:42:25.211</c:v>
                </c:pt>
                <c:pt idx="8">
                  <c:v>Wed Nov 17 10:42:55.215</c:v>
                </c:pt>
                <c:pt idx="9">
                  <c:v>Wed Nov 17 10:43:25.221</c:v>
                </c:pt>
                <c:pt idx="10">
                  <c:v>Wed Nov 17 10:43:55.227</c:v>
                </c:pt>
                <c:pt idx="11">
                  <c:v>Wed Nov 17 10:44:25.233</c:v>
                </c:pt>
                <c:pt idx="12">
                  <c:v>Wed Nov 17 10:44:55.239</c:v>
                </c:pt>
                <c:pt idx="13">
                  <c:v>Wed Nov 17 10:45:25.246</c:v>
                </c:pt>
                <c:pt idx="14">
                  <c:v>Wed Nov 17 10:45:55.252</c:v>
                </c:pt>
                <c:pt idx="15">
                  <c:v>Wed Nov 17 10:46:25.257</c:v>
                </c:pt>
                <c:pt idx="16">
                  <c:v>Wed Nov 17 10:46:55.263</c:v>
                </c:pt>
                <c:pt idx="17">
                  <c:v>Wed Nov 17 10:47:25.270</c:v>
                </c:pt>
                <c:pt idx="18">
                  <c:v>Wed Nov 17 10:47:55.277</c:v>
                </c:pt>
                <c:pt idx="19">
                  <c:v>Wed Nov 17 10:48:25.283</c:v>
                </c:pt>
                <c:pt idx="20">
                  <c:v>Wed Nov 17 10:48:55.289</c:v>
                </c:pt>
                <c:pt idx="21">
                  <c:v>Wed Nov 17 10:49:25.295</c:v>
                </c:pt>
                <c:pt idx="22">
                  <c:v>Wed Nov 17 10:49:55.301</c:v>
                </c:pt>
                <c:pt idx="23">
                  <c:v>Wed Nov 17 10:50:25.307</c:v>
                </c:pt>
                <c:pt idx="24">
                  <c:v>Wed Nov 17 10:50:55.313</c:v>
                </c:pt>
                <c:pt idx="25">
                  <c:v>Wed Nov 17 10:51:25.317</c:v>
                </c:pt>
                <c:pt idx="26">
                  <c:v>Wed Nov 17 10:51:55.323</c:v>
                </c:pt>
                <c:pt idx="27">
                  <c:v>Wed Nov 17 10:52:25.329</c:v>
                </c:pt>
                <c:pt idx="28">
                  <c:v>Wed Nov 17 10:52:55.335</c:v>
                </c:pt>
                <c:pt idx="29">
                  <c:v>Wed Nov 17 10:53:25.341</c:v>
                </c:pt>
                <c:pt idx="30">
                  <c:v>Wed Nov 17 10:53:55.346</c:v>
                </c:pt>
                <c:pt idx="31">
                  <c:v>Wed Nov 17 10:54:25.354</c:v>
                </c:pt>
                <c:pt idx="32">
                  <c:v>Wed Nov 17 10:54:55.360</c:v>
                </c:pt>
                <c:pt idx="33">
                  <c:v>Wed Nov 17 10:55:25.366</c:v>
                </c:pt>
                <c:pt idx="34">
                  <c:v>Wed Nov 17 10:55:55.372</c:v>
                </c:pt>
                <c:pt idx="35">
                  <c:v>Wed Nov 17 10:56:25.379</c:v>
                </c:pt>
                <c:pt idx="36">
                  <c:v>Wed Nov 17 10:56:55.384</c:v>
                </c:pt>
                <c:pt idx="37">
                  <c:v>Wed Nov 17 10:57:25.390</c:v>
                </c:pt>
                <c:pt idx="38">
                  <c:v>Wed Nov 17 10:57:55.396</c:v>
                </c:pt>
                <c:pt idx="39">
                  <c:v>Wed Nov 17 10:58:25.402</c:v>
                </c:pt>
                <c:pt idx="40">
                  <c:v>Wed Nov 17 10:58:55.408</c:v>
                </c:pt>
                <c:pt idx="41">
                  <c:v>Wed Nov 17 10:59:25.414</c:v>
                </c:pt>
                <c:pt idx="42">
                  <c:v>Wed Nov 17 10:59:55.419</c:v>
                </c:pt>
                <c:pt idx="43">
                  <c:v>Wed Nov 17 11:00:25.425</c:v>
                </c:pt>
                <c:pt idx="44">
                  <c:v>Wed Nov 17 11:00:55.431</c:v>
                </c:pt>
                <c:pt idx="45">
                  <c:v>Wed Nov 17 11:01:25.437</c:v>
                </c:pt>
                <c:pt idx="46">
                  <c:v>Wed Nov 17 11:01:55.443</c:v>
                </c:pt>
                <c:pt idx="47">
                  <c:v>Wed Nov 17 11:02:25.449</c:v>
                </c:pt>
                <c:pt idx="48">
                  <c:v>Wed Nov 17 11:02:55.455</c:v>
                </c:pt>
                <c:pt idx="49">
                  <c:v>Wed Nov 17 11:03:25.462</c:v>
                </c:pt>
                <c:pt idx="50">
                  <c:v>Wed Nov 17 11:03:55.469</c:v>
                </c:pt>
                <c:pt idx="51">
                  <c:v>Wed Nov 17 11:04:25.475</c:v>
                </c:pt>
                <c:pt idx="52">
                  <c:v>Wed Nov 17 11:04:55.481</c:v>
                </c:pt>
                <c:pt idx="53">
                  <c:v>Wed Nov 17 11:05:25.486</c:v>
                </c:pt>
                <c:pt idx="54">
                  <c:v>Wed Nov 17 11:05:55.492</c:v>
                </c:pt>
                <c:pt idx="55">
                  <c:v>Wed Nov 17 11:06:25.498</c:v>
                </c:pt>
                <c:pt idx="56">
                  <c:v>Wed Nov 17 11:06:55.504</c:v>
                </c:pt>
                <c:pt idx="57">
                  <c:v>Wed Nov 17 11:07:25.510</c:v>
                </c:pt>
                <c:pt idx="58">
                  <c:v>Wed Nov 17 11:07:55.515</c:v>
                </c:pt>
                <c:pt idx="59">
                  <c:v>Wed Nov 17 11:08:25.521</c:v>
                </c:pt>
                <c:pt idx="60">
                  <c:v>Wed Nov 17 11:08:55.527</c:v>
                </c:pt>
                <c:pt idx="61">
                  <c:v>Wed Nov 17 11:09:25.533</c:v>
                </c:pt>
                <c:pt idx="62">
                  <c:v>Wed Nov 17 11:09:55.539</c:v>
                </c:pt>
                <c:pt idx="63">
                  <c:v>Wed Nov 17 11:10:25.545</c:v>
                </c:pt>
                <c:pt idx="64">
                  <c:v>Wed Nov 17 11:10:55.551</c:v>
                </c:pt>
                <c:pt idx="65">
                  <c:v>Wed Nov 17 11:11:25.557</c:v>
                </c:pt>
                <c:pt idx="66">
                  <c:v>Wed Nov 17 11:11:55.563</c:v>
                </c:pt>
                <c:pt idx="67">
                  <c:v>Wed Nov 17 11:12:25.569</c:v>
                </c:pt>
                <c:pt idx="68">
                  <c:v>Wed Nov 17 11:12:55.575</c:v>
                </c:pt>
                <c:pt idx="69">
                  <c:v>Wed Nov 17 11:13:25.582</c:v>
                </c:pt>
                <c:pt idx="70">
                  <c:v>Wed Nov 17 11:13:55.587</c:v>
                </c:pt>
                <c:pt idx="71">
                  <c:v>Wed Nov 17 11:14:25.593</c:v>
                </c:pt>
                <c:pt idx="72">
                  <c:v>Wed Nov 17 11:14:55.599</c:v>
                </c:pt>
                <c:pt idx="73">
                  <c:v>Wed Nov 17 11:15:25.605</c:v>
                </c:pt>
                <c:pt idx="74">
                  <c:v>Wed Nov 17 11:15:55.611</c:v>
                </c:pt>
                <c:pt idx="75">
                  <c:v>Wed Nov 17 11:16:25.617</c:v>
                </c:pt>
                <c:pt idx="76">
                  <c:v>Wed Nov 17 11:16:55.623</c:v>
                </c:pt>
                <c:pt idx="77">
                  <c:v>Wed Nov 17 11:17:25.629</c:v>
                </c:pt>
                <c:pt idx="78">
                  <c:v>Wed Nov 17 11:17:55.634</c:v>
                </c:pt>
                <c:pt idx="79">
                  <c:v>Wed Nov 17 11:18:25.640</c:v>
                </c:pt>
                <c:pt idx="80">
                  <c:v>Wed Nov 17 11:18:55.647</c:v>
                </c:pt>
                <c:pt idx="81">
                  <c:v>Wed Nov 17 11:19:25.653</c:v>
                </c:pt>
                <c:pt idx="82">
                  <c:v>Wed Nov 17 11:19:55.660</c:v>
                </c:pt>
                <c:pt idx="83">
                  <c:v>Wed Nov 17 11:20:25.666</c:v>
                </c:pt>
                <c:pt idx="84">
                  <c:v>Wed Nov 17 11:20:55.673</c:v>
                </c:pt>
                <c:pt idx="85">
                  <c:v>Wed Nov 17 11:21:25.679</c:v>
                </c:pt>
                <c:pt idx="86">
                  <c:v>Wed Nov 17 11:21:55.686</c:v>
                </c:pt>
                <c:pt idx="87">
                  <c:v>Wed Nov 17 11:22:25.691</c:v>
                </c:pt>
                <c:pt idx="88">
                  <c:v>Wed Nov 17 11:22:55.696</c:v>
                </c:pt>
                <c:pt idx="89">
                  <c:v>Wed Nov 17 11:23:25.702</c:v>
                </c:pt>
                <c:pt idx="90">
                  <c:v>Wed Nov 17 11:23:55.708</c:v>
                </c:pt>
                <c:pt idx="91">
                  <c:v>Wed Nov 17 11:24:25.715</c:v>
                </c:pt>
                <c:pt idx="92">
                  <c:v>Wed Nov 17 11:24:55.722</c:v>
                </c:pt>
                <c:pt idx="93">
                  <c:v>Wed Nov 17 11:25:25.727</c:v>
                </c:pt>
                <c:pt idx="94">
                  <c:v>Wed Nov 17 11:25:55.734</c:v>
                </c:pt>
                <c:pt idx="95">
                  <c:v>Wed Nov 17 11:26:25.740</c:v>
                </c:pt>
                <c:pt idx="96">
                  <c:v>Wed Nov 17 11:26:55.746</c:v>
                </c:pt>
                <c:pt idx="97">
                  <c:v>Wed Nov 17 11:27:25.753</c:v>
                </c:pt>
                <c:pt idx="98">
                  <c:v>Wed Nov 17 11:27:55.759</c:v>
                </c:pt>
                <c:pt idx="99">
                  <c:v>Wed Nov 17 11:28:25.765</c:v>
                </c:pt>
                <c:pt idx="100">
                  <c:v>Wed Nov 17 11:28:55.771</c:v>
                </c:pt>
                <c:pt idx="101">
                  <c:v>Wed Nov 17 11:29:25.777</c:v>
                </c:pt>
                <c:pt idx="102">
                  <c:v>Wed Nov 17 11:29:55.783</c:v>
                </c:pt>
                <c:pt idx="103">
                  <c:v>Wed Nov 17 11:30:25.790</c:v>
                </c:pt>
                <c:pt idx="104">
                  <c:v>Wed Nov 17 11:30:55.796</c:v>
                </c:pt>
                <c:pt idx="105">
                  <c:v>Wed Nov 17 11:31:25.802</c:v>
                </c:pt>
                <c:pt idx="106">
                  <c:v>Wed Nov 17 11:31:55.808</c:v>
                </c:pt>
                <c:pt idx="107">
                  <c:v>Wed Nov 17 11:32:25.814</c:v>
                </c:pt>
                <c:pt idx="108">
                  <c:v>Wed Nov 17 11:32:55.820</c:v>
                </c:pt>
                <c:pt idx="109">
                  <c:v>Wed Nov 17 11:33:25.826</c:v>
                </c:pt>
                <c:pt idx="110">
                  <c:v>Wed Nov 17 11:33:55.832</c:v>
                </c:pt>
                <c:pt idx="111">
                  <c:v>Wed Nov 17 11:34:25.837</c:v>
                </c:pt>
                <c:pt idx="112">
                  <c:v>Wed Nov 17 11:34:55.843</c:v>
                </c:pt>
                <c:pt idx="113">
                  <c:v>Wed Nov 17 11:35:25.851</c:v>
                </c:pt>
                <c:pt idx="114">
                  <c:v>Wed Nov 17 11:35:55.858</c:v>
                </c:pt>
                <c:pt idx="115">
                  <c:v>Wed Nov 17 11:36:25.864</c:v>
                </c:pt>
                <c:pt idx="116">
                  <c:v>Wed Nov 17 11:36:55.870</c:v>
                </c:pt>
                <c:pt idx="117">
                  <c:v>Wed Nov 17 11:37:25.876</c:v>
                </c:pt>
                <c:pt idx="118">
                  <c:v>Wed Nov 17 11:37:55.882</c:v>
                </c:pt>
                <c:pt idx="119">
                  <c:v>Wed Nov 17 11:38:25.888</c:v>
                </c:pt>
                <c:pt idx="120">
                  <c:v>Wed Nov 17 11:38:55.894</c:v>
                </c:pt>
                <c:pt idx="121">
                  <c:v>Wed Nov 17 11:39:25.898</c:v>
                </c:pt>
                <c:pt idx="122">
                  <c:v>Wed Nov 17 11:39:55.903</c:v>
                </c:pt>
                <c:pt idx="123">
                  <c:v>Wed Nov 17 11:40:25.909</c:v>
                </c:pt>
                <c:pt idx="124">
                  <c:v>Wed Nov 17 11:40:55.916</c:v>
                </c:pt>
                <c:pt idx="125">
                  <c:v>Wed Nov 17 11:41:25.923</c:v>
                </c:pt>
                <c:pt idx="126">
                  <c:v>Wed Nov 17 11:41:55.930</c:v>
                </c:pt>
                <c:pt idx="127">
                  <c:v>Wed Nov 17 11:42:25.935</c:v>
                </c:pt>
                <c:pt idx="128">
                  <c:v>Wed Nov 17 11:42:55.941</c:v>
                </c:pt>
                <c:pt idx="129">
                  <c:v>Wed Nov 17 11:43:25.947</c:v>
                </c:pt>
                <c:pt idx="130">
                  <c:v>Wed Nov 17 11:43:55.953</c:v>
                </c:pt>
                <c:pt idx="131">
                  <c:v>Wed Nov 17 11:44:25.959</c:v>
                </c:pt>
                <c:pt idx="132">
                  <c:v>Wed Nov 17 11:44:55.964</c:v>
                </c:pt>
                <c:pt idx="133">
                  <c:v>Wed Nov 17 11:45:25.970</c:v>
                </c:pt>
                <c:pt idx="134">
                  <c:v>Wed Nov 17 11:45:55.977</c:v>
                </c:pt>
                <c:pt idx="135">
                  <c:v>Wed Nov 17 11:46:25.984</c:v>
                </c:pt>
                <c:pt idx="136">
                  <c:v>Wed Nov 17 11:46:55.990</c:v>
                </c:pt>
                <c:pt idx="137">
                  <c:v>Wed Nov 17 11:47:25.996</c:v>
                </c:pt>
                <c:pt idx="138">
                  <c:v>Wed Nov 17 11:47:56.002</c:v>
                </c:pt>
                <c:pt idx="139">
                  <c:v>Wed Nov 17 11:48:26.008</c:v>
                </c:pt>
                <c:pt idx="140">
                  <c:v>Wed Nov 17 11:48:56.013</c:v>
                </c:pt>
                <c:pt idx="141">
                  <c:v>Wed Nov 17 11:49:26.019</c:v>
                </c:pt>
                <c:pt idx="142">
                  <c:v>Wed Nov 17 11:49:56.025</c:v>
                </c:pt>
                <c:pt idx="143">
                  <c:v>Wed Nov 17 11:50:26.031</c:v>
                </c:pt>
                <c:pt idx="144">
                  <c:v>Wed Nov 17 11:50:56.036</c:v>
                </c:pt>
                <c:pt idx="145">
                  <c:v>Wed Nov 17 11:51:26.043</c:v>
                </c:pt>
                <c:pt idx="146">
                  <c:v>Wed Nov 17 11:51:56.050</c:v>
                </c:pt>
                <c:pt idx="147">
                  <c:v>Wed Nov 17 11:52:26.056</c:v>
                </c:pt>
                <c:pt idx="148">
                  <c:v>Wed Nov 17 11:52:56.062</c:v>
                </c:pt>
                <c:pt idx="149">
                  <c:v>Wed Nov 17 11:53:26.067</c:v>
                </c:pt>
                <c:pt idx="150">
                  <c:v>Wed Nov 17 11:53:56.073</c:v>
                </c:pt>
                <c:pt idx="151">
                  <c:v>Wed Nov 17 11:54:26.078</c:v>
                </c:pt>
                <c:pt idx="152">
                  <c:v>Wed Nov 17 11:54:56.084</c:v>
                </c:pt>
                <c:pt idx="153">
                  <c:v>Wed Nov 17 11:55:26.090</c:v>
                </c:pt>
                <c:pt idx="154">
                  <c:v>Wed Nov 17 11:55:56.096</c:v>
                </c:pt>
                <c:pt idx="155">
                  <c:v>Wed Nov 17 11:56:26.102</c:v>
                </c:pt>
                <c:pt idx="156">
                  <c:v>Wed Nov 17 11:56:56.109</c:v>
                </c:pt>
                <c:pt idx="157">
                  <c:v>Wed Nov 17 11:57:26.116</c:v>
                </c:pt>
                <c:pt idx="158">
                  <c:v>Wed Nov 17 11:57:56.122</c:v>
                </c:pt>
                <c:pt idx="159">
                  <c:v>Wed Nov 17 11:58:26.128</c:v>
                </c:pt>
                <c:pt idx="160">
                  <c:v>Wed Nov 17 11:58:56.135</c:v>
                </c:pt>
                <c:pt idx="161">
                  <c:v>Wed Nov 17 11:59:26.140</c:v>
                </c:pt>
                <c:pt idx="162">
                  <c:v>Wed Nov 17 11:59:56.146</c:v>
                </c:pt>
                <c:pt idx="163">
                  <c:v>Wed Nov 17 12:00:26.152</c:v>
                </c:pt>
                <c:pt idx="164">
                  <c:v>Wed Nov 17 12:00:56.158</c:v>
                </c:pt>
                <c:pt idx="165">
                  <c:v>Wed Nov 17 12:01:26.164</c:v>
                </c:pt>
                <c:pt idx="166">
                  <c:v>Wed Nov 17 12:01:56.171</c:v>
                </c:pt>
                <c:pt idx="167">
                  <c:v>Wed Nov 17 12:02:26.176</c:v>
                </c:pt>
                <c:pt idx="168">
                  <c:v>Wed Nov 17 12:02:56.182</c:v>
                </c:pt>
                <c:pt idx="169">
                  <c:v>Wed Nov 17 12:03:26.188</c:v>
                </c:pt>
                <c:pt idx="170">
                  <c:v>Wed Nov 17 12:03:56.194</c:v>
                </c:pt>
                <c:pt idx="171">
                  <c:v>Wed Nov 17 12:04:26.201</c:v>
                </c:pt>
                <c:pt idx="172">
                  <c:v>Wed Nov 17 12:04:56.207</c:v>
                </c:pt>
                <c:pt idx="173">
                  <c:v>Wed Nov 17 12:05:26.213</c:v>
                </c:pt>
                <c:pt idx="174">
                  <c:v>Wed Nov 17 12:05:56.219</c:v>
                </c:pt>
                <c:pt idx="175">
                  <c:v>Wed Nov 17 12:06:26.225</c:v>
                </c:pt>
                <c:pt idx="176">
                  <c:v>Wed Nov 17 12:06:56.231</c:v>
                </c:pt>
                <c:pt idx="177">
                  <c:v>Wed Nov 17 12:07:26.238</c:v>
                </c:pt>
                <c:pt idx="178">
                  <c:v>Wed Nov 17 12:07:56.244</c:v>
                </c:pt>
                <c:pt idx="179">
                  <c:v>Wed Nov 17 12:08:26.250</c:v>
                </c:pt>
                <c:pt idx="180">
                  <c:v>Wed Nov 17 12:08:56.256</c:v>
                </c:pt>
                <c:pt idx="181">
                  <c:v>Wed Nov 17 12:09:26.262</c:v>
                </c:pt>
                <c:pt idx="182">
                  <c:v>Wed Nov 17 12:09:56.269</c:v>
                </c:pt>
                <c:pt idx="183">
                  <c:v>Wed Nov 17 12:10:26.275</c:v>
                </c:pt>
                <c:pt idx="184">
                  <c:v>Wed Nov 17 12:10:56.281</c:v>
                </c:pt>
                <c:pt idx="185">
                  <c:v>Wed Nov 17 12:11:26.287</c:v>
                </c:pt>
                <c:pt idx="186">
                  <c:v>Wed Nov 17 12:11:56.292</c:v>
                </c:pt>
                <c:pt idx="187">
                  <c:v>Wed Nov 17 12:12:26.298</c:v>
                </c:pt>
                <c:pt idx="188">
                  <c:v>Wed Nov 17 12:12:56.305</c:v>
                </c:pt>
                <c:pt idx="189">
                  <c:v>Wed Nov 17 12:13:26.310</c:v>
                </c:pt>
                <c:pt idx="190">
                  <c:v>Wed Nov 17 12:13:56.316</c:v>
                </c:pt>
                <c:pt idx="191">
                  <c:v>Wed Nov 17 12:14:26.322</c:v>
                </c:pt>
                <c:pt idx="192">
                  <c:v>Wed Nov 17 12:14:56.328</c:v>
                </c:pt>
                <c:pt idx="193">
                  <c:v>Wed Nov 17 12:15:26.334</c:v>
                </c:pt>
                <c:pt idx="194">
                  <c:v>Wed Nov 17 12:15:56.341</c:v>
                </c:pt>
                <c:pt idx="195">
                  <c:v>Wed Nov 17 12:16:26.345</c:v>
                </c:pt>
                <c:pt idx="196">
                  <c:v>Wed Nov 17 12:16:56.350</c:v>
                </c:pt>
                <c:pt idx="197">
                  <c:v>Wed Nov 17 12:17:26.356</c:v>
                </c:pt>
                <c:pt idx="198">
                  <c:v>Wed Nov 17 12:17:56.363</c:v>
                </c:pt>
                <c:pt idx="199">
                  <c:v>Wed Nov 17 12:18:26.370</c:v>
                </c:pt>
                <c:pt idx="200">
                  <c:v>Wed Nov 17 12:18:56.376</c:v>
                </c:pt>
                <c:pt idx="201">
                  <c:v>Wed Nov 17 12:19:26.382</c:v>
                </c:pt>
                <c:pt idx="202">
                  <c:v>Wed Nov 17 12:19:56.388</c:v>
                </c:pt>
                <c:pt idx="203">
                  <c:v>Wed Nov 17 12:20:26.395</c:v>
                </c:pt>
                <c:pt idx="204">
                  <c:v>Wed Nov 17 12:20:56.401</c:v>
                </c:pt>
                <c:pt idx="205">
                  <c:v>Wed Nov 17 12:21:26.407</c:v>
                </c:pt>
                <c:pt idx="206">
                  <c:v>Wed Nov 17 12:21:56.412</c:v>
                </c:pt>
                <c:pt idx="207">
                  <c:v>Wed Nov 17 12:22:26.417</c:v>
                </c:pt>
                <c:pt idx="208">
                  <c:v>Wed Nov 17 12:22:56.423</c:v>
                </c:pt>
                <c:pt idx="209">
                  <c:v>Wed Nov 17 12:23:26.430</c:v>
                </c:pt>
                <c:pt idx="210">
                  <c:v>Wed Nov 17 12:23:56.436</c:v>
                </c:pt>
                <c:pt idx="211">
                  <c:v>Wed Nov 17 12:24:26.443</c:v>
                </c:pt>
                <c:pt idx="212">
                  <c:v>Wed Nov 17 12:24:56.448</c:v>
                </c:pt>
                <c:pt idx="213">
                  <c:v>Wed Nov 17 12:25:26.454</c:v>
                </c:pt>
                <c:pt idx="214">
                  <c:v>Wed Nov 17 12:25:56.460</c:v>
                </c:pt>
                <c:pt idx="215">
                  <c:v>Wed Nov 17 12:26:26.466</c:v>
                </c:pt>
                <c:pt idx="216">
                  <c:v>Wed Nov 17 12:26:56.473</c:v>
                </c:pt>
                <c:pt idx="217">
                  <c:v>Wed Nov 17 12:27:26.479</c:v>
                </c:pt>
                <c:pt idx="218">
                  <c:v>Wed Nov 17 12:27:56.484</c:v>
                </c:pt>
                <c:pt idx="219">
                  <c:v>Wed Nov 17 12:28:26.489</c:v>
                </c:pt>
                <c:pt idx="220">
                  <c:v>Wed Nov 17 12:28:56.496</c:v>
                </c:pt>
                <c:pt idx="221">
                  <c:v>Wed Nov 17 12:29:26.502</c:v>
                </c:pt>
                <c:pt idx="222">
                  <c:v>Wed Nov 17 12:29:56.509</c:v>
                </c:pt>
                <c:pt idx="223">
                  <c:v>Wed Nov 17 12:30:26.515</c:v>
                </c:pt>
                <c:pt idx="224">
                  <c:v>Wed Nov 17 12:30:56.521</c:v>
                </c:pt>
                <c:pt idx="225">
                  <c:v>Wed Nov 17 12:31:26.527</c:v>
                </c:pt>
                <c:pt idx="226">
                  <c:v>Wed Nov 17 12:31:56.533</c:v>
                </c:pt>
                <c:pt idx="227">
                  <c:v>Wed Nov 17 12:32:26.539</c:v>
                </c:pt>
                <c:pt idx="228">
                  <c:v>Wed Nov 17 12:32:56.545</c:v>
                </c:pt>
                <c:pt idx="229">
                  <c:v>Wed Nov 17 12:33:26.550</c:v>
                </c:pt>
                <c:pt idx="230">
                  <c:v>Wed Nov 17 12:33:56.556</c:v>
                </c:pt>
                <c:pt idx="231">
                  <c:v>Wed Nov 17 12:34:26.562</c:v>
                </c:pt>
                <c:pt idx="232">
                  <c:v>Wed Nov 17 12:34:56.568</c:v>
                </c:pt>
                <c:pt idx="233">
                  <c:v>Wed Nov 17 12:35:26.575</c:v>
                </c:pt>
                <c:pt idx="234">
                  <c:v>Wed Nov 17 12:35:56.582</c:v>
                </c:pt>
                <c:pt idx="235">
                  <c:v>Wed Nov 17 12:36:26.587</c:v>
                </c:pt>
                <c:pt idx="236">
                  <c:v>Wed Nov 17 12:36:56.593</c:v>
                </c:pt>
                <c:pt idx="237">
                  <c:v>Wed Nov 17 12:37:26.599</c:v>
                </c:pt>
                <c:pt idx="238">
                  <c:v>Wed Nov 17 12:37:56.605</c:v>
                </c:pt>
                <c:pt idx="239">
                  <c:v>Wed Nov 17 12:38:26.611</c:v>
                </c:pt>
                <c:pt idx="240">
                  <c:v>Wed Nov 17 12:38:56.618</c:v>
                </c:pt>
                <c:pt idx="241">
                  <c:v>Wed Nov 17 12:39:26.625</c:v>
                </c:pt>
                <c:pt idx="242">
                  <c:v>Wed Nov 17 12:39:56.631</c:v>
                </c:pt>
                <c:pt idx="243">
                  <c:v>Wed Nov 17 12:40:26.638</c:v>
                </c:pt>
                <c:pt idx="244">
                  <c:v>Wed Nov 17 12:40:56.645</c:v>
                </c:pt>
                <c:pt idx="245">
                  <c:v>Wed Nov 17 12:41:26.652</c:v>
                </c:pt>
                <c:pt idx="246">
                  <c:v>Wed Nov 17 12:41:56.657</c:v>
                </c:pt>
                <c:pt idx="247">
                  <c:v>Wed Nov 17 12:42:26.663</c:v>
                </c:pt>
                <c:pt idx="248">
                  <c:v>Wed Nov 17 12:42:56.669</c:v>
                </c:pt>
                <c:pt idx="249">
                  <c:v>Wed Nov 17 12:43:26.675</c:v>
                </c:pt>
                <c:pt idx="250">
                  <c:v>Wed Nov 17 12:43:56.681</c:v>
                </c:pt>
                <c:pt idx="251">
                  <c:v>Wed Nov 17 12:44:26.686</c:v>
                </c:pt>
                <c:pt idx="252">
                  <c:v>Wed Nov 17 12:44:56.692</c:v>
                </c:pt>
                <c:pt idx="253">
                  <c:v>Wed Nov 17 12:45:26.699</c:v>
                </c:pt>
                <c:pt idx="254">
                  <c:v>Wed Nov 17 12:45:56.706</c:v>
                </c:pt>
                <c:pt idx="255">
                  <c:v>Wed Nov 17 12:46:26.712</c:v>
                </c:pt>
                <c:pt idx="256">
                  <c:v>Wed Nov 17 12:46:56.719</c:v>
                </c:pt>
                <c:pt idx="257">
                  <c:v>Wed Nov 17 12:47:26.725</c:v>
                </c:pt>
                <c:pt idx="258">
                  <c:v>Wed Nov 17 12:47:56.731</c:v>
                </c:pt>
                <c:pt idx="259">
                  <c:v>Wed Nov 17 12:48:26.737</c:v>
                </c:pt>
                <c:pt idx="260">
                  <c:v>Wed Nov 17 12:48:56.743</c:v>
                </c:pt>
                <c:pt idx="261">
                  <c:v>Wed Nov 17 12:49:26.749</c:v>
                </c:pt>
                <c:pt idx="262">
                  <c:v>Wed Nov 17 12:49:56.755</c:v>
                </c:pt>
                <c:pt idx="263">
                  <c:v>Wed Nov 17 12:50:26.761</c:v>
                </c:pt>
                <c:pt idx="264">
                  <c:v>Wed Nov 17 12:50:56.768</c:v>
                </c:pt>
                <c:pt idx="265">
                  <c:v>Wed Nov 17 12:51:26.774</c:v>
                </c:pt>
                <c:pt idx="266">
                  <c:v>Wed Nov 17 12:51:56.780</c:v>
                </c:pt>
                <c:pt idx="267">
                  <c:v>Wed Nov 17 12:52:26.786</c:v>
                </c:pt>
                <c:pt idx="268">
                  <c:v>Wed Nov 17 12:52:56.792</c:v>
                </c:pt>
                <c:pt idx="269">
                  <c:v>Wed Nov 17 12:53:26.797</c:v>
                </c:pt>
                <c:pt idx="270">
                  <c:v>Wed Nov 17 12:53:56.802</c:v>
                </c:pt>
                <c:pt idx="271">
                  <c:v>Wed Nov 17 12:54:26.808</c:v>
                </c:pt>
                <c:pt idx="272">
                  <c:v>Wed Nov 17 12:54:56.814</c:v>
                </c:pt>
                <c:pt idx="273">
                  <c:v>Wed Nov 17 12:55:26.820</c:v>
                </c:pt>
                <c:pt idx="274">
                  <c:v>Wed Nov 17 12:55:56.826</c:v>
                </c:pt>
                <c:pt idx="275">
                  <c:v>Wed Nov 17 12:56:26.832</c:v>
                </c:pt>
                <c:pt idx="276">
                  <c:v>Wed Nov 17 12:56:56.838</c:v>
                </c:pt>
                <c:pt idx="277">
                  <c:v>Wed Nov 17 12:57:26.844</c:v>
                </c:pt>
                <c:pt idx="278">
                  <c:v>Wed Nov 17 12:57:56.850</c:v>
                </c:pt>
                <c:pt idx="279">
                  <c:v>Wed Nov 17 12:58:26.856</c:v>
                </c:pt>
                <c:pt idx="280">
                  <c:v>Wed Nov 17 12:58:56.861</c:v>
                </c:pt>
                <c:pt idx="281">
                  <c:v>Wed Nov 17 12:59:26.867</c:v>
                </c:pt>
                <c:pt idx="282">
                  <c:v>Wed Nov 17 12:59:56.873</c:v>
                </c:pt>
                <c:pt idx="283">
                  <c:v>Wed Nov 17 13:00:26.879</c:v>
                </c:pt>
                <c:pt idx="284">
                  <c:v>Wed Nov 17 13:00:56.886</c:v>
                </c:pt>
                <c:pt idx="285">
                  <c:v>Wed Nov 17 13:01:26.892</c:v>
                </c:pt>
                <c:pt idx="286">
                  <c:v>Wed Nov 17 13:01:56.898</c:v>
                </c:pt>
                <c:pt idx="287">
                  <c:v>Wed Nov 17 13:02:26.904</c:v>
                </c:pt>
                <c:pt idx="288">
                  <c:v>Wed Nov 17 13:02:56.910</c:v>
                </c:pt>
                <c:pt idx="289">
                  <c:v>Wed Nov 17 13:03:26.916</c:v>
                </c:pt>
                <c:pt idx="290">
                  <c:v>Wed Nov 17 13:03:56.922</c:v>
                </c:pt>
                <c:pt idx="291">
                  <c:v>Wed Nov 17 13:04:26.927</c:v>
                </c:pt>
                <c:pt idx="292">
                  <c:v>Wed Nov 17 13:04:56.933</c:v>
                </c:pt>
                <c:pt idx="293">
                  <c:v>Wed Nov 17 13:05:26.939</c:v>
                </c:pt>
                <c:pt idx="294">
                  <c:v>Wed Nov 17 13:05:56.945</c:v>
                </c:pt>
                <c:pt idx="295">
                  <c:v>Wed Nov 17 13:06:26.951</c:v>
                </c:pt>
                <c:pt idx="296">
                  <c:v>Wed Nov 17 13:06:56.958</c:v>
                </c:pt>
                <c:pt idx="297">
                  <c:v>Wed Nov 17 13:07:26.963</c:v>
                </c:pt>
                <c:pt idx="298">
                  <c:v>Wed Nov 17 13:07:56.969</c:v>
                </c:pt>
                <c:pt idx="299">
                  <c:v>Wed Nov 17 13:08:26.975</c:v>
                </c:pt>
                <c:pt idx="300">
                  <c:v>Wed Nov 17 13:08:56.981</c:v>
                </c:pt>
                <c:pt idx="301">
                  <c:v>Wed Nov 17 13:09:26.987</c:v>
                </c:pt>
                <c:pt idx="302">
                  <c:v>Wed Nov 17 13:09:56.993</c:v>
                </c:pt>
                <c:pt idx="303">
                  <c:v>Wed Nov 17 13:10:26.999</c:v>
                </c:pt>
                <c:pt idx="304">
                  <c:v>Wed Nov 17 13:10:57.005</c:v>
                </c:pt>
                <c:pt idx="305">
                  <c:v>Wed Nov 17 13:11:27.010</c:v>
                </c:pt>
                <c:pt idx="306">
                  <c:v>Wed Nov 17 13:11:57.016</c:v>
                </c:pt>
                <c:pt idx="307">
                  <c:v>Wed Nov 17 13:12:27.023</c:v>
                </c:pt>
                <c:pt idx="308">
                  <c:v>Wed Nov 17 13:12:57.029</c:v>
                </c:pt>
                <c:pt idx="309">
                  <c:v>Wed Nov 17 13:13:27.034</c:v>
                </c:pt>
                <c:pt idx="310">
                  <c:v>Wed Nov 17 13:13:57.041</c:v>
                </c:pt>
                <c:pt idx="311">
                  <c:v>Wed Nov 17 13:14:27.047</c:v>
                </c:pt>
                <c:pt idx="312">
                  <c:v>Wed Nov 17 13:14:57.053</c:v>
                </c:pt>
                <c:pt idx="313">
                  <c:v>Wed Nov 17 13:15:27.059</c:v>
                </c:pt>
                <c:pt idx="314">
                  <c:v>Wed Nov 17 13:15:57.064</c:v>
                </c:pt>
                <c:pt idx="315">
                  <c:v>Wed Nov 17 13:16:27.070</c:v>
                </c:pt>
                <c:pt idx="316">
                  <c:v>Wed Nov 17 13:16:57.076</c:v>
                </c:pt>
                <c:pt idx="317">
                  <c:v>Wed Nov 17 13:17:27.083</c:v>
                </c:pt>
                <c:pt idx="318">
                  <c:v>Wed Nov 17 13:17:57.090</c:v>
                </c:pt>
                <c:pt idx="319">
                  <c:v>Wed Nov 17 13:18:27.097</c:v>
                </c:pt>
                <c:pt idx="320">
                  <c:v>Wed Nov 17 13:18:57.102</c:v>
                </c:pt>
                <c:pt idx="321">
                  <c:v>Wed Nov 17 13:19:27.108</c:v>
                </c:pt>
                <c:pt idx="322">
                  <c:v>Wed Nov 17 13:19:57.114</c:v>
                </c:pt>
                <c:pt idx="323">
                  <c:v>Wed Nov 17 13:20:27.120</c:v>
                </c:pt>
                <c:pt idx="324">
                  <c:v>Wed Nov 17 13:20:57.126</c:v>
                </c:pt>
                <c:pt idx="325">
                  <c:v>Wed Nov 17 13:21:27.132</c:v>
                </c:pt>
                <c:pt idx="326">
                  <c:v>Wed Nov 17 13:21:57.137</c:v>
                </c:pt>
                <c:pt idx="327">
                  <c:v>Wed Nov 17 13:22:27.143</c:v>
                </c:pt>
                <c:pt idx="328">
                  <c:v>Wed Nov 17 13:22:57.149</c:v>
                </c:pt>
                <c:pt idx="329">
                  <c:v>Wed Nov 17 13:23:27.155</c:v>
                </c:pt>
                <c:pt idx="330">
                  <c:v>Wed Nov 17 13:23:57.161</c:v>
                </c:pt>
                <c:pt idx="331">
                  <c:v>Wed Nov 17 13:24:27.166</c:v>
                </c:pt>
                <c:pt idx="332">
                  <c:v>Wed Nov 17 13:24:57.172</c:v>
                </c:pt>
                <c:pt idx="333">
                  <c:v>Wed Nov 17 13:25:27.178</c:v>
                </c:pt>
                <c:pt idx="334">
                  <c:v>Wed Nov 17 13:25:57.184</c:v>
                </c:pt>
                <c:pt idx="335">
                  <c:v>Wed Nov 17 13:26:27.190</c:v>
                </c:pt>
                <c:pt idx="336">
                  <c:v>Wed Nov 17 13:26:57.195</c:v>
                </c:pt>
                <c:pt idx="337">
                  <c:v>Wed Nov 17 13:27:27.200</c:v>
                </c:pt>
                <c:pt idx="338">
                  <c:v>Wed Nov 17 13:27:57.210</c:v>
                </c:pt>
                <c:pt idx="339">
                  <c:v>Wed Nov 17 13:28:27.216</c:v>
                </c:pt>
                <c:pt idx="340">
                  <c:v>Wed Nov 17 13:28:57.222</c:v>
                </c:pt>
                <c:pt idx="341">
                  <c:v>Wed Nov 17 13:29:27.228</c:v>
                </c:pt>
                <c:pt idx="342">
                  <c:v>Wed Nov 17 13:29:57.234</c:v>
                </c:pt>
                <c:pt idx="343">
                  <c:v>Wed Nov 17 13:30:27.240</c:v>
                </c:pt>
                <c:pt idx="344">
                  <c:v>Wed Nov 17 13:30:57.246</c:v>
                </c:pt>
                <c:pt idx="345">
                  <c:v>Wed Nov 17 13:31:27.252</c:v>
                </c:pt>
                <c:pt idx="346">
                  <c:v>Wed Nov 17 13:31:57.258</c:v>
                </c:pt>
                <c:pt idx="347">
                  <c:v>Wed Nov 17 13:32:27.264</c:v>
                </c:pt>
                <c:pt idx="348">
                  <c:v>Wed Nov 17 13:32:57.269</c:v>
                </c:pt>
                <c:pt idx="349">
                  <c:v>Wed Nov 17 13:33:27.275</c:v>
                </c:pt>
                <c:pt idx="350">
                  <c:v>Wed Nov 17 13:33:57.281</c:v>
                </c:pt>
                <c:pt idx="351">
                  <c:v>Wed Nov 17 13:34:27.287</c:v>
                </c:pt>
                <c:pt idx="352">
                  <c:v>Wed Nov 17 13:34:57.293</c:v>
                </c:pt>
                <c:pt idx="353">
                  <c:v>Wed Nov 17 13:35:27.299</c:v>
                </c:pt>
                <c:pt idx="354">
                  <c:v>Wed Nov 17 13:35:57.304</c:v>
                </c:pt>
                <c:pt idx="355">
                  <c:v>Wed Nov 17 13:36:27.309</c:v>
                </c:pt>
                <c:pt idx="356">
                  <c:v>Wed Nov 17 13:36:57.315</c:v>
                </c:pt>
                <c:pt idx="357">
                  <c:v>Wed Nov 17 13:37:27.321</c:v>
                </c:pt>
                <c:pt idx="358">
                  <c:v>Wed Nov 17 13:37:57.327</c:v>
                </c:pt>
                <c:pt idx="359">
                  <c:v>Wed Nov 17 13:38:27.332</c:v>
                </c:pt>
                <c:pt idx="360">
                  <c:v>Wed Nov 17 13:38:57.338</c:v>
                </c:pt>
                <c:pt idx="361">
                  <c:v>Wed Nov 17 13:39:27.344</c:v>
                </c:pt>
                <c:pt idx="362">
                  <c:v>Wed Nov 17 13:39:57.351</c:v>
                </c:pt>
                <c:pt idx="363">
                  <c:v>Wed Nov 17 13:40:27.358</c:v>
                </c:pt>
                <c:pt idx="364">
                  <c:v>Wed Nov 17 13:40:57.364</c:v>
                </c:pt>
                <c:pt idx="365">
                  <c:v>Wed Nov 17 13:41:27.369</c:v>
                </c:pt>
                <c:pt idx="366">
                  <c:v>Wed Nov 17 13:41:57.375</c:v>
                </c:pt>
                <c:pt idx="367">
                  <c:v>Wed Nov 17 13:42:27.381</c:v>
                </c:pt>
                <c:pt idx="368">
                  <c:v>Wed Nov 17 13:42:57.387</c:v>
                </c:pt>
                <c:pt idx="369">
                  <c:v>Wed Nov 17 13:43:27.393</c:v>
                </c:pt>
                <c:pt idx="370">
                  <c:v>Wed Nov 17 13:43:57.400</c:v>
                </c:pt>
                <c:pt idx="371">
                  <c:v>Wed Nov 17 13:44:27.405</c:v>
                </c:pt>
                <c:pt idx="372">
                  <c:v>Wed Nov 17 13:44:57.411</c:v>
                </c:pt>
                <c:pt idx="373">
                  <c:v>Wed Nov 17 13:45:27.419</c:v>
                </c:pt>
                <c:pt idx="374">
                  <c:v>Wed Nov 17 13:45:57.426</c:v>
                </c:pt>
                <c:pt idx="375">
                  <c:v>Wed Nov 17 13:46:27.432</c:v>
                </c:pt>
                <c:pt idx="376">
                  <c:v>Wed Nov 17 13:46:57.438</c:v>
                </c:pt>
                <c:pt idx="377">
                  <c:v>Wed Nov 17 13:47:27.444</c:v>
                </c:pt>
                <c:pt idx="378">
                  <c:v>Wed Nov 17 13:47:57.450</c:v>
                </c:pt>
                <c:pt idx="379">
                  <c:v>Wed Nov 17 13:48:27.456</c:v>
                </c:pt>
                <c:pt idx="380">
                  <c:v>Wed Nov 17 13:48:57.461</c:v>
                </c:pt>
                <c:pt idx="381">
                  <c:v>Wed Nov 17 13:49:27.468</c:v>
                </c:pt>
                <c:pt idx="382">
                  <c:v>Wed Nov 17 13:49:57.474</c:v>
                </c:pt>
                <c:pt idx="383">
                  <c:v>Wed Nov 17 13:50:27.480</c:v>
                </c:pt>
                <c:pt idx="384">
                  <c:v>Wed Nov 17 13:50:57.486</c:v>
                </c:pt>
                <c:pt idx="385">
                  <c:v>Wed Nov 17 13:51:27.492</c:v>
                </c:pt>
                <c:pt idx="386">
                  <c:v>Wed Nov 17 13:51:57.498</c:v>
                </c:pt>
                <c:pt idx="387">
                  <c:v>Wed Nov 17 13:52:27.503</c:v>
                </c:pt>
                <c:pt idx="388">
                  <c:v>Wed Nov 17 13:52:57.509</c:v>
                </c:pt>
                <c:pt idx="389">
                  <c:v>Wed Nov 17 13:53:27.515</c:v>
                </c:pt>
                <c:pt idx="390">
                  <c:v>Wed Nov 17 13:53:57.521</c:v>
                </c:pt>
                <c:pt idx="391">
                  <c:v>Wed Nov 17 13:54:27.526</c:v>
                </c:pt>
                <c:pt idx="392">
                  <c:v>Wed Nov 17 13:54:57.532</c:v>
                </c:pt>
                <c:pt idx="393">
                  <c:v>Wed Nov 17 13:55:27.537</c:v>
                </c:pt>
                <c:pt idx="394">
                  <c:v>Wed Nov 17 13:55:57.543</c:v>
                </c:pt>
                <c:pt idx="395">
                  <c:v>Wed Nov 17 13:56:27.549</c:v>
                </c:pt>
                <c:pt idx="396">
                  <c:v>Wed Nov 17 13:56:57.555</c:v>
                </c:pt>
                <c:pt idx="397">
                  <c:v>Wed Nov 17 13:57:27.561</c:v>
                </c:pt>
                <c:pt idx="398">
                  <c:v>Wed Nov 17 13:57:57.568</c:v>
                </c:pt>
                <c:pt idx="399">
                  <c:v>Wed Nov 17 13:58:27.573</c:v>
                </c:pt>
                <c:pt idx="400">
                  <c:v>Wed Nov 17 13:58:57.579</c:v>
                </c:pt>
                <c:pt idx="401">
                  <c:v>Wed Nov 17 13:59:27.584</c:v>
                </c:pt>
                <c:pt idx="402">
                  <c:v>Wed Nov 17 13:59:57.590</c:v>
                </c:pt>
                <c:pt idx="403">
                  <c:v>Wed Nov 17 14:00:27.596</c:v>
                </c:pt>
                <c:pt idx="404">
                  <c:v>Wed Nov 17 14:00:57.603</c:v>
                </c:pt>
                <c:pt idx="405">
                  <c:v>Wed Nov 17 14:01:27.608</c:v>
                </c:pt>
                <c:pt idx="406">
                  <c:v>Wed Nov 17 14:01:57.614</c:v>
                </c:pt>
                <c:pt idx="407">
                  <c:v>Wed Nov 17 14:02:27.620</c:v>
                </c:pt>
                <c:pt idx="408">
                  <c:v>Wed Nov 17 14:02:57.626</c:v>
                </c:pt>
                <c:pt idx="409">
                  <c:v>Wed Nov 17 14:03:27.632</c:v>
                </c:pt>
                <c:pt idx="410">
                  <c:v>Wed Nov 17 14:03:57.637</c:v>
                </c:pt>
                <c:pt idx="411">
                  <c:v>Wed Nov 17 14:04:27.643</c:v>
                </c:pt>
                <c:pt idx="412">
                  <c:v>Wed Nov 17 14:04:57.649</c:v>
                </c:pt>
                <c:pt idx="413">
                  <c:v>Wed Nov 17 14:05:27.655</c:v>
                </c:pt>
                <c:pt idx="414">
                  <c:v>Wed Nov 17 14:05:57.662</c:v>
                </c:pt>
                <c:pt idx="415">
                  <c:v>Wed Nov 17 14:06:27.669</c:v>
                </c:pt>
                <c:pt idx="416">
                  <c:v>Wed Nov 17 14:06:57.675</c:v>
                </c:pt>
                <c:pt idx="417">
                  <c:v>Wed Nov 17 14:07:27.681</c:v>
                </c:pt>
                <c:pt idx="418">
                  <c:v>Wed Nov 17 14:07:57.687</c:v>
                </c:pt>
                <c:pt idx="419">
                  <c:v>Wed Nov 17 14:08:27.693</c:v>
                </c:pt>
                <c:pt idx="420">
                  <c:v>Wed Nov 17 14:08:57.699</c:v>
                </c:pt>
                <c:pt idx="421">
                  <c:v>Wed Nov 17 14:09:27.705</c:v>
                </c:pt>
                <c:pt idx="422">
                  <c:v>Wed Nov 17 14:09:57.709</c:v>
                </c:pt>
                <c:pt idx="423">
                  <c:v>Wed Nov 17 14:10:27.715</c:v>
                </c:pt>
                <c:pt idx="424">
                  <c:v>Wed Nov 17 14:10:57.721</c:v>
                </c:pt>
                <c:pt idx="425">
                  <c:v>Wed Nov 17 14:11:27.727</c:v>
                </c:pt>
                <c:pt idx="426">
                  <c:v>Wed Nov 17 14:11:57.733</c:v>
                </c:pt>
                <c:pt idx="427">
                  <c:v>Wed Nov 17 14:12:27.739</c:v>
                </c:pt>
                <c:pt idx="428">
                  <c:v>Wed Nov 17 14:12:57.745</c:v>
                </c:pt>
                <c:pt idx="429">
                  <c:v>Wed Nov 17 14:13:27.751</c:v>
                </c:pt>
                <c:pt idx="430">
                  <c:v>Wed Nov 17 14:13:57.757</c:v>
                </c:pt>
                <c:pt idx="431">
                  <c:v>Wed Nov 17 14:14:27.763</c:v>
                </c:pt>
                <c:pt idx="432">
                  <c:v>Wed Nov 17 14:14:57.769</c:v>
                </c:pt>
                <c:pt idx="433">
                  <c:v>Wed Nov 17 14:15:27.775</c:v>
                </c:pt>
                <c:pt idx="434">
                  <c:v>Wed Nov 17 14:15:57.780</c:v>
                </c:pt>
                <c:pt idx="435">
                  <c:v>Wed Nov 17 14:16:27.786</c:v>
                </c:pt>
                <c:pt idx="436">
                  <c:v>Wed Nov 17 14:16:57.792</c:v>
                </c:pt>
                <c:pt idx="437">
                  <c:v>Wed Nov 17 14:17:27.798</c:v>
                </c:pt>
                <c:pt idx="438">
                  <c:v>Wed Nov 17 14:17:57.804</c:v>
                </c:pt>
                <c:pt idx="439">
                  <c:v>Wed Nov 17 14:18:27.808</c:v>
                </c:pt>
                <c:pt idx="440">
                  <c:v>Wed Nov 17 14:18:57.814</c:v>
                </c:pt>
                <c:pt idx="441">
                  <c:v>Wed Nov 17 14:19:27.820</c:v>
                </c:pt>
                <c:pt idx="442">
                  <c:v>Wed Nov 17 14:19:57.826</c:v>
                </c:pt>
                <c:pt idx="443">
                  <c:v>Wed Nov 17 14:20:27.833</c:v>
                </c:pt>
                <c:pt idx="444">
                  <c:v>Wed Nov 17 14:20:57.838</c:v>
                </c:pt>
                <c:pt idx="445">
                  <c:v>Wed Nov 17 14:21:27.843</c:v>
                </c:pt>
                <c:pt idx="446">
                  <c:v>Wed Nov 17 14:21:57.849</c:v>
                </c:pt>
                <c:pt idx="447">
                  <c:v>Wed Nov 17 14:22:27.855</c:v>
                </c:pt>
                <c:pt idx="448">
                  <c:v>Wed Nov 17 14:22:57.861</c:v>
                </c:pt>
                <c:pt idx="449">
                  <c:v>Wed Nov 17 14:23:27.867</c:v>
                </c:pt>
                <c:pt idx="450">
                  <c:v>Wed Nov 17 14:23:57.873</c:v>
                </c:pt>
                <c:pt idx="451">
                  <c:v>Wed Nov 17 14:24:27.879</c:v>
                </c:pt>
                <c:pt idx="452">
                  <c:v>Wed Nov 17 14:24:57.885</c:v>
                </c:pt>
                <c:pt idx="453">
                  <c:v>Wed Nov 17 14:25:27.891</c:v>
                </c:pt>
                <c:pt idx="454">
                  <c:v>Wed Nov 17 14:25:57.896</c:v>
                </c:pt>
                <c:pt idx="455">
                  <c:v>Wed Nov 17 14:26:27.902</c:v>
                </c:pt>
                <c:pt idx="456">
                  <c:v>Wed Nov 17 14:26:57.907</c:v>
                </c:pt>
                <c:pt idx="457">
                  <c:v>Wed Nov 17 14:27:27.914</c:v>
                </c:pt>
                <c:pt idx="458">
                  <c:v>Wed Nov 17 14:27:57.920</c:v>
                </c:pt>
                <c:pt idx="459">
                  <c:v>Wed Nov 17 14:28:27.926</c:v>
                </c:pt>
                <c:pt idx="460">
                  <c:v>Wed Nov 17 14:28:57.932</c:v>
                </c:pt>
                <c:pt idx="461">
                  <c:v>Wed Nov 17 14:29:27.939</c:v>
                </c:pt>
                <c:pt idx="462">
                  <c:v>Wed Nov 17 14:29:57.944</c:v>
                </c:pt>
                <c:pt idx="463">
                  <c:v>Wed Nov 17 14:30:27.950</c:v>
                </c:pt>
                <c:pt idx="464">
                  <c:v>Wed Nov 17 14:30:57.956</c:v>
                </c:pt>
                <c:pt idx="465">
                  <c:v>Wed Nov 17 14:31:27.961</c:v>
                </c:pt>
                <c:pt idx="466">
                  <c:v>Wed Nov 17 14:31:57.967</c:v>
                </c:pt>
                <c:pt idx="467">
                  <c:v>Wed Nov 17 14:32:27.973</c:v>
                </c:pt>
                <c:pt idx="468">
                  <c:v>Wed Nov 17 14:32:57.979</c:v>
                </c:pt>
                <c:pt idx="469">
                  <c:v>Wed Nov 17 14:33:27.985</c:v>
                </c:pt>
                <c:pt idx="470">
                  <c:v>Wed Nov 17 14:33:57.991</c:v>
                </c:pt>
                <c:pt idx="471">
                  <c:v>Wed Nov 17 14:34:27.997</c:v>
                </c:pt>
                <c:pt idx="472">
                  <c:v>Wed Nov 17 14:34:58.003</c:v>
                </c:pt>
                <c:pt idx="473">
                  <c:v>Wed Nov 17 14:35:28.008</c:v>
                </c:pt>
                <c:pt idx="474">
                  <c:v>Wed Nov 17 14:35:58.014</c:v>
                </c:pt>
                <c:pt idx="475">
                  <c:v>Wed Nov 17 14:36:28.020</c:v>
                </c:pt>
                <c:pt idx="476">
                  <c:v>Wed Nov 17 14:36:58.026</c:v>
                </c:pt>
                <c:pt idx="477">
                  <c:v>Wed Nov 17 14:37:28.032</c:v>
                </c:pt>
                <c:pt idx="478">
                  <c:v>Wed Nov 17 14:37:58.039</c:v>
                </c:pt>
                <c:pt idx="479">
                  <c:v>Wed Nov 17 14:38:28.044</c:v>
                </c:pt>
                <c:pt idx="480">
                  <c:v>Wed Nov 17 14:38:58.050</c:v>
                </c:pt>
                <c:pt idx="481">
                  <c:v>Wed Nov 17 14:39:28.056</c:v>
                </c:pt>
                <c:pt idx="482">
                  <c:v>Wed Nov 17 14:39:58.062</c:v>
                </c:pt>
                <c:pt idx="483">
                  <c:v>Wed Nov 17 14:40:28.069</c:v>
                </c:pt>
                <c:pt idx="484">
                  <c:v>Wed Nov 17 14:40:58.075</c:v>
                </c:pt>
                <c:pt idx="485">
                  <c:v>Wed Nov 17 14:41:28.081</c:v>
                </c:pt>
                <c:pt idx="486">
                  <c:v>Wed Nov 17 14:41:58.086</c:v>
                </c:pt>
                <c:pt idx="487">
                  <c:v>Wed Nov 17 14:42:28.092</c:v>
                </c:pt>
                <c:pt idx="488">
                  <c:v>Wed Nov 17 14:42:58.098</c:v>
                </c:pt>
                <c:pt idx="489">
                  <c:v>Wed Nov 17 14:43:28.105</c:v>
                </c:pt>
                <c:pt idx="490">
                  <c:v>Wed Nov 17 14:43:58.111</c:v>
                </c:pt>
                <c:pt idx="491">
                  <c:v>Wed Nov 17 14:44:28.117</c:v>
                </c:pt>
                <c:pt idx="492">
                  <c:v>Wed Nov 17 14:44:58.123</c:v>
                </c:pt>
                <c:pt idx="493">
                  <c:v>Wed Nov 17 14:45:28.129</c:v>
                </c:pt>
                <c:pt idx="494">
                  <c:v>Wed Nov 17 14:45:58.135</c:v>
                </c:pt>
                <c:pt idx="495">
                  <c:v>Wed Nov 17 14:46:28.142</c:v>
                </c:pt>
                <c:pt idx="496">
                  <c:v>Wed Nov 17 14:46:58.147</c:v>
                </c:pt>
                <c:pt idx="497">
                  <c:v>Wed Nov 17 14:47:28.153</c:v>
                </c:pt>
                <c:pt idx="498">
                  <c:v>Wed Nov 17 14:47:58.159</c:v>
                </c:pt>
                <c:pt idx="499">
                  <c:v>Wed Nov 17 14:48:28.166</c:v>
                </c:pt>
                <c:pt idx="500">
                  <c:v>Wed Nov 17 14:48:58.172</c:v>
                </c:pt>
                <c:pt idx="501">
                  <c:v>Wed Nov 17 14:49:28.177</c:v>
                </c:pt>
                <c:pt idx="502">
                  <c:v>Wed Nov 17 14:49:58.183</c:v>
                </c:pt>
                <c:pt idx="503">
                  <c:v>Wed Nov 17 14:50:28.189</c:v>
                </c:pt>
                <c:pt idx="504">
                  <c:v>Wed Nov 17 14:50:58.195</c:v>
                </c:pt>
                <c:pt idx="505">
                  <c:v>Wed Nov 17 14:51:28.201</c:v>
                </c:pt>
                <c:pt idx="506">
                  <c:v>Wed Nov 17 14:51:58.207</c:v>
                </c:pt>
                <c:pt idx="507">
                  <c:v>Wed Nov 17 14:52:28.214</c:v>
                </c:pt>
                <c:pt idx="508">
                  <c:v>Wed Nov 17 14:52:58.218</c:v>
                </c:pt>
                <c:pt idx="509">
                  <c:v>Wed Nov 17 14:53:28.223</c:v>
                </c:pt>
                <c:pt idx="510">
                  <c:v>Wed Nov 17 14:53:58.230</c:v>
                </c:pt>
                <c:pt idx="511">
                  <c:v>Wed Nov 17 14:54:28.237</c:v>
                </c:pt>
                <c:pt idx="512">
                  <c:v>Wed Nov 17 14:54:58.243</c:v>
                </c:pt>
                <c:pt idx="513">
                  <c:v>Wed Nov 17 14:55:28.248</c:v>
                </c:pt>
                <c:pt idx="514">
                  <c:v>Wed Nov 17 14:55:58.254</c:v>
                </c:pt>
                <c:pt idx="515">
                  <c:v>Wed Nov 17 14:56:28.260</c:v>
                </c:pt>
                <c:pt idx="516">
                  <c:v>Wed Nov 17 14:56:58.266</c:v>
                </c:pt>
                <c:pt idx="517">
                  <c:v>Wed Nov 17 14:57:28.272</c:v>
                </c:pt>
                <c:pt idx="518">
                  <c:v>Wed Nov 17 14:57:58.278</c:v>
                </c:pt>
                <c:pt idx="519">
                  <c:v>Wed Nov 17 14:58:28.283</c:v>
                </c:pt>
                <c:pt idx="520">
                  <c:v>Wed Nov 17 14:58:58.288</c:v>
                </c:pt>
                <c:pt idx="521">
                  <c:v>Wed Nov 17 14:59:28.294</c:v>
                </c:pt>
                <c:pt idx="522">
                  <c:v>Wed Nov 17 14:59:58.300</c:v>
                </c:pt>
                <c:pt idx="523">
                  <c:v>Wed Nov 17 15:00:28.307</c:v>
                </c:pt>
                <c:pt idx="524">
                  <c:v>Wed Nov 17 15:00:58.313</c:v>
                </c:pt>
                <c:pt idx="525">
                  <c:v>Wed Nov 17 15:01:28.319</c:v>
                </c:pt>
                <c:pt idx="526">
                  <c:v>Wed Nov 17 15:01:58.325</c:v>
                </c:pt>
                <c:pt idx="527">
                  <c:v>Wed Nov 17 15:02:28.331</c:v>
                </c:pt>
                <c:pt idx="528">
                  <c:v>Wed Nov 17 15:02:58.337</c:v>
                </c:pt>
                <c:pt idx="529">
                  <c:v>Wed Nov 17 15:03:28.343</c:v>
                </c:pt>
                <c:pt idx="530">
                  <c:v>Wed Nov 17 15:03:58.349</c:v>
                </c:pt>
                <c:pt idx="531">
                  <c:v>Wed Nov 17 15:04:28.355</c:v>
                </c:pt>
                <c:pt idx="532">
                  <c:v>Wed Nov 17 15:04:58.362</c:v>
                </c:pt>
                <c:pt idx="533">
                  <c:v>Wed Nov 17 15:05:28.372</c:v>
                </c:pt>
                <c:pt idx="534">
                  <c:v>Wed Nov 17 15:05:58.378</c:v>
                </c:pt>
                <c:pt idx="535">
                  <c:v>Wed Nov 17 15:06:28.384</c:v>
                </c:pt>
                <c:pt idx="536">
                  <c:v>Wed Nov 17 15:06:58.390</c:v>
                </c:pt>
                <c:pt idx="537">
                  <c:v>Wed Nov 17 15:07:28.396</c:v>
                </c:pt>
                <c:pt idx="538">
                  <c:v>Wed Nov 17 15:07:58.402</c:v>
                </c:pt>
                <c:pt idx="539">
                  <c:v>Wed Nov 17 15:08:28.408</c:v>
                </c:pt>
                <c:pt idx="540">
                  <c:v>Wed Nov 17 15:08:58.414</c:v>
                </c:pt>
                <c:pt idx="541">
                  <c:v>Wed Nov 17 15:09:28.419</c:v>
                </c:pt>
                <c:pt idx="542">
                  <c:v>Wed Nov 17 15:09:58.425</c:v>
                </c:pt>
                <c:pt idx="543">
                  <c:v>Wed Nov 17 15:10:28.432</c:v>
                </c:pt>
                <c:pt idx="544">
                  <c:v>Wed Nov 17 15:10:58.438</c:v>
                </c:pt>
                <c:pt idx="545">
                  <c:v>Wed Nov 17 15:11:28.444</c:v>
                </c:pt>
                <c:pt idx="546">
                  <c:v>Wed Nov 17 15:11:58.450</c:v>
                </c:pt>
                <c:pt idx="547">
                  <c:v>Wed Nov 17 15:12:28.456</c:v>
                </c:pt>
                <c:pt idx="548">
                  <c:v>Wed Nov 17 15:12:58.462</c:v>
                </c:pt>
                <c:pt idx="549">
                  <c:v>Wed Nov 17 15:13:28.468</c:v>
                </c:pt>
                <c:pt idx="550">
                  <c:v>Wed Nov 17 15:13:58.474</c:v>
                </c:pt>
                <c:pt idx="551">
                  <c:v>Wed Nov 17 15:14:28.480</c:v>
                </c:pt>
                <c:pt idx="552">
                  <c:v>Wed Nov 17 15:14:58.486</c:v>
                </c:pt>
                <c:pt idx="553">
                  <c:v>Wed Nov 17 15:15:28.491</c:v>
                </c:pt>
                <c:pt idx="554">
                  <c:v>Wed Nov 17 15:15:58.498</c:v>
                </c:pt>
                <c:pt idx="555">
                  <c:v>Wed Nov 17 15:16:28.505</c:v>
                </c:pt>
                <c:pt idx="556">
                  <c:v>Wed Nov 17 15:16:58.511</c:v>
                </c:pt>
                <c:pt idx="557">
                  <c:v>Wed Nov 17 15:17:28.517</c:v>
                </c:pt>
                <c:pt idx="558">
                  <c:v>Wed Nov 17 15:17:58.523</c:v>
                </c:pt>
                <c:pt idx="559">
                  <c:v>Wed Nov 17 15:18:28.529</c:v>
                </c:pt>
                <c:pt idx="560">
                  <c:v>Wed Nov 17 15:18:58.535</c:v>
                </c:pt>
                <c:pt idx="561">
                  <c:v>Wed Nov 17 15:19:28.540</c:v>
                </c:pt>
                <c:pt idx="562">
                  <c:v>Wed Nov 17 15:19:58.546</c:v>
                </c:pt>
                <c:pt idx="563">
                  <c:v>Wed Nov 17 15:20:28.552</c:v>
                </c:pt>
                <c:pt idx="564">
                  <c:v>Wed Nov 17 15:20:58.558</c:v>
                </c:pt>
                <c:pt idx="565">
                  <c:v>Wed Nov 17 15:21:28.564</c:v>
                </c:pt>
                <c:pt idx="566">
                  <c:v>Wed Nov 17 15:21:58.570</c:v>
                </c:pt>
                <c:pt idx="567">
                  <c:v>Wed Nov 17 15:22:28.576</c:v>
                </c:pt>
                <c:pt idx="568">
                  <c:v>Wed Nov 17 15:22:58.582</c:v>
                </c:pt>
                <c:pt idx="569">
                  <c:v>Wed Nov 17 15:23:28.588</c:v>
                </c:pt>
                <c:pt idx="570">
                  <c:v>Wed Nov 17 15:23:58.593</c:v>
                </c:pt>
                <c:pt idx="571">
                  <c:v>Wed Nov 17 15:24:28.598</c:v>
                </c:pt>
                <c:pt idx="572">
                  <c:v>Wed Nov 17 15:24:58.604</c:v>
                </c:pt>
                <c:pt idx="573">
                  <c:v>Wed Nov 17 15:25:28.610</c:v>
                </c:pt>
                <c:pt idx="574">
                  <c:v>Wed Nov 17 15:25:58.616</c:v>
                </c:pt>
                <c:pt idx="575">
                  <c:v>Wed Nov 17 15:26:28.622</c:v>
                </c:pt>
                <c:pt idx="576">
                  <c:v>Wed Nov 17 15:26:58.627</c:v>
                </c:pt>
                <c:pt idx="577">
                  <c:v>Wed Nov 17 15:27:28.633</c:v>
                </c:pt>
                <c:pt idx="578">
                  <c:v>Wed Nov 17 15:27:58.639</c:v>
                </c:pt>
                <c:pt idx="579">
                  <c:v>Wed Nov 17 15:28:28.645</c:v>
                </c:pt>
                <c:pt idx="580">
                  <c:v>Wed Nov 17 15:28:58.651</c:v>
                </c:pt>
                <c:pt idx="581">
                  <c:v>Wed Nov 17 15:29:28.656</c:v>
                </c:pt>
                <c:pt idx="582">
                  <c:v>Wed Nov 17 15:29:58.662</c:v>
                </c:pt>
                <c:pt idx="583">
                  <c:v>Wed Nov 17 15:30:28.668</c:v>
                </c:pt>
                <c:pt idx="584">
                  <c:v>Wed Nov 17 15:30:58.674</c:v>
                </c:pt>
                <c:pt idx="585">
                  <c:v>Wed Nov 17 15:31:28.680</c:v>
                </c:pt>
                <c:pt idx="586">
                  <c:v>Wed Nov 17 15:31:58.687</c:v>
                </c:pt>
                <c:pt idx="587">
                  <c:v>Wed Nov 17 15:32:28.692</c:v>
                </c:pt>
                <c:pt idx="588">
                  <c:v>Wed Nov 17 15:32:58.700</c:v>
                </c:pt>
                <c:pt idx="589">
                  <c:v>Wed Nov 17 15:33:28.705</c:v>
                </c:pt>
                <c:pt idx="590">
                  <c:v>Wed Nov 17 15:33:58.712</c:v>
                </c:pt>
                <c:pt idx="591">
                  <c:v>Wed Nov 17 15:34:28.718</c:v>
                </c:pt>
                <c:pt idx="592">
                  <c:v>Wed Nov 17 15:34:58.725</c:v>
                </c:pt>
                <c:pt idx="593">
                  <c:v>Wed Nov 17 15:35:28.730</c:v>
                </c:pt>
                <c:pt idx="594">
                  <c:v>Wed Nov 17 15:35:58.735</c:v>
                </c:pt>
                <c:pt idx="595">
                  <c:v>Wed Nov 17 15:36:28.741</c:v>
                </c:pt>
                <c:pt idx="596">
                  <c:v>Wed Nov 17 15:36:58.748</c:v>
                </c:pt>
                <c:pt idx="597">
                  <c:v>Wed Nov 17 15:37:28.754</c:v>
                </c:pt>
                <c:pt idx="598">
                  <c:v>Wed Nov 17 15:37:58.760</c:v>
                </c:pt>
                <c:pt idx="599">
                  <c:v>Wed Nov 17 15:38:28.766</c:v>
                </c:pt>
                <c:pt idx="600">
                  <c:v>Wed Nov 17 15:38:58.772</c:v>
                </c:pt>
                <c:pt idx="601">
                  <c:v>Wed Nov 17 15:39:28.778</c:v>
                </c:pt>
                <c:pt idx="602">
                  <c:v>Wed Nov 17 15:39:58.785</c:v>
                </c:pt>
                <c:pt idx="603">
                  <c:v>Wed Nov 17 15:40:28.791</c:v>
                </c:pt>
                <c:pt idx="604">
                  <c:v>Wed Nov 17 15:40:58.798</c:v>
                </c:pt>
                <c:pt idx="605">
                  <c:v>Wed Nov 17 15:41:28.804</c:v>
                </c:pt>
                <c:pt idx="606">
                  <c:v>Wed Nov 17 15:41:58.809</c:v>
                </c:pt>
                <c:pt idx="607">
                  <c:v>Wed Nov 17 15:42:28.816</c:v>
                </c:pt>
                <c:pt idx="608">
                  <c:v>Wed Nov 17 15:42:58.824</c:v>
                </c:pt>
                <c:pt idx="609">
                  <c:v>Wed Nov 17 15:43:28.830</c:v>
                </c:pt>
                <c:pt idx="610">
                  <c:v>Wed Nov 17 15:43:58.835</c:v>
                </c:pt>
                <c:pt idx="611">
                  <c:v>Wed Nov 17 15:44:28.841</c:v>
                </c:pt>
                <c:pt idx="612">
                  <c:v>Wed Nov 17 15:44:58.847</c:v>
                </c:pt>
                <c:pt idx="613">
                  <c:v>Wed Nov 17 15:45:28.853</c:v>
                </c:pt>
                <c:pt idx="614">
                  <c:v>Wed Nov 17 15:45:58.859</c:v>
                </c:pt>
                <c:pt idx="615">
                  <c:v>Wed Nov 17 15:46:28.866</c:v>
                </c:pt>
                <c:pt idx="616">
                  <c:v>Wed Nov 17 15:46:58.871</c:v>
                </c:pt>
                <c:pt idx="617">
                  <c:v>Wed Nov 17 15:47:28.877</c:v>
                </c:pt>
                <c:pt idx="618">
                  <c:v>Wed Nov 17 15:47:58.884</c:v>
                </c:pt>
                <c:pt idx="619">
                  <c:v>Wed Nov 17 15:48:28.890</c:v>
                </c:pt>
                <c:pt idx="620">
                  <c:v>Wed Nov 17 15:48:58.897</c:v>
                </c:pt>
                <c:pt idx="621">
                  <c:v>Wed Nov 17 15:49:28.902</c:v>
                </c:pt>
                <c:pt idx="622">
                  <c:v>Wed Nov 17 15:49:58.908</c:v>
                </c:pt>
                <c:pt idx="623">
                  <c:v>Wed Nov 17 15:50:28.914</c:v>
                </c:pt>
                <c:pt idx="624">
                  <c:v>Wed Nov 17 15:50:58.920</c:v>
                </c:pt>
                <c:pt idx="625">
                  <c:v>Wed Nov 17 15:51:28.926</c:v>
                </c:pt>
                <c:pt idx="626">
                  <c:v>Wed Nov 17 15:51:58.932</c:v>
                </c:pt>
                <c:pt idx="627">
                  <c:v>Wed Nov 17 15:52:28.937</c:v>
                </c:pt>
                <c:pt idx="628">
                  <c:v>Wed Nov 17 15:52:58.949</c:v>
                </c:pt>
                <c:pt idx="629">
                  <c:v>Wed Nov 17 15:53:28.955</c:v>
                </c:pt>
                <c:pt idx="630">
                  <c:v>Wed Nov 17 15:53:58.962</c:v>
                </c:pt>
                <c:pt idx="631">
                  <c:v>Wed Nov 17 15:54:28.968</c:v>
                </c:pt>
                <c:pt idx="632">
                  <c:v>Wed Nov 17 15:54:58.975</c:v>
                </c:pt>
                <c:pt idx="633">
                  <c:v>Wed Nov 17 15:55:28.981</c:v>
                </c:pt>
                <c:pt idx="634">
                  <c:v>Wed Nov 17 15:55:58.987</c:v>
                </c:pt>
                <c:pt idx="635">
                  <c:v>Wed Nov 17 15:56:28.993</c:v>
                </c:pt>
                <c:pt idx="636">
                  <c:v>Wed Nov 17 15:56:58.999</c:v>
                </c:pt>
                <c:pt idx="637">
                  <c:v>Wed Nov 17 15:57:29.005</c:v>
                </c:pt>
                <c:pt idx="638">
                  <c:v>Wed Nov 17 15:57:59.011</c:v>
                </c:pt>
                <c:pt idx="639">
                  <c:v>Wed Nov 17 15:58:29.017</c:v>
                </c:pt>
                <c:pt idx="640">
                  <c:v>Wed Nov 17 15:58:59.025</c:v>
                </c:pt>
                <c:pt idx="641">
                  <c:v>Wed Nov 17 15:59:29.031</c:v>
                </c:pt>
                <c:pt idx="642">
                  <c:v>Wed Nov 17 15:59:59.038</c:v>
                </c:pt>
                <c:pt idx="643">
                  <c:v>Wed Nov 17 16:00:29.045</c:v>
                </c:pt>
                <c:pt idx="644">
                  <c:v>Wed Nov 17 16:00:59.051</c:v>
                </c:pt>
                <c:pt idx="645">
                  <c:v>Wed Nov 17 16:01:29.056</c:v>
                </c:pt>
                <c:pt idx="646">
                  <c:v>Wed Nov 17 16:01:59.061</c:v>
                </c:pt>
                <c:pt idx="647">
                  <c:v>Wed Nov 17 16:02:29.066</c:v>
                </c:pt>
                <c:pt idx="648">
                  <c:v>Wed Nov 17 16:02:59.072</c:v>
                </c:pt>
                <c:pt idx="649">
                  <c:v>Wed Nov 17 16:03:29.078</c:v>
                </c:pt>
                <c:pt idx="650">
                  <c:v>Wed Nov 17 16:03:59.083</c:v>
                </c:pt>
                <c:pt idx="651">
                  <c:v>Wed Nov 17 16:04:29.089</c:v>
                </c:pt>
                <c:pt idx="652">
                  <c:v>Wed Nov 17 16:04:59.095</c:v>
                </c:pt>
                <c:pt idx="653">
                  <c:v>Wed Nov 17 16:05:29.101</c:v>
                </c:pt>
                <c:pt idx="654">
                  <c:v>Wed Nov 17 16:05:59.107</c:v>
                </c:pt>
                <c:pt idx="655">
                  <c:v>Wed Nov 17 16:06:29.114</c:v>
                </c:pt>
                <c:pt idx="656">
                  <c:v>Wed Nov 17 16:06:59.119</c:v>
                </c:pt>
                <c:pt idx="657">
                  <c:v>Wed Nov 17 16:07:29.125</c:v>
                </c:pt>
                <c:pt idx="658">
                  <c:v>Wed Nov 17 16:07:59.131</c:v>
                </c:pt>
                <c:pt idx="659">
                  <c:v>Wed Nov 17 16:08:29.137</c:v>
                </c:pt>
                <c:pt idx="660">
                  <c:v>Wed Nov 17 16:08:59.143</c:v>
                </c:pt>
                <c:pt idx="661">
                  <c:v>Wed Nov 17 16:09:29.149</c:v>
                </c:pt>
                <c:pt idx="662">
                  <c:v>Wed Nov 17 16:09:59.155</c:v>
                </c:pt>
                <c:pt idx="663">
                  <c:v>Wed Nov 17 16:10:29.163</c:v>
                </c:pt>
                <c:pt idx="664">
                  <c:v>Wed Nov 17 16:10:59.167</c:v>
                </c:pt>
                <c:pt idx="665">
                  <c:v>Wed Nov 17 16:11:29.174</c:v>
                </c:pt>
                <c:pt idx="666">
                  <c:v>Wed Nov 17 16:11:59.181</c:v>
                </c:pt>
                <c:pt idx="667">
                  <c:v>Wed Nov 17 16:12:29.186</c:v>
                </c:pt>
                <c:pt idx="668">
                  <c:v>Wed Nov 17 16:12:59.192</c:v>
                </c:pt>
                <c:pt idx="669">
                  <c:v>Wed Nov 17 16:13:29.198</c:v>
                </c:pt>
                <c:pt idx="670">
                  <c:v>Wed Nov 17 16:13:59.204</c:v>
                </c:pt>
                <c:pt idx="671">
                  <c:v>Wed Nov 17 16:14:29.210</c:v>
                </c:pt>
                <c:pt idx="672">
                  <c:v>Wed Nov 17 16:14:59.216</c:v>
                </c:pt>
                <c:pt idx="673">
                  <c:v>Wed Nov 17 16:15:29.221</c:v>
                </c:pt>
                <c:pt idx="674">
                  <c:v>Wed Nov 17 16:15:59.227</c:v>
                </c:pt>
                <c:pt idx="675">
                  <c:v>Wed Nov 17 16:16:29.233</c:v>
                </c:pt>
                <c:pt idx="676">
                  <c:v>Wed Nov 17 16:16:59.239</c:v>
                </c:pt>
                <c:pt idx="677">
                  <c:v>Wed Nov 17 16:17:29.245</c:v>
                </c:pt>
                <c:pt idx="678">
                  <c:v>Wed Nov 17 16:17:59.251</c:v>
                </c:pt>
                <c:pt idx="679">
                  <c:v>Wed Nov 17 16:18:29.255</c:v>
                </c:pt>
                <c:pt idx="680">
                  <c:v>Wed Nov 17 16:18:59.261</c:v>
                </c:pt>
                <c:pt idx="681">
                  <c:v>Wed Nov 17 16:19:29.267</c:v>
                </c:pt>
                <c:pt idx="682">
                  <c:v>Wed Nov 17 16:19:59.274</c:v>
                </c:pt>
                <c:pt idx="683">
                  <c:v>Wed Nov 17 16:20:29.281</c:v>
                </c:pt>
                <c:pt idx="684">
                  <c:v>Wed Nov 17 16:20:59.287</c:v>
                </c:pt>
                <c:pt idx="685">
                  <c:v>Wed Nov 17 16:21:29.293</c:v>
                </c:pt>
                <c:pt idx="686">
                  <c:v>Wed Nov 17 16:21:59.299</c:v>
                </c:pt>
                <c:pt idx="687">
                  <c:v>Wed Nov 17 16:22:29.305</c:v>
                </c:pt>
                <c:pt idx="688">
                  <c:v>Wed Nov 17 16:22:59.311</c:v>
                </c:pt>
                <c:pt idx="689">
                  <c:v>Wed Nov 17 16:23:29.317</c:v>
                </c:pt>
                <c:pt idx="690">
                  <c:v>Wed Nov 17 16:23:59.322</c:v>
                </c:pt>
                <c:pt idx="691">
                  <c:v>Wed Nov 17 16:24:29.328</c:v>
                </c:pt>
                <c:pt idx="692">
                  <c:v>Wed Nov 17 16:24:59.334</c:v>
                </c:pt>
                <c:pt idx="693">
                  <c:v>Wed Nov 17 16:25:20.266</c:v>
                </c:pt>
                <c:pt idx="694">
                  <c:v>Wed Nov 17 16:25:50.272</c:v>
                </c:pt>
                <c:pt idx="695">
                  <c:v>Wed Nov 17 16:26:20.279</c:v>
                </c:pt>
                <c:pt idx="696">
                  <c:v>Wed Nov 17 16:26:50.285</c:v>
                </c:pt>
                <c:pt idx="697">
                  <c:v>Wed Nov 17 16:27:20.290</c:v>
                </c:pt>
                <c:pt idx="698">
                  <c:v>Wed Nov 17 16:27:50.296</c:v>
                </c:pt>
                <c:pt idx="699">
                  <c:v>Wed Nov 17 16:28:20.302</c:v>
                </c:pt>
                <c:pt idx="700">
                  <c:v>Wed Nov 17 16:28:50.308</c:v>
                </c:pt>
                <c:pt idx="701">
                  <c:v>Wed Nov 17 16:30:00.902</c:v>
                </c:pt>
                <c:pt idx="702">
                  <c:v>Wed Nov 17 16:31:00.915</c:v>
                </c:pt>
                <c:pt idx="703">
                  <c:v>Wed Nov 17 16:31:30.921</c:v>
                </c:pt>
                <c:pt idx="704">
                  <c:v>Wed Nov 17 16:32:00.927</c:v>
                </c:pt>
                <c:pt idx="705">
                  <c:v>Wed Nov 17 16:32:30.934</c:v>
                </c:pt>
                <c:pt idx="706">
                  <c:v>Wed Nov 17 16:33:00.941</c:v>
                </c:pt>
                <c:pt idx="707">
                  <c:v>Wed Nov 17 16:33:30.946</c:v>
                </c:pt>
                <c:pt idx="708">
                  <c:v>Wed Nov 17 16:34:00.952</c:v>
                </c:pt>
                <c:pt idx="709">
                  <c:v>Wed Nov 17 16:34:30.958</c:v>
                </c:pt>
                <c:pt idx="710">
                  <c:v>Wed Nov 17 16:35:00.964</c:v>
                </c:pt>
                <c:pt idx="711">
                  <c:v>Wed Nov 17 16:35:30.970</c:v>
                </c:pt>
                <c:pt idx="712">
                  <c:v>Wed Nov 17 16:36:00.976</c:v>
                </c:pt>
                <c:pt idx="713">
                  <c:v>Wed Nov 17 16:36:30.981</c:v>
                </c:pt>
                <c:pt idx="714">
                  <c:v>Wed Nov 17 16:37:00.986</c:v>
                </c:pt>
                <c:pt idx="715">
                  <c:v>Wed Nov 17 16:37:30.993</c:v>
                </c:pt>
                <c:pt idx="716">
                  <c:v>Wed Nov 17 16:38:01.000</c:v>
                </c:pt>
                <c:pt idx="717">
                  <c:v>Wed Nov 17 16:38:31.007</c:v>
                </c:pt>
                <c:pt idx="718">
                  <c:v>Wed Nov 17 16:39:01.012</c:v>
                </c:pt>
                <c:pt idx="719">
                  <c:v>Wed Nov 17 16:39:31.018</c:v>
                </c:pt>
                <c:pt idx="720">
                  <c:v>Wed Nov 17 16:40:01.024</c:v>
                </c:pt>
                <c:pt idx="721">
                  <c:v>Wed Nov 17 16:40:31.030</c:v>
                </c:pt>
                <c:pt idx="722">
                  <c:v>Wed Nov 17 16:41:01.036</c:v>
                </c:pt>
                <c:pt idx="723">
                  <c:v>Wed Nov 17 16:41:31.042</c:v>
                </c:pt>
                <c:pt idx="724">
                  <c:v>Wed Nov 17 16:42:01.047</c:v>
                </c:pt>
                <c:pt idx="725">
                  <c:v>Wed Nov 17 16:42:31.052</c:v>
                </c:pt>
                <c:pt idx="726">
                  <c:v>Wed Nov 17 16:43:01.059</c:v>
                </c:pt>
                <c:pt idx="727">
                  <c:v>Wed Nov 17 16:43:31.066</c:v>
                </c:pt>
                <c:pt idx="728">
                  <c:v>Wed Nov 17 16:44:01.073</c:v>
                </c:pt>
                <c:pt idx="729">
                  <c:v>Wed Nov 17 16:44:31.079</c:v>
                </c:pt>
                <c:pt idx="730">
                  <c:v>Wed Nov 17 16:45:01.085</c:v>
                </c:pt>
                <c:pt idx="731">
                  <c:v>Wed Nov 17 16:45:31.091</c:v>
                </c:pt>
                <c:pt idx="732">
                  <c:v>Wed Nov 17 16:46:01.097</c:v>
                </c:pt>
                <c:pt idx="733">
                  <c:v>Wed Nov 17 16:46:31.103</c:v>
                </c:pt>
                <c:pt idx="734">
                  <c:v>Wed Nov 17 16:47:01.110</c:v>
                </c:pt>
                <c:pt idx="735">
                  <c:v>Wed Nov 17 16:47:31.115</c:v>
                </c:pt>
                <c:pt idx="736">
                  <c:v>Wed Nov 17 16:48:01.121</c:v>
                </c:pt>
                <c:pt idx="737">
                  <c:v>Wed Nov 17 16:48:31.128</c:v>
                </c:pt>
                <c:pt idx="738">
                  <c:v>Wed Nov 17 16:49:01.135</c:v>
                </c:pt>
                <c:pt idx="739">
                  <c:v>Wed Nov 17 16:49:31.142</c:v>
                </c:pt>
                <c:pt idx="740">
                  <c:v>Wed Nov 17 16:50:01.149</c:v>
                </c:pt>
                <c:pt idx="741">
                  <c:v>Wed Nov 17 16:50:31.153</c:v>
                </c:pt>
                <c:pt idx="742">
                  <c:v>Wed Nov 17 16:51:01.159</c:v>
                </c:pt>
                <c:pt idx="743">
                  <c:v>Wed Nov 17 16:51:31.165</c:v>
                </c:pt>
                <c:pt idx="744">
                  <c:v>Wed Nov 17 16:52:01.171</c:v>
                </c:pt>
                <c:pt idx="745">
                  <c:v>Wed Nov 17 16:52:31.177</c:v>
                </c:pt>
                <c:pt idx="746">
                  <c:v>Wed Nov 17 16:53:01.182</c:v>
                </c:pt>
                <c:pt idx="747">
                  <c:v>Wed Nov 17 16:53:31.187</c:v>
                </c:pt>
                <c:pt idx="748">
                  <c:v>Wed Nov 17 16:54:01.193</c:v>
                </c:pt>
                <c:pt idx="749">
                  <c:v>Wed Nov 17 16:54:31.199</c:v>
                </c:pt>
                <c:pt idx="750">
                  <c:v>Wed Nov 17 16:55:01.205</c:v>
                </c:pt>
                <c:pt idx="751">
                  <c:v>Wed Nov 17 16:55:31.212</c:v>
                </c:pt>
                <c:pt idx="752">
                  <c:v>Wed Nov 17 16:56:01.217</c:v>
                </c:pt>
                <c:pt idx="753">
                  <c:v>Wed Nov 17 16:56:31.222</c:v>
                </c:pt>
                <c:pt idx="754">
                  <c:v>Wed Nov 17 16:57:01.228</c:v>
                </c:pt>
                <c:pt idx="755">
                  <c:v>Wed Nov 17 16:57:31.234</c:v>
                </c:pt>
                <c:pt idx="756">
                  <c:v>Wed Nov 17 16:58:01.240</c:v>
                </c:pt>
                <c:pt idx="757">
                  <c:v>Wed Nov 17 16:58:31.246</c:v>
                </c:pt>
                <c:pt idx="758">
                  <c:v>Wed Nov 17 16:59:01.250</c:v>
                </c:pt>
                <c:pt idx="759">
                  <c:v>Wed Nov 17 16:59:31.256</c:v>
                </c:pt>
                <c:pt idx="760">
                  <c:v>Wed Nov 17 17:00:01.262</c:v>
                </c:pt>
                <c:pt idx="761">
                  <c:v>Wed Nov 17 17:00:31.268</c:v>
                </c:pt>
                <c:pt idx="762">
                  <c:v>Wed Nov 17 17:01:01.275</c:v>
                </c:pt>
                <c:pt idx="763">
                  <c:v>Wed Nov 17 17:01:31.282</c:v>
                </c:pt>
                <c:pt idx="764">
                  <c:v>Wed Nov 17 17:02:01.287</c:v>
                </c:pt>
                <c:pt idx="765">
                  <c:v>Wed Nov 17 17:02:31.293</c:v>
                </c:pt>
                <c:pt idx="766">
                  <c:v>Wed Nov 17 17:03:01.298</c:v>
                </c:pt>
                <c:pt idx="767">
                  <c:v>Wed Nov 17 17:03:31.304</c:v>
                </c:pt>
                <c:pt idx="768">
                  <c:v>Wed Nov 17 17:04:01.310</c:v>
                </c:pt>
                <c:pt idx="769">
                  <c:v>Wed Nov 17 17:04:31.316</c:v>
                </c:pt>
                <c:pt idx="770">
                  <c:v>Wed Nov 17 17:05:01.322</c:v>
                </c:pt>
                <c:pt idx="771">
                  <c:v>Wed Nov 17 17:05:31.328</c:v>
                </c:pt>
                <c:pt idx="772">
                  <c:v>Wed Nov 17 17:06:01.334</c:v>
                </c:pt>
                <c:pt idx="773">
                  <c:v>Wed Nov 17 17:06:31.340</c:v>
                </c:pt>
                <c:pt idx="774">
                  <c:v>Wed Nov 17 17:07:01.347</c:v>
                </c:pt>
                <c:pt idx="775">
                  <c:v>Wed Nov 17 17:07:31.351</c:v>
                </c:pt>
                <c:pt idx="776">
                  <c:v>Wed Nov 17 17:08:01.357</c:v>
                </c:pt>
                <c:pt idx="777">
                  <c:v>Wed Nov 17 17:08:31.363</c:v>
                </c:pt>
                <c:pt idx="778">
                  <c:v>Wed Nov 17 17:09:01.369</c:v>
                </c:pt>
                <c:pt idx="779">
                  <c:v>Wed Nov 17 17:09:31.374</c:v>
                </c:pt>
                <c:pt idx="780">
                  <c:v>Wed Nov 17 17:10:01.381</c:v>
                </c:pt>
                <c:pt idx="781">
                  <c:v>Wed Nov 17 17:10:31.386</c:v>
                </c:pt>
                <c:pt idx="782">
                  <c:v>Wed Nov 17 17:11:01.392</c:v>
                </c:pt>
                <c:pt idx="783">
                  <c:v>Wed Nov 17 17:11:31.398</c:v>
                </c:pt>
                <c:pt idx="784">
                  <c:v>Wed Nov 17 17:12:01.405</c:v>
                </c:pt>
                <c:pt idx="785">
                  <c:v>Wed Nov 17 17:12:31.411</c:v>
                </c:pt>
                <c:pt idx="786">
                  <c:v>Wed Nov 17 17:13:01.417</c:v>
                </c:pt>
                <c:pt idx="787">
                  <c:v>Wed Nov 17 17:13:31.422</c:v>
                </c:pt>
                <c:pt idx="788">
                  <c:v>Wed Nov 17 17:14:01.428</c:v>
                </c:pt>
                <c:pt idx="789">
                  <c:v>Wed Nov 17 17:14:31.434</c:v>
                </c:pt>
                <c:pt idx="790">
                  <c:v>Wed Nov 17 17:15:01.439</c:v>
                </c:pt>
                <c:pt idx="791">
                  <c:v>Wed Nov 17 17:15:31.446</c:v>
                </c:pt>
                <c:pt idx="792">
                  <c:v>Wed Nov 17 17:16:01.451</c:v>
                </c:pt>
                <c:pt idx="793">
                  <c:v>Wed Nov 17 17:16:31.457</c:v>
                </c:pt>
                <c:pt idx="794">
                  <c:v>Wed Nov 17 17:17:01.463</c:v>
                </c:pt>
                <c:pt idx="795">
                  <c:v>Wed Nov 17 17:17:31.469</c:v>
                </c:pt>
                <c:pt idx="796">
                  <c:v>Wed Nov 17 17:18:01.475</c:v>
                </c:pt>
                <c:pt idx="797">
                  <c:v>Wed Nov 17 17:18:31.482</c:v>
                </c:pt>
                <c:pt idx="798">
                  <c:v>Wed Nov 17 17:19:01.487</c:v>
                </c:pt>
                <c:pt idx="799">
                  <c:v>Wed Nov 17 17:19:31.493</c:v>
                </c:pt>
                <c:pt idx="800">
                  <c:v>Wed Nov 17 17:20:01.499</c:v>
                </c:pt>
                <c:pt idx="801">
                  <c:v>Wed Nov 17 17:20:31.506</c:v>
                </c:pt>
                <c:pt idx="802">
                  <c:v>Wed Nov 17 17:21:01.513</c:v>
                </c:pt>
                <c:pt idx="803">
                  <c:v>Wed Nov 17 17:21:31.519</c:v>
                </c:pt>
                <c:pt idx="804">
                  <c:v>Wed Nov 17 17:22:01.527</c:v>
                </c:pt>
                <c:pt idx="805">
                  <c:v>Wed Nov 17 17:22:31.533</c:v>
                </c:pt>
                <c:pt idx="806">
                  <c:v>Wed Nov 17 17:23:01.539</c:v>
                </c:pt>
                <c:pt idx="807">
                  <c:v>Wed Nov 17 17:23:31.545</c:v>
                </c:pt>
                <c:pt idx="808">
                  <c:v>Wed Nov 17 17:24:01.552</c:v>
                </c:pt>
                <c:pt idx="809">
                  <c:v>Wed Nov 17 17:24:31.556</c:v>
                </c:pt>
                <c:pt idx="810">
                  <c:v>Wed Nov 17 17:25:01.561</c:v>
                </c:pt>
                <c:pt idx="811">
                  <c:v>Wed Nov 17 17:25:31.567</c:v>
                </c:pt>
                <c:pt idx="812">
                  <c:v>Wed Nov 17 17:26:01.574</c:v>
                </c:pt>
                <c:pt idx="813">
                  <c:v>Wed Nov 17 17:26:31.581</c:v>
                </c:pt>
                <c:pt idx="814">
                  <c:v>Wed Nov 17 17:27:01.587</c:v>
                </c:pt>
                <c:pt idx="815">
                  <c:v>Wed Nov 17 17:27:31.593</c:v>
                </c:pt>
                <c:pt idx="816">
                  <c:v>Wed Nov 17 17:28:01.599</c:v>
                </c:pt>
                <c:pt idx="817">
                  <c:v>Wed Nov 17 17:28:31.605</c:v>
                </c:pt>
                <c:pt idx="818">
                  <c:v>Wed Nov 17 17:29:01.611</c:v>
                </c:pt>
                <c:pt idx="819">
                  <c:v>Wed Nov 17 17:29:31.617</c:v>
                </c:pt>
                <c:pt idx="820">
                  <c:v>Wed Nov 17 17:30:01.624</c:v>
                </c:pt>
                <c:pt idx="821">
                  <c:v>Wed Nov 17 17:30:31.629</c:v>
                </c:pt>
                <c:pt idx="822">
                  <c:v>Wed Nov 17 17:31:01.635</c:v>
                </c:pt>
                <c:pt idx="823">
                  <c:v>Wed Nov 17 17:31:31.641</c:v>
                </c:pt>
                <c:pt idx="824">
                  <c:v>Wed Nov 17 17:32:01.648</c:v>
                </c:pt>
                <c:pt idx="825">
                  <c:v>Wed Nov 17 17:32:31.655</c:v>
                </c:pt>
                <c:pt idx="826">
                  <c:v>Wed Nov 17 17:33:01.660</c:v>
                </c:pt>
                <c:pt idx="827">
                  <c:v>Wed Nov 17 17:33:31.666</c:v>
                </c:pt>
                <c:pt idx="828">
                  <c:v>Wed Nov 17 17:34:01.672</c:v>
                </c:pt>
                <c:pt idx="829">
                  <c:v>Wed Nov 17 17:34:31.679</c:v>
                </c:pt>
                <c:pt idx="830">
                  <c:v>Wed Nov 17 17:35:01.685</c:v>
                </c:pt>
                <c:pt idx="831">
                  <c:v>Wed Nov 17 17:35:31.691</c:v>
                </c:pt>
                <c:pt idx="832">
                  <c:v>Wed Nov 17 17:36:01.695</c:v>
                </c:pt>
                <c:pt idx="833">
                  <c:v>Wed Nov 17 17:36:31.700</c:v>
                </c:pt>
                <c:pt idx="834">
                  <c:v>Wed Nov 17 17:37:01.707</c:v>
                </c:pt>
                <c:pt idx="835">
                  <c:v>Wed Nov 17 17:37:31.714</c:v>
                </c:pt>
                <c:pt idx="836">
                  <c:v>Wed Nov 17 17:38:01.721</c:v>
                </c:pt>
                <c:pt idx="837">
                  <c:v>Wed Nov 17 17:38:31.727</c:v>
                </c:pt>
                <c:pt idx="838">
                  <c:v>Wed Nov 17 17:39:01.733</c:v>
                </c:pt>
                <c:pt idx="839">
                  <c:v>Wed Nov 17 17:39:31.739</c:v>
                </c:pt>
                <c:pt idx="840">
                  <c:v>Wed Nov 17 17:40:01.745</c:v>
                </c:pt>
                <c:pt idx="841">
                  <c:v>Wed Nov 17 17:40:31.751</c:v>
                </c:pt>
                <c:pt idx="842">
                  <c:v>Wed Nov 17 17:41:01.758</c:v>
                </c:pt>
                <c:pt idx="843">
                  <c:v>Wed Nov 17 17:41:31.764</c:v>
                </c:pt>
                <c:pt idx="844">
                  <c:v>Wed Nov 17 17:42:01.769</c:v>
                </c:pt>
                <c:pt idx="845">
                  <c:v>Wed Nov 17 17:42:31.775</c:v>
                </c:pt>
                <c:pt idx="846">
                  <c:v>Wed Nov 17 17:43:01.781</c:v>
                </c:pt>
                <c:pt idx="847">
                  <c:v>Wed Nov 17 17:43:31.787</c:v>
                </c:pt>
                <c:pt idx="848">
                  <c:v>Wed Nov 17 17:44:01.794</c:v>
                </c:pt>
                <c:pt idx="849">
                  <c:v>Wed Nov 17 17:44:31.799</c:v>
                </c:pt>
                <c:pt idx="850">
                  <c:v>Wed Nov 17 17:45:01.807</c:v>
                </c:pt>
                <c:pt idx="851">
                  <c:v>Wed Nov 17 17:45:31.813</c:v>
                </c:pt>
                <c:pt idx="852">
                  <c:v>Wed Nov 17 17:46:01.819</c:v>
                </c:pt>
                <c:pt idx="853">
                  <c:v>Wed Nov 17 17:46:31.825</c:v>
                </c:pt>
                <c:pt idx="854">
                  <c:v>Wed Nov 17 17:47:01.831</c:v>
                </c:pt>
                <c:pt idx="855">
                  <c:v>Wed Nov 17 17:47:31.836</c:v>
                </c:pt>
                <c:pt idx="856">
                  <c:v>Wed Nov 17 17:48:01.842</c:v>
                </c:pt>
                <c:pt idx="857">
                  <c:v>Wed Nov 17 17:48:31.848</c:v>
                </c:pt>
                <c:pt idx="858">
                  <c:v>Wed Nov 17 17:49:01.854</c:v>
                </c:pt>
                <c:pt idx="859">
                  <c:v>Wed Nov 17 17:49:31.861</c:v>
                </c:pt>
                <c:pt idx="860">
                  <c:v>Wed Nov 17 17:50:01.866</c:v>
                </c:pt>
                <c:pt idx="861">
                  <c:v>Wed Nov 17 17:50:31.872</c:v>
                </c:pt>
                <c:pt idx="862">
                  <c:v>Wed Nov 17 17:51:01.878</c:v>
                </c:pt>
                <c:pt idx="863">
                  <c:v>Wed Nov 17 17:51:31.884</c:v>
                </c:pt>
                <c:pt idx="864">
                  <c:v>Wed Nov 17 17:52:01.891</c:v>
                </c:pt>
                <c:pt idx="865">
                  <c:v>Wed Nov 17 17:52:31.897</c:v>
                </c:pt>
                <c:pt idx="866">
                  <c:v>Wed Nov 17 17:53:01.904</c:v>
                </c:pt>
                <c:pt idx="867">
                  <c:v>Wed Nov 17 17:53:31.910</c:v>
                </c:pt>
                <c:pt idx="868">
                  <c:v>Wed Nov 17 17:54:01.916</c:v>
                </c:pt>
                <c:pt idx="869">
                  <c:v>Wed Nov 17 17:54:31.922</c:v>
                </c:pt>
                <c:pt idx="870">
                  <c:v>Wed Nov 17 17:55:01.929</c:v>
                </c:pt>
                <c:pt idx="871">
                  <c:v>Wed Nov 17 17:55:31.935</c:v>
                </c:pt>
                <c:pt idx="872">
                  <c:v>Wed Nov 17 17:56:01.940</c:v>
                </c:pt>
                <c:pt idx="873">
                  <c:v>Wed Nov 17 17:56:31.946</c:v>
                </c:pt>
                <c:pt idx="874">
                  <c:v>Wed Nov 17 17:57:01.952</c:v>
                </c:pt>
                <c:pt idx="875">
                  <c:v>Wed Nov 17 17:57:31.958</c:v>
                </c:pt>
                <c:pt idx="876">
                  <c:v>Wed Nov 17 17:58:01.964</c:v>
                </c:pt>
                <c:pt idx="877">
                  <c:v>Wed Nov 17 17:58:31.970</c:v>
                </c:pt>
                <c:pt idx="878">
                  <c:v>Wed Nov 17 17:59:01.976</c:v>
                </c:pt>
                <c:pt idx="879">
                  <c:v>Wed Nov 17 17:59:31.982</c:v>
                </c:pt>
                <c:pt idx="880">
                  <c:v>Wed Nov 17 18:00:01.988</c:v>
                </c:pt>
                <c:pt idx="881">
                  <c:v>Wed Nov 17 18:00:31.994</c:v>
                </c:pt>
                <c:pt idx="882">
                  <c:v>Wed Nov 17 18:01:02.002</c:v>
                </c:pt>
                <c:pt idx="883">
                  <c:v>Wed Nov 17 18:01:32.006</c:v>
                </c:pt>
                <c:pt idx="884">
                  <c:v>Wed Nov 17 18:02:02.012</c:v>
                </c:pt>
                <c:pt idx="885">
                  <c:v>Wed Nov 17 18:02:32.018</c:v>
                </c:pt>
                <c:pt idx="886">
                  <c:v>Wed Nov 17 18:03:02.024</c:v>
                </c:pt>
                <c:pt idx="887">
                  <c:v>Wed Nov 17 18:03:32.031</c:v>
                </c:pt>
                <c:pt idx="888">
                  <c:v>Wed Nov 17 18:04:02.038</c:v>
                </c:pt>
                <c:pt idx="889">
                  <c:v>Wed Nov 17 18:04:32.043</c:v>
                </c:pt>
                <c:pt idx="890">
                  <c:v>Wed Nov 17 18:05:02.049</c:v>
                </c:pt>
                <c:pt idx="891">
                  <c:v>Wed Nov 17 18:05:32.055</c:v>
                </c:pt>
                <c:pt idx="892">
                  <c:v>Wed Nov 17 18:06:02.061</c:v>
                </c:pt>
                <c:pt idx="893">
                  <c:v>Wed Nov 17 18:06:32.067</c:v>
                </c:pt>
                <c:pt idx="894">
                  <c:v>Wed Nov 17 18:07:02.073</c:v>
                </c:pt>
                <c:pt idx="895">
                  <c:v>Wed Nov 17 18:07:32.078</c:v>
                </c:pt>
                <c:pt idx="896">
                  <c:v>Wed Nov 17 18:08:02.084</c:v>
                </c:pt>
                <c:pt idx="897">
                  <c:v>Wed Nov 17 18:08:32.090</c:v>
                </c:pt>
                <c:pt idx="898">
                  <c:v>Wed Nov 17 18:09:02.097</c:v>
                </c:pt>
                <c:pt idx="899">
                  <c:v>Wed Nov 17 18:09:32.103</c:v>
                </c:pt>
                <c:pt idx="900">
                  <c:v>Wed Nov 17 18:10:02.109</c:v>
                </c:pt>
                <c:pt idx="901">
                  <c:v>Wed Nov 17 18:10:32.115</c:v>
                </c:pt>
                <c:pt idx="902">
                  <c:v>Wed Nov 17 18:11:02.121</c:v>
                </c:pt>
                <c:pt idx="903">
                  <c:v>Wed Nov 17 18:11:32.129</c:v>
                </c:pt>
                <c:pt idx="904">
                  <c:v>Wed Nov 17 18:12:02.133</c:v>
                </c:pt>
                <c:pt idx="905">
                  <c:v>Wed Nov 17 18:12:32.139</c:v>
                </c:pt>
                <c:pt idx="906">
                  <c:v>Wed Nov 17 18:13:02.144</c:v>
                </c:pt>
                <c:pt idx="907">
                  <c:v>Wed Nov 17 18:13:32.149</c:v>
                </c:pt>
                <c:pt idx="908">
                  <c:v>Wed Nov 17 18:14:02.155</c:v>
                </c:pt>
                <c:pt idx="909">
                  <c:v>Wed Nov 17 18:14:32.162</c:v>
                </c:pt>
                <c:pt idx="910">
                  <c:v>Wed Nov 17 18:15:02.168</c:v>
                </c:pt>
                <c:pt idx="911">
                  <c:v>Wed Nov 17 18:15:32.175</c:v>
                </c:pt>
                <c:pt idx="912">
                  <c:v>Wed Nov 17 18:16:02.180</c:v>
                </c:pt>
                <c:pt idx="913">
                  <c:v>Wed Nov 17 18:16:32.186</c:v>
                </c:pt>
                <c:pt idx="914">
                  <c:v>Wed Nov 17 18:17:02.192</c:v>
                </c:pt>
                <c:pt idx="915">
                  <c:v>Wed Nov 17 18:17:32.198</c:v>
                </c:pt>
                <c:pt idx="916">
                  <c:v>Wed Nov 17 18:18:02.204</c:v>
                </c:pt>
                <c:pt idx="917">
                  <c:v>Wed Nov 17 18:18:32.211</c:v>
                </c:pt>
                <c:pt idx="918">
                  <c:v>Wed Nov 17 18:19:02.217</c:v>
                </c:pt>
                <c:pt idx="919">
                  <c:v>Wed Nov 17 18:19:32.222</c:v>
                </c:pt>
                <c:pt idx="920">
                  <c:v>Wed Nov 17 18:20:02.229</c:v>
                </c:pt>
                <c:pt idx="921">
                  <c:v>Wed Nov 17 18:20:32.236</c:v>
                </c:pt>
                <c:pt idx="922">
                  <c:v>Wed Nov 17 18:21:02.243</c:v>
                </c:pt>
                <c:pt idx="923">
                  <c:v>Wed Nov 17 18:21:32.248</c:v>
                </c:pt>
                <c:pt idx="924">
                  <c:v>Wed Nov 17 18:22:02.254</c:v>
                </c:pt>
                <c:pt idx="925">
                  <c:v>Wed Nov 17 18:22:32.260</c:v>
                </c:pt>
                <c:pt idx="926">
                  <c:v>Wed Nov 17 18:23:02.266</c:v>
                </c:pt>
                <c:pt idx="927">
                  <c:v>Wed Nov 17 18:23:32.272</c:v>
                </c:pt>
                <c:pt idx="928">
                  <c:v>Wed Nov 17 18:24:02.278</c:v>
                </c:pt>
                <c:pt idx="929">
                  <c:v>Wed Nov 17 18:24:32.283</c:v>
                </c:pt>
                <c:pt idx="930">
                  <c:v>Wed Nov 17 18:25:02.289</c:v>
                </c:pt>
                <c:pt idx="931">
                  <c:v>Wed Nov 17 18:25:32.295</c:v>
                </c:pt>
                <c:pt idx="932">
                  <c:v>Wed Nov 17 18:26:02.301</c:v>
                </c:pt>
                <c:pt idx="933">
                  <c:v>Wed Nov 17 18:26:32.308</c:v>
                </c:pt>
                <c:pt idx="934">
                  <c:v>Wed Nov 17 18:27:02.315</c:v>
                </c:pt>
                <c:pt idx="935">
                  <c:v>Wed Nov 17 18:27:32.320</c:v>
                </c:pt>
                <c:pt idx="936">
                  <c:v>Wed Nov 17 18:28:02.326</c:v>
                </c:pt>
                <c:pt idx="937">
                  <c:v>Wed Nov 17 18:28:32.332</c:v>
                </c:pt>
                <c:pt idx="938">
                  <c:v>Wed Nov 17 18:29:02.338</c:v>
                </c:pt>
                <c:pt idx="939">
                  <c:v>Wed Nov 17 18:29:32.344</c:v>
                </c:pt>
                <c:pt idx="940">
                  <c:v>Wed Nov 17 18:30:02.349</c:v>
                </c:pt>
                <c:pt idx="941">
                  <c:v>Wed Nov 17 18:30:32.356</c:v>
                </c:pt>
                <c:pt idx="942">
                  <c:v>Wed Nov 17 18:31:02.362</c:v>
                </c:pt>
                <c:pt idx="943">
                  <c:v>Wed Nov 17 18:31:32.368</c:v>
                </c:pt>
                <c:pt idx="944">
                  <c:v>Wed Nov 17 18:32:02.374</c:v>
                </c:pt>
                <c:pt idx="945">
                  <c:v>Wed Nov 17 18:32:32.380</c:v>
                </c:pt>
                <c:pt idx="946">
                  <c:v>Wed Nov 17 18:33:02.385</c:v>
                </c:pt>
                <c:pt idx="947">
                  <c:v>Wed Nov 17 18:33:32.391</c:v>
                </c:pt>
                <c:pt idx="948">
                  <c:v>Wed Nov 17 18:34:02.397</c:v>
                </c:pt>
                <c:pt idx="949">
                  <c:v>Wed Nov 17 18:34:32.403</c:v>
                </c:pt>
                <c:pt idx="950">
                  <c:v>Wed Nov 17 18:35:02.409</c:v>
                </c:pt>
                <c:pt idx="951">
                  <c:v>Wed Nov 17 18:35:32.414</c:v>
                </c:pt>
                <c:pt idx="952">
                  <c:v>Wed Nov 17 18:36:02.420</c:v>
                </c:pt>
                <c:pt idx="953">
                  <c:v>Wed Nov 17 18:36:32.426</c:v>
                </c:pt>
                <c:pt idx="954">
                  <c:v>Wed Nov 17 18:37:02.442</c:v>
                </c:pt>
                <c:pt idx="955">
                  <c:v>Wed Nov 17 18:37:32.449</c:v>
                </c:pt>
                <c:pt idx="956">
                  <c:v>Wed Nov 17 18:38:02.455</c:v>
                </c:pt>
                <c:pt idx="957">
                  <c:v>Wed Nov 17 18:38:32.460</c:v>
                </c:pt>
                <c:pt idx="958">
                  <c:v>Wed Nov 17 18:39:02.466</c:v>
                </c:pt>
                <c:pt idx="959">
                  <c:v>Wed Nov 17 18:39:32.472</c:v>
                </c:pt>
                <c:pt idx="960">
                  <c:v>Wed Nov 17 18:40:02.478</c:v>
                </c:pt>
                <c:pt idx="961">
                  <c:v>Wed Nov 17 18:40:32.484</c:v>
                </c:pt>
                <c:pt idx="962">
                  <c:v>Wed Nov 17 18:41:02.490</c:v>
                </c:pt>
                <c:pt idx="963">
                  <c:v>Wed Nov 17 18:41:32.496</c:v>
                </c:pt>
                <c:pt idx="964">
                  <c:v>Wed Nov 17 18:42:02.502</c:v>
                </c:pt>
                <c:pt idx="965">
                  <c:v>Wed Nov 17 18:42:32.508</c:v>
                </c:pt>
                <c:pt idx="966">
                  <c:v>Wed Nov 17 18:43:02.514</c:v>
                </c:pt>
                <c:pt idx="967">
                  <c:v>Wed Nov 17 18:43:32.520</c:v>
                </c:pt>
                <c:pt idx="968">
                  <c:v>Wed Nov 17 18:44:02.527</c:v>
                </c:pt>
                <c:pt idx="969">
                  <c:v>Wed Nov 17 18:44:32.533</c:v>
                </c:pt>
                <c:pt idx="970">
                  <c:v>Wed Nov 17 18:45:02.539</c:v>
                </c:pt>
                <c:pt idx="971">
                  <c:v>Wed Nov 17 18:45:32.544</c:v>
                </c:pt>
                <c:pt idx="972">
                  <c:v>Wed Nov 17 18:46:02.551</c:v>
                </c:pt>
                <c:pt idx="973">
                  <c:v>Wed Nov 17 18:46:32.556</c:v>
                </c:pt>
                <c:pt idx="974">
                  <c:v>Wed Nov 17 18:47:02.563</c:v>
                </c:pt>
                <c:pt idx="975">
                  <c:v>Wed Nov 17 18:47:32.569</c:v>
                </c:pt>
                <c:pt idx="976">
                  <c:v>Wed Nov 17 18:48:02.575</c:v>
                </c:pt>
                <c:pt idx="977">
                  <c:v>Wed Nov 17 18:48:32.582</c:v>
                </c:pt>
                <c:pt idx="978">
                  <c:v>Wed Nov 17 18:49:02.588</c:v>
                </c:pt>
                <c:pt idx="979">
                  <c:v>Wed Nov 17 18:49:32.595</c:v>
                </c:pt>
                <c:pt idx="980">
                  <c:v>Wed Nov 17 18:50:02.601</c:v>
                </c:pt>
                <c:pt idx="981">
                  <c:v>Wed Nov 17 18:50:32.606</c:v>
                </c:pt>
                <c:pt idx="982">
                  <c:v>Wed Nov 17 18:51:02.612</c:v>
                </c:pt>
                <c:pt idx="983">
                  <c:v>Wed Nov 17 18:51:32.618</c:v>
                </c:pt>
                <c:pt idx="984">
                  <c:v>Wed Nov 17 18:52:02.624</c:v>
                </c:pt>
                <c:pt idx="985">
                  <c:v>Wed Nov 17 18:52:32.631</c:v>
                </c:pt>
                <c:pt idx="986">
                  <c:v>Wed Nov 17 18:53:02.636</c:v>
                </c:pt>
                <c:pt idx="987">
                  <c:v>Wed Nov 17 18:53:32.642</c:v>
                </c:pt>
                <c:pt idx="988">
                  <c:v>Wed Nov 17 18:54:02.648</c:v>
                </c:pt>
                <c:pt idx="989">
                  <c:v>Wed Nov 17 18:54:32.655</c:v>
                </c:pt>
                <c:pt idx="990">
                  <c:v>Wed Nov 17 18:55:02.661</c:v>
                </c:pt>
                <c:pt idx="991">
                  <c:v>Wed Nov 17 18:55:32.666</c:v>
                </c:pt>
                <c:pt idx="992">
                  <c:v>Wed Nov 17 18:56:02.672</c:v>
                </c:pt>
                <c:pt idx="993">
                  <c:v>Wed Nov 17 18:56:32.677</c:v>
                </c:pt>
                <c:pt idx="994">
                  <c:v>Wed Nov 17 18:57:02.683</c:v>
                </c:pt>
                <c:pt idx="995">
                  <c:v>Wed Nov 17 18:57:32.690</c:v>
                </c:pt>
                <c:pt idx="996">
                  <c:v>Wed Nov 17 18:58:02.696</c:v>
                </c:pt>
                <c:pt idx="997">
                  <c:v>Wed Nov 17 18:58:32.702</c:v>
                </c:pt>
                <c:pt idx="998">
                  <c:v>Wed Nov 17 18:59:02.710</c:v>
                </c:pt>
                <c:pt idx="999">
                  <c:v>Wed Nov 17 18:59:32.716</c:v>
                </c:pt>
                <c:pt idx="1000">
                  <c:v>Wed Nov 17 19:00:02.723</c:v>
                </c:pt>
                <c:pt idx="1001">
                  <c:v>Wed Nov 17 19:00:32.729</c:v>
                </c:pt>
                <c:pt idx="1002">
                  <c:v>Wed Nov 17 19:01:02.735</c:v>
                </c:pt>
                <c:pt idx="1003">
                  <c:v>Wed Nov 17 19:01:32.739</c:v>
                </c:pt>
                <c:pt idx="1004">
                  <c:v>Wed Nov 17 19:02:02.745</c:v>
                </c:pt>
                <c:pt idx="1005">
                  <c:v>Wed Nov 17 19:02:32.750</c:v>
                </c:pt>
                <c:pt idx="1006">
                  <c:v>Wed Nov 17 19:03:02.757</c:v>
                </c:pt>
                <c:pt idx="1007">
                  <c:v>Wed Nov 17 19:03:32.763</c:v>
                </c:pt>
                <c:pt idx="1008">
                  <c:v>Wed Nov 17 19:04:02.772</c:v>
                </c:pt>
                <c:pt idx="1009">
                  <c:v>Wed Nov 17 19:04:32.777</c:v>
                </c:pt>
                <c:pt idx="1010">
                  <c:v>Wed Nov 17 19:05:02.783</c:v>
                </c:pt>
                <c:pt idx="1011">
                  <c:v>Wed Nov 17 19:05:32.789</c:v>
                </c:pt>
                <c:pt idx="1012">
                  <c:v>Wed Nov 17 19:06:02.795</c:v>
                </c:pt>
                <c:pt idx="1013">
                  <c:v>Wed Nov 17 19:06:32.801</c:v>
                </c:pt>
                <c:pt idx="1014">
                  <c:v>Wed Nov 17 19:07:02.806</c:v>
                </c:pt>
                <c:pt idx="1015">
                  <c:v>Wed Nov 17 19:07:32.811</c:v>
                </c:pt>
                <c:pt idx="1016">
                  <c:v>Wed Nov 17 19:08:02.817</c:v>
                </c:pt>
                <c:pt idx="1017">
                  <c:v>Wed Nov 17 19:08:32.823</c:v>
                </c:pt>
                <c:pt idx="1018">
                  <c:v>Wed Nov 17 19:09:02.829</c:v>
                </c:pt>
                <c:pt idx="1019">
                  <c:v>Wed Nov 17 19:09:32.836</c:v>
                </c:pt>
                <c:pt idx="1020">
                  <c:v>Wed Nov 17 19:10:02.841</c:v>
                </c:pt>
                <c:pt idx="1021">
                  <c:v>Wed Nov 17 19:10:32.847</c:v>
                </c:pt>
                <c:pt idx="1022">
                  <c:v>Wed Nov 17 19:11:02.853</c:v>
                </c:pt>
                <c:pt idx="1023">
                  <c:v>Wed Nov 17 19:11:32.859</c:v>
                </c:pt>
                <c:pt idx="1024">
                  <c:v>Wed Nov 17 19:12:02.866</c:v>
                </c:pt>
                <c:pt idx="1025">
                  <c:v>Wed Nov 17 19:12:32.872</c:v>
                </c:pt>
                <c:pt idx="1026">
                  <c:v>Wed Nov 17 19:13:02.876</c:v>
                </c:pt>
                <c:pt idx="1027">
                  <c:v>Wed Nov 17 19:13:32.882</c:v>
                </c:pt>
                <c:pt idx="1028">
                  <c:v>Wed Nov 17 19:14:02.888</c:v>
                </c:pt>
                <c:pt idx="1029">
                  <c:v>Wed Nov 17 19:14:32.894</c:v>
                </c:pt>
                <c:pt idx="1030">
                  <c:v>Wed Nov 17 19:15:02.900</c:v>
                </c:pt>
                <c:pt idx="1031">
                  <c:v>Wed Nov 17 19:15:32.905</c:v>
                </c:pt>
                <c:pt idx="1032">
                  <c:v>Wed Nov 17 19:16:02.916</c:v>
                </c:pt>
                <c:pt idx="1033">
                  <c:v>Wed Nov 17 19:16:32.922</c:v>
                </c:pt>
                <c:pt idx="1034">
                  <c:v>Wed Nov 17 19:17:02.928</c:v>
                </c:pt>
                <c:pt idx="1035">
                  <c:v>Wed Nov 17 19:17:32.934</c:v>
                </c:pt>
                <c:pt idx="1036">
                  <c:v>Wed Nov 17 19:18:02.940</c:v>
                </c:pt>
                <c:pt idx="1037">
                  <c:v>Wed Nov 17 19:18:32.944</c:v>
                </c:pt>
                <c:pt idx="1038">
                  <c:v>Wed Nov 17 19:19:02.950</c:v>
                </c:pt>
                <c:pt idx="1039">
                  <c:v>Wed Nov 17 19:19:32.956</c:v>
                </c:pt>
                <c:pt idx="1040">
                  <c:v>Wed Nov 17 19:20:02.962</c:v>
                </c:pt>
                <c:pt idx="1041">
                  <c:v>Wed Nov 17 19:20:32.969</c:v>
                </c:pt>
                <c:pt idx="1042">
                  <c:v>Wed Nov 17 19:21:02.975</c:v>
                </c:pt>
                <c:pt idx="1043">
                  <c:v>Wed Nov 17 19:21:32.981</c:v>
                </c:pt>
                <c:pt idx="1044">
                  <c:v>Wed Nov 17 19:22:02.987</c:v>
                </c:pt>
                <c:pt idx="1045">
                  <c:v>Wed Nov 17 19:22:32.993</c:v>
                </c:pt>
                <c:pt idx="1046">
                  <c:v>Wed Nov 17 19:23:02.998</c:v>
                </c:pt>
                <c:pt idx="1047">
                  <c:v>Wed Nov 17 19:23:33.004</c:v>
                </c:pt>
                <c:pt idx="1048">
                  <c:v>Wed Nov 17 19:24:03.009</c:v>
                </c:pt>
                <c:pt idx="1049">
                  <c:v>Wed Nov 17 19:24:33.018</c:v>
                </c:pt>
                <c:pt idx="1050">
                  <c:v>Wed Nov 17 19:25:03.024</c:v>
                </c:pt>
                <c:pt idx="1051">
                  <c:v>Wed Nov 17 19:25:33.031</c:v>
                </c:pt>
                <c:pt idx="1052">
                  <c:v>Wed Nov 17 19:26:03.038</c:v>
                </c:pt>
                <c:pt idx="1053">
                  <c:v>Wed Nov 17 19:26:33.044</c:v>
                </c:pt>
                <c:pt idx="1054">
                  <c:v>Wed Nov 17 19:27:03.050</c:v>
                </c:pt>
                <c:pt idx="1055">
                  <c:v>Wed Nov 17 19:27:33.056</c:v>
                </c:pt>
                <c:pt idx="1056">
                  <c:v>Wed Nov 17 19:28:03.062</c:v>
                </c:pt>
                <c:pt idx="1057">
                  <c:v>Wed Nov 17 19:28:33.068</c:v>
                </c:pt>
                <c:pt idx="1058">
                  <c:v>Wed Nov 17 19:29:03.073</c:v>
                </c:pt>
                <c:pt idx="1059">
                  <c:v>Wed Nov 17 19:29:33.079</c:v>
                </c:pt>
                <c:pt idx="1060">
                  <c:v>Wed Nov 17 19:30:03.085</c:v>
                </c:pt>
                <c:pt idx="1061">
                  <c:v>Wed Nov 17 19:30:33.091</c:v>
                </c:pt>
                <c:pt idx="1062">
                  <c:v>Wed Nov 17 19:31:03.097</c:v>
                </c:pt>
                <c:pt idx="1063">
                  <c:v>Wed Nov 17 19:31:33.103</c:v>
                </c:pt>
                <c:pt idx="1064">
                  <c:v>Wed Nov 17 19:32:03.109</c:v>
                </c:pt>
                <c:pt idx="1065">
                  <c:v>Wed Nov 17 19:32:33.115</c:v>
                </c:pt>
                <c:pt idx="1066">
                  <c:v>Wed Nov 17 19:33:03.120</c:v>
                </c:pt>
                <c:pt idx="1067">
                  <c:v>Wed Nov 17 19:33:33.126</c:v>
                </c:pt>
                <c:pt idx="1068">
                  <c:v>Wed Nov 17 19:34:03.132</c:v>
                </c:pt>
                <c:pt idx="1069">
                  <c:v>Wed Nov 17 19:34:33.138</c:v>
                </c:pt>
                <c:pt idx="1070">
                  <c:v>Wed Nov 17 19:35:03.145</c:v>
                </c:pt>
                <c:pt idx="1071">
                  <c:v>Wed Nov 17 19:35:33.151</c:v>
                </c:pt>
                <c:pt idx="1072">
                  <c:v>Wed Nov 17 19:36:03.157</c:v>
                </c:pt>
                <c:pt idx="1073">
                  <c:v>Wed Nov 17 19:36:33.164</c:v>
                </c:pt>
                <c:pt idx="1074">
                  <c:v>Wed Nov 17 19:37:03.170</c:v>
                </c:pt>
                <c:pt idx="1075">
                  <c:v>Wed Nov 17 19:37:33.180</c:v>
                </c:pt>
                <c:pt idx="1076">
                  <c:v>Wed Nov 17 19:38:03.186</c:v>
                </c:pt>
                <c:pt idx="1077">
                  <c:v>Wed Nov 17 19:38:33.192</c:v>
                </c:pt>
                <c:pt idx="1078">
                  <c:v>Wed Nov 17 19:39:03.197</c:v>
                </c:pt>
                <c:pt idx="1079">
                  <c:v>Wed Nov 17 19:39:33.203</c:v>
                </c:pt>
                <c:pt idx="1080">
                  <c:v>Wed Nov 17 19:40:03.209</c:v>
                </c:pt>
                <c:pt idx="1081">
                  <c:v>Wed Nov 17 19:40:33.216</c:v>
                </c:pt>
                <c:pt idx="1082">
                  <c:v>Wed Nov 17 19:41:03.223</c:v>
                </c:pt>
                <c:pt idx="1083">
                  <c:v>Wed Nov 17 19:41:33.229</c:v>
                </c:pt>
                <c:pt idx="1084">
                  <c:v>Wed Nov 17 19:42:03.235</c:v>
                </c:pt>
                <c:pt idx="1085">
                  <c:v>Wed Nov 17 19:42:33.241</c:v>
                </c:pt>
                <c:pt idx="1086">
                  <c:v>Wed Nov 17 19:43:03.247</c:v>
                </c:pt>
                <c:pt idx="1087">
                  <c:v>Wed Nov 17 19:43:33.253</c:v>
                </c:pt>
                <c:pt idx="1088">
                  <c:v>Wed Nov 17 19:44:03.259</c:v>
                </c:pt>
                <c:pt idx="1089">
                  <c:v>Wed Nov 17 19:44:33.264</c:v>
                </c:pt>
                <c:pt idx="1090">
                  <c:v>Wed Nov 17 19:45:03.269</c:v>
                </c:pt>
                <c:pt idx="1091">
                  <c:v>Wed Nov 17 19:45:33.275</c:v>
                </c:pt>
                <c:pt idx="1092">
                  <c:v>Wed Nov 17 19:46:03.282</c:v>
                </c:pt>
                <c:pt idx="1093">
                  <c:v>Wed Nov 17 19:46:33.288</c:v>
                </c:pt>
                <c:pt idx="1094">
                  <c:v>Wed Nov 17 19:47:03.294</c:v>
                </c:pt>
                <c:pt idx="1095">
                  <c:v>Wed Nov 17 19:47:33.300</c:v>
                </c:pt>
                <c:pt idx="1096">
                  <c:v>Wed Nov 17 19:48:03.306</c:v>
                </c:pt>
                <c:pt idx="1097">
                  <c:v>Wed Nov 17 19:48:33.312</c:v>
                </c:pt>
                <c:pt idx="1098">
                  <c:v>Wed Nov 17 19:49:03.318</c:v>
                </c:pt>
                <c:pt idx="1099">
                  <c:v>Wed Nov 17 19:49:33.324</c:v>
                </c:pt>
                <c:pt idx="1100">
                  <c:v>Wed Nov 17 19:50:03.329</c:v>
                </c:pt>
                <c:pt idx="1101">
                  <c:v>Wed Nov 17 19:50:33.334</c:v>
                </c:pt>
                <c:pt idx="1102">
                  <c:v>Wed Nov 17 19:51:03.339</c:v>
                </c:pt>
                <c:pt idx="1103">
                  <c:v>Wed Nov 17 19:51:33.345</c:v>
                </c:pt>
                <c:pt idx="1104">
                  <c:v>Wed Nov 17 19:52:03.352</c:v>
                </c:pt>
                <c:pt idx="1105">
                  <c:v>Wed Nov 17 19:52:33.358</c:v>
                </c:pt>
                <c:pt idx="1106">
                  <c:v>Wed Nov 17 19:53:03.363</c:v>
                </c:pt>
                <c:pt idx="1107">
                  <c:v>Wed Nov 17 19:53:33.369</c:v>
                </c:pt>
                <c:pt idx="1108">
                  <c:v>Wed Nov 17 19:54:03.375</c:v>
                </c:pt>
                <c:pt idx="1109">
                  <c:v>Wed Nov 17 19:54:33.381</c:v>
                </c:pt>
                <c:pt idx="1110">
                  <c:v>Wed Nov 17 19:55:03.387</c:v>
                </c:pt>
                <c:pt idx="1111">
                  <c:v>Wed Nov 17 19:55:33.392</c:v>
                </c:pt>
                <c:pt idx="1112">
                  <c:v>Wed Nov 17 19:56:03.397</c:v>
                </c:pt>
                <c:pt idx="1113">
                  <c:v>Wed Nov 17 19:56:33.404</c:v>
                </c:pt>
                <c:pt idx="1114">
                  <c:v>Wed Nov 17 19:57:03.411</c:v>
                </c:pt>
                <c:pt idx="1115">
                  <c:v>Wed Nov 17 19:57:33.418</c:v>
                </c:pt>
                <c:pt idx="1116">
                  <c:v>Wed Nov 17 19:58:03.424</c:v>
                </c:pt>
                <c:pt idx="1117">
                  <c:v>Wed Nov 17 19:58:33.429</c:v>
                </c:pt>
                <c:pt idx="1118">
                  <c:v>Wed Nov 17 19:59:03.434</c:v>
                </c:pt>
                <c:pt idx="1119">
                  <c:v>Wed Nov 17 19:59:33.440</c:v>
                </c:pt>
                <c:pt idx="1120">
                  <c:v>Wed Nov 17 20:00:03.446</c:v>
                </c:pt>
                <c:pt idx="1121">
                  <c:v>Wed Nov 17 20:00:33.452</c:v>
                </c:pt>
                <c:pt idx="1122">
                  <c:v>Wed Nov 17 20:01:03.458</c:v>
                </c:pt>
                <c:pt idx="1123">
                  <c:v>Wed Nov 17 20:01:33.463</c:v>
                </c:pt>
                <c:pt idx="1124">
                  <c:v>Wed Nov 17 20:02:03.469</c:v>
                </c:pt>
                <c:pt idx="1125">
                  <c:v>Wed Nov 17 20:02:33.476</c:v>
                </c:pt>
                <c:pt idx="1126">
                  <c:v>Wed Nov 17 20:03:03.482</c:v>
                </c:pt>
                <c:pt idx="1127">
                  <c:v>Wed Nov 17 20:03:33.488</c:v>
                </c:pt>
                <c:pt idx="1128">
                  <c:v>Wed Nov 17 20:04:03.495</c:v>
                </c:pt>
                <c:pt idx="1129">
                  <c:v>Wed Nov 17 20:04:33.501</c:v>
                </c:pt>
                <c:pt idx="1130">
                  <c:v>Wed Nov 17 20:05:03.507</c:v>
                </c:pt>
                <c:pt idx="1131">
                  <c:v>Wed Nov 17 20:05:33.513</c:v>
                </c:pt>
                <c:pt idx="1132">
                  <c:v>Wed Nov 17 20:06:03.519</c:v>
                </c:pt>
                <c:pt idx="1133">
                  <c:v>Wed Nov 17 20:06:33.525</c:v>
                </c:pt>
                <c:pt idx="1134">
                  <c:v>Wed Nov 17 20:07:03.530</c:v>
                </c:pt>
                <c:pt idx="1135">
                  <c:v>Wed Nov 17 20:07:33.536</c:v>
                </c:pt>
                <c:pt idx="1136">
                  <c:v>Wed Nov 17 20:08:03.542</c:v>
                </c:pt>
                <c:pt idx="1137">
                  <c:v>Wed Nov 17 20:08:33.549</c:v>
                </c:pt>
                <c:pt idx="1138">
                  <c:v>Wed Nov 17 20:09:03.555</c:v>
                </c:pt>
                <c:pt idx="1139">
                  <c:v>Wed Nov 17 20:09:33.561</c:v>
                </c:pt>
                <c:pt idx="1140">
                  <c:v>Wed Nov 17 20:10:03.566</c:v>
                </c:pt>
                <c:pt idx="1141">
                  <c:v>Wed Nov 17 20:10:33.572</c:v>
                </c:pt>
                <c:pt idx="1142">
                  <c:v>Wed Nov 17 20:11:03.578</c:v>
                </c:pt>
                <c:pt idx="1143">
                  <c:v>Wed Nov 17 20:11:33.584</c:v>
                </c:pt>
                <c:pt idx="1144">
                  <c:v>Wed Nov 17 20:12:03.590</c:v>
                </c:pt>
                <c:pt idx="1145">
                  <c:v>Wed Nov 17 20:12:33.596</c:v>
                </c:pt>
                <c:pt idx="1146">
                  <c:v>Wed Nov 17 20:13:03.601</c:v>
                </c:pt>
                <c:pt idx="1147">
                  <c:v>Wed Nov 17 20:13:33.607</c:v>
                </c:pt>
                <c:pt idx="1148">
                  <c:v>Wed Nov 17 20:14:03.613</c:v>
                </c:pt>
                <c:pt idx="1149">
                  <c:v>Wed Nov 17 20:14:33.620</c:v>
                </c:pt>
                <c:pt idx="1150">
                  <c:v>Wed Nov 17 20:15:03.627</c:v>
                </c:pt>
                <c:pt idx="1151">
                  <c:v>Wed Nov 17 20:15:33.633</c:v>
                </c:pt>
                <c:pt idx="1152">
                  <c:v>Wed Nov 17 20:16:03.640</c:v>
                </c:pt>
                <c:pt idx="1153">
                  <c:v>Wed Nov 17 20:16:33.646</c:v>
                </c:pt>
                <c:pt idx="1154">
                  <c:v>Wed Nov 17 20:17:03.651</c:v>
                </c:pt>
                <c:pt idx="1155">
                  <c:v>Wed Nov 17 20:17:33.657</c:v>
                </c:pt>
                <c:pt idx="1156">
                  <c:v>Wed Nov 17 20:18:03.664</c:v>
                </c:pt>
                <c:pt idx="1157">
                  <c:v>Wed Nov 17 20:18:33.670</c:v>
                </c:pt>
                <c:pt idx="1158">
                  <c:v>Wed Nov 17 20:19:03.676</c:v>
                </c:pt>
                <c:pt idx="1159">
                  <c:v>Wed Nov 17 20:19:33.682</c:v>
                </c:pt>
                <c:pt idx="1160">
                  <c:v>Wed Nov 17 20:20:03.688</c:v>
                </c:pt>
                <c:pt idx="1161">
                  <c:v>Wed Nov 17 20:20:33.694</c:v>
                </c:pt>
                <c:pt idx="1162">
                  <c:v>Wed Nov 17 20:21:03.700</c:v>
                </c:pt>
                <c:pt idx="1163">
                  <c:v>Wed Nov 17 20:21:33.705</c:v>
                </c:pt>
                <c:pt idx="1164">
                  <c:v>Wed Nov 17 20:22:03.711</c:v>
                </c:pt>
                <c:pt idx="1165">
                  <c:v>Wed Nov 17 20:22:33.717</c:v>
                </c:pt>
                <c:pt idx="1166">
                  <c:v>Wed Nov 17 20:23:03.723</c:v>
                </c:pt>
                <c:pt idx="1167">
                  <c:v>Wed Nov 17 20:23:33.729</c:v>
                </c:pt>
                <c:pt idx="1168">
                  <c:v>Wed Nov 17 20:24:03.735</c:v>
                </c:pt>
                <c:pt idx="1169">
                  <c:v>Wed Nov 17 20:24:33.741</c:v>
                </c:pt>
                <c:pt idx="1170">
                  <c:v>Wed Nov 17 20:25:03.747</c:v>
                </c:pt>
                <c:pt idx="1171">
                  <c:v>Wed Nov 17 20:25:33.753</c:v>
                </c:pt>
                <c:pt idx="1172">
                  <c:v>Wed Nov 17 20:26:03.759</c:v>
                </c:pt>
                <c:pt idx="1173">
                  <c:v>Wed Nov 17 20:26:33.765</c:v>
                </c:pt>
                <c:pt idx="1174">
                  <c:v>Wed Nov 17 20:27:03.771</c:v>
                </c:pt>
                <c:pt idx="1175">
                  <c:v>Wed Nov 17 20:27:33.776</c:v>
                </c:pt>
                <c:pt idx="1176">
                  <c:v>Wed Nov 17 20:28:03.781</c:v>
                </c:pt>
                <c:pt idx="1177">
                  <c:v>Wed Nov 17 20:28:33.786</c:v>
                </c:pt>
                <c:pt idx="1178">
                  <c:v>Wed Nov 17 20:29:03.792</c:v>
                </c:pt>
                <c:pt idx="1179">
                  <c:v>Wed Nov 17 20:29:33.799</c:v>
                </c:pt>
                <c:pt idx="1180">
                  <c:v>Wed Nov 17 20:30:03.804</c:v>
                </c:pt>
                <c:pt idx="1181">
                  <c:v>Wed Nov 17 20:30:33.810</c:v>
                </c:pt>
                <c:pt idx="1182">
                  <c:v>Wed Nov 17 20:31:03.816</c:v>
                </c:pt>
                <c:pt idx="1183">
                  <c:v>Wed Nov 17 20:31:33.822</c:v>
                </c:pt>
                <c:pt idx="1184">
                  <c:v>Wed Nov 17 20:32:03.828</c:v>
                </c:pt>
                <c:pt idx="1185">
                  <c:v>Wed Nov 17 20:32:33.833</c:v>
                </c:pt>
                <c:pt idx="1186">
                  <c:v>Wed Nov 17 20:33:03.839</c:v>
                </c:pt>
                <c:pt idx="1187">
                  <c:v>Wed Nov 17 20:33:33.844</c:v>
                </c:pt>
                <c:pt idx="1188">
                  <c:v>Wed Nov 17 20:34:03.849</c:v>
                </c:pt>
                <c:pt idx="1189">
                  <c:v>Wed Nov 17 20:34:33.856</c:v>
                </c:pt>
                <c:pt idx="1190">
                  <c:v>Wed Nov 17 20:35:03.863</c:v>
                </c:pt>
                <c:pt idx="1191">
                  <c:v>Wed Nov 17 20:35:33.868</c:v>
                </c:pt>
                <c:pt idx="1192">
                  <c:v>Wed Nov 17 20:36:03.874</c:v>
                </c:pt>
                <c:pt idx="1193">
                  <c:v>Wed Nov 17 20:36:33.880</c:v>
                </c:pt>
                <c:pt idx="1194">
                  <c:v>Wed Nov 17 20:37:03.886</c:v>
                </c:pt>
                <c:pt idx="1195">
                  <c:v>Wed Nov 17 20:37:33.892</c:v>
                </c:pt>
                <c:pt idx="1196">
                  <c:v>Wed Nov 17 20:38:03.897</c:v>
                </c:pt>
                <c:pt idx="1197">
                  <c:v>Wed Nov 17 20:38:33.902</c:v>
                </c:pt>
                <c:pt idx="1198">
                  <c:v>Wed Nov 17 20:39:03.908</c:v>
                </c:pt>
                <c:pt idx="1199">
                  <c:v>Wed Nov 17 20:39:33.917</c:v>
                </c:pt>
                <c:pt idx="1200">
                  <c:v>Wed Nov 17 20:40:03.922</c:v>
                </c:pt>
                <c:pt idx="1201">
                  <c:v>Wed Nov 17 20:40:33.929</c:v>
                </c:pt>
                <c:pt idx="1202">
                  <c:v>Wed Nov 17 20:41:03.935</c:v>
                </c:pt>
                <c:pt idx="1203">
                  <c:v>Wed Nov 17 20:41:33.941</c:v>
                </c:pt>
                <c:pt idx="1204">
                  <c:v>Wed Nov 17 20:42:03.947</c:v>
                </c:pt>
                <c:pt idx="1205">
                  <c:v>Wed Nov 17 20:42:33.953</c:v>
                </c:pt>
                <c:pt idx="1206">
                  <c:v>Wed Nov 17 20:43:03.960</c:v>
                </c:pt>
                <c:pt idx="1207">
                  <c:v>Wed Nov 17 20:43:33.966</c:v>
                </c:pt>
                <c:pt idx="1208">
                  <c:v>Wed Nov 17 20:44:03.972</c:v>
                </c:pt>
                <c:pt idx="1209">
                  <c:v>Wed Nov 17 20:44:33.977</c:v>
                </c:pt>
                <c:pt idx="1210">
                  <c:v>Wed Nov 17 20:45:03.983</c:v>
                </c:pt>
                <c:pt idx="1211">
                  <c:v>Wed Nov 17 20:45:33.989</c:v>
                </c:pt>
                <c:pt idx="1212">
                  <c:v>Wed Nov 17 20:46:03.995</c:v>
                </c:pt>
                <c:pt idx="1213">
                  <c:v>Wed Nov 17 20:46:34.001</c:v>
                </c:pt>
                <c:pt idx="1214">
                  <c:v>Wed Nov 17 20:47:04.007</c:v>
                </c:pt>
                <c:pt idx="1215">
                  <c:v>Wed Nov 17 20:47:34.013</c:v>
                </c:pt>
                <c:pt idx="1216">
                  <c:v>Wed Nov 17 20:48:04.019</c:v>
                </c:pt>
                <c:pt idx="1217">
                  <c:v>Wed Nov 17 20:48:34.025</c:v>
                </c:pt>
                <c:pt idx="1218">
                  <c:v>Wed Nov 17 20:49:04.031</c:v>
                </c:pt>
                <c:pt idx="1219">
                  <c:v>Wed Nov 17 20:49:34.035</c:v>
                </c:pt>
                <c:pt idx="1220">
                  <c:v>Wed Nov 17 20:50:04.040</c:v>
                </c:pt>
                <c:pt idx="1221">
                  <c:v>Wed Nov 17 20:50:34.046</c:v>
                </c:pt>
                <c:pt idx="1222">
                  <c:v>Wed Nov 17 20:51:04.053</c:v>
                </c:pt>
                <c:pt idx="1223">
                  <c:v>Wed Nov 17 20:51:34.059</c:v>
                </c:pt>
                <c:pt idx="1224">
                  <c:v>Wed Nov 17 20:52:04.065</c:v>
                </c:pt>
                <c:pt idx="1225">
                  <c:v>Wed Nov 17 20:52:34.071</c:v>
                </c:pt>
                <c:pt idx="1226">
                  <c:v>Wed Nov 17 20:53:04.077</c:v>
                </c:pt>
                <c:pt idx="1227">
                  <c:v>Wed Nov 17 20:53:34.083</c:v>
                </c:pt>
                <c:pt idx="1228">
                  <c:v>Wed Nov 17 20:54:04.089</c:v>
                </c:pt>
                <c:pt idx="1229">
                  <c:v>Wed Nov 17 20:54:34.095</c:v>
                </c:pt>
                <c:pt idx="1230">
                  <c:v>Wed Nov 17 20:55:04.099</c:v>
                </c:pt>
                <c:pt idx="1231">
                  <c:v>Wed Nov 17 20:55:34.104</c:v>
                </c:pt>
                <c:pt idx="1232">
                  <c:v>Wed Nov 17 20:56:04.110</c:v>
                </c:pt>
                <c:pt idx="1233">
                  <c:v>Wed Nov 17 20:56:34.116</c:v>
                </c:pt>
                <c:pt idx="1234">
                  <c:v>Wed Nov 17 20:57:04.123</c:v>
                </c:pt>
                <c:pt idx="1235">
                  <c:v>Wed Nov 17 20:57:34.129</c:v>
                </c:pt>
                <c:pt idx="1236">
                  <c:v>Wed Nov 17 20:58:04.135</c:v>
                </c:pt>
                <c:pt idx="1237">
                  <c:v>Wed Nov 17 20:58:34.141</c:v>
                </c:pt>
                <c:pt idx="1238">
                  <c:v>Wed Nov 17 20:59:04.147</c:v>
                </c:pt>
                <c:pt idx="1239">
                  <c:v>Wed Nov 17 20:59:34.153</c:v>
                </c:pt>
                <c:pt idx="1240">
                  <c:v>Wed Nov 17 21:00:04.159</c:v>
                </c:pt>
                <c:pt idx="1241">
                  <c:v>Wed Nov 17 21:00:34.164</c:v>
                </c:pt>
                <c:pt idx="1242">
                  <c:v>Wed Nov 17 21:01:04.170</c:v>
                </c:pt>
                <c:pt idx="1243">
                  <c:v>Wed Nov 17 21:01:34.176</c:v>
                </c:pt>
                <c:pt idx="1244">
                  <c:v>Wed Nov 17 21:02:04.182</c:v>
                </c:pt>
                <c:pt idx="1245">
                  <c:v>Wed Nov 17 21:02:34.188</c:v>
                </c:pt>
                <c:pt idx="1246">
                  <c:v>Wed Nov 17 21:03:04.195</c:v>
                </c:pt>
                <c:pt idx="1247">
                  <c:v>Wed Nov 17 21:03:34.200</c:v>
                </c:pt>
                <c:pt idx="1248">
                  <c:v>Wed Nov 17 21:04:04.206</c:v>
                </c:pt>
                <c:pt idx="1249">
                  <c:v>Wed Nov 17 21:04:34.216</c:v>
                </c:pt>
                <c:pt idx="1250">
                  <c:v>Wed Nov 17 21:05:04.222</c:v>
                </c:pt>
                <c:pt idx="1251">
                  <c:v>Wed Nov 17 21:05:34.228</c:v>
                </c:pt>
                <c:pt idx="1252">
                  <c:v>Wed Nov 17 21:06:04.233</c:v>
                </c:pt>
                <c:pt idx="1253">
                  <c:v>Wed Nov 17 21:06:34.240</c:v>
                </c:pt>
                <c:pt idx="1254">
                  <c:v>Wed Nov 17 21:07:04.246</c:v>
                </c:pt>
                <c:pt idx="1255">
                  <c:v>Wed Nov 17 21:07:34.252</c:v>
                </c:pt>
                <c:pt idx="1256">
                  <c:v>Wed Nov 17 21:08:04.259</c:v>
                </c:pt>
                <c:pt idx="1257">
                  <c:v>Wed Nov 17 21:08:34.266</c:v>
                </c:pt>
                <c:pt idx="1258">
                  <c:v>Wed Nov 17 21:09:04.271</c:v>
                </c:pt>
                <c:pt idx="1259">
                  <c:v>Wed Nov 17 21:09:34.277</c:v>
                </c:pt>
                <c:pt idx="1260">
                  <c:v>Wed Nov 17 21:10:04.283</c:v>
                </c:pt>
                <c:pt idx="1261">
                  <c:v>Wed Nov 17 21:10:34.289</c:v>
                </c:pt>
                <c:pt idx="1262">
                  <c:v>Wed Nov 17 21:11:04.295</c:v>
                </c:pt>
                <c:pt idx="1263">
                  <c:v>Wed Nov 17 21:11:34.300</c:v>
                </c:pt>
                <c:pt idx="1264">
                  <c:v>Wed Nov 17 21:12:04.306</c:v>
                </c:pt>
                <c:pt idx="1265">
                  <c:v>Wed Nov 17 21:12:34.312</c:v>
                </c:pt>
                <c:pt idx="1266">
                  <c:v>Wed Nov 17 21:13:04.318</c:v>
                </c:pt>
                <c:pt idx="1267">
                  <c:v>Wed Nov 17 21:13:34.325</c:v>
                </c:pt>
                <c:pt idx="1268">
                  <c:v>Wed Nov 17 21:14:04.332</c:v>
                </c:pt>
                <c:pt idx="1269">
                  <c:v>Wed Nov 17 21:14:34.337</c:v>
                </c:pt>
                <c:pt idx="1270">
                  <c:v>Wed Nov 17 21:15:04.343</c:v>
                </c:pt>
                <c:pt idx="1271">
                  <c:v>Wed Nov 17 21:15:34.349</c:v>
                </c:pt>
                <c:pt idx="1272">
                  <c:v>Wed Nov 17 21:16:04.355</c:v>
                </c:pt>
                <c:pt idx="1273">
                  <c:v>Wed Nov 17 21:16:34.361</c:v>
                </c:pt>
                <c:pt idx="1274">
                  <c:v>Wed Nov 17 21:17:04.366</c:v>
                </c:pt>
                <c:pt idx="1275">
                  <c:v>Wed Nov 17 21:17:34.372</c:v>
                </c:pt>
                <c:pt idx="1276">
                  <c:v>Wed Nov 17 21:18:04.378</c:v>
                </c:pt>
                <c:pt idx="1277">
                  <c:v>Wed Nov 17 21:18:34.384</c:v>
                </c:pt>
                <c:pt idx="1278">
                  <c:v>Wed Nov 17 21:19:04.390</c:v>
                </c:pt>
                <c:pt idx="1279">
                  <c:v>Wed Nov 17 21:19:34.397</c:v>
                </c:pt>
                <c:pt idx="1280">
                  <c:v>Wed Nov 17 21:20:04.402</c:v>
                </c:pt>
                <c:pt idx="1281">
                  <c:v>Wed Nov 17 21:20:34.408</c:v>
                </c:pt>
                <c:pt idx="1282">
                  <c:v>Wed Nov 17 21:21:04.414</c:v>
                </c:pt>
                <c:pt idx="1283">
                  <c:v>Wed Nov 17 21:21:34.420</c:v>
                </c:pt>
                <c:pt idx="1284">
                  <c:v>Wed Nov 17 21:22:04.426</c:v>
                </c:pt>
                <c:pt idx="1285">
                  <c:v>Wed Nov 17 21:22:34.432</c:v>
                </c:pt>
                <c:pt idx="1286">
                  <c:v>Wed Nov 17 21:23:04.438</c:v>
                </c:pt>
                <c:pt idx="1287">
                  <c:v>Wed Nov 17 21:23:34.444</c:v>
                </c:pt>
                <c:pt idx="1288">
                  <c:v>Wed Nov 17 21:24:04.450</c:v>
                </c:pt>
                <c:pt idx="1289">
                  <c:v>Wed Nov 17 21:24:34.456</c:v>
                </c:pt>
                <c:pt idx="1290">
                  <c:v>Wed Nov 17 21:25:04.463</c:v>
                </c:pt>
                <c:pt idx="1291">
                  <c:v>Wed Nov 17 21:25:34.469</c:v>
                </c:pt>
                <c:pt idx="1292">
                  <c:v>Wed Nov 17 21:26:04.475</c:v>
                </c:pt>
                <c:pt idx="1293">
                  <c:v>Wed Nov 17 21:26:34.481</c:v>
                </c:pt>
                <c:pt idx="1294">
                  <c:v>Wed Nov 17 21:27:04.487</c:v>
                </c:pt>
                <c:pt idx="1295">
                  <c:v>Wed Nov 17 21:27:34.493</c:v>
                </c:pt>
                <c:pt idx="1296">
                  <c:v>Wed Nov 17 21:28:04.499</c:v>
                </c:pt>
                <c:pt idx="1297">
                  <c:v>Wed Nov 17 21:28:34.505</c:v>
                </c:pt>
                <c:pt idx="1298">
                  <c:v>Wed Nov 17 21:29:04.511</c:v>
                </c:pt>
                <c:pt idx="1299">
                  <c:v>Wed Nov 17 21:29:34.517</c:v>
                </c:pt>
                <c:pt idx="1300">
                  <c:v>Wed Nov 17 21:30:04.523</c:v>
                </c:pt>
                <c:pt idx="1301">
                  <c:v>Wed Nov 17 21:30:34.530</c:v>
                </c:pt>
                <c:pt idx="1302">
                  <c:v>Wed Nov 17 21:31:04.535</c:v>
                </c:pt>
                <c:pt idx="1303">
                  <c:v>Wed Nov 17 21:31:34.541</c:v>
                </c:pt>
                <c:pt idx="1304">
                  <c:v>Wed Nov 17 21:32:04.547</c:v>
                </c:pt>
                <c:pt idx="1305">
                  <c:v>Wed Nov 17 21:32:34.552</c:v>
                </c:pt>
                <c:pt idx="1306">
                  <c:v>Wed Nov 17 21:33:04.557</c:v>
                </c:pt>
                <c:pt idx="1307">
                  <c:v>Wed Nov 17 21:33:34.564</c:v>
                </c:pt>
                <c:pt idx="1308">
                  <c:v>Wed Nov 17 21:34:04.569</c:v>
                </c:pt>
                <c:pt idx="1309">
                  <c:v>Wed Nov 17 21:34:34.575</c:v>
                </c:pt>
                <c:pt idx="1310">
                  <c:v>Wed Nov 17 21:35:04.581</c:v>
                </c:pt>
                <c:pt idx="1311">
                  <c:v>Wed Nov 17 21:35:34.587</c:v>
                </c:pt>
                <c:pt idx="1312">
                  <c:v>Wed Nov 17 21:36:04.593</c:v>
                </c:pt>
                <c:pt idx="1313">
                  <c:v>Wed Nov 17 21:36:34.598</c:v>
                </c:pt>
                <c:pt idx="1314">
                  <c:v>Wed Nov 17 21:37:04.604</c:v>
                </c:pt>
                <c:pt idx="1315">
                  <c:v>Wed Nov 17 21:37:34.609</c:v>
                </c:pt>
                <c:pt idx="1316">
                  <c:v>Wed Nov 17 21:38:04.615</c:v>
                </c:pt>
                <c:pt idx="1317">
                  <c:v>Wed Nov 17 21:38:34.621</c:v>
                </c:pt>
                <c:pt idx="1318">
                  <c:v>Wed Nov 17 21:39:04.628</c:v>
                </c:pt>
                <c:pt idx="1319">
                  <c:v>Wed Nov 17 21:39:34.633</c:v>
                </c:pt>
                <c:pt idx="1320">
                  <c:v>Wed Nov 17 21:40:04.639</c:v>
                </c:pt>
                <c:pt idx="1321">
                  <c:v>Wed Nov 17 21:40:34.645</c:v>
                </c:pt>
                <c:pt idx="1322">
                  <c:v>Wed Nov 17 21:41:04.651</c:v>
                </c:pt>
                <c:pt idx="1323">
                  <c:v>Wed Nov 17 21:41:34.657</c:v>
                </c:pt>
                <c:pt idx="1324">
                  <c:v>Wed Nov 17 21:42:04.663</c:v>
                </c:pt>
                <c:pt idx="1325">
                  <c:v>Wed Nov 17 21:42:34.668</c:v>
                </c:pt>
                <c:pt idx="1326">
                  <c:v>Wed Nov 17 21:43:04.674</c:v>
                </c:pt>
                <c:pt idx="1327">
                  <c:v>Wed Nov 17 21:43:34.680</c:v>
                </c:pt>
                <c:pt idx="1328">
                  <c:v>Wed Nov 17 21:44:04.687</c:v>
                </c:pt>
                <c:pt idx="1329">
                  <c:v>Wed Nov 17 21:44:34.693</c:v>
                </c:pt>
                <c:pt idx="1330">
                  <c:v>Wed Nov 17 21:45:04.699</c:v>
                </c:pt>
                <c:pt idx="1331">
                  <c:v>Wed Nov 17 21:45:34.705</c:v>
                </c:pt>
                <c:pt idx="1332">
                  <c:v>Wed Nov 17 21:46:04.711</c:v>
                </c:pt>
                <c:pt idx="1333">
                  <c:v>Wed Nov 17 21:46:34.717</c:v>
                </c:pt>
                <c:pt idx="1334">
                  <c:v>Wed Nov 17 21:47:04.723</c:v>
                </c:pt>
                <c:pt idx="1335">
                  <c:v>Wed Nov 17 21:47:34.728</c:v>
                </c:pt>
                <c:pt idx="1336">
                  <c:v>Wed Nov 17 21:48:04.734</c:v>
                </c:pt>
                <c:pt idx="1337">
                  <c:v>Wed Nov 17 21:48:34.740</c:v>
                </c:pt>
                <c:pt idx="1338">
                  <c:v>Wed Nov 17 21:49:04.745</c:v>
                </c:pt>
                <c:pt idx="1339">
                  <c:v>Wed Nov 17 21:49:34.751</c:v>
                </c:pt>
                <c:pt idx="1340">
                  <c:v>Wed Nov 17 21:50:04.757</c:v>
                </c:pt>
                <c:pt idx="1341">
                  <c:v>Wed Nov 17 21:50:34.763</c:v>
                </c:pt>
                <c:pt idx="1342">
                  <c:v>Wed Nov 17 21:51:04.769</c:v>
                </c:pt>
                <c:pt idx="1343">
                  <c:v>Wed Nov 17 21:51:34.775</c:v>
                </c:pt>
                <c:pt idx="1344">
                  <c:v>Wed Nov 17 21:52:04.781</c:v>
                </c:pt>
                <c:pt idx="1345">
                  <c:v>Wed Nov 17 21:52:34.788</c:v>
                </c:pt>
                <c:pt idx="1346">
                  <c:v>Wed Nov 17 21:53:04.793</c:v>
                </c:pt>
                <c:pt idx="1347">
                  <c:v>Wed Nov 17 21:53:34.799</c:v>
                </c:pt>
                <c:pt idx="1348">
                  <c:v>Wed Nov 17 21:54:04.805</c:v>
                </c:pt>
                <c:pt idx="1349">
                  <c:v>Wed Nov 17 21:54:34.811</c:v>
                </c:pt>
                <c:pt idx="1350">
                  <c:v>Wed Nov 17 21:55:04.817</c:v>
                </c:pt>
                <c:pt idx="1351">
                  <c:v>Wed Nov 17 21:55:34.823</c:v>
                </c:pt>
                <c:pt idx="1352">
                  <c:v>Wed Nov 17 21:56:04.829</c:v>
                </c:pt>
                <c:pt idx="1353">
                  <c:v>Wed Nov 17 21:56:34.835</c:v>
                </c:pt>
                <c:pt idx="1354">
                  <c:v>Wed Nov 17 21:57:04.841</c:v>
                </c:pt>
                <c:pt idx="1355">
                  <c:v>Wed Nov 17 21:57:34.847</c:v>
                </c:pt>
                <c:pt idx="1356">
                  <c:v>Wed Nov 17 21:58:04.854</c:v>
                </c:pt>
                <c:pt idx="1357">
                  <c:v>Wed Nov 17 21:58:34.860</c:v>
                </c:pt>
                <c:pt idx="1358">
                  <c:v>Wed Nov 17 21:59:04.865</c:v>
                </c:pt>
                <c:pt idx="1359">
                  <c:v>Wed Nov 17 21:59:34.871</c:v>
                </c:pt>
                <c:pt idx="1360">
                  <c:v>Wed Nov 17 22:00:04.876</c:v>
                </c:pt>
                <c:pt idx="1361">
                  <c:v>Wed Nov 17 22:00:34.883</c:v>
                </c:pt>
                <c:pt idx="1362">
                  <c:v>Wed Nov 17 22:01:04.887</c:v>
                </c:pt>
                <c:pt idx="1363">
                  <c:v>Wed Nov 17 22:01:34.893</c:v>
                </c:pt>
                <c:pt idx="1364">
                  <c:v>Wed Nov 17 22:02:04.899</c:v>
                </c:pt>
                <c:pt idx="1365">
                  <c:v>Wed Nov 17 22:02:34.905</c:v>
                </c:pt>
                <c:pt idx="1366">
                  <c:v>Wed Nov 17 22:03:04.911</c:v>
                </c:pt>
                <c:pt idx="1367">
                  <c:v>Wed Nov 17 22:03:34.916</c:v>
                </c:pt>
                <c:pt idx="1368">
                  <c:v>Wed Nov 17 22:04:04.922</c:v>
                </c:pt>
                <c:pt idx="1369">
                  <c:v>Wed Nov 17 22:04:34.928</c:v>
                </c:pt>
                <c:pt idx="1370">
                  <c:v>Wed Nov 17 22:05:04.933</c:v>
                </c:pt>
                <c:pt idx="1371">
                  <c:v>Wed Nov 17 22:05:34.939</c:v>
                </c:pt>
                <c:pt idx="1372">
                  <c:v>Wed Nov 17 22:06:04.946</c:v>
                </c:pt>
                <c:pt idx="1373">
                  <c:v>Wed Nov 17 22:06:34.951</c:v>
                </c:pt>
                <c:pt idx="1374">
                  <c:v>Wed Nov 17 22:07:04.957</c:v>
                </c:pt>
                <c:pt idx="1375">
                  <c:v>Wed Nov 17 22:07:34.963</c:v>
                </c:pt>
                <c:pt idx="1376">
                  <c:v>Wed Nov 17 22:08:04.969</c:v>
                </c:pt>
                <c:pt idx="1377">
                  <c:v>Wed Nov 17 22:08:34.975</c:v>
                </c:pt>
                <c:pt idx="1378">
                  <c:v>Wed Nov 17 22:09:04.981</c:v>
                </c:pt>
                <c:pt idx="1379">
                  <c:v>Wed Nov 17 22:09:34.986</c:v>
                </c:pt>
                <c:pt idx="1380">
                  <c:v>Wed Nov 17 22:10:04.992</c:v>
                </c:pt>
                <c:pt idx="1381">
                  <c:v>Wed Nov 17 22:10:34.998</c:v>
                </c:pt>
                <c:pt idx="1382">
                  <c:v>Wed Nov 17 22:11:05.005</c:v>
                </c:pt>
                <c:pt idx="1383">
                  <c:v>Wed Nov 17 22:11:35.011</c:v>
                </c:pt>
                <c:pt idx="1384">
                  <c:v>Wed Nov 17 22:12:05.017</c:v>
                </c:pt>
                <c:pt idx="1385">
                  <c:v>Wed Nov 17 22:12:35.023</c:v>
                </c:pt>
                <c:pt idx="1386">
                  <c:v>Wed Nov 17 22:13:05.029</c:v>
                </c:pt>
                <c:pt idx="1387">
                  <c:v>Wed Nov 17 22:13:35.035</c:v>
                </c:pt>
                <c:pt idx="1388">
                  <c:v>Wed Nov 17 22:14:05.041</c:v>
                </c:pt>
                <c:pt idx="1389">
                  <c:v>Wed Nov 17 22:14:35.047</c:v>
                </c:pt>
                <c:pt idx="1390">
                  <c:v>Wed Nov 17 22:15:05.052</c:v>
                </c:pt>
                <c:pt idx="1391">
                  <c:v>Wed Nov 17 22:15:35.058</c:v>
                </c:pt>
                <c:pt idx="1392">
                  <c:v>Wed Nov 17 22:16:05.064</c:v>
                </c:pt>
                <c:pt idx="1393">
                  <c:v>Wed Nov 17 22:16:35.071</c:v>
                </c:pt>
                <c:pt idx="1394">
                  <c:v>Wed Nov 17 22:17:05.077</c:v>
                </c:pt>
                <c:pt idx="1395">
                  <c:v>Wed Nov 17 22:17:35.083</c:v>
                </c:pt>
                <c:pt idx="1396">
                  <c:v>Wed Nov 17 22:18:05.089</c:v>
                </c:pt>
                <c:pt idx="1397">
                  <c:v>Wed Nov 17 22:18:35.095</c:v>
                </c:pt>
                <c:pt idx="1398">
                  <c:v>Wed Nov 17 22:19:05.101</c:v>
                </c:pt>
                <c:pt idx="1399">
                  <c:v>Wed Nov 17 22:19:35.108</c:v>
                </c:pt>
                <c:pt idx="1400">
                  <c:v>Wed Nov 17 22:20:05.113</c:v>
                </c:pt>
                <c:pt idx="1401">
                  <c:v>Wed Nov 17 22:20:35.119</c:v>
                </c:pt>
                <c:pt idx="1402">
                  <c:v>Wed Nov 17 22:21:05.124</c:v>
                </c:pt>
                <c:pt idx="1403">
                  <c:v>Wed Nov 17 22:21:35.130</c:v>
                </c:pt>
                <c:pt idx="1404">
                  <c:v>Wed Nov 17 22:22:05.137</c:v>
                </c:pt>
                <c:pt idx="1405">
                  <c:v>Wed Nov 17 22:22:35.143</c:v>
                </c:pt>
                <c:pt idx="1406">
                  <c:v>Wed Nov 17 22:23:05.149</c:v>
                </c:pt>
                <c:pt idx="1407">
                  <c:v>Wed Nov 17 22:23:35.155</c:v>
                </c:pt>
                <c:pt idx="1408">
                  <c:v>Wed Nov 17 22:24:05.161</c:v>
                </c:pt>
                <c:pt idx="1409">
                  <c:v>Wed Nov 17 22:24:35.168</c:v>
                </c:pt>
                <c:pt idx="1410">
                  <c:v>Wed Nov 17 22:25:05.175</c:v>
                </c:pt>
                <c:pt idx="1411">
                  <c:v>Wed Nov 17 22:25:35.180</c:v>
                </c:pt>
                <c:pt idx="1412">
                  <c:v>Wed Nov 17 22:26:05.186</c:v>
                </c:pt>
                <c:pt idx="1413">
                  <c:v>Wed Nov 17 22:26:35.192</c:v>
                </c:pt>
                <c:pt idx="1414">
                  <c:v>Wed Nov 17 22:27:05.198</c:v>
                </c:pt>
                <c:pt idx="1415">
                  <c:v>Wed Nov 17 22:27:35.204</c:v>
                </c:pt>
                <c:pt idx="1416">
                  <c:v>Wed Nov 17 22:28:05.210</c:v>
                </c:pt>
                <c:pt idx="1417">
                  <c:v>Wed Nov 17 22:28:35.216</c:v>
                </c:pt>
                <c:pt idx="1418">
                  <c:v>Wed Nov 17 22:29:05.222</c:v>
                </c:pt>
                <c:pt idx="1419">
                  <c:v>Wed Nov 17 22:29:35.228</c:v>
                </c:pt>
                <c:pt idx="1420">
                  <c:v>Wed Nov 17 22:30:05.235</c:v>
                </c:pt>
                <c:pt idx="1421">
                  <c:v>Wed Nov 17 22:30:35.241</c:v>
                </c:pt>
                <c:pt idx="1422">
                  <c:v>Wed Nov 17 22:31:05.247</c:v>
                </c:pt>
                <c:pt idx="1423">
                  <c:v>Wed Nov 17 22:31:35.252</c:v>
                </c:pt>
                <c:pt idx="1424">
                  <c:v>Wed Nov 17 22:32:05.257</c:v>
                </c:pt>
                <c:pt idx="1425">
                  <c:v>Wed Nov 17 22:32:35.264</c:v>
                </c:pt>
                <c:pt idx="1426">
                  <c:v>Wed Nov 17 22:33:05.271</c:v>
                </c:pt>
                <c:pt idx="1427">
                  <c:v>Wed Nov 17 22:33:35.276</c:v>
                </c:pt>
                <c:pt idx="1428">
                  <c:v>Wed Nov 17 22:34:05.282</c:v>
                </c:pt>
                <c:pt idx="1429">
                  <c:v>Wed Nov 17 22:34:35.288</c:v>
                </c:pt>
                <c:pt idx="1430">
                  <c:v>Wed Nov 17 22:35:05.294</c:v>
                </c:pt>
                <c:pt idx="1431">
                  <c:v>Wed Nov 17 22:35:35.301</c:v>
                </c:pt>
                <c:pt idx="1432">
                  <c:v>Wed Nov 17 22:36:05.307</c:v>
                </c:pt>
                <c:pt idx="1433">
                  <c:v>Wed Nov 17 22:36:35.313</c:v>
                </c:pt>
                <c:pt idx="1434">
                  <c:v>Wed Nov 17 22:37:05.318</c:v>
                </c:pt>
                <c:pt idx="1435">
                  <c:v>Wed Nov 17 22:37:35.324</c:v>
                </c:pt>
                <c:pt idx="1436">
                  <c:v>Wed Nov 17 22:38:05.331</c:v>
                </c:pt>
                <c:pt idx="1437">
                  <c:v>Wed Nov 17 22:38:35.338</c:v>
                </c:pt>
                <c:pt idx="1438">
                  <c:v>Wed Nov 17 22:39:05.343</c:v>
                </c:pt>
                <c:pt idx="1439">
                  <c:v>Wed Nov 17 22:39:35.349</c:v>
                </c:pt>
                <c:pt idx="1440">
                  <c:v>Wed Nov 17 22:40:05.355</c:v>
                </c:pt>
                <c:pt idx="1441">
                  <c:v>Wed Nov 17 22:40:35.361</c:v>
                </c:pt>
                <c:pt idx="1442">
                  <c:v>Wed Nov 17 22:41:05.368</c:v>
                </c:pt>
                <c:pt idx="1443">
                  <c:v>Wed Nov 17 22:41:35.374</c:v>
                </c:pt>
                <c:pt idx="1444">
                  <c:v>Wed Nov 17 22:42:05.380</c:v>
                </c:pt>
                <c:pt idx="1445">
                  <c:v>Wed Nov 17 22:42:35.386</c:v>
                </c:pt>
                <c:pt idx="1446">
                  <c:v>Wed Nov 17 22:43:05.392</c:v>
                </c:pt>
                <c:pt idx="1447">
                  <c:v>Wed Nov 17 22:43:35.398</c:v>
                </c:pt>
                <c:pt idx="1448">
                  <c:v>Wed Nov 17 22:44:05.405</c:v>
                </c:pt>
                <c:pt idx="1449">
                  <c:v>Wed Nov 17 22:44:35.412</c:v>
                </c:pt>
                <c:pt idx="1450">
                  <c:v>Wed Nov 17 22:45:05.418</c:v>
                </c:pt>
                <c:pt idx="1451">
                  <c:v>Wed Nov 17 22:45:35.424</c:v>
                </c:pt>
                <c:pt idx="1452">
                  <c:v>Wed Nov 17 22:46:05.430</c:v>
                </c:pt>
                <c:pt idx="1453">
                  <c:v>Wed Nov 17 22:46:35.436</c:v>
                </c:pt>
                <c:pt idx="1454">
                  <c:v>Wed Nov 17 22:47:05.441</c:v>
                </c:pt>
                <c:pt idx="1455">
                  <c:v>Wed Nov 17 22:47:35.447</c:v>
                </c:pt>
                <c:pt idx="1456">
                  <c:v>Wed Nov 17 22:48:05.453</c:v>
                </c:pt>
                <c:pt idx="1457">
                  <c:v>Wed Nov 17 22:48:35.459</c:v>
                </c:pt>
                <c:pt idx="1458">
                  <c:v>Wed Nov 17 22:49:05.465</c:v>
                </c:pt>
                <c:pt idx="1459">
                  <c:v>Wed Nov 17 22:49:35.471</c:v>
                </c:pt>
                <c:pt idx="1460">
                  <c:v>Wed Nov 17 22:50:05.477</c:v>
                </c:pt>
                <c:pt idx="1461">
                  <c:v>Wed Nov 17 22:50:35.483</c:v>
                </c:pt>
                <c:pt idx="1462">
                  <c:v>Wed Nov 17 22:51:05.489</c:v>
                </c:pt>
                <c:pt idx="1463">
                  <c:v>Wed Nov 17 22:51:35.495</c:v>
                </c:pt>
                <c:pt idx="1464">
                  <c:v>Wed Nov 17 22:52:05.502</c:v>
                </c:pt>
                <c:pt idx="1465">
                  <c:v>Wed Nov 17 22:52:35.507</c:v>
                </c:pt>
                <c:pt idx="1466">
                  <c:v>Wed Nov 17 22:53:05.513</c:v>
                </c:pt>
                <c:pt idx="1467">
                  <c:v>Wed Nov 17 22:53:35.518</c:v>
                </c:pt>
                <c:pt idx="1468">
                  <c:v>Wed Nov 17 22:54:05.524</c:v>
                </c:pt>
                <c:pt idx="1469">
                  <c:v>Wed Nov 17 22:54:35.530</c:v>
                </c:pt>
                <c:pt idx="1470">
                  <c:v>Wed Nov 17 22:55:05.536</c:v>
                </c:pt>
                <c:pt idx="1471">
                  <c:v>Wed Nov 17 22:55:35.542</c:v>
                </c:pt>
                <c:pt idx="1472">
                  <c:v>Wed Nov 17 22:56:05.548</c:v>
                </c:pt>
                <c:pt idx="1473">
                  <c:v>Wed Nov 17 22:56:35.556</c:v>
                </c:pt>
                <c:pt idx="1474">
                  <c:v>Wed Nov 17 22:57:05.562</c:v>
                </c:pt>
                <c:pt idx="1475">
                  <c:v>Wed Nov 17 22:57:35.568</c:v>
                </c:pt>
                <c:pt idx="1476">
                  <c:v>Wed Nov 17 22:58:05.572</c:v>
                </c:pt>
                <c:pt idx="1477">
                  <c:v>Wed Nov 17 22:58:35.577</c:v>
                </c:pt>
                <c:pt idx="1478">
                  <c:v>Wed Nov 17 22:59:05.582</c:v>
                </c:pt>
                <c:pt idx="1479">
                  <c:v>Wed Nov 17 22:59:35.589</c:v>
                </c:pt>
                <c:pt idx="1480">
                  <c:v>Wed Nov 17 23:00:05.596</c:v>
                </c:pt>
                <c:pt idx="1481">
                  <c:v>Wed Nov 17 23:00:35.602</c:v>
                </c:pt>
                <c:pt idx="1482">
                  <c:v>Wed Nov 17 23:01:05.608</c:v>
                </c:pt>
                <c:pt idx="1483">
                  <c:v>Wed Nov 17 23:01:35.614</c:v>
                </c:pt>
                <c:pt idx="1484">
                  <c:v>Wed Nov 17 23:02:05.620</c:v>
                </c:pt>
                <c:pt idx="1485">
                  <c:v>Wed Nov 17 23:02:35.627</c:v>
                </c:pt>
                <c:pt idx="1486">
                  <c:v>Wed Nov 17 23:03:05.633</c:v>
                </c:pt>
                <c:pt idx="1487">
                  <c:v>Wed Nov 17 23:03:35.637</c:v>
                </c:pt>
                <c:pt idx="1488">
                  <c:v>Wed Nov 17 23:04:05.642</c:v>
                </c:pt>
                <c:pt idx="1489">
                  <c:v>Wed Nov 17 23:04:35.647</c:v>
                </c:pt>
                <c:pt idx="1490">
                  <c:v>Wed Nov 17 23:05:05.653</c:v>
                </c:pt>
                <c:pt idx="1491">
                  <c:v>Wed Nov 17 23:05:35.660</c:v>
                </c:pt>
                <c:pt idx="1492">
                  <c:v>Wed Nov 17 23:06:05.666</c:v>
                </c:pt>
                <c:pt idx="1493">
                  <c:v>Wed Nov 17 23:06:35.672</c:v>
                </c:pt>
                <c:pt idx="1494">
                  <c:v>Wed Nov 17 23:07:05.678</c:v>
                </c:pt>
                <c:pt idx="1495">
                  <c:v>Wed Nov 17 23:07:35.684</c:v>
                </c:pt>
                <c:pt idx="1496">
                  <c:v>Wed Nov 17 23:08:05.690</c:v>
                </c:pt>
                <c:pt idx="1497">
                  <c:v>Wed Nov 17 23:08:35.696</c:v>
                </c:pt>
                <c:pt idx="1498">
                  <c:v>Wed Nov 17 23:09:05.702</c:v>
                </c:pt>
                <c:pt idx="1499">
                  <c:v>Wed Nov 17 23:09:35.707</c:v>
                </c:pt>
                <c:pt idx="1500">
                  <c:v>Wed Nov 17 23:10:05.713</c:v>
                </c:pt>
                <c:pt idx="1501">
                  <c:v>Wed Nov 17 23:10:35.720</c:v>
                </c:pt>
                <c:pt idx="1502">
                  <c:v>Wed Nov 17 23:11:05.727</c:v>
                </c:pt>
                <c:pt idx="1503">
                  <c:v>Wed Nov 17 23:11:35.733</c:v>
                </c:pt>
                <c:pt idx="1504">
                  <c:v>Wed Nov 17 23:12:05.739</c:v>
                </c:pt>
                <c:pt idx="1505">
                  <c:v>Wed Nov 17 23:12:35.745</c:v>
                </c:pt>
                <c:pt idx="1506">
                  <c:v>Wed Nov 17 23:13:05.751</c:v>
                </c:pt>
                <c:pt idx="1507">
                  <c:v>Wed Nov 17 23:13:35.757</c:v>
                </c:pt>
                <c:pt idx="1508">
                  <c:v>Wed Nov 17 23:14:05.763</c:v>
                </c:pt>
                <c:pt idx="1509">
                  <c:v>Wed Nov 17 23:14:35.768</c:v>
                </c:pt>
                <c:pt idx="1510">
                  <c:v>Wed Nov 17 23:15:05.773</c:v>
                </c:pt>
                <c:pt idx="1511">
                  <c:v>Wed Nov 17 23:15:35.779</c:v>
                </c:pt>
                <c:pt idx="1512">
                  <c:v>Wed Nov 17 23:16:05.785</c:v>
                </c:pt>
                <c:pt idx="1513">
                  <c:v>Wed Nov 17 23:16:35.791</c:v>
                </c:pt>
                <c:pt idx="1514">
                  <c:v>Wed Nov 17 23:17:05.796</c:v>
                </c:pt>
                <c:pt idx="1515">
                  <c:v>Wed Nov 17 23:17:35.802</c:v>
                </c:pt>
                <c:pt idx="1516">
                  <c:v>Wed Nov 17 23:18:05.808</c:v>
                </c:pt>
                <c:pt idx="1517">
                  <c:v>Wed Nov 17 23:18:35.814</c:v>
                </c:pt>
                <c:pt idx="1518">
                  <c:v>Wed Nov 17 23:19:05.821</c:v>
                </c:pt>
                <c:pt idx="1519">
                  <c:v>Wed Nov 17 23:19:35.827</c:v>
                </c:pt>
                <c:pt idx="1520">
                  <c:v>Wed Nov 17 23:20:05.831</c:v>
                </c:pt>
                <c:pt idx="1521">
                  <c:v>Wed Nov 17 23:20:35.837</c:v>
                </c:pt>
                <c:pt idx="1522">
                  <c:v>Wed Nov 17 23:21:05.843</c:v>
                </c:pt>
                <c:pt idx="1523">
                  <c:v>Wed Nov 17 23:21:35.850</c:v>
                </c:pt>
                <c:pt idx="1524">
                  <c:v>Wed Nov 17 23:22:05.855</c:v>
                </c:pt>
                <c:pt idx="1525">
                  <c:v>Wed Nov 17 23:22:35.861</c:v>
                </c:pt>
                <c:pt idx="1526">
                  <c:v>Wed Nov 17 23:23:05.867</c:v>
                </c:pt>
                <c:pt idx="1527">
                  <c:v>Wed Nov 17 23:23:35.873</c:v>
                </c:pt>
                <c:pt idx="1528">
                  <c:v>Wed Nov 17 23:24:05.879</c:v>
                </c:pt>
                <c:pt idx="1529">
                  <c:v>Wed Nov 17 23:24:35.886</c:v>
                </c:pt>
                <c:pt idx="1530">
                  <c:v>Wed Nov 17 23:25:05.892</c:v>
                </c:pt>
                <c:pt idx="1531">
                  <c:v>Wed Nov 17 23:25:35.897</c:v>
                </c:pt>
                <c:pt idx="1532">
                  <c:v>Wed Nov 17 23:26:05.902</c:v>
                </c:pt>
                <c:pt idx="1533">
                  <c:v>Wed Nov 17 23:26:35.908</c:v>
                </c:pt>
                <c:pt idx="1534">
                  <c:v>Wed Nov 17 23:27:05.915</c:v>
                </c:pt>
                <c:pt idx="1535">
                  <c:v>Wed Nov 17 23:27:35.922</c:v>
                </c:pt>
                <c:pt idx="1536">
                  <c:v>Wed Nov 17 23:28:05.929</c:v>
                </c:pt>
                <c:pt idx="1537">
                  <c:v>Wed Nov 17 23:28:35.935</c:v>
                </c:pt>
                <c:pt idx="1538">
                  <c:v>Wed Nov 17 23:29:05.941</c:v>
                </c:pt>
                <c:pt idx="1539">
                  <c:v>Wed Nov 17 23:29:35.947</c:v>
                </c:pt>
                <c:pt idx="1540">
                  <c:v>Wed Nov 17 23:30:05.953</c:v>
                </c:pt>
                <c:pt idx="1541">
                  <c:v>Wed Nov 17 23:30:35.959</c:v>
                </c:pt>
                <c:pt idx="1542">
                  <c:v>Wed Nov 17 23:31:05.964</c:v>
                </c:pt>
                <c:pt idx="1543">
                  <c:v>Wed Nov 17 23:31:35.970</c:v>
                </c:pt>
                <c:pt idx="1544">
                  <c:v>Wed Nov 17 23:32:05.976</c:v>
                </c:pt>
                <c:pt idx="1545">
                  <c:v>Wed Nov 17 23:32:35.982</c:v>
                </c:pt>
                <c:pt idx="1546">
                  <c:v>Wed Nov 17 23:33:05.989</c:v>
                </c:pt>
                <c:pt idx="1547">
                  <c:v>Wed Nov 17 23:33:35.996</c:v>
                </c:pt>
                <c:pt idx="1548">
                  <c:v>Wed Nov 17 23:34:06.002</c:v>
                </c:pt>
                <c:pt idx="1549">
                  <c:v>Wed Nov 17 23:34:36.008</c:v>
                </c:pt>
                <c:pt idx="1550">
                  <c:v>Wed Nov 17 23:35:06.014</c:v>
                </c:pt>
                <c:pt idx="1551">
                  <c:v>Wed Nov 17 23:35:36.020</c:v>
                </c:pt>
                <c:pt idx="1552">
                  <c:v>Wed Nov 17 23:36:06.026</c:v>
                </c:pt>
                <c:pt idx="1553">
                  <c:v>Wed Nov 17 23:36:36.031</c:v>
                </c:pt>
                <c:pt idx="1554">
                  <c:v>Wed Nov 17 23:37:06.037</c:v>
                </c:pt>
                <c:pt idx="1555">
                  <c:v>Wed Nov 17 23:37:36.043</c:v>
                </c:pt>
                <c:pt idx="1556">
                  <c:v>Wed Nov 17 23:38:06.049</c:v>
                </c:pt>
                <c:pt idx="1557">
                  <c:v>Wed Nov 17 23:38:36.055</c:v>
                </c:pt>
                <c:pt idx="1558">
                  <c:v>Wed Nov 17 23:39:06.061</c:v>
                </c:pt>
                <c:pt idx="1559">
                  <c:v>Wed Nov 17 23:39:36.067</c:v>
                </c:pt>
                <c:pt idx="1560">
                  <c:v>Wed Nov 17 23:40:06.073</c:v>
                </c:pt>
                <c:pt idx="1561">
                  <c:v>Wed Nov 17 23:40:36.079</c:v>
                </c:pt>
                <c:pt idx="1562">
                  <c:v>Wed Nov 17 23:41:06.085</c:v>
                </c:pt>
                <c:pt idx="1563">
                  <c:v>Wed Nov 17 23:41:36.091</c:v>
                </c:pt>
                <c:pt idx="1564">
                  <c:v>Wed Nov 17 23:42:06.096</c:v>
                </c:pt>
                <c:pt idx="1565">
                  <c:v>Wed Nov 17 23:42:36.102</c:v>
                </c:pt>
                <c:pt idx="1566">
                  <c:v>Wed Nov 17 23:43:06.109</c:v>
                </c:pt>
                <c:pt idx="1567">
                  <c:v>Wed Nov 17 23:43:36.115</c:v>
                </c:pt>
                <c:pt idx="1568">
                  <c:v>Wed Nov 17 23:44:06.122</c:v>
                </c:pt>
                <c:pt idx="1569">
                  <c:v>Wed Nov 17 23:44:36.129</c:v>
                </c:pt>
                <c:pt idx="1570">
                  <c:v>Wed Nov 17 23:45:06.135</c:v>
                </c:pt>
                <c:pt idx="1571">
                  <c:v>Wed Nov 17 23:45:36.141</c:v>
                </c:pt>
                <c:pt idx="1572">
                  <c:v>Wed Nov 17 23:46:06.147</c:v>
                </c:pt>
                <c:pt idx="1573">
                  <c:v>Wed Nov 17 23:46:36.153</c:v>
                </c:pt>
                <c:pt idx="1574">
                  <c:v>Wed Nov 17 23:47:06.159</c:v>
                </c:pt>
                <c:pt idx="1575">
                  <c:v>Wed Nov 17 23:47:36.164</c:v>
                </c:pt>
                <c:pt idx="1576">
                  <c:v>Wed Nov 17 23:48:06.170</c:v>
                </c:pt>
                <c:pt idx="1577">
                  <c:v>Wed Nov 17 23:48:36.176</c:v>
                </c:pt>
                <c:pt idx="1578">
                  <c:v>Wed Nov 17 23:49:06.182</c:v>
                </c:pt>
                <c:pt idx="1579">
                  <c:v>Wed Nov 17 23:49:36.188</c:v>
                </c:pt>
                <c:pt idx="1580">
                  <c:v>Wed Nov 17 23:50:06.193</c:v>
                </c:pt>
                <c:pt idx="1581">
                  <c:v>Wed Nov 17 23:50:36.199</c:v>
                </c:pt>
                <c:pt idx="1582">
                  <c:v>Wed Nov 17 23:51:06.205</c:v>
                </c:pt>
                <c:pt idx="1583">
                  <c:v>Wed Nov 17 23:51:36.211</c:v>
                </c:pt>
                <c:pt idx="1584">
                  <c:v>Wed Nov 17 23:52:06.217</c:v>
                </c:pt>
                <c:pt idx="1585">
                  <c:v>Wed Nov 17 23:52:36.223</c:v>
                </c:pt>
                <c:pt idx="1586">
                  <c:v>Wed Nov 17 23:53:06.230</c:v>
                </c:pt>
                <c:pt idx="1587">
                  <c:v>Wed Nov 17 23:53:36.236</c:v>
                </c:pt>
                <c:pt idx="1588">
                  <c:v>Wed Nov 17 23:54:06.242</c:v>
                </c:pt>
                <c:pt idx="1589">
                  <c:v>Wed Nov 17 23:54:36.248</c:v>
                </c:pt>
                <c:pt idx="1590">
                  <c:v>Wed Nov 17 23:55:06.255</c:v>
                </c:pt>
                <c:pt idx="1591">
                  <c:v>Wed Nov 17 23:55:36.261</c:v>
                </c:pt>
                <c:pt idx="1592">
                  <c:v>Wed Nov 17 23:56:06.265</c:v>
                </c:pt>
                <c:pt idx="1593">
                  <c:v>Wed Nov 17 23:56:36.271</c:v>
                </c:pt>
                <c:pt idx="1594">
                  <c:v>Wed Nov 17 23:57:06.277</c:v>
                </c:pt>
                <c:pt idx="1595">
                  <c:v>Wed Nov 17 23:57:36.283</c:v>
                </c:pt>
                <c:pt idx="1596">
                  <c:v>Wed Nov 17 23:58:06.289</c:v>
                </c:pt>
                <c:pt idx="1597">
                  <c:v>Wed Nov 17 23:58:36.295</c:v>
                </c:pt>
                <c:pt idx="1598">
                  <c:v>Wed Nov 17 23:59:06.301</c:v>
                </c:pt>
                <c:pt idx="1599">
                  <c:v>Wed Nov 17 23:59:36.307</c:v>
                </c:pt>
                <c:pt idx="1600">
                  <c:v>Thu Nov 18 00:00:06.313</c:v>
                </c:pt>
                <c:pt idx="1601">
                  <c:v>Thu Nov 18 00:00:36.319</c:v>
                </c:pt>
                <c:pt idx="1602">
                  <c:v>Thu Nov 18 00:01:06.325</c:v>
                </c:pt>
                <c:pt idx="1603">
                  <c:v>Thu Nov 18 00:01:36.330</c:v>
                </c:pt>
                <c:pt idx="1604">
                  <c:v>Thu Nov 18 00:02:06.335</c:v>
                </c:pt>
                <c:pt idx="1605">
                  <c:v>Thu Nov 18 00:02:36.341</c:v>
                </c:pt>
                <c:pt idx="1606">
                  <c:v>Thu Nov 18 00:03:06.347</c:v>
                </c:pt>
                <c:pt idx="1607">
                  <c:v>Thu Nov 18 00:03:36.353</c:v>
                </c:pt>
                <c:pt idx="1608">
                  <c:v>Thu Nov 18 00:04:06.359</c:v>
                </c:pt>
                <c:pt idx="1609">
                  <c:v>Thu Nov 18 00:04:36.365</c:v>
                </c:pt>
                <c:pt idx="1610">
                  <c:v>Thu Nov 18 00:05:06.371</c:v>
                </c:pt>
                <c:pt idx="1611">
                  <c:v>Thu Nov 18 00:05:36.377</c:v>
                </c:pt>
                <c:pt idx="1612">
                  <c:v>Thu Nov 18 00:06:06.383</c:v>
                </c:pt>
                <c:pt idx="1613">
                  <c:v>Thu Nov 18 00:06:36.390</c:v>
                </c:pt>
                <c:pt idx="1614">
                  <c:v>Thu Nov 18 00:07:06.396</c:v>
                </c:pt>
                <c:pt idx="1615">
                  <c:v>Thu Nov 18 00:07:36.402</c:v>
                </c:pt>
                <c:pt idx="1616">
                  <c:v>Thu Nov 18 00:08:06.407</c:v>
                </c:pt>
                <c:pt idx="1617">
                  <c:v>Thu Nov 18 00:08:36.412</c:v>
                </c:pt>
                <c:pt idx="1618">
                  <c:v>Thu Nov 18 00:09:06.418</c:v>
                </c:pt>
                <c:pt idx="1619">
                  <c:v>Thu Nov 18 00:09:36.424</c:v>
                </c:pt>
                <c:pt idx="1620">
                  <c:v>Thu Nov 18 00:10:06.430</c:v>
                </c:pt>
                <c:pt idx="1621">
                  <c:v>Thu Nov 18 00:10:36.436</c:v>
                </c:pt>
                <c:pt idx="1622">
                  <c:v>Thu Nov 18 00:11:06.442</c:v>
                </c:pt>
                <c:pt idx="1623">
                  <c:v>Thu Nov 18 00:11:36.448</c:v>
                </c:pt>
                <c:pt idx="1624">
                  <c:v>Thu Nov 18 00:12:06.455</c:v>
                </c:pt>
                <c:pt idx="1625">
                  <c:v>Thu Nov 18 00:12:36.460</c:v>
                </c:pt>
                <c:pt idx="1626">
                  <c:v>Thu Nov 18 00:13:06.466</c:v>
                </c:pt>
                <c:pt idx="1627">
                  <c:v>Thu Nov 18 00:13:36.472</c:v>
                </c:pt>
                <c:pt idx="1628">
                  <c:v>Thu Nov 18 00:14:06.478</c:v>
                </c:pt>
                <c:pt idx="1629">
                  <c:v>Thu Nov 18 00:14:36.485</c:v>
                </c:pt>
                <c:pt idx="1630">
                  <c:v>Thu Nov 18 00:15:06.492</c:v>
                </c:pt>
                <c:pt idx="1631">
                  <c:v>Thu Nov 18 00:15:36.497</c:v>
                </c:pt>
                <c:pt idx="1632">
                  <c:v>Thu Nov 18 00:16:06.503</c:v>
                </c:pt>
                <c:pt idx="1633">
                  <c:v>Thu Nov 18 00:16:36.509</c:v>
                </c:pt>
                <c:pt idx="1634">
                  <c:v>Thu Nov 18 00:17:06.515</c:v>
                </c:pt>
                <c:pt idx="1635">
                  <c:v>Thu Nov 18 00:17:36.521</c:v>
                </c:pt>
                <c:pt idx="1636">
                  <c:v>Thu Nov 18 00:18:06.527</c:v>
                </c:pt>
                <c:pt idx="1637">
                  <c:v>Thu Nov 18 00:18:36.532</c:v>
                </c:pt>
                <c:pt idx="1638">
                  <c:v>Thu Nov 18 00:19:06.537</c:v>
                </c:pt>
                <c:pt idx="1639">
                  <c:v>Thu Nov 18 00:19:36.543</c:v>
                </c:pt>
                <c:pt idx="1640">
                  <c:v>Thu Nov 18 00:20:06.550</c:v>
                </c:pt>
                <c:pt idx="1641">
                  <c:v>Thu Nov 18 00:20:36.557</c:v>
                </c:pt>
                <c:pt idx="1642">
                  <c:v>Thu Nov 18 00:21:06.562</c:v>
                </c:pt>
                <c:pt idx="1643">
                  <c:v>Thu Nov 18 00:21:36.568</c:v>
                </c:pt>
                <c:pt idx="1644">
                  <c:v>Thu Nov 18 00:22:06.574</c:v>
                </c:pt>
                <c:pt idx="1645">
                  <c:v>Thu Nov 18 00:22:36.580</c:v>
                </c:pt>
                <c:pt idx="1646">
                  <c:v>Thu Nov 18 00:23:06.587</c:v>
                </c:pt>
                <c:pt idx="1647">
                  <c:v>Thu Nov 18 00:23:36.593</c:v>
                </c:pt>
                <c:pt idx="1648">
                  <c:v>Thu Nov 18 00:24:06.599</c:v>
                </c:pt>
                <c:pt idx="1649">
                  <c:v>Thu Nov 18 00:24:36.605</c:v>
                </c:pt>
                <c:pt idx="1650">
                  <c:v>Thu Nov 18 00:25:06.610</c:v>
                </c:pt>
                <c:pt idx="1651">
                  <c:v>Thu Nov 18 00:25:36.617</c:v>
                </c:pt>
                <c:pt idx="1652">
                  <c:v>Thu Nov 18 00:26:06.624</c:v>
                </c:pt>
                <c:pt idx="1653">
                  <c:v>Thu Nov 18 00:26:36.629</c:v>
                </c:pt>
                <c:pt idx="1654">
                  <c:v>Thu Nov 18 00:27:06.635</c:v>
                </c:pt>
                <c:pt idx="1655">
                  <c:v>Thu Nov 18 00:27:36.641</c:v>
                </c:pt>
                <c:pt idx="1656">
                  <c:v>Thu Nov 18 00:28:06.647</c:v>
                </c:pt>
                <c:pt idx="1657">
                  <c:v>Thu Nov 18 00:28:36.653</c:v>
                </c:pt>
                <c:pt idx="1658">
                  <c:v>Thu Nov 18 00:29:06.660</c:v>
                </c:pt>
                <c:pt idx="1659">
                  <c:v>Thu Nov 18 00:29:36.665</c:v>
                </c:pt>
                <c:pt idx="1660">
                  <c:v>Thu Nov 18 00:30:06.670</c:v>
                </c:pt>
                <c:pt idx="1661">
                  <c:v>Thu Nov 18 00:30:36.676</c:v>
                </c:pt>
                <c:pt idx="1662">
                  <c:v>Thu Nov 18 00:31:06.682</c:v>
                </c:pt>
                <c:pt idx="1663">
                  <c:v>Thu Nov 18 00:31:36.688</c:v>
                </c:pt>
                <c:pt idx="1664">
                  <c:v>Thu Nov 18 00:32:06.693</c:v>
                </c:pt>
                <c:pt idx="1665">
                  <c:v>Thu Nov 18 00:32:36.699</c:v>
                </c:pt>
                <c:pt idx="1666">
                  <c:v>Thu Nov 18 00:33:06.705</c:v>
                </c:pt>
                <c:pt idx="1667">
                  <c:v>Thu Nov 18 00:33:36.711</c:v>
                </c:pt>
                <c:pt idx="1668">
                  <c:v>Thu Nov 18 00:34:06.717</c:v>
                </c:pt>
                <c:pt idx="1669">
                  <c:v>Thu Nov 18 00:34:36.722</c:v>
                </c:pt>
                <c:pt idx="1670">
                  <c:v>Thu Nov 18 00:35:06.728</c:v>
                </c:pt>
                <c:pt idx="1671">
                  <c:v>Thu Nov 18 00:35:36.734</c:v>
                </c:pt>
                <c:pt idx="1672">
                  <c:v>Thu Nov 18 00:36:06.741</c:v>
                </c:pt>
                <c:pt idx="1673">
                  <c:v>Thu Nov 18 00:36:36.747</c:v>
                </c:pt>
                <c:pt idx="1674">
                  <c:v>Thu Nov 18 00:37:06.753</c:v>
                </c:pt>
                <c:pt idx="1675">
                  <c:v>Thu Nov 18 00:37:36.760</c:v>
                </c:pt>
                <c:pt idx="1676">
                  <c:v>Thu Nov 18 00:38:06.766</c:v>
                </c:pt>
                <c:pt idx="1677">
                  <c:v>Thu Nov 18 00:38:36.772</c:v>
                </c:pt>
                <c:pt idx="1678">
                  <c:v>Thu Nov 18 00:39:06.778</c:v>
                </c:pt>
                <c:pt idx="1679">
                  <c:v>Thu Nov 18 00:39:36.784</c:v>
                </c:pt>
                <c:pt idx="1680">
                  <c:v>Thu Nov 18 00:40:06.791</c:v>
                </c:pt>
                <c:pt idx="1681">
                  <c:v>Thu Nov 18 00:40:36.795</c:v>
                </c:pt>
                <c:pt idx="1682">
                  <c:v>Thu Nov 18 00:41:06.800</c:v>
                </c:pt>
                <c:pt idx="1683">
                  <c:v>Thu Nov 18 00:41:36.806</c:v>
                </c:pt>
                <c:pt idx="1684">
                  <c:v>Thu Nov 18 00:42:06.812</c:v>
                </c:pt>
                <c:pt idx="1685">
                  <c:v>Thu Nov 18 00:42:36.818</c:v>
                </c:pt>
                <c:pt idx="1686">
                  <c:v>Thu Nov 18 00:43:06.824</c:v>
                </c:pt>
                <c:pt idx="1687">
                  <c:v>Thu Nov 18 00:43:36.830</c:v>
                </c:pt>
                <c:pt idx="1688">
                  <c:v>Thu Nov 18 00:44:06.836</c:v>
                </c:pt>
                <c:pt idx="1689">
                  <c:v>Thu Nov 18 00:44:36.842</c:v>
                </c:pt>
                <c:pt idx="1690">
                  <c:v>Thu Nov 18 00:45:06.848</c:v>
                </c:pt>
                <c:pt idx="1691">
                  <c:v>Thu Nov 18 00:45:36.855</c:v>
                </c:pt>
                <c:pt idx="1692">
                  <c:v>Thu Nov 18 00:46:06.860</c:v>
                </c:pt>
                <c:pt idx="1693">
                  <c:v>Thu Nov 18 00:46:36.866</c:v>
                </c:pt>
                <c:pt idx="1694">
                  <c:v>Thu Nov 18 00:47:06.872</c:v>
                </c:pt>
                <c:pt idx="1695">
                  <c:v>Thu Nov 18 00:47:36.878</c:v>
                </c:pt>
                <c:pt idx="1696">
                  <c:v>Thu Nov 18 00:48:06.885</c:v>
                </c:pt>
                <c:pt idx="1697">
                  <c:v>Thu Nov 18 00:48:36.891</c:v>
                </c:pt>
                <c:pt idx="1698">
                  <c:v>Thu Nov 18 00:49:06.897</c:v>
                </c:pt>
                <c:pt idx="1699">
                  <c:v>Thu Nov 18 00:49:36.903</c:v>
                </c:pt>
                <c:pt idx="1700">
                  <c:v>Thu Nov 18 00:50:06.909</c:v>
                </c:pt>
                <c:pt idx="1701">
                  <c:v>Thu Nov 18 00:50:36.915</c:v>
                </c:pt>
                <c:pt idx="1702">
                  <c:v>Thu Nov 18 00:51:06.922</c:v>
                </c:pt>
                <c:pt idx="1703">
                  <c:v>Thu Nov 18 00:51:36.927</c:v>
                </c:pt>
                <c:pt idx="1704">
                  <c:v>Thu Nov 18 00:52:06.934</c:v>
                </c:pt>
                <c:pt idx="1705">
                  <c:v>Thu Nov 18 00:52:36.940</c:v>
                </c:pt>
                <c:pt idx="1706">
                  <c:v>Thu Nov 18 00:53:06.946</c:v>
                </c:pt>
                <c:pt idx="1707">
                  <c:v>Thu Nov 18 00:53:36.953</c:v>
                </c:pt>
                <c:pt idx="1708">
                  <c:v>Thu Nov 18 00:54:06.959</c:v>
                </c:pt>
                <c:pt idx="1709">
                  <c:v>Thu Nov 18 00:54:36.964</c:v>
                </c:pt>
                <c:pt idx="1710">
                  <c:v>Thu Nov 18 00:55:06.970</c:v>
                </c:pt>
                <c:pt idx="1711">
                  <c:v>Thu Nov 18 00:55:36.976</c:v>
                </c:pt>
                <c:pt idx="1712">
                  <c:v>Thu Nov 18 00:56:06.982</c:v>
                </c:pt>
                <c:pt idx="1713">
                  <c:v>Thu Nov 18 00:56:36.988</c:v>
                </c:pt>
                <c:pt idx="1714">
                  <c:v>Thu Nov 18 00:57:06.993</c:v>
                </c:pt>
                <c:pt idx="1715">
                  <c:v>Thu Nov 18 00:57:36.999</c:v>
                </c:pt>
                <c:pt idx="1716">
                  <c:v>Thu Nov 18 00:58:07.006</c:v>
                </c:pt>
                <c:pt idx="1717">
                  <c:v>Thu Nov 18 00:58:37.012</c:v>
                </c:pt>
                <c:pt idx="1718">
                  <c:v>Thu Nov 18 00:59:07.019</c:v>
                </c:pt>
                <c:pt idx="1719">
                  <c:v>Thu Nov 18 00:59:37.025</c:v>
                </c:pt>
                <c:pt idx="1720">
                  <c:v>Thu Nov 18 01:00:07.030</c:v>
                </c:pt>
                <c:pt idx="1721">
                  <c:v>Thu Nov 18 01:00:37.036</c:v>
                </c:pt>
                <c:pt idx="1722">
                  <c:v>Thu Nov 18 01:01:07.042</c:v>
                </c:pt>
                <c:pt idx="1723">
                  <c:v>Thu Nov 18 01:01:37.047</c:v>
                </c:pt>
                <c:pt idx="1724">
                  <c:v>Thu Nov 18 01:02:07.053</c:v>
                </c:pt>
                <c:pt idx="1725">
                  <c:v>Thu Nov 18 01:02:37.060</c:v>
                </c:pt>
                <c:pt idx="1726">
                  <c:v>Thu Nov 18 01:03:07.066</c:v>
                </c:pt>
                <c:pt idx="1727">
                  <c:v>Thu Nov 18 01:03:37.072</c:v>
                </c:pt>
                <c:pt idx="1728">
                  <c:v>Thu Nov 18 01:04:07.078</c:v>
                </c:pt>
                <c:pt idx="1729">
                  <c:v>Thu Nov 18 01:04:37.084</c:v>
                </c:pt>
                <c:pt idx="1730">
                  <c:v>Thu Nov 18 01:05:07.091</c:v>
                </c:pt>
                <c:pt idx="1731">
                  <c:v>Thu Nov 18 01:05:37.098</c:v>
                </c:pt>
                <c:pt idx="1732">
                  <c:v>Thu Nov 18 01:06:07.103</c:v>
                </c:pt>
                <c:pt idx="1733">
                  <c:v>Thu Nov 18 01:06:37.109</c:v>
                </c:pt>
                <c:pt idx="1734">
                  <c:v>Thu Nov 18 01:07:07.115</c:v>
                </c:pt>
                <c:pt idx="1735">
                  <c:v>Thu Nov 18 01:07:37.121</c:v>
                </c:pt>
                <c:pt idx="1736">
                  <c:v>Thu Nov 18 01:08:07.126</c:v>
                </c:pt>
                <c:pt idx="1737">
                  <c:v>Thu Nov 18 01:08:37.134</c:v>
                </c:pt>
                <c:pt idx="1738">
                  <c:v>Thu Nov 18 01:09:07.140</c:v>
                </c:pt>
                <c:pt idx="1739">
                  <c:v>Thu Nov 18 01:09:37.146</c:v>
                </c:pt>
                <c:pt idx="1740">
                  <c:v>Thu Nov 18 01:10:07.152</c:v>
                </c:pt>
                <c:pt idx="1741">
                  <c:v>Thu Nov 18 01:10:37.159</c:v>
                </c:pt>
                <c:pt idx="1742">
                  <c:v>Thu Nov 18 01:11:07.166</c:v>
                </c:pt>
                <c:pt idx="1743">
                  <c:v>Thu Nov 18 01:11:37.173</c:v>
                </c:pt>
                <c:pt idx="1744">
                  <c:v>Thu Nov 18 01:12:07.178</c:v>
                </c:pt>
                <c:pt idx="1745">
                  <c:v>Thu Nov 18 01:12:37.184</c:v>
                </c:pt>
                <c:pt idx="1746">
                  <c:v>Thu Nov 18 01:13:07.190</c:v>
                </c:pt>
                <c:pt idx="1747">
                  <c:v>Thu Nov 18 01:13:37.196</c:v>
                </c:pt>
                <c:pt idx="1748">
                  <c:v>Thu Nov 18 01:14:07.201</c:v>
                </c:pt>
                <c:pt idx="1749">
                  <c:v>Thu Nov 18 01:14:37.207</c:v>
                </c:pt>
                <c:pt idx="1750">
                  <c:v>Thu Nov 18 01:15:07.213</c:v>
                </c:pt>
                <c:pt idx="1751">
                  <c:v>Thu Nov 18 01:15:37.219</c:v>
                </c:pt>
                <c:pt idx="1752">
                  <c:v>Thu Nov 18 01:16:07.226</c:v>
                </c:pt>
                <c:pt idx="1753">
                  <c:v>Thu Nov 18 01:16:37.231</c:v>
                </c:pt>
                <c:pt idx="1754">
                  <c:v>Thu Nov 18 01:17:07.237</c:v>
                </c:pt>
                <c:pt idx="1755">
                  <c:v>Thu Nov 18 01:17:37.243</c:v>
                </c:pt>
                <c:pt idx="1756">
                  <c:v>Thu Nov 18 01:18:07.248</c:v>
                </c:pt>
                <c:pt idx="1757">
                  <c:v>Thu Nov 18 01:18:37.253</c:v>
                </c:pt>
                <c:pt idx="1758">
                  <c:v>Thu Nov 18 01:19:07.261</c:v>
                </c:pt>
                <c:pt idx="1759">
                  <c:v>Thu Nov 18 01:19:37.267</c:v>
                </c:pt>
                <c:pt idx="1760">
                  <c:v>Thu Nov 18 01:20:07.273</c:v>
                </c:pt>
                <c:pt idx="1761">
                  <c:v>Thu Nov 18 01:20:37.279</c:v>
                </c:pt>
                <c:pt idx="1762">
                  <c:v>Thu Nov 18 01:21:07.286</c:v>
                </c:pt>
                <c:pt idx="1763">
                  <c:v>Thu Nov 18 01:21:37.292</c:v>
                </c:pt>
                <c:pt idx="1764">
                  <c:v>Thu Nov 18 01:22:07.298</c:v>
                </c:pt>
                <c:pt idx="1765">
                  <c:v>Thu Nov 18 01:22:37.304</c:v>
                </c:pt>
                <c:pt idx="1766">
                  <c:v>Thu Nov 18 01:23:07.310</c:v>
                </c:pt>
                <c:pt idx="1767">
                  <c:v>Thu Nov 18 01:23:37.316</c:v>
                </c:pt>
                <c:pt idx="1768">
                  <c:v>Thu Nov 18 01:24:07.322</c:v>
                </c:pt>
                <c:pt idx="1769">
                  <c:v>Thu Nov 18 01:24:37.329</c:v>
                </c:pt>
                <c:pt idx="1770">
                  <c:v>Thu Nov 18 01:25:07.334</c:v>
                </c:pt>
                <c:pt idx="1771">
                  <c:v>Thu Nov 18 01:25:37.340</c:v>
                </c:pt>
                <c:pt idx="1772">
                  <c:v>Thu Nov 18 01:26:07.346</c:v>
                </c:pt>
                <c:pt idx="1773">
                  <c:v>Thu Nov 18 01:26:37.352</c:v>
                </c:pt>
                <c:pt idx="1774">
                  <c:v>Thu Nov 18 01:27:07.358</c:v>
                </c:pt>
                <c:pt idx="1775">
                  <c:v>Thu Nov 18 01:27:37.365</c:v>
                </c:pt>
                <c:pt idx="1776">
                  <c:v>Thu Nov 18 01:28:07.370</c:v>
                </c:pt>
                <c:pt idx="1777">
                  <c:v>Thu Nov 18 01:28:37.376</c:v>
                </c:pt>
                <c:pt idx="1778">
                  <c:v>Thu Nov 18 01:29:07.381</c:v>
                </c:pt>
                <c:pt idx="1779">
                  <c:v>Thu Nov 18 01:29:37.386</c:v>
                </c:pt>
                <c:pt idx="1780">
                  <c:v>Thu Nov 18 01:30:07.393</c:v>
                </c:pt>
                <c:pt idx="1781">
                  <c:v>Thu Nov 18 01:30:37.399</c:v>
                </c:pt>
                <c:pt idx="1782">
                  <c:v>Thu Nov 18 01:31:07.405</c:v>
                </c:pt>
                <c:pt idx="1783">
                  <c:v>Thu Nov 18 01:31:37.412</c:v>
                </c:pt>
                <c:pt idx="1784">
                  <c:v>Thu Nov 18 01:32:07.418</c:v>
                </c:pt>
                <c:pt idx="1785">
                  <c:v>Thu Nov 18 01:32:37.425</c:v>
                </c:pt>
                <c:pt idx="1786">
                  <c:v>Thu Nov 18 01:33:07.436</c:v>
                </c:pt>
                <c:pt idx="1787">
                  <c:v>Thu Nov 18 01:33:37.441</c:v>
                </c:pt>
                <c:pt idx="1788">
                  <c:v>Thu Nov 18 01:34:07.447</c:v>
                </c:pt>
                <c:pt idx="1789">
                  <c:v>Thu Nov 18 01:34:37.453</c:v>
                </c:pt>
                <c:pt idx="1790">
                  <c:v>Thu Nov 18 01:35:07.458</c:v>
                </c:pt>
                <c:pt idx="1791">
                  <c:v>Thu Nov 18 01:35:37.465</c:v>
                </c:pt>
                <c:pt idx="1792">
                  <c:v>Thu Nov 18 01:36:07.472</c:v>
                </c:pt>
                <c:pt idx="1793">
                  <c:v>Thu Nov 18 01:36:37.477</c:v>
                </c:pt>
                <c:pt idx="1794">
                  <c:v>Thu Nov 18 01:37:07.483</c:v>
                </c:pt>
                <c:pt idx="1795">
                  <c:v>Thu Nov 18 01:37:37.489</c:v>
                </c:pt>
                <c:pt idx="1796">
                  <c:v>Thu Nov 18 01:38:07.495</c:v>
                </c:pt>
                <c:pt idx="1797">
                  <c:v>Thu Nov 18 01:38:37.502</c:v>
                </c:pt>
                <c:pt idx="1798">
                  <c:v>Thu Nov 18 01:39:07.507</c:v>
                </c:pt>
                <c:pt idx="1799">
                  <c:v>Thu Nov 18 01:39:37.512</c:v>
                </c:pt>
                <c:pt idx="1800">
                  <c:v>Thu Nov 18 01:40:07.517</c:v>
                </c:pt>
                <c:pt idx="1801">
                  <c:v>Thu Nov 18 01:40:37.524</c:v>
                </c:pt>
                <c:pt idx="1802">
                  <c:v>Thu Nov 18 01:41:07.531</c:v>
                </c:pt>
                <c:pt idx="1803">
                  <c:v>Thu Nov 18 01:41:37.538</c:v>
                </c:pt>
                <c:pt idx="1804">
                  <c:v>Thu Nov 18 01:42:07.543</c:v>
                </c:pt>
                <c:pt idx="1805">
                  <c:v>Thu Nov 18 01:42:37.549</c:v>
                </c:pt>
                <c:pt idx="1806">
                  <c:v>Thu Nov 18 01:43:07.555</c:v>
                </c:pt>
                <c:pt idx="1807">
                  <c:v>Thu Nov 18 01:43:37.561</c:v>
                </c:pt>
                <c:pt idx="1808">
                  <c:v>Thu Nov 18 01:44:07.567</c:v>
                </c:pt>
                <c:pt idx="1809">
                  <c:v>Thu Nov 18 01:44:37.572</c:v>
                </c:pt>
                <c:pt idx="1810">
                  <c:v>Thu Nov 18 01:45:07.577</c:v>
                </c:pt>
                <c:pt idx="1811">
                  <c:v>Thu Nov 18 01:45:37.582</c:v>
                </c:pt>
                <c:pt idx="1812">
                  <c:v>Thu Nov 18 01:46:07.589</c:v>
                </c:pt>
                <c:pt idx="1813">
                  <c:v>Thu Nov 18 01:46:37.595</c:v>
                </c:pt>
                <c:pt idx="1814">
                  <c:v>Thu Nov 18 01:47:07.602</c:v>
                </c:pt>
                <c:pt idx="1815">
                  <c:v>Thu Nov 18 01:47:37.607</c:v>
                </c:pt>
                <c:pt idx="1816">
                  <c:v>Thu Nov 18 01:48:07.613</c:v>
                </c:pt>
                <c:pt idx="1817">
                  <c:v>Thu Nov 18 01:48:37.619</c:v>
                </c:pt>
                <c:pt idx="1818">
                  <c:v>Thu Nov 18 01:49:07.625</c:v>
                </c:pt>
                <c:pt idx="1819">
                  <c:v>Thu Nov 18 01:49:37.631</c:v>
                </c:pt>
                <c:pt idx="1820">
                  <c:v>Thu Nov 18 01:50:07.637</c:v>
                </c:pt>
                <c:pt idx="1821">
                  <c:v>Thu Nov 18 01:50:37.642</c:v>
                </c:pt>
                <c:pt idx="1822">
                  <c:v>Thu Nov 18 01:51:07.648</c:v>
                </c:pt>
                <c:pt idx="1823">
                  <c:v>Thu Nov 18 01:51:37.655</c:v>
                </c:pt>
                <c:pt idx="1824">
                  <c:v>Thu Nov 18 01:52:07.662</c:v>
                </c:pt>
                <c:pt idx="1825">
                  <c:v>Thu Nov 18 01:52:37.668</c:v>
                </c:pt>
                <c:pt idx="1826">
                  <c:v>Thu Nov 18 01:53:07.673</c:v>
                </c:pt>
                <c:pt idx="1827">
                  <c:v>Thu Nov 18 01:53:37.678</c:v>
                </c:pt>
                <c:pt idx="1828">
                  <c:v>Thu Nov 18 01:54:07.684</c:v>
                </c:pt>
                <c:pt idx="1829">
                  <c:v>Thu Nov 18 01:54:37.690</c:v>
                </c:pt>
                <c:pt idx="1830">
                  <c:v>Thu Nov 18 01:55:07.696</c:v>
                </c:pt>
                <c:pt idx="1831">
                  <c:v>Thu Nov 18 01:55:37.702</c:v>
                </c:pt>
                <c:pt idx="1832">
                  <c:v>Thu Nov 18 01:56:07.712</c:v>
                </c:pt>
                <c:pt idx="1833">
                  <c:v>Thu Nov 18 01:56:37.718</c:v>
                </c:pt>
                <c:pt idx="1834">
                  <c:v>Thu Nov 18 01:57:07.724</c:v>
                </c:pt>
                <c:pt idx="1835">
                  <c:v>Thu Nov 18 01:57:37.731</c:v>
                </c:pt>
                <c:pt idx="1836">
                  <c:v>Thu Nov 18 01:58:07.737</c:v>
                </c:pt>
                <c:pt idx="1837">
                  <c:v>Thu Nov 18 01:58:37.744</c:v>
                </c:pt>
                <c:pt idx="1838">
                  <c:v>Thu Nov 18 01:59:07.748</c:v>
                </c:pt>
                <c:pt idx="1839">
                  <c:v>Thu Nov 18 01:59:37.754</c:v>
                </c:pt>
                <c:pt idx="1840">
                  <c:v>Thu Nov 18 02:00:07.760</c:v>
                </c:pt>
                <c:pt idx="1841">
                  <c:v>Thu Nov 18 02:00:37.766</c:v>
                </c:pt>
                <c:pt idx="1842">
                  <c:v>Thu Nov 18 02:01:07.772</c:v>
                </c:pt>
                <c:pt idx="1843">
                  <c:v>Thu Nov 18 02:01:37.778</c:v>
                </c:pt>
                <c:pt idx="1844">
                  <c:v>Thu Nov 18 02:02:07.784</c:v>
                </c:pt>
                <c:pt idx="1845">
                  <c:v>Thu Nov 18 02:02:37.790</c:v>
                </c:pt>
                <c:pt idx="1846">
                  <c:v>Thu Nov 18 02:03:07.796</c:v>
                </c:pt>
                <c:pt idx="1847">
                  <c:v>Thu Nov 18 02:03:37.803</c:v>
                </c:pt>
                <c:pt idx="1848">
                  <c:v>Thu Nov 18 02:04:07.809</c:v>
                </c:pt>
                <c:pt idx="1849">
                  <c:v>Thu Nov 18 02:04:37.815</c:v>
                </c:pt>
                <c:pt idx="1850">
                  <c:v>Thu Nov 18 02:05:07.821</c:v>
                </c:pt>
                <c:pt idx="1851">
                  <c:v>Thu Nov 18 02:05:37.827</c:v>
                </c:pt>
                <c:pt idx="1852">
                  <c:v>Thu Nov 18 02:06:07.833</c:v>
                </c:pt>
                <c:pt idx="1853">
                  <c:v>Thu Nov 18 02:06:37.839</c:v>
                </c:pt>
                <c:pt idx="1854">
                  <c:v>Thu Nov 18 02:07:07.844</c:v>
                </c:pt>
                <c:pt idx="1855">
                  <c:v>Thu Nov 18 02:07:37.850</c:v>
                </c:pt>
                <c:pt idx="1856">
                  <c:v>Thu Nov 18 02:08:07.857</c:v>
                </c:pt>
                <c:pt idx="1857">
                  <c:v>Thu Nov 18 02:08:37.863</c:v>
                </c:pt>
                <c:pt idx="1858">
                  <c:v>Thu Nov 18 02:09:07.869</c:v>
                </c:pt>
                <c:pt idx="1859">
                  <c:v>Thu Nov 18 02:09:37.875</c:v>
                </c:pt>
                <c:pt idx="1860">
                  <c:v>Thu Nov 18 02:10:07.880</c:v>
                </c:pt>
                <c:pt idx="1861">
                  <c:v>Thu Nov 18 02:10:37.886</c:v>
                </c:pt>
                <c:pt idx="1862">
                  <c:v>Thu Nov 18 02:11:07.892</c:v>
                </c:pt>
                <c:pt idx="1863">
                  <c:v>Thu Nov 18 02:11:37.898</c:v>
                </c:pt>
                <c:pt idx="1864">
                  <c:v>Thu Nov 18 02:12:07.904</c:v>
                </c:pt>
                <c:pt idx="1865">
                  <c:v>Thu Nov 18 02:12:37.909</c:v>
                </c:pt>
                <c:pt idx="1866">
                  <c:v>Thu Nov 18 02:13:07.915</c:v>
                </c:pt>
                <c:pt idx="1867">
                  <c:v>Thu Nov 18 02:13:37.921</c:v>
                </c:pt>
                <c:pt idx="1868">
                  <c:v>Thu Nov 18 02:14:07.927</c:v>
                </c:pt>
                <c:pt idx="1869">
                  <c:v>Thu Nov 18 02:14:37.933</c:v>
                </c:pt>
                <c:pt idx="1870">
                  <c:v>Thu Nov 18 02:15:07.940</c:v>
                </c:pt>
                <c:pt idx="1871">
                  <c:v>Thu Nov 18 02:15:37.946</c:v>
                </c:pt>
                <c:pt idx="1872">
                  <c:v>Thu Nov 18 02:16:07.952</c:v>
                </c:pt>
                <c:pt idx="1873">
                  <c:v>Thu Nov 18 02:16:37.958</c:v>
                </c:pt>
                <c:pt idx="1874">
                  <c:v>Thu Nov 18 02:17:07.963</c:v>
                </c:pt>
                <c:pt idx="1875">
                  <c:v>Thu Nov 18 02:17:37.969</c:v>
                </c:pt>
                <c:pt idx="1876">
                  <c:v>Thu Nov 18 02:18:07.974</c:v>
                </c:pt>
                <c:pt idx="1877">
                  <c:v>Thu Nov 18 02:18:37.980</c:v>
                </c:pt>
                <c:pt idx="1878">
                  <c:v>Thu Nov 18 02:19:07.986</c:v>
                </c:pt>
                <c:pt idx="1879">
                  <c:v>Thu Nov 18 02:19:37.992</c:v>
                </c:pt>
                <c:pt idx="1880">
                  <c:v>Thu Nov 18 02:20:07.998</c:v>
                </c:pt>
                <c:pt idx="1881">
                  <c:v>Thu Nov 18 02:20:38.005</c:v>
                </c:pt>
                <c:pt idx="1882">
                  <c:v>Thu Nov 18 02:21:08.011</c:v>
                </c:pt>
                <c:pt idx="1883">
                  <c:v>Thu Nov 18 02:21:38.017</c:v>
                </c:pt>
                <c:pt idx="1884">
                  <c:v>Thu Nov 18 02:22:08.023</c:v>
                </c:pt>
                <c:pt idx="1885">
                  <c:v>Thu Nov 18 02:22:38.029</c:v>
                </c:pt>
                <c:pt idx="1886">
                  <c:v>Thu Nov 18 02:23:08.034</c:v>
                </c:pt>
                <c:pt idx="1887">
                  <c:v>Thu Nov 18 02:23:38.041</c:v>
                </c:pt>
                <c:pt idx="1888">
                  <c:v>Thu Nov 18 02:24:08.046</c:v>
                </c:pt>
                <c:pt idx="1889">
                  <c:v>Thu Nov 18 02:24:38.052</c:v>
                </c:pt>
                <c:pt idx="1890">
                  <c:v>Thu Nov 18 02:25:08.058</c:v>
                </c:pt>
                <c:pt idx="1891">
                  <c:v>Thu Nov 18 02:25:38.064</c:v>
                </c:pt>
                <c:pt idx="1892">
                  <c:v>Thu Nov 18 02:26:08.071</c:v>
                </c:pt>
                <c:pt idx="1893">
                  <c:v>Thu Nov 18 02:26:38.077</c:v>
                </c:pt>
                <c:pt idx="1894">
                  <c:v>Thu Nov 18 02:27:08.082</c:v>
                </c:pt>
                <c:pt idx="1895">
                  <c:v>Thu Nov 18 02:27:38.088</c:v>
                </c:pt>
                <c:pt idx="1896">
                  <c:v>Thu Nov 18 02:28:08.094</c:v>
                </c:pt>
                <c:pt idx="1897">
                  <c:v>Thu Nov 18 02:28:38.100</c:v>
                </c:pt>
                <c:pt idx="1898">
                  <c:v>Thu Nov 18 02:29:08.107</c:v>
                </c:pt>
                <c:pt idx="1899">
                  <c:v>Thu Nov 18 02:29:38.113</c:v>
                </c:pt>
                <c:pt idx="1900">
                  <c:v>Thu Nov 18 02:30:08.119</c:v>
                </c:pt>
                <c:pt idx="1901">
                  <c:v>Thu Nov 18 02:30:38.125</c:v>
                </c:pt>
                <c:pt idx="1902">
                  <c:v>Thu Nov 18 02:31:08.131</c:v>
                </c:pt>
                <c:pt idx="1903">
                  <c:v>Thu Nov 18 02:31:38.137</c:v>
                </c:pt>
                <c:pt idx="1904">
                  <c:v>Thu Nov 18 02:32:08.144</c:v>
                </c:pt>
                <c:pt idx="1905">
                  <c:v>Thu Nov 18 02:32:38.150</c:v>
                </c:pt>
                <c:pt idx="1906">
                  <c:v>Thu Nov 18 02:33:08.155</c:v>
                </c:pt>
                <c:pt idx="1907">
                  <c:v>Thu Nov 18 02:33:38.160</c:v>
                </c:pt>
                <c:pt idx="1908">
                  <c:v>Thu Nov 18 02:34:08.166</c:v>
                </c:pt>
                <c:pt idx="1909">
                  <c:v>Thu Nov 18 02:34:38.173</c:v>
                </c:pt>
                <c:pt idx="1910">
                  <c:v>Thu Nov 18 02:35:08.179</c:v>
                </c:pt>
                <c:pt idx="1911">
                  <c:v>Thu Nov 18 02:35:38.185</c:v>
                </c:pt>
                <c:pt idx="1912">
                  <c:v>Thu Nov 18 02:36:08.191</c:v>
                </c:pt>
                <c:pt idx="1913">
                  <c:v>Thu Nov 18 02:36:38.198</c:v>
                </c:pt>
                <c:pt idx="1914">
                  <c:v>Thu Nov 18 02:37:08.204</c:v>
                </c:pt>
                <c:pt idx="1915">
                  <c:v>Thu Nov 18 02:37:38.210</c:v>
                </c:pt>
                <c:pt idx="1916">
                  <c:v>Thu Nov 18 02:38:08.214</c:v>
                </c:pt>
                <c:pt idx="1917">
                  <c:v>Thu Nov 18 02:38:38.220</c:v>
                </c:pt>
                <c:pt idx="1918">
                  <c:v>Thu Nov 18 02:39:08.225</c:v>
                </c:pt>
                <c:pt idx="1919">
                  <c:v>Thu Nov 18 02:39:38.231</c:v>
                </c:pt>
                <c:pt idx="1920">
                  <c:v>Thu Nov 18 02:40:08.238</c:v>
                </c:pt>
                <c:pt idx="1921">
                  <c:v>Thu Nov 18 02:40:38.244</c:v>
                </c:pt>
                <c:pt idx="1922">
                  <c:v>Thu Nov 18 02:41:08.250</c:v>
                </c:pt>
                <c:pt idx="1923">
                  <c:v>Thu Nov 18 02:41:38.256</c:v>
                </c:pt>
                <c:pt idx="1924">
                  <c:v>Thu Nov 18 02:42:08.263</c:v>
                </c:pt>
                <c:pt idx="1925">
                  <c:v>Thu Nov 18 02:42:38.270</c:v>
                </c:pt>
                <c:pt idx="1926">
                  <c:v>Thu Nov 18 02:43:08.277</c:v>
                </c:pt>
                <c:pt idx="1927">
                  <c:v>Thu Nov 18 02:43:38.281</c:v>
                </c:pt>
                <c:pt idx="1928">
                  <c:v>Thu Nov 18 02:44:08.287</c:v>
                </c:pt>
                <c:pt idx="1929">
                  <c:v>Thu Nov 18 02:44:38.292</c:v>
                </c:pt>
                <c:pt idx="1930">
                  <c:v>Thu Nov 18 02:45:08.298</c:v>
                </c:pt>
                <c:pt idx="1931">
                  <c:v>Thu Nov 18 02:45:38.305</c:v>
                </c:pt>
                <c:pt idx="1932">
                  <c:v>Thu Nov 18 02:46:08.311</c:v>
                </c:pt>
                <c:pt idx="1933">
                  <c:v>Thu Nov 18 02:46:38.317</c:v>
                </c:pt>
                <c:pt idx="1934">
                  <c:v>Thu Nov 18 02:47:08.323</c:v>
                </c:pt>
                <c:pt idx="1935">
                  <c:v>Thu Nov 18 02:47:38.329</c:v>
                </c:pt>
                <c:pt idx="1936">
                  <c:v>Thu Nov 18 02:48:08.336</c:v>
                </c:pt>
                <c:pt idx="1937">
                  <c:v>Thu Nov 18 02:48:38.343</c:v>
                </c:pt>
                <c:pt idx="1938">
                  <c:v>Thu Nov 18 02:49:08.349</c:v>
                </c:pt>
                <c:pt idx="1939">
                  <c:v>Thu Nov 18 02:49:38.354</c:v>
                </c:pt>
                <c:pt idx="1940">
                  <c:v>Thu Nov 18 02:50:08.360</c:v>
                </c:pt>
                <c:pt idx="1941">
                  <c:v>Thu Nov 18 02:50:38.366</c:v>
                </c:pt>
                <c:pt idx="1942">
                  <c:v>Thu Nov 18 02:51:08.372</c:v>
                </c:pt>
                <c:pt idx="1943">
                  <c:v>Thu Nov 18 02:51:38.379</c:v>
                </c:pt>
                <c:pt idx="1944">
                  <c:v>Thu Nov 18 02:52:08.384</c:v>
                </c:pt>
                <c:pt idx="1945">
                  <c:v>Thu Nov 18 02:52:38.390</c:v>
                </c:pt>
                <c:pt idx="1946">
                  <c:v>Thu Nov 18 02:53:08.396</c:v>
                </c:pt>
                <c:pt idx="1947">
                  <c:v>Thu Nov 18 02:53:38.402</c:v>
                </c:pt>
                <c:pt idx="1948">
                  <c:v>Thu Nov 18 02:54:08.408</c:v>
                </c:pt>
                <c:pt idx="1949">
                  <c:v>Thu Nov 18 02:54:38.414</c:v>
                </c:pt>
                <c:pt idx="1950">
                  <c:v>Thu Nov 18 02:55:08.419</c:v>
                </c:pt>
                <c:pt idx="1951">
                  <c:v>Thu Nov 18 02:55:38.424</c:v>
                </c:pt>
                <c:pt idx="1952">
                  <c:v>Thu Nov 18 02:56:08.430</c:v>
                </c:pt>
                <c:pt idx="1953">
                  <c:v>Thu Nov 18 02:56:38.437</c:v>
                </c:pt>
                <c:pt idx="1954">
                  <c:v>Thu Nov 18 02:57:08.444</c:v>
                </c:pt>
                <c:pt idx="1955">
                  <c:v>Thu Nov 18 02:57:38.449</c:v>
                </c:pt>
                <c:pt idx="1956">
                  <c:v>Thu Nov 18 02:58:08.455</c:v>
                </c:pt>
                <c:pt idx="1957">
                  <c:v>Thu Nov 18 02:58:38.461</c:v>
                </c:pt>
                <c:pt idx="1958">
                  <c:v>Thu Nov 18 02:59:08.467</c:v>
                </c:pt>
                <c:pt idx="1959">
                  <c:v>Thu Nov 18 02:59:38.474</c:v>
                </c:pt>
                <c:pt idx="1960">
                  <c:v>Thu Nov 18 03:00:08.480</c:v>
                </c:pt>
                <c:pt idx="1961">
                  <c:v>Thu Nov 18 03:00:38.485</c:v>
                </c:pt>
                <c:pt idx="1962">
                  <c:v>Thu Nov 18 03:01:08.490</c:v>
                </c:pt>
                <c:pt idx="1963">
                  <c:v>Thu Nov 18 03:01:38.496</c:v>
                </c:pt>
                <c:pt idx="1964">
                  <c:v>Thu Nov 18 03:02:08.503</c:v>
                </c:pt>
                <c:pt idx="1965">
                  <c:v>Thu Nov 18 03:02:38.510</c:v>
                </c:pt>
                <c:pt idx="1966">
                  <c:v>Thu Nov 18 03:03:08.516</c:v>
                </c:pt>
                <c:pt idx="1967">
                  <c:v>Thu Nov 18 03:03:38.522</c:v>
                </c:pt>
                <c:pt idx="1968">
                  <c:v>Thu Nov 18 03:04:08.528</c:v>
                </c:pt>
                <c:pt idx="1969">
                  <c:v>Thu Nov 18 03:04:38.534</c:v>
                </c:pt>
                <c:pt idx="1970">
                  <c:v>Thu Nov 18 03:05:08.540</c:v>
                </c:pt>
                <c:pt idx="1971">
                  <c:v>Thu Nov 18 03:05:38.547</c:v>
                </c:pt>
                <c:pt idx="1972">
                  <c:v>Thu Nov 18 03:06:08.553</c:v>
                </c:pt>
                <c:pt idx="1973">
                  <c:v>Thu Nov 18 03:06:38.559</c:v>
                </c:pt>
                <c:pt idx="1974">
                  <c:v>Thu Nov 18 03:07:08.565</c:v>
                </c:pt>
                <c:pt idx="1975">
                  <c:v>Thu Nov 18 03:07:38.571</c:v>
                </c:pt>
                <c:pt idx="1976">
                  <c:v>Thu Nov 18 03:08:08.578</c:v>
                </c:pt>
                <c:pt idx="1977">
                  <c:v>Thu Nov 18 03:08:38.584</c:v>
                </c:pt>
                <c:pt idx="1978">
                  <c:v>Thu Nov 18 03:09:08.590</c:v>
                </c:pt>
                <c:pt idx="1979">
                  <c:v>Thu Nov 18 03:09:38.596</c:v>
                </c:pt>
                <c:pt idx="1980">
                  <c:v>Thu Nov 18 03:10:08.602</c:v>
                </c:pt>
                <c:pt idx="1981">
                  <c:v>Thu Nov 18 03:10:38.608</c:v>
                </c:pt>
                <c:pt idx="1982">
                  <c:v>Thu Nov 18 03:11:08.614</c:v>
                </c:pt>
                <c:pt idx="1983">
                  <c:v>Thu Nov 18 03:11:38.618</c:v>
                </c:pt>
                <c:pt idx="1984">
                  <c:v>Thu Nov 18 03:12:08.624</c:v>
                </c:pt>
                <c:pt idx="1985">
                  <c:v>Thu Nov 18 03:12:38.630</c:v>
                </c:pt>
                <c:pt idx="1986">
                  <c:v>Thu Nov 18 03:13:08.636</c:v>
                </c:pt>
                <c:pt idx="1987">
                  <c:v>Thu Nov 18 03:13:38.642</c:v>
                </c:pt>
                <c:pt idx="1988">
                  <c:v>Thu Nov 18 03:14:08.648</c:v>
                </c:pt>
                <c:pt idx="1989">
                  <c:v>Thu Nov 18 03:14:38.654</c:v>
                </c:pt>
                <c:pt idx="1990">
                  <c:v>Thu Nov 18 03:15:08.660</c:v>
                </c:pt>
                <c:pt idx="1991">
                  <c:v>Thu Nov 18 03:15:38.666</c:v>
                </c:pt>
                <c:pt idx="1992">
                  <c:v>Thu Nov 18 03:16:08.672</c:v>
                </c:pt>
                <c:pt idx="1993">
                  <c:v>Thu Nov 18 03:16:38.678</c:v>
                </c:pt>
                <c:pt idx="1994">
                  <c:v>Thu Nov 18 03:17:08.683</c:v>
                </c:pt>
                <c:pt idx="1995">
                  <c:v>Thu Nov 18 03:17:38.689</c:v>
                </c:pt>
                <c:pt idx="1996">
                  <c:v>Thu Nov 18 03:18:08.695</c:v>
                </c:pt>
                <c:pt idx="1997">
                  <c:v>Thu Nov 18 03:18:38.702</c:v>
                </c:pt>
                <c:pt idx="1998">
                  <c:v>Thu Nov 18 03:19:08.708</c:v>
                </c:pt>
                <c:pt idx="1999">
                  <c:v>Thu Nov 18 03:19:38.713</c:v>
                </c:pt>
                <c:pt idx="2000">
                  <c:v>Thu Nov 18 03:20:08.718</c:v>
                </c:pt>
                <c:pt idx="2001">
                  <c:v>Thu Nov 18 03:20:38.724</c:v>
                </c:pt>
                <c:pt idx="2002">
                  <c:v>Thu Nov 18 03:21:08.730</c:v>
                </c:pt>
                <c:pt idx="2003">
                  <c:v>Thu Nov 18 03:21:38.735</c:v>
                </c:pt>
                <c:pt idx="2004">
                  <c:v>Thu Nov 18 03:22:08.741</c:v>
                </c:pt>
                <c:pt idx="2005">
                  <c:v>Thu Nov 18 03:22:38.745</c:v>
                </c:pt>
                <c:pt idx="2006">
                  <c:v>Thu Nov 18 03:23:08.751</c:v>
                </c:pt>
                <c:pt idx="2007">
                  <c:v>Thu Nov 18 03:23:38.757</c:v>
                </c:pt>
                <c:pt idx="2008">
                  <c:v>Thu Nov 18 03:24:08.763</c:v>
                </c:pt>
                <c:pt idx="2009">
                  <c:v>Thu Nov 18 03:24:38.770</c:v>
                </c:pt>
                <c:pt idx="2010">
                  <c:v>Thu Nov 18 03:25:08.775</c:v>
                </c:pt>
                <c:pt idx="2011">
                  <c:v>Thu Nov 18 03:25:38.781</c:v>
                </c:pt>
                <c:pt idx="2012">
                  <c:v>Thu Nov 18 03:26:08.787</c:v>
                </c:pt>
                <c:pt idx="2013">
                  <c:v>Thu Nov 18 03:26:38.793</c:v>
                </c:pt>
                <c:pt idx="2014">
                  <c:v>Thu Nov 18 03:27:08.799</c:v>
                </c:pt>
                <c:pt idx="2015">
                  <c:v>Thu Nov 18 03:27:38.805</c:v>
                </c:pt>
                <c:pt idx="2016">
                  <c:v>Thu Nov 18 03:28:08.810</c:v>
                </c:pt>
                <c:pt idx="2017">
                  <c:v>Thu Nov 18 03:28:38.817</c:v>
                </c:pt>
                <c:pt idx="2018">
                  <c:v>Thu Nov 18 03:29:08.823</c:v>
                </c:pt>
                <c:pt idx="2019">
                  <c:v>Thu Nov 18 03:29:38.829</c:v>
                </c:pt>
                <c:pt idx="2020">
                  <c:v>Thu Nov 18 03:30:08.836</c:v>
                </c:pt>
                <c:pt idx="2021">
                  <c:v>Thu Nov 18 03:30:38.842</c:v>
                </c:pt>
                <c:pt idx="2022">
                  <c:v>Thu Nov 18 03:31:08.848</c:v>
                </c:pt>
                <c:pt idx="2023">
                  <c:v>Thu Nov 18 03:31:38.854</c:v>
                </c:pt>
                <c:pt idx="2024">
                  <c:v>Thu Nov 18 03:32:08.860</c:v>
                </c:pt>
                <c:pt idx="2025">
                  <c:v>Thu Nov 18 03:32:38.866</c:v>
                </c:pt>
                <c:pt idx="2026">
                  <c:v>Thu Nov 18 03:33:08.872</c:v>
                </c:pt>
                <c:pt idx="2027">
                  <c:v>Thu Nov 18 03:33:38.878</c:v>
                </c:pt>
                <c:pt idx="2028">
                  <c:v>Thu Nov 18 03:34:08.884</c:v>
                </c:pt>
                <c:pt idx="2029">
                  <c:v>Thu Nov 18 03:34:38.890</c:v>
                </c:pt>
                <c:pt idx="2030">
                  <c:v>Thu Nov 18 03:35:08.897</c:v>
                </c:pt>
                <c:pt idx="2031">
                  <c:v>Thu Nov 18 03:35:38.904</c:v>
                </c:pt>
                <c:pt idx="2032">
                  <c:v>Thu Nov 18 03:36:08.911</c:v>
                </c:pt>
                <c:pt idx="2033">
                  <c:v>Thu Nov 18 03:36:38.917</c:v>
                </c:pt>
                <c:pt idx="2034">
                  <c:v>Thu Nov 18 03:37:08.923</c:v>
                </c:pt>
                <c:pt idx="2035">
                  <c:v>Thu Nov 18 03:37:38.929</c:v>
                </c:pt>
                <c:pt idx="2036">
                  <c:v>Thu Nov 18 03:38:08.935</c:v>
                </c:pt>
                <c:pt idx="2037">
                  <c:v>Thu Nov 18 03:38:38.941</c:v>
                </c:pt>
                <c:pt idx="2038">
                  <c:v>Thu Nov 18 03:39:08.947</c:v>
                </c:pt>
                <c:pt idx="2039">
                  <c:v>Thu Nov 18 03:39:38.953</c:v>
                </c:pt>
                <c:pt idx="2040">
                  <c:v>Thu Nov 18 03:40:08.959</c:v>
                </c:pt>
                <c:pt idx="2041">
                  <c:v>Thu Nov 18 03:40:38.965</c:v>
                </c:pt>
                <c:pt idx="2042">
                  <c:v>Thu Nov 18 03:41:08.972</c:v>
                </c:pt>
                <c:pt idx="2043">
                  <c:v>Thu Nov 18 03:41:38.982</c:v>
                </c:pt>
                <c:pt idx="2044">
                  <c:v>Thu Nov 18 03:42:08.987</c:v>
                </c:pt>
                <c:pt idx="2045">
                  <c:v>Thu Nov 18 03:42:38.993</c:v>
                </c:pt>
                <c:pt idx="2046">
                  <c:v>Thu Nov 18 03:43:08.999</c:v>
                </c:pt>
                <c:pt idx="2047">
                  <c:v>Thu Nov 18 03:43:39.004</c:v>
                </c:pt>
                <c:pt idx="2048">
                  <c:v>Thu Nov 18 03:44:09.010</c:v>
                </c:pt>
                <c:pt idx="2049">
                  <c:v>Thu Nov 18 03:44:39.016</c:v>
                </c:pt>
                <c:pt idx="2050">
                  <c:v>Thu Nov 18 03:45:09.022</c:v>
                </c:pt>
                <c:pt idx="2051">
                  <c:v>Thu Nov 18 03:45:39.028</c:v>
                </c:pt>
                <c:pt idx="2052">
                  <c:v>Thu Nov 18 03:46:09.034</c:v>
                </c:pt>
                <c:pt idx="2053">
                  <c:v>Thu Nov 18 03:46:39.040</c:v>
                </c:pt>
                <c:pt idx="2054">
                  <c:v>Thu Nov 18 03:47:09.047</c:v>
                </c:pt>
                <c:pt idx="2055">
                  <c:v>Thu Nov 18 03:47:39.052</c:v>
                </c:pt>
                <c:pt idx="2056">
                  <c:v>Thu Nov 18 03:48:09.058</c:v>
                </c:pt>
                <c:pt idx="2057">
                  <c:v>Thu Nov 18 03:48:39.063</c:v>
                </c:pt>
                <c:pt idx="2058">
                  <c:v>Thu Nov 18 03:49:09.068</c:v>
                </c:pt>
                <c:pt idx="2059">
                  <c:v>Thu Nov 18 03:49:39.075</c:v>
                </c:pt>
                <c:pt idx="2060">
                  <c:v>Thu Nov 18 03:50:09.081</c:v>
                </c:pt>
                <c:pt idx="2061">
                  <c:v>Thu Nov 18 03:50:39.088</c:v>
                </c:pt>
                <c:pt idx="2062">
                  <c:v>Thu Nov 18 03:51:09.094</c:v>
                </c:pt>
                <c:pt idx="2063">
                  <c:v>Thu Nov 18 03:51:39.100</c:v>
                </c:pt>
                <c:pt idx="2064">
                  <c:v>Thu Nov 18 03:52:09.106</c:v>
                </c:pt>
                <c:pt idx="2065">
                  <c:v>Thu Nov 18 03:52:39.112</c:v>
                </c:pt>
                <c:pt idx="2066">
                  <c:v>Thu Nov 18 03:53:09.116</c:v>
                </c:pt>
                <c:pt idx="2067">
                  <c:v>Thu Nov 18 03:53:39.122</c:v>
                </c:pt>
                <c:pt idx="2068">
                  <c:v>Thu Nov 18 03:54:09.128</c:v>
                </c:pt>
                <c:pt idx="2069">
                  <c:v>Thu Nov 18 03:54:39.133</c:v>
                </c:pt>
                <c:pt idx="2070">
                  <c:v>Thu Nov 18 03:55:09.139</c:v>
                </c:pt>
                <c:pt idx="2071">
                  <c:v>Thu Nov 18 03:55:39.145</c:v>
                </c:pt>
                <c:pt idx="2072">
                  <c:v>Thu Nov 18 03:56:09.151</c:v>
                </c:pt>
                <c:pt idx="2073">
                  <c:v>Thu Nov 18 03:56:39.157</c:v>
                </c:pt>
                <c:pt idx="2074">
                  <c:v>Thu Nov 18 03:57:09.163</c:v>
                </c:pt>
                <c:pt idx="2075">
                  <c:v>Thu Nov 18 03:57:39.170</c:v>
                </c:pt>
                <c:pt idx="2076">
                  <c:v>Thu Nov 18 03:58:09.177</c:v>
                </c:pt>
                <c:pt idx="2077">
                  <c:v>Thu Nov 18 03:58:39.182</c:v>
                </c:pt>
                <c:pt idx="2078">
                  <c:v>Thu Nov 18 03:59:09.187</c:v>
                </c:pt>
                <c:pt idx="2079">
                  <c:v>Thu Nov 18 03:59:39.192</c:v>
                </c:pt>
                <c:pt idx="2080">
                  <c:v>Thu Nov 18 04:00:09.197</c:v>
                </c:pt>
                <c:pt idx="2081">
                  <c:v>Thu Nov 18 04:00:39.204</c:v>
                </c:pt>
                <c:pt idx="2082">
                  <c:v>Thu Nov 18 04:01:09.211</c:v>
                </c:pt>
                <c:pt idx="2083">
                  <c:v>Thu Nov 18 04:01:39.216</c:v>
                </c:pt>
                <c:pt idx="2084">
                  <c:v>Thu Nov 18 04:02:09.222</c:v>
                </c:pt>
                <c:pt idx="2085">
                  <c:v>Thu Nov 18 04:02:39.228</c:v>
                </c:pt>
                <c:pt idx="2086">
                  <c:v>Thu Nov 18 04:03:09.235</c:v>
                </c:pt>
                <c:pt idx="2087">
                  <c:v>Thu Nov 18 04:03:39.242</c:v>
                </c:pt>
                <c:pt idx="2088">
                  <c:v>Thu Nov 18 04:04:09.248</c:v>
                </c:pt>
                <c:pt idx="2089">
                  <c:v>Thu Nov 18 04:04:39.254</c:v>
                </c:pt>
                <c:pt idx="2090">
                  <c:v>Thu Nov 18 04:05:09.259</c:v>
                </c:pt>
                <c:pt idx="2091">
                  <c:v>Thu Nov 18 04:05:39.264</c:v>
                </c:pt>
                <c:pt idx="2092">
                  <c:v>Thu Nov 18 04:06:09.271</c:v>
                </c:pt>
                <c:pt idx="2093">
                  <c:v>Thu Nov 18 04:06:39.278</c:v>
                </c:pt>
                <c:pt idx="2094">
                  <c:v>Thu Nov 18 04:07:09.283</c:v>
                </c:pt>
                <c:pt idx="2095">
                  <c:v>Thu Nov 18 04:07:39.289</c:v>
                </c:pt>
                <c:pt idx="2096">
                  <c:v>Thu Nov 18 04:08:09.295</c:v>
                </c:pt>
                <c:pt idx="2097">
                  <c:v>Thu Nov 18 04:08:39.301</c:v>
                </c:pt>
                <c:pt idx="2098">
                  <c:v>Thu Nov 18 04:09:09.307</c:v>
                </c:pt>
                <c:pt idx="2099">
                  <c:v>Thu Nov 18 04:09:39.313</c:v>
                </c:pt>
                <c:pt idx="2100">
                  <c:v>Thu Nov 18 04:10:09.319</c:v>
                </c:pt>
                <c:pt idx="2101">
                  <c:v>Thu Nov 18 04:10:39.324</c:v>
                </c:pt>
                <c:pt idx="2102">
                  <c:v>Thu Nov 18 04:11:09.330</c:v>
                </c:pt>
                <c:pt idx="2103">
                  <c:v>Thu Nov 18 04:11:39.336</c:v>
                </c:pt>
                <c:pt idx="2104">
                  <c:v>Thu Nov 18 04:12:09.343</c:v>
                </c:pt>
                <c:pt idx="2105">
                  <c:v>Thu Nov 18 04:12:39.348</c:v>
                </c:pt>
                <c:pt idx="2106">
                  <c:v>Thu Nov 18 04:13:09.354</c:v>
                </c:pt>
                <c:pt idx="2107">
                  <c:v>Thu Nov 18 04:13:39.360</c:v>
                </c:pt>
                <c:pt idx="2108">
                  <c:v>Thu Nov 18 04:14:09.366</c:v>
                </c:pt>
                <c:pt idx="2109">
                  <c:v>Thu Nov 18 04:14:39.372</c:v>
                </c:pt>
                <c:pt idx="2110">
                  <c:v>Thu Nov 18 04:15:09.378</c:v>
                </c:pt>
                <c:pt idx="2111">
                  <c:v>Thu Nov 18 04:15:39.383</c:v>
                </c:pt>
                <c:pt idx="2112">
                  <c:v>Thu Nov 18 04:16:09.389</c:v>
                </c:pt>
                <c:pt idx="2113">
                  <c:v>Thu Nov 18 04:16:39.395</c:v>
                </c:pt>
                <c:pt idx="2114">
                  <c:v>Thu Nov 18 04:17:09.402</c:v>
                </c:pt>
                <c:pt idx="2115">
                  <c:v>Thu Nov 18 04:17:39.409</c:v>
                </c:pt>
                <c:pt idx="2116">
                  <c:v>Thu Nov 18 04:18:09.413</c:v>
                </c:pt>
                <c:pt idx="2117">
                  <c:v>Thu Nov 18 04:18:39.419</c:v>
                </c:pt>
                <c:pt idx="2118">
                  <c:v>Thu Nov 18 04:19:09.425</c:v>
                </c:pt>
                <c:pt idx="2119">
                  <c:v>Thu Nov 18 04:19:39.431</c:v>
                </c:pt>
                <c:pt idx="2120">
                  <c:v>Thu Nov 18 04:20:09.437</c:v>
                </c:pt>
                <c:pt idx="2121">
                  <c:v>Thu Nov 18 04:20:39.444</c:v>
                </c:pt>
                <c:pt idx="2122">
                  <c:v>Thu Nov 18 04:21:09.450</c:v>
                </c:pt>
                <c:pt idx="2123">
                  <c:v>Thu Nov 18 04:21:39.455</c:v>
                </c:pt>
                <c:pt idx="2124">
                  <c:v>Thu Nov 18 04:22:09.461</c:v>
                </c:pt>
                <c:pt idx="2125">
                  <c:v>Thu Nov 18 04:22:39.467</c:v>
                </c:pt>
                <c:pt idx="2126">
                  <c:v>Thu Nov 18 04:23:09.474</c:v>
                </c:pt>
                <c:pt idx="2127">
                  <c:v>Thu Nov 18 04:23:39.480</c:v>
                </c:pt>
                <c:pt idx="2128">
                  <c:v>Thu Nov 18 04:24:09.486</c:v>
                </c:pt>
                <c:pt idx="2129">
                  <c:v>Thu Nov 18 04:24:39.492</c:v>
                </c:pt>
                <c:pt idx="2130">
                  <c:v>Thu Nov 18 04:25:09.498</c:v>
                </c:pt>
                <c:pt idx="2131">
                  <c:v>Thu Nov 18 04:25:39.505</c:v>
                </c:pt>
                <c:pt idx="2132">
                  <c:v>Thu Nov 18 04:26:09.511</c:v>
                </c:pt>
                <c:pt idx="2133">
                  <c:v>Thu Nov 18 04:26:39.517</c:v>
                </c:pt>
                <c:pt idx="2134">
                  <c:v>Thu Nov 18 04:27:09.522</c:v>
                </c:pt>
                <c:pt idx="2135">
                  <c:v>Thu Nov 18 04:27:39.528</c:v>
                </c:pt>
                <c:pt idx="2136">
                  <c:v>Thu Nov 18 04:28:09.534</c:v>
                </c:pt>
                <c:pt idx="2137">
                  <c:v>Thu Nov 18 04:28:39.540</c:v>
                </c:pt>
                <c:pt idx="2138">
                  <c:v>Thu Nov 18 04:29:09.546</c:v>
                </c:pt>
                <c:pt idx="2139">
                  <c:v>Thu Nov 18 04:29:39.552</c:v>
                </c:pt>
                <c:pt idx="2140">
                  <c:v>Thu Nov 18 04:30:09.558</c:v>
                </c:pt>
                <c:pt idx="2141">
                  <c:v>Thu Nov 18 04:30:39.564</c:v>
                </c:pt>
                <c:pt idx="2142">
                  <c:v>Thu Nov 18 04:31:09.570</c:v>
                </c:pt>
                <c:pt idx="2143">
                  <c:v>Thu Nov 18 04:31:39.576</c:v>
                </c:pt>
                <c:pt idx="2144">
                  <c:v>Thu Nov 18 04:32:09.580</c:v>
                </c:pt>
                <c:pt idx="2145">
                  <c:v>Thu Nov 18 04:32:39.587</c:v>
                </c:pt>
                <c:pt idx="2146">
                  <c:v>Thu Nov 18 04:33:09.593</c:v>
                </c:pt>
                <c:pt idx="2147">
                  <c:v>Thu Nov 18 04:33:39.599</c:v>
                </c:pt>
                <c:pt idx="2148">
                  <c:v>Thu Nov 18 04:34:09.606</c:v>
                </c:pt>
                <c:pt idx="2149">
                  <c:v>Thu Nov 18 04:34:39.613</c:v>
                </c:pt>
                <c:pt idx="2150">
                  <c:v>Thu Nov 18 04:35:09.618</c:v>
                </c:pt>
                <c:pt idx="2151">
                  <c:v>Thu Nov 18 04:35:39.624</c:v>
                </c:pt>
                <c:pt idx="2152">
                  <c:v>Thu Nov 18 04:36:09.630</c:v>
                </c:pt>
                <c:pt idx="2153">
                  <c:v>Thu Nov 18 04:36:39.636</c:v>
                </c:pt>
                <c:pt idx="2154">
                  <c:v>Thu Nov 18 04:37:09.642</c:v>
                </c:pt>
                <c:pt idx="2155">
                  <c:v>Thu Nov 18 04:37:39.648</c:v>
                </c:pt>
                <c:pt idx="2156">
                  <c:v>Thu Nov 18 04:38:09.654</c:v>
                </c:pt>
                <c:pt idx="2157">
                  <c:v>Thu Nov 18 04:38:39.660</c:v>
                </c:pt>
                <c:pt idx="2158">
                  <c:v>Thu Nov 18 04:39:09.667</c:v>
                </c:pt>
                <c:pt idx="2159">
                  <c:v>Thu Nov 18 04:39:39.674</c:v>
                </c:pt>
                <c:pt idx="2160">
                  <c:v>Thu Nov 18 04:40:09.680</c:v>
                </c:pt>
                <c:pt idx="2161">
                  <c:v>Thu Nov 18 04:40:39.685</c:v>
                </c:pt>
                <c:pt idx="2162">
                  <c:v>Thu Nov 18 04:41:09.691</c:v>
                </c:pt>
                <c:pt idx="2163">
                  <c:v>Thu Nov 18 04:41:39.697</c:v>
                </c:pt>
                <c:pt idx="2164">
                  <c:v>Thu Nov 18 04:42:09.702</c:v>
                </c:pt>
                <c:pt idx="2165">
                  <c:v>Thu Nov 18 04:42:39.708</c:v>
                </c:pt>
                <c:pt idx="2166">
                  <c:v>Thu Nov 18 04:43:09.713</c:v>
                </c:pt>
                <c:pt idx="2167">
                  <c:v>Thu Nov 18 04:43:39.719</c:v>
                </c:pt>
                <c:pt idx="2168">
                  <c:v>Thu Nov 18 04:44:09.725</c:v>
                </c:pt>
                <c:pt idx="2169">
                  <c:v>Thu Nov 18 04:44:39.731</c:v>
                </c:pt>
                <c:pt idx="2170">
                  <c:v>Thu Nov 18 04:45:09.737</c:v>
                </c:pt>
                <c:pt idx="2171">
                  <c:v>Thu Nov 18 04:45:39.743</c:v>
                </c:pt>
                <c:pt idx="2172">
                  <c:v>Thu Nov 18 04:46:09.751</c:v>
                </c:pt>
                <c:pt idx="2173">
                  <c:v>Thu Nov 18 04:46:39.757</c:v>
                </c:pt>
                <c:pt idx="2174">
                  <c:v>Thu Nov 18 04:47:09.763</c:v>
                </c:pt>
                <c:pt idx="2175">
                  <c:v>Thu Nov 18 04:47:39.769</c:v>
                </c:pt>
                <c:pt idx="2176">
                  <c:v>Thu Nov 18 04:48:09.775</c:v>
                </c:pt>
                <c:pt idx="2177">
                  <c:v>Thu Nov 18 04:48:39.780</c:v>
                </c:pt>
                <c:pt idx="2178">
                  <c:v>Thu Nov 18 04:49:09.786</c:v>
                </c:pt>
                <c:pt idx="2179">
                  <c:v>Thu Nov 18 04:49:39.792</c:v>
                </c:pt>
                <c:pt idx="2180">
                  <c:v>Thu Nov 18 04:50:09.798</c:v>
                </c:pt>
                <c:pt idx="2181">
                  <c:v>Thu Nov 18 04:50:39.804</c:v>
                </c:pt>
                <c:pt idx="2182">
                  <c:v>Thu Nov 18 04:51:09.811</c:v>
                </c:pt>
                <c:pt idx="2183">
                  <c:v>Thu Nov 18 04:51:39.816</c:v>
                </c:pt>
                <c:pt idx="2184">
                  <c:v>Thu Nov 18 04:52:09.822</c:v>
                </c:pt>
                <c:pt idx="2185">
                  <c:v>Thu Nov 18 04:52:39.828</c:v>
                </c:pt>
                <c:pt idx="2186">
                  <c:v>Thu Nov 18 04:53:09.834</c:v>
                </c:pt>
                <c:pt idx="2187">
                  <c:v>Thu Nov 18 04:53:39.840</c:v>
                </c:pt>
                <c:pt idx="2188">
                  <c:v>Thu Nov 18 04:54:09.847</c:v>
                </c:pt>
                <c:pt idx="2189">
                  <c:v>Thu Nov 18 04:54:39.853</c:v>
                </c:pt>
                <c:pt idx="2190">
                  <c:v>Thu Nov 18 04:55:09.859</c:v>
                </c:pt>
                <c:pt idx="2191">
                  <c:v>Thu Nov 18 04:55:39.865</c:v>
                </c:pt>
                <c:pt idx="2192">
                  <c:v>Thu Nov 18 04:56:09.871</c:v>
                </c:pt>
                <c:pt idx="2193">
                  <c:v>Thu Nov 18 04:56:39.878</c:v>
                </c:pt>
                <c:pt idx="2194">
                  <c:v>Thu Nov 18 04:57:09.883</c:v>
                </c:pt>
                <c:pt idx="2195">
                  <c:v>Thu Nov 18 04:57:39.889</c:v>
                </c:pt>
                <c:pt idx="2196">
                  <c:v>Thu Nov 18 04:58:09.896</c:v>
                </c:pt>
                <c:pt idx="2197">
                  <c:v>Thu Nov 18 04:58:39.901</c:v>
                </c:pt>
                <c:pt idx="2198">
                  <c:v>Thu Nov 18 04:59:09.906</c:v>
                </c:pt>
                <c:pt idx="2199">
                  <c:v>Thu Nov 18 04:59:39.913</c:v>
                </c:pt>
                <c:pt idx="2200">
                  <c:v>Thu Nov 18 05:00:09.918</c:v>
                </c:pt>
                <c:pt idx="2201">
                  <c:v>Thu Nov 18 05:00:39.924</c:v>
                </c:pt>
                <c:pt idx="2202">
                  <c:v>Thu Nov 18 05:01:09.930</c:v>
                </c:pt>
                <c:pt idx="2203">
                  <c:v>Thu Nov 18 05:01:39.936</c:v>
                </c:pt>
                <c:pt idx="2204">
                  <c:v>Thu Nov 18 05:02:09.942</c:v>
                </c:pt>
                <c:pt idx="2205">
                  <c:v>Thu Nov 18 05:02:39.949</c:v>
                </c:pt>
                <c:pt idx="2206">
                  <c:v>Thu Nov 18 05:03:09.954</c:v>
                </c:pt>
                <c:pt idx="2207">
                  <c:v>Thu Nov 18 05:03:39.960</c:v>
                </c:pt>
                <c:pt idx="2208">
                  <c:v>Thu Nov 18 05:04:09.965</c:v>
                </c:pt>
                <c:pt idx="2209">
                  <c:v>Thu Nov 18 05:04:39.970</c:v>
                </c:pt>
                <c:pt idx="2210">
                  <c:v>Thu Nov 18 05:05:09.976</c:v>
                </c:pt>
                <c:pt idx="2211">
                  <c:v>Thu Nov 18 05:05:39.982</c:v>
                </c:pt>
                <c:pt idx="2212">
                  <c:v>Thu Nov 18 05:06:09.988</c:v>
                </c:pt>
                <c:pt idx="2213">
                  <c:v>Thu Nov 18 05:06:39.994</c:v>
                </c:pt>
                <c:pt idx="2214">
                  <c:v>Thu Nov 18 05:07:10.002</c:v>
                </c:pt>
                <c:pt idx="2215">
                  <c:v>Thu Nov 18 05:07:40.008</c:v>
                </c:pt>
                <c:pt idx="2216">
                  <c:v>Thu Nov 18 05:08:10.014</c:v>
                </c:pt>
                <c:pt idx="2217">
                  <c:v>Thu Nov 18 05:08:40.019</c:v>
                </c:pt>
                <c:pt idx="2218">
                  <c:v>Thu Nov 18 05:09:10.024</c:v>
                </c:pt>
                <c:pt idx="2219">
                  <c:v>Thu Nov 18 05:09:40.030</c:v>
                </c:pt>
                <c:pt idx="2220">
                  <c:v>Thu Nov 18 05:10:10.035</c:v>
                </c:pt>
                <c:pt idx="2221">
                  <c:v>Thu Nov 18 05:10:40.041</c:v>
                </c:pt>
                <c:pt idx="2222">
                  <c:v>Thu Nov 18 05:11:10.048</c:v>
                </c:pt>
                <c:pt idx="2223">
                  <c:v>Thu Nov 18 05:11:40.054</c:v>
                </c:pt>
                <c:pt idx="2224">
                  <c:v>Thu Nov 18 05:12:10.060</c:v>
                </c:pt>
                <c:pt idx="2225">
                  <c:v>Thu Nov 18 05:12:40.066</c:v>
                </c:pt>
                <c:pt idx="2226">
                  <c:v>Thu Nov 18 05:13:10.072</c:v>
                </c:pt>
                <c:pt idx="2227">
                  <c:v>Thu Nov 18 05:13:40.079</c:v>
                </c:pt>
                <c:pt idx="2228">
                  <c:v>Thu Nov 18 05:14:10.086</c:v>
                </c:pt>
                <c:pt idx="2229">
                  <c:v>Thu Nov 18 05:14:40.090</c:v>
                </c:pt>
                <c:pt idx="2230">
                  <c:v>Thu Nov 18 05:15:10.095</c:v>
                </c:pt>
                <c:pt idx="2231">
                  <c:v>Thu Nov 18 05:15:40.101</c:v>
                </c:pt>
                <c:pt idx="2232">
                  <c:v>Thu Nov 18 05:16:10.107</c:v>
                </c:pt>
                <c:pt idx="2233">
                  <c:v>Thu Nov 18 05:16:40.114</c:v>
                </c:pt>
                <c:pt idx="2234">
                  <c:v>Thu Nov 18 05:17:10.120</c:v>
                </c:pt>
                <c:pt idx="2235">
                  <c:v>Thu Nov 18 05:17:40.126</c:v>
                </c:pt>
                <c:pt idx="2236">
                  <c:v>Thu Nov 18 05:18:10.132</c:v>
                </c:pt>
                <c:pt idx="2237">
                  <c:v>Thu Nov 18 05:18:40.138</c:v>
                </c:pt>
                <c:pt idx="2238">
                  <c:v>Thu Nov 18 05:19:10.145</c:v>
                </c:pt>
                <c:pt idx="2239">
                  <c:v>Thu Nov 18 05:19:40.151</c:v>
                </c:pt>
                <c:pt idx="2240">
                  <c:v>Thu Nov 18 05:20:10.156</c:v>
                </c:pt>
                <c:pt idx="2241">
                  <c:v>Thu Nov 18 05:20:40.161</c:v>
                </c:pt>
                <c:pt idx="2242">
                  <c:v>Thu Nov 18 05:21:10.167</c:v>
                </c:pt>
                <c:pt idx="2243">
                  <c:v>Thu Nov 18 05:21:40.173</c:v>
                </c:pt>
                <c:pt idx="2244">
                  <c:v>Thu Nov 18 05:22:10.180</c:v>
                </c:pt>
                <c:pt idx="2245">
                  <c:v>Thu Nov 18 05:22:40.186</c:v>
                </c:pt>
                <c:pt idx="2246">
                  <c:v>Thu Nov 18 05:23:10.192</c:v>
                </c:pt>
                <c:pt idx="2247">
                  <c:v>Thu Nov 18 05:23:40.198</c:v>
                </c:pt>
                <c:pt idx="2248">
                  <c:v>Thu Nov 18 05:24:10.204</c:v>
                </c:pt>
                <c:pt idx="2249">
                  <c:v>Thu Nov 18 05:24:40.210</c:v>
                </c:pt>
                <c:pt idx="2250">
                  <c:v>Thu Nov 18 05:25:10.216</c:v>
                </c:pt>
                <c:pt idx="2251">
                  <c:v>Thu Nov 18 05:25:40.223</c:v>
                </c:pt>
                <c:pt idx="2252">
                  <c:v>Thu Nov 18 05:26:10.228</c:v>
                </c:pt>
                <c:pt idx="2253">
                  <c:v>Thu Nov 18 05:26:40.236</c:v>
                </c:pt>
                <c:pt idx="2254">
                  <c:v>Thu Nov 18 05:27:10.242</c:v>
                </c:pt>
                <c:pt idx="2255">
                  <c:v>Thu Nov 18 05:27:40.248</c:v>
                </c:pt>
                <c:pt idx="2256">
                  <c:v>Thu Nov 18 05:28:10.254</c:v>
                </c:pt>
                <c:pt idx="2257">
                  <c:v>Thu Nov 18 05:28:40.259</c:v>
                </c:pt>
                <c:pt idx="2258">
                  <c:v>Thu Nov 18 05:29:10.265</c:v>
                </c:pt>
                <c:pt idx="2259">
                  <c:v>Thu Nov 18 05:29:40.271</c:v>
                </c:pt>
                <c:pt idx="2260">
                  <c:v>Thu Nov 18 05:30:10.276</c:v>
                </c:pt>
                <c:pt idx="2261">
                  <c:v>Thu Nov 18 05:30:40.282</c:v>
                </c:pt>
                <c:pt idx="2262">
                  <c:v>Thu Nov 18 05:31:10.287</c:v>
                </c:pt>
                <c:pt idx="2263">
                  <c:v>Thu Nov 18 05:31:40.292</c:v>
                </c:pt>
                <c:pt idx="2264">
                  <c:v>Thu Nov 18 05:32:10.298</c:v>
                </c:pt>
                <c:pt idx="2265">
                  <c:v>Thu Nov 18 05:32:40.304</c:v>
                </c:pt>
                <c:pt idx="2266">
                  <c:v>Thu Nov 18 05:33:10.311</c:v>
                </c:pt>
                <c:pt idx="2267">
                  <c:v>Thu Nov 18 05:33:40.317</c:v>
                </c:pt>
                <c:pt idx="2268">
                  <c:v>Thu Nov 18 05:34:10.323</c:v>
                </c:pt>
                <c:pt idx="2269">
                  <c:v>Thu Nov 18 05:34:40.329</c:v>
                </c:pt>
                <c:pt idx="2270">
                  <c:v>Thu Nov 18 05:35:10.335</c:v>
                </c:pt>
                <c:pt idx="2271">
                  <c:v>Thu Nov 18 05:35:40.341</c:v>
                </c:pt>
                <c:pt idx="2272">
                  <c:v>Thu Nov 18 05:36:10.347</c:v>
                </c:pt>
                <c:pt idx="2273">
                  <c:v>Thu Nov 18 05:36:40.353</c:v>
                </c:pt>
                <c:pt idx="2274">
                  <c:v>Thu Nov 18 05:37:10.360</c:v>
                </c:pt>
                <c:pt idx="2275">
                  <c:v>Thu Nov 18 05:37:40.367</c:v>
                </c:pt>
                <c:pt idx="2276">
                  <c:v>Thu Nov 18 05:38:10.374</c:v>
                </c:pt>
                <c:pt idx="2277">
                  <c:v>Thu Nov 18 05:38:40.380</c:v>
                </c:pt>
                <c:pt idx="2278">
                  <c:v>Thu Nov 18 05:39:10.386</c:v>
                </c:pt>
                <c:pt idx="2279">
                  <c:v>Thu Nov 18 05:39:40.392</c:v>
                </c:pt>
                <c:pt idx="2280">
                  <c:v>Thu Nov 18 05:40:10.397</c:v>
                </c:pt>
                <c:pt idx="2281">
                  <c:v>Thu Nov 18 05:40:40.403</c:v>
                </c:pt>
                <c:pt idx="2282">
                  <c:v>Thu Nov 18 05:41:10.408</c:v>
                </c:pt>
                <c:pt idx="2283">
                  <c:v>Thu Nov 18 05:41:40.414</c:v>
                </c:pt>
                <c:pt idx="2284">
                  <c:v>Thu Nov 18 05:42:10.420</c:v>
                </c:pt>
                <c:pt idx="2285">
                  <c:v>Thu Nov 18 05:42:40.426</c:v>
                </c:pt>
                <c:pt idx="2286">
                  <c:v>Thu Nov 18 05:43:10.432</c:v>
                </c:pt>
                <c:pt idx="2287">
                  <c:v>Thu Nov 18 05:43:40.439</c:v>
                </c:pt>
                <c:pt idx="2288">
                  <c:v>Thu Nov 18 05:44:10.445</c:v>
                </c:pt>
                <c:pt idx="2289">
                  <c:v>Thu Nov 18 05:44:40.451</c:v>
                </c:pt>
                <c:pt idx="2290">
                  <c:v>Thu Nov 18 05:45:10.458</c:v>
                </c:pt>
                <c:pt idx="2291">
                  <c:v>Thu Nov 18 05:45:40.463</c:v>
                </c:pt>
                <c:pt idx="2292">
                  <c:v>Thu Nov 18 05:46:10.469</c:v>
                </c:pt>
                <c:pt idx="2293">
                  <c:v>Thu Nov 18 05:46:40.475</c:v>
                </c:pt>
                <c:pt idx="2294">
                  <c:v>Thu Nov 18 05:47:10.481</c:v>
                </c:pt>
                <c:pt idx="2295">
                  <c:v>Thu Nov 18 05:47:40.487</c:v>
                </c:pt>
                <c:pt idx="2296">
                  <c:v>Thu Nov 18 05:48:10.493</c:v>
                </c:pt>
                <c:pt idx="2297">
                  <c:v>Thu Nov 18 05:48:40.499</c:v>
                </c:pt>
                <c:pt idx="2298">
                  <c:v>Thu Nov 18 05:49:10.505</c:v>
                </c:pt>
                <c:pt idx="2299">
                  <c:v>Thu Nov 18 05:49:40.511</c:v>
                </c:pt>
                <c:pt idx="2300">
                  <c:v>Thu Nov 18 05:50:10.517</c:v>
                </c:pt>
                <c:pt idx="2301">
                  <c:v>Thu Nov 18 05:50:40.524</c:v>
                </c:pt>
                <c:pt idx="2302">
                  <c:v>Thu Nov 18 05:51:10.530</c:v>
                </c:pt>
                <c:pt idx="2303">
                  <c:v>Thu Nov 18 05:51:40.536</c:v>
                </c:pt>
                <c:pt idx="2304">
                  <c:v>Thu Nov 18 05:52:10.541</c:v>
                </c:pt>
                <c:pt idx="2305">
                  <c:v>Thu Nov 18 05:52:40.546</c:v>
                </c:pt>
                <c:pt idx="2306">
                  <c:v>Thu Nov 18 05:53:10.553</c:v>
                </c:pt>
                <c:pt idx="2307">
                  <c:v>Thu Nov 18 05:53:40.560</c:v>
                </c:pt>
                <c:pt idx="2308">
                  <c:v>Thu Nov 18 05:54:10.565</c:v>
                </c:pt>
                <c:pt idx="2309">
                  <c:v>Thu Nov 18 05:54:40.571</c:v>
                </c:pt>
                <c:pt idx="2310">
                  <c:v>Thu Nov 18 05:55:10.577</c:v>
                </c:pt>
                <c:pt idx="2311">
                  <c:v>Thu Nov 18 05:55:40.583</c:v>
                </c:pt>
                <c:pt idx="2312">
                  <c:v>Thu Nov 18 05:56:10.590</c:v>
                </c:pt>
                <c:pt idx="2313">
                  <c:v>Thu Nov 18 05:56:40.596</c:v>
                </c:pt>
                <c:pt idx="2314">
                  <c:v>Thu Nov 18 05:57:10.603</c:v>
                </c:pt>
                <c:pt idx="2315">
                  <c:v>Thu Nov 18 05:57:40.609</c:v>
                </c:pt>
                <c:pt idx="2316">
                  <c:v>Thu Nov 18 05:58:10.620</c:v>
                </c:pt>
                <c:pt idx="2317">
                  <c:v>Thu Nov 18 05:58:40.627</c:v>
                </c:pt>
                <c:pt idx="2318">
                  <c:v>Thu Nov 18 05:59:10.633</c:v>
                </c:pt>
                <c:pt idx="2319">
                  <c:v>Thu Nov 18 05:59:40.640</c:v>
                </c:pt>
                <c:pt idx="2320">
                  <c:v>Thu Nov 18 06:00:10.647</c:v>
                </c:pt>
                <c:pt idx="2321">
                  <c:v>Thu Nov 18 06:00:40.653</c:v>
                </c:pt>
                <c:pt idx="2322">
                  <c:v>Thu Nov 18 06:01:10.659</c:v>
                </c:pt>
                <c:pt idx="2323">
                  <c:v>Thu Nov 18 06:01:40.665</c:v>
                </c:pt>
                <c:pt idx="2324">
                  <c:v>Thu Nov 18 06:02:10.672</c:v>
                </c:pt>
                <c:pt idx="2325">
                  <c:v>Thu Nov 18 06:02:40.678</c:v>
                </c:pt>
                <c:pt idx="2326">
                  <c:v>Thu Nov 18 06:03:10.683</c:v>
                </c:pt>
                <c:pt idx="2327">
                  <c:v>Thu Nov 18 06:03:40.688</c:v>
                </c:pt>
                <c:pt idx="2328">
                  <c:v>Thu Nov 18 06:04:10.694</c:v>
                </c:pt>
                <c:pt idx="2329">
                  <c:v>Thu Nov 18 06:04:40.701</c:v>
                </c:pt>
                <c:pt idx="2330">
                  <c:v>Thu Nov 18 06:05:10.708</c:v>
                </c:pt>
                <c:pt idx="2331">
                  <c:v>Thu Nov 18 06:05:40.713</c:v>
                </c:pt>
                <c:pt idx="2332">
                  <c:v>Thu Nov 18 06:06:10.719</c:v>
                </c:pt>
                <c:pt idx="2333">
                  <c:v>Thu Nov 18 06:06:40.725</c:v>
                </c:pt>
                <c:pt idx="2334">
                  <c:v>Thu Nov 18 06:07:10.731</c:v>
                </c:pt>
                <c:pt idx="2335">
                  <c:v>Thu Nov 18 06:07:40.738</c:v>
                </c:pt>
                <c:pt idx="2336">
                  <c:v>Thu Nov 18 06:08:10.743</c:v>
                </c:pt>
                <c:pt idx="2337">
                  <c:v>Thu Nov 18 06:08:40.749</c:v>
                </c:pt>
                <c:pt idx="2338">
                  <c:v>Thu Nov 18 06:09:10.754</c:v>
                </c:pt>
                <c:pt idx="2339">
                  <c:v>Thu Nov 18 06:09:40.760</c:v>
                </c:pt>
                <c:pt idx="2340">
                  <c:v>Thu Nov 18 06:10:10.767</c:v>
                </c:pt>
                <c:pt idx="2341">
                  <c:v>Thu Nov 18 06:10:40.773</c:v>
                </c:pt>
                <c:pt idx="2342">
                  <c:v>Thu Nov 18 06:11:10.779</c:v>
                </c:pt>
                <c:pt idx="2343">
                  <c:v>Thu Nov 18 06:11:40.785</c:v>
                </c:pt>
                <c:pt idx="2344">
                  <c:v>Thu Nov 18 06:12:10.790</c:v>
                </c:pt>
                <c:pt idx="2345">
                  <c:v>Thu Nov 18 06:12:40.796</c:v>
                </c:pt>
                <c:pt idx="2346">
                  <c:v>Thu Nov 18 06:13:10.802</c:v>
                </c:pt>
                <c:pt idx="2347">
                  <c:v>Thu Nov 18 06:13:40.809</c:v>
                </c:pt>
                <c:pt idx="2348">
                  <c:v>Thu Nov 18 06:14:10.813</c:v>
                </c:pt>
                <c:pt idx="2349">
                  <c:v>Thu Nov 18 06:14:40.818</c:v>
                </c:pt>
                <c:pt idx="2350">
                  <c:v>Thu Nov 18 06:15:10.824</c:v>
                </c:pt>
                <c:pt idx="2351">
                  <c:v>Thu Nov 18 06:15:40.830</c:v>
                </c:pt>
                <c:pt idx="2352">
                  <c:v>Thu Nov 18 06:16:10.836</c:v>
                </c:pt>
                <c:pt idx="2353">
                  <c:v>Thu Nov 18 06:16:40.842</c:v>
                </c:pt>
                <c:pt idx="2354">
                  <c:v>Thu Nov 18 06:17:10.848</c:v>
                </c:pt>
                <c:pt idx="2355">
                  <c:v>Thu Nov 18 06:17:40.854</c:v>
                </c:pt>
                <c:pt idx="2356">
                  <c:v>Thu Nov 18 06:18:10.860</c:v>
                </c:pt>
                <c:pt idx="2357">
                  <c:v>Thu Nov 18 06:18:40.866</c:v>
                </c:pt>
                <c:pt idx="2358">
                  <c:v>Thu Nov 18 06:19:10.872</c:v>
                </c:pt>
                <c:pt idx="2359">
                  <c:v>Thu Nov 18 06:19:40.878</c:v>
                </c:pt>
                <c:pt idx="2360">
                  <c:v>Thu Nov 18 06:20:10.885</c:v>
                </c:pt>
                <c:pt idx="2361">
                  <c:v>Thu Nov 18 06:20:40.891</c:v>
                </c:pt>
                <c:pt idx="2362">
                  <c:v>Thu Nov 18 06:21:10.897</c:v>
                </c:pt>
                <c:pt idx="2363">
                  <c:v>Thu Nov 18 06:21:40.903</c:v>
                </c:pt>
                <c:pt idx="2364">
                  <c:v>Thu Nov 18 06:22:10.910</c:v>
                </c:pt>
                <c:pt idx="2365">
                  <c:v>Thu Nov 18 06:22:40.915</c:v>
                </c:pt>
                <c:pt idx="2366">
                  <c:v>Thu Nov 18 06:23:10.921</c:v>
                </c:pt>
                <c:pt idx="2367">
                  <c:v>Thu Nov 18 06:23:40.927</c:v>
                </c:pt>
                <c:pt idx="2368">
                  <c:v>Thu Nov 18 06:24:10.933</c:v>
                </c:pt>
                <c:pt idx="2369">
                  <c:v>Thu Nov 18 06:24:40.939</c:v>
                </c:pt>
                <c:pt idx="2370">
                  <c:v>Thu Nov 18 06:25:10.944</c:v>
                </c:pt>
                <c:pt idx="2371">
                  <c:v>Thu Nov 18 06:25:40.950</c:v>
                </c:pt>
                <c:pt idx="2372">
                  <c:v>Thu Nov 18 06:26:10.956</c:v>
                </c:pt>
                <c:pt idx="2373">
                  <c:v>Thu Nov 18 06:26:40.962</c:v>
                </c:pt>
                <c:pt idx="2374">
                  <c:v>Thu Nov 18 06:27:10.969</c:v>
                </c:pt>
                <c:pt idx="2375">
                  <c:v>Thu Nov 18 06:27:40.975</c:v>
                </c:pt>
                <c:pt idx="2376">
                  <c:v>Thu Nov 18 06:28:10.981</c:v>
                </c:pt>
                <c:pt idx="2377">
                  <c:v>Thu Nov 18 06:28:40.987</c:v>
                </c:pt>
                <c:pt idx="2378">
                  <c:v>Thu Nov 18 06:29:10.993</c:v>
                </c:pt>
                <c:pt idx="2379">
                  <c:v>Thu Nov 18 06:29:40.999</c:v>
                </c:pt>
                <c:pt idx="2380">
                  <c:v>Thu Nov 18 06:30:11.005</c:v>
                </c:pt>
                <c:pt idx="2381">
                  <c:v>Thu Nov 18 06:30:41.012</c:v>
                </c:pt>
                <c:pt idx="2382">
                  <c:v>Thu Nov 18 06:31:11.017</c:v>
                </c:pt>
                <c:pt idx="2383">
                  <c:v>Thu Nov 18 06:31:41.024</c:v>
                </c:pt>
                <c:pt idx="2384">
                  <c:v>Thu Nov 18 06:32:11.031</c:v>
                </c:pt>
                <c:pt idx="2385">
                  <c:v>Thu Nov 18 06:32:41.037</c:v>
                </c:pt>
                <c:pt idx="2386">
                  <c:v>Thu Nov 18 06:33:11.043</c:v>
                </c:pt>
                <c:pt idx="2387">
                  <c:v>Thu Nov 18 06:33:41.049</c:v>
                </c:pt>
                <c:pt idx="2388">
                  <c:v>Thu Nov 18 06:34:11.055</c:v>
                </c:pt>
                <c:pt idx="2389">
                  <c:v>Thu Nov 18 06:34:41.061</c:v>
                </c:pt>
                <c:pt idx="2390">
                  <c:v>Thu Nov 18 06:35:11.067</c:v>
                </c:pt>
                <c:pt idx="2391">
                  <c:v>Thu Nov 18 06:35:41.073</c:v>
                </c:pt>
                <c:pt idx="2392">
                  <c:v>Thu Nov 18 06:36:11.078</c:v>
                </c:pt>
                <c:pt idx="2393">
                  <c:v>Thu Nov 18 06:36:41.084</c:v>
                </c:pt>
                <c:pt idx="2394">
                  <c:v>Thu Nov 18 06:37:11.090</c:v>
                </c:pt>
                <c:pt idx="2395">
                  <c:v>Thu Nov 18 06:37:41.096</c:v>
                </c:pt>
                <c:pt idx="2396">
                  <c:v>Thu Nov 18 06:38:11.102</c:v>
                </c:pt>
                <c:pt idx="2397">
                  <c:v>Thu Nov 18 06:38:41.108</c:v>
                </c:pt>
                <c:pt idx="2398">
                  <c:v>Thu Nov 18 06:39:11.114</c:v>
                </c:pt>
                <c:pt idx="2399">
                  <c:v>Thu Nov 18 06:39:41.119</c:v>
                </c:pt>
                <c:pt idx="2400">
                  <c:v>Thu Nov 18 06:40:11.124</c:v>
                </c:pt>
                <c:pt idx="2401">
                  <c:v>Thu Nov 18 06:40:41.129</c:v>
                </c:pt>
                <c:pt idx="2402">
                  <c:v>Thu Nov 18 06:41:11.135</c:v>
                </c:pt>
                <c:pt idx="2403">
                  <c:v>Thu Nov 18 06:41:41.141</c:v>
                </c:pt>
                <c:pt idx="2404">
                  <c:v>Thu Nov 18 06:42:11.147</c:v>
                </c:pt>
                <c:pt idx="2405">
                  <c:v>Thu Nov 18 06:42:41.153</c:v>
                </c:pt>
                <c:pt idx="2406">
                  <c:v>Thu Nov 18 06:43:11.159</c:v>
                </c:pt>
                <c:pt idx="2407">
                  <c:v>Thu Nov 18 06:43:41.165</c:v>
                </c:pt>
                <c:pt idx="2408">
                  <c:v>Thu Nov 18 06:44:11.171</c:v>
                </c:pt>
                <c:pt idx="2409">
                  <c:v>Thu Nov 18 06:44:41.178</c:v>
                </c:pt>
                <c:pt idx="2410">
                  <c:v>Thu Nov 18 06:45:11.184</c:v>
                </c:pt>
                <c:pt idx="2411">
                  <c:v>Thu Nov 18 06:45:41.190</c:v>
                </c:pt>
                <c:pt idx="2412">
                  <c:v>Thu Nov 18 06:46:11.195</c:v>
                </c:pt>
                <c:pt idx="2413">
                  <c:v>Thu Nov 18 06:46:41.201</c:v>
                </c:pt>
                <c:pt idx="2414">
                  <c:v>Thu Nov 18 06:47:11.207</c:v>
                </c:pt>
                <c:pt idx="2415">
                  <c:v>Thu Nov 18 06:47:41.214</c:v>
                </c:pt>
                <c:pt idx="2416">
                  <c:v>Thu Nov 18 06:48:11.219</c:v>
                </c:pt>
                <c:pt idx="2417">
                  <c:v>Thu Nov 18 06:48:41.225</c:v>
                </c:pt>
                <c:pt idx="2418">
                  <c:v>Thu Nov 18 06:49:11.231</c:v>
                </c:pt>
                <c:pt idx="2419">
                  <c:v>Thu Nov 18 06:49:41.237</c:v>
                </c:pt>
                <c:pt idx="2420">
                  <c:v>Thu Nov 18 06:50:11.243</c:v>
                </c:pt>
                <c:pt idx="2421">
                  <c:v>Thu Nov 18 06:50:41.249</c:v>
                </c:pt>
                <c:pt idx="2422">
                  <c:v>Thu Nov 18 06:51:11.255</c:v>
                </c:pt>
                <c:pt idx="2423">
                  <c:v>Thu Nov 18 06:51:41.261</c:v>
                </c:pt>
                <c:pt idx="2424">
                  <c:v>Thu Nov 18 06:52:11.266</c:v>
                </c:pt>
                <c:pt idx="2425">
                  <c:v>Thu Nov 18 06:52:41.272</c:v>
                </c:pt>
                <c:pt idx="2426">
                  <c:v>Thu Nov 18 06:53:11.279</c:v>
                </c:pt>
                <c:pt idx="2427">
                  <c:v>Thu Nov 18 06:53:41.285</c:v>
                </c:pt>
                <c:pt idx="2428">
                  <c:v>Thu Nov 18 06:54:11.291</c:v>
                </c:pt>
                <c:pt idx="2429">
                  <c:v>Thu Nov 18 06:54:41.297</c:v>
                </c:pt>
                <c:pt idx="2430">
                  <c:v>Thu Nov 18 06:55:11.303</c:v>
                </c:pt>
                <c:pt idx="2431">
                  <c:v>Thu Nov 18 06:55:41.309</c:v>
                </c:pt>
                <c:pt idx="2432">
                  <c:v>Thu Nov 18 06:56:11.316</c:v>
                </c:pt>
                <c:pt idx="2433">
                  <c:v>Thu Nov 18 06:56:41.321</c:v>
                </c:pt>
                <c:pt idx="2434">
                  <c:v>Thu Nov 18 06:57:11.326</c:v>
                </c:pt>
                <c:pt idx="2435">
                  <c:v>Thu Nov 18 06:57:41.331</c:v>
                </c:pt>
                <c:pt idx="2436">
                  <c:v>Thu Nov 18 06:58:11.338</c:v>
                </c:pt>
                <c:pt idx="2437">
                  <c:v>Thu Nov 18 06:58:41.345</c:v>
                </c:pt>
                <c:pt idx="2438">
                  <c:v>Thu Nov 18 06:59:11.351</c:v>
                </c:pt>
                <c:pt idx="2439">
                  <c:v>Thu Nov 18 06:59:41.357</c:v>
                </c:pt>
                <c:pt idx="2440">
                  <c:v>Thu Nov 18 07:00:11.364</c:v>
                </c:pt>
                <c:pt idx="2441">
                  <c:v>Thu Nov 18 07:00:41.370</c:v>
                </c:pt>
                <c:pt idx="2442">
                  <c:v>Thu Nov 18 07:01:11.376</c:v>
                </c:pt>
                <c:pt idx="2443">
                  <c:v>Thu Nov 18 07:01:41.382</c:v>
                </c:pt>
                <c:pt idx="2444">
                  <c:v>Thu Nov 18 07:02:11.388</c:v>
                </c:pt>
                <c:pt idx="2445">
                  <c:v>Thu Nov 18 07:02:41.394</c:v>
                </c:pt>
                <c:pt idx="2446">
                  <c:v>Thu Nov 18 07:03:11.401</c:v>
                </c:pt>
                <c:pt idx="2447">
                  <c:v>Thu Nov 18 07:03:41.407</c:v>
                </c:pt>
                <c:pt idx="2448">
                  <c:v>Thu Nov 18 07:04:11.413</c:v>
                </c:pt>
                <c:pt idx="2449">
                  <c:v>Thu Nov 18 07:04:41.419</c:v>
                </c:pt>
                <c:pt idx="2450">
                  <c:v>Thu Nov 18 07:05:11.425</c:v>
                </c:pt>
                <c:pt idx="2451">
                  <c:v>Thu Nov 18 07:05:41.431</c:v>
                </c:pt>
                <c:pt idx="2452">
                  <c:v>Thu Nov 18 07:06:11.437</c:v>
                </c:pt>
                <c:pt idx="2453">
                  <c:v>Thu Nov 18 07:06:41.443</c:v>
                </c:pt>
                <c:pt idx="2454">
                  <c:v>Thu Nov 18 07:07:11.449</c:v>
                </c:pt>
                <c:pt idx="2455">
                  <c:v>Thu Nov 18 07:07:41.455</c:v>
                </c:pt>
                <c:pt idx="2456">
                  <c:v>Thu Nov 18 07:08:11.459</c:v>
                </c:pt>
                <c:pt idx="2457">
                  <c:v>Thu Nov 18 07:08:41.466</c:v>
                </c:pt>
                <c:pt idx="2458">
                  <c:v>Thu Nov 18 07:09:11.473</c:v>
                </c:pt>
                <c:pt idx="2459">
                  <c:v>Thu Nov 18 07:09:41.479</c:v>
                </c:pt>
                <c:pt idx="2460">
                  <c:v>Thu Nov 18 07:10:11.486</c:v>
                </c:pt>
                <c:pt idx="2461">
                  <c:v>Thu Nov 18 07:10:41.492</c:v>
                </c:pt>
                <c:pt idx="2462">
                  <c:v>Thu Nov 18 07:11:11.498</c:v>
                </c:pt>
                <c:pt idx="2463">
                  <c:v>Thu Nov 18 07:11:41.504</c:v>
                </c:pt>
                <c:pt idx="2464">
                  <c:v>Thu Nov 18 07:12:11.510</c:v>
                </c:pt>
                <c:pt idx="2465">
                  <c:v>Thu Nov 18 07:12:41.516</c:v>
                </c:pt>
                <c:pt idx="2466">
                  <c:v>Thu Nov 18 07:13:11.523</c:v>
                </c:pt>
                <c:pt idx="2467">
                  <c:v>Thu Nov 18 07:13:41.528</c:v>
                </c:pt>
                <c:pt idx="2468">
                  <c:v>Thu Nov 18 07:14:11.535</c:v>
                </c:pt>
                <c:pt idx="2469">
                  <c:v>Thu Nov 18 07:14:41.541</c:v>
                </c:pt>
                <c:pt idx="2470">
                  <c:v>Thu Nov 18 07:15:11.547</c:v>
                </c:pt>
                <c:pt idx="2471">
                  <c:v>Thu Nov 18 07:15:41.554</c:v>
                </c:pt>
                <c:pt idx="2472">
                  <c:v>Thu Nov 18 07:16:11.560</c:v>
                </c:pt>
                <c:pt idx="2473">
                  <c:v>Thu Nov 18 07:16:41.565</c:v>
                </c:pt>
                <c:pt idx="2474">
                  <c:v>Thu Nov 18 07:17:11.571</c:v>
                </c:pt>
                <c:pt idx="2475">
                  <c:v>Thu Nov 18 07:17:41.577</c:v>
                </c:pt>
                <c:pt idx="2476">
                  <c:v>Thu Nov 18 07:18:11.583</c:v>
                </c:pt>
                <c:pt idx="2477">
                  <c:v>Thu Nov 18 07:18:41.589</c:v>
                </c:pt>
                <c:pt idx="2478">
                  <c:v>Thu Nov 18 07:19:11.594</c:v>
                </c:pt>
                <c:pt idx="2479">
                  <c:v>Thu Nov 18 07:19:41.600</c:v>
                </c:pt>
                <c:pt idx="2480">
                  <c:v>Thu Nov 18 07:20:11.606</c:v>
                </c:pt>
                <c:pt idx="2481">
                  <c:v>Thu Nov 18 07:20:41.612</c:v>
                </c:pt>
                <c:pt idx="2482">
                  <c:v>Thu Nov 18 07:21:11.618</c:v>
                </c:pt>
                <c:pt idx="2483">
                  <c:v>Thu Nov 18 07:21:41.625</c:v>
                </c:pt>
                <c:pt idx="2484">
                  <c:v>Thu Nov 18 07:22:11.631</c:v>
                </c:pt>
                <c:pt idx="2485">
                  <c:v>Thu Nov 18 07:22:41.637</c:v>
                </c:pt>
                <c:pt idx="2486">
                  <c:v>Thu Nov 18 07:23:11.643</c:v>
                </c:pt>
                <c:pt idx="2487">
                  <c:v>Thu Nov 18 07:23:41.649</c:v>
                </c:pt>
                <c:pt idx="2488">
                  <c:v>Thu Nov 18 07:24:11.655</c:v>
                </c:pt>
                <c:pt idx="2489">
                  <c:v>Thu Nov 18 07:24:41.661</c:v>
                </c:pt>
                <c:pt idx="2490">
                  <c:v>Thu Nov 18 07:25:11.666</c:v>
                </c:pt>
                <c:pt idx="2491">
                  <c:v>Thu Nov 18 07:25:41.673</c:v>
                </c:pt>
                <c:pt idx="2492">
                  <c:v>Thu Nov 18 07:26:11.680</c:v>
                </c:pt>
                <c:pt idx="2493">
                  <c:v>Thu Nov 18 07:26:41.686</c:v>
                </c:pt>
                <c:pt idx="2494">
                  <c:v>Thu Nov 18 07:27:11.693</c:v>
                </c:pt>
                <c:pt idx="2495">
                  <c:v>Thu Nov 18 07:27:41.699</c:v>
                </c:pt>
                <c:pt idx="2496">
                  <c:v>Thu Nov 18 07:28:11.705</c:v>
                </c:pt>
                <c:pt idx="2497">
                  <c:v>Thu Nov 18 07:28:41.711</c:v>
                </c:pt>
                <c:pt idx="2498">
                  <c:v>Thu Nov 18 07:29:11.717</c:v>
                </c:pt>
                <c:pt idx="2499">
                  <c:v>Thu Nov 18 07:29:41.722</c:v>
                </c:pt>
                <c:pt idx="2500">
                  <c:v>Thu Nov 18 07:30:11.729</c:v>
                </c:pt>
                <c:pt idx="2501">
                  <c:v>Thu Nov 18 07:30:41.735</c:v>
                </c:pt>
                <c:pt idx="2502">
                  <c:v>Thu Nov 18 07:31:11.741</c:v>
                </c:pt>
                <c:pt idx="2503">
                  <c:v>Thu Nov 18 07:31:41.747</c:v>
                </c:pt>
                <c:pt idx="2504">
                  <c:v>Thu Nov 18 07:32:11.753</c:v>
                </c:pt>
                <c:pt idx="2505">
                  <c:v>Thu Nov 18 07:32:41.759</c:v>
                </c:pt>
                <c:pt idx="2506">
                  <c:v>Thu Nov 18 07:33:11.765</c:v>
                </c:pt>
                <c:pt idx="2507">
                  <c:v>Thu Nov 18 07:33:41.770</c:v>
                </c:pt>
                <c:pt idx="2508">
                  <c:v>Thu Nov 18 07:34:11.776</c:v>
                </c:pt>
                <c:pt idx="2509">
                  <c:v>Thu Nov 18 07:34:41.782</c:v>
                </c:pt>
                <c:pt idx="2510">
                  <c:v>Thu Nov 18 07:35:11.788</c:v>
                </c:pt>
                <c:pt idx="2511">
                  <c:v>Thu Nov 18 07:35:41.795</c:v>
                </c:pt>
                <c:pt idx="2512">
                  <c:v>Thu Nov 18 07:36:11.800</c:v>
                </c:pt>
                <c:pt idx="2513">
                  <c:v>Thu Nov 18 07:36:41.806</c:v>
                </c:pt>
                <c:pt idx="2514">
                  <c:v>Thu Nov 18 07:37:11.812</c:v>
                </c:pt>
                <c:pt idx="2515">
                  <c:v>Thu Nov 18 07:37:41.818</c:v>
                </c:pt>
                <c:pt idx="2516">
                  <c:v>Thu Nov 18 07:38:11.824</c:v>
                </c:pt>
                <c:pt idx="2517">
                  <c:v>Thu Nov 18 07:38:41.831</c:v>
                </c:pt>
                <c:pt idx="2518">
                  <c:v>Thu Nov 18 07:39:11.836</c:v>
                </c:pt>
                <c:pt idx="2519">
                  <c:v>Thu Nov 18 07:39:41.841</c:v>
                </c:pt>
                <c:pt idx="2520">
                  <c:v>Thu Nov 18 07:40:11.847</c:v>
                </c:pt>
                <c:pt idx="2521">
                  <c:v>Thu Nov 18 07:40:41.852</c:v>
                </c:pt>
                <c:pt idx="2522">
                  <c:v>Thu Nov 18 07:41:11.859</c:v>
                </c:pt>
                <c:pt idx="2523">
                  <c:v>Thu Nov 18 07:41:41.864</c:v>
                </c:pt>
                <c:pt idx="2524">
                  <c:v>Thu Nov 18 07:42:11.870</c:v>
                </c:pt>
                <c:pt idx="2525">
                  <c:v>Thu Nov 18 07:42:41.876</c:v>
                </c:pt>
                <c:pt idx="2526">
                  <c:v>Thu Nov 18 07:43:11.882</c:v>
                </c:pt>
                <c:pt idx="2527">
                  <c:v>Thu Nov 18 07:43:41.889</c:v>
                </c:pt>
                <c:pt idx="2528">
                  <c:v>Thu Nov 18 07:44:11.894</c:v>
                </c:pt>
                <c:pt idx="2529">
                  <c:v>Thu Nov 18 07:44:41.900</c:v>
                </c:pt>
                <c:pt idx="2530">
                  <c:v>Thu Nov 18 07:45:11.906</c:v>
                </c:pt>
                <c:pt idx="2531">
                  <c:v>Thu Nov 18 07:45:41.911</c:v>
                </c:pt>
                <c:pt idx="2532">
                  <c:v>Thu Nov 18 07:46:11.918</c:v>
                </c:pt>
                <c:pt idx="2533">
                  <c:v>Thu Nov 18 07:46:41.925</c:v>
                </c:pt>
                <c:pt idx="2534">
                  <c:v>Thu Nov 18 07:47:11.931</c:v>
                </c:pt>
                <c:pt idx="2535">
                  <c:v>Thu Nov 18 07:47:41.937</c:v>
                </c:pt>
                <c:pt idx="2536">
                  <c:v>Thu Nov 18 07:48:11.943</c:v>
                </c:pt>
                <c:pt idx="2537">
                  <c:v>Thu Nov 18 07:48:41.950</c:v>
                </c:pt>
                <c:pt idx="2538">
                  <c:v>Thu Nov 18 07:49:11.956</c:v>
                </c:pt>
                <c:pt idx="2539">
                  <c:v>Thu Nov 18 07:49:41.962</c:v>
                </c:pt>
                <c:pt idx="2540">
                  <c:v>Thu Nov 18 07:50:11.968</c:v>
                </c:pt>
                <c:pt idx="2541">
                  <c:v>Thu Nov 18 07:50:41.974</c:v>
                </c:pt>
                <c:pt idx="2542">
                  <c:v>Thu Nov 18 07:51:11.979</c:v>
                </c:pt>
                <c:pt idx="2543">
                  <c:v>Thu Nov 18 07:51:41.985</c:v>
                </c:pt>
                <c:pt idx="2544">
                  <c:v>Thu Nov 18 07:52:11.991</c:v>
                </c:pt>
                <c:pt idx="2545">
                  <c:v>Thu Nov 18 07:52:41.997</c:v>
                </c:pt>
                <c:pt idx="2546">
                  <c:v>Thu Nov 18 07:53:12.003</c:v>
                </c:pt>
                <c:pt idx="2547">
                  <c:v>Thu Nov 18 07:53:42.009</c:v>
                </c:pt>
                <c:pt idx="2548">
                  <c:v>Thu Nov 18 07:54:12.015</c:v>
                </c:pt>
                <c:pt idx="2549">
                  <c:v>Thu Nov 18 07:54:42.021</c:v>
                </c:pt>
                <c:pt idx="2550">
                  <c:v>Thu Nov 18 07:55:12.027</c:v>
                </c:pt>
                <c:pt idx="2551">
                  <c:v>Thu Nov 18 07:55:42.033</c:v>
                </c:pt>
                <c:pt idx="2552">
                  <c:v>Thu Nov 18 07:56:12.039</c:v>
                </c:pt>
                <c:pt idx="2553">
                  <c:v>Thu Nov 18 07:56:42.045</c:v>
                </c:pt>
                <c:pt idx="2554">
                  <c:v>Thu Nov 18 07:57:12.050</c:v>
                </c:pt>
                <c:pt idx="2555">
                  <c:v>Thu Nov 18 07:57:42.056</c:v>
                </c:pt>
                <c:pt idx="2556">
                  <c:v>Thu Nov 18 07:58:12.062</c:v>
                </c:pt>
                <c:pt idx="2557">
                  <c:v>Thu Nov 18 07:58:42.069</c:v>
                </c:pt>
                <c:pt idx="2558">
                  <c:v>Thu Nov 18 07:59:12.076</c:v>
                </c:pt>
                <c:pt idx="2559">
                  <c:v>Thu Nov 18 07:59:42.082</c:v>
                </c:pt>
                <c:pt idx="2560">
                  <c:v>Thu Nov 18 08:00:12.089</c:v>
                </c:pt>
                <c:pt idx="2561">
                  <c:v>Thu Nov 18 08:00:42.094</c:v>
                </c:pt>
                <c:pt idx="2562">
                  <c:v>Thu Nov 18 08:01:12.099</c:v>
                </c:pt>
                <c:pt idx="2563">
                  <c:v>Thu Nov 18 08:01:42.105</c:v>
                </c:pt>
                <c:pt idx="2564">
                  <c:v>Thu Nov 18 08:02:12.110</c:v>
                </c:pt>
                <c:pt idx="2565">
                  <c:v>Thu Nov 18 08:02:42.116</c:v>
                </c:pt>
                <c:pt idx="2566">
                  <c:v>Thu Nov 18 08:03:12.122</c:v>
                </c:pt>
                <c:pt idx="2567">
                  <c:v>Thu Nov 18 08:03:42.128</c:v>
                </c:pt>
                <c:pt idx="2568">
                  <c:v>Thu Nov 18 08:04:12.134</c:v>
                </c:pt>
                <c:pt idx="2569">
                  <c:v>Thu Nov 18 08:04:42.140</c:v>
                </c:pt>
                <c:pt idx="2570">
                  <c:v>Thu Nov 18 08:05:12.146</c:v>
                </c:pt>
                <c:pt idx="2571">
                  <c:v>Thu Nov 18 08:05:42.152</c:v>
                </c:pt>
                <c:pt idx="2572">
                  <c:v>Thu Nov 18 08:06:12.158</c:v>
                </c:pt>
                <c:pt idx="2573">
                  <c:v>Thu Nov 18 08:06:42.163</c:v>
                </c:pt>
                <c:pt idx="2574">
                  <c:v>Thu Nov 18 08:07:12.168</c:v>
                </c:pt>
                <c:pt idx="2575">
                  <c:v>Thu Nov 18 08:07:42.174</c:v>
                </c:pt>
                <c:pt idx="2576">
                  <c:v>Thu Nov 18 08:08:12.180</c:v>
                </c:pt>
                <c:pt idx="2577">
                  <c:v>Thu Nov 18 08:08:42.186</c:v>
                </c:pt>
                <c:pt idx="2578">
                  <c:v>Thu Nov 18 08:09:12.193</c:v>
                </c:pt>
                <c:pt idx="2579">
                  <c:v>Thu Nov 18 08:09:42.203</c:v>
                </c:pt>
                <c:pt idx="2580">
                  <c:v>Thu Nov 18 08:10:12.209</c:v>
                </c:pt>
                <c:pt idx="2581">
                  <c:v>Thu Nov 18 08:10:42.215</c:v>
                </c:pt>
                <c:pt idx="2582">
                  <c:v>Thu Nov 18 08:11:12.221</c:v>
                </c:pt>
                <c:pt idx="2583">
                  <c:v>Thu Nov 18 08:11:42.227</c:v>
                </c:pt>
                <c:pt idx="2584">
                  <c:v>Thu Nov 18 08:12:12.233</c:v>
                </c:pt>
                <c:pt idx="2585">
                  <c:v>Thu Nov 18 08:12:42.238</c:v>
                </c:pt>
                <c:pt idx="2586">
                  <c:v>Thu Nov 18 08:13:12.244</c:v>
                </c:pt>
                <c:pt idx="2587">
                  <c:v>Thu Nov 18 08:13:42.250</c:v>
                </c:pt>
                <c:pt idx="2588">
                  <c:v>Thu Nov 18 08:14:12.256</c:v>
                </c:pt>
                <c:pt idx="2589">
                  <c:v>Thu Nov 18 08:14:42.262</c:v>
                </c:pt>
                <c:pt idx="2590">
                  <c:v>Thu Nov 18 08:15:12.268</c:v>
                </c:pt>
                <c:pt idx="2591">
                  <c:v>Thu Nov 18 08:15:42.273</c:v>
                </c:pt>
                <c:pt idx="2592">
                  <c:v>Thu Nov 18 08:16:12.279</c:v>
                </c:pt>
                <c:pt idx="2593">
                  <c:v>Thu Nov 18 08:16:42.285</c:v>
                </c:pt>
                <c:pt idx="2594">
                  <c:v>Thu Nov 18 08:17:12.291</c:v>
                </c:pt>
                <c:pt idx="2595">
                  <c:v>Thu Nov 18 08:17:42.297</c:v>
                </c:pt>
                <c:pt idx="2596">
                  <c:v>Thu Nov 18 08:18:12.302</c:v>
                </c:pt>
                <c:pt idx="2597">
                  <c:v>Thu Nov 18 08:18:42.308</c:v>
                </c:pt>
                <c:pt idx="2598">
                  <c:v>Thu Nov 18 08:19:12.315</c:v>
                </c:pt>
                <c:pt idx="2599">
                  <c:v>Thu Nov 18 08:19:42.321</c:v>
                </c:pt>
                <c:pt idx="2600">
                  <c:v>Thu Nov 18 08:20:12.328</c:v>
                </c:pt>
                <c:pt idx="2601">
                  <c:v>Thu Nov 18 08:20:42.332</c:v>
                </c:pt>
                <c:pt idx="2602">
                  <c:v>Thu Nov 18 08:21:12.338</c:v>
                </c:pt>
                <c:pt idx="2603">
                  <c:v>Thu Nov 18 08:21:42.344</c:v>
                </c:pt>
                <c:pt idx="2604">
                  <c:v>Thu Nov 18 08:22:12.350</c:v>
                </c:pt>
                <c:pt idx="2605">
                  <c:v>Thu Nov 18 08:22:42.356</c:v>
                </c:pt>
                <c:pt idx="2606">
                  <c:v>Thu Nov 18 08:23:12.365</c:v>
                </c:pt>
                <c:pt idx="2607">
                  <c:v>Thu Nov 18 08:23:42.370</c:v>
                </c:pt>
                <c:pt idx="2608">
                  <c:v>Thu Nov 18 08:24:12.376</c:v>
                </c:pt>
                <c:pt idx="2609">
                  <c:v>Thu Nov 18 08:24:42.382</c:v>
                </c:pt>
                <c:pt idx="2610">
                  <c:v>Thu Nov 18 08:25:12.389</c:v>
                </c:pt>
                <c:pt idx="2611">
                  <c:v>Thu Nov 18 08:25:42.395</c:v>
                </c:pt>
                <c:pt idx="2612">
                  <c:v>Thu Nov 18 08:26:12.400</c:v>
                </c:pt>
                <c:pt idx="2613">
                  <c:v>Thu Nov 18 08:26:42.406</c:v>
                </c:pt>
                <c:pt idx="2614">
                  <c:v>Thu Nov 18 08:27:12.412</c:v>
                </c:pt>
                <c:pt idx="2615">
                  <c:v>Thu Nov 18 08:27:42.418</c:v>
                </c:pt>
                <c:pt idx="2616">
                  <c:v>Thu Nov 18 08:28:12.424</c:v>
                </c:pt>
                <c:pt idx="2617">
                  <c:v>Thu Nov 18 08:28:42.428</c:v>
                </c:pt>
                <c:pt idx="2618">
                  <c:v>Thu Nov 18 08:29:12.434</c:v>
                </c:pt>
                <c:pt idx="2619">
                  <c:v>Thu Nov 18 08:29:42.440</c:v>
                </c:pt>
                <c:pt idx="2620">
                  <c:v>Thu Nov 18 08:30:12.447</c:v>
                </c:pt>
                <c:pt idx="2621">
                  <c:v>Thu Nov 18 08:30:42.453</c:v>
                </c:pt>
                <c:pt idx="2622">
                  <c:v>Thu Nov 18 08:31:12.458</c:v>
                </c:pt>
                <c:pt idx="2623">
                  <c:v>Thu Nov 18 08:31:42.464</c:v>
                </c:pt>
                <c:pt idx="2624">
                  <c:v>Thu Nov 18 08:32:12.470</c:v>
                </c:pt>
                <c:pt idx="2625">
                  <c:v>Thu Nov 18 08:32:42.476</c:v>
                </c:pt>
                <c:pt idx="2626">
                  <c:v>Thu Nov 18 08:33:12.482</c:v>
                </c:pt>
                <c:pt idx="2627">
                  <c:v>Thu Nov 18 08:33:42.488</c:v>
                </c:pt>
                <c:pt idx="2628">
                  <c:v>Thu Nov 18 08:34:12.493</c:v>
                </c:pt>
                <c:pt idx="2629">
                  <c:v>Thu Nov 18 08:34:42.500</c:v>
                </c:pt>
                <c:pt idx="2630">
                  <c:v>Thu Nov 18 08:35:12.506</c:v>
                </c:pt>
                <c:pt idx="2631">
                  <c:v>Thu Nov 18 08:35:42.512</c:v>
                </c:pt>
                <c:pt idx="2632">
                  <c:v>Thu Nov 18 08:36:12.518</c:v>
                </c:pt>
                <c:pt idx="2633">
                  <c:v>Thu Nov 18 08:36:42.524</c:v>
                </c:pt>
                <c:pt idx="2634">
                  <c:v>Thu Nov 18 08:37:12.530</c:v>
                </c:pt>
                <c:pt idx="2635">
                  <c:v>Thu Nov 18 08:37:42.536</c:v>
                </c:pt>
                <c:pt idx="2636">
                  <c:v>Thu Nov 18 08:38:12.542</c:v>
                </c:pt>
                <c:pt idx="2637">
                  <c:v>Thu Nov 18 08:38:42.549</c:v>
                </c:pt>
                <c:pt idx="2638">
                  <c:v>Thu Nov 18 08:39:12.555</c:v>
                </c:pt>
                <c:pt idx="2639">
                  <c:v>Thu Nov 18 08:39:42.561</c:v>
                </c:pt>
                <c:pt idx="2640">
                  <c:v>Thu Nov 18 08:40:12.567</c:v>
                </c:pt>
                <c:pt idx="2641">
                  <c:v>Thu Nov 18 08:40:42.574</c:v>
                </c:pt>
                <c:pt idx="2642">
                  <c:v>Thu Nov 18 08:41:12.580</c:v>
                </c:pt>
                <c:pt idx="2643">
                  <c:v>Thu Nov 18 08:41:42.587</c:v>
                </c:pt>
                <c:pt idx="2644">
                  <c:v>Thu Nov 18 08:42:12.593</c:v>
                </c:pt>
                <c:pt idx="2645">
                  <c:v>Thu Nov 18 08:42:42.599</c:v>
                </c:pt>
                <c:pt idx="2646">
                  <c:v>Thu Nov 18 08:43:12.605</c:v>
                </c:pt>
                <c:pt idx="2647">
                  <c:v>Thu Nov 18 08:43:42.611</c:v>
                </c:pt>
                <c:pt idx="2648">
                  <c:v>Thu Nov 18 08:44:12.617</c:v>
                </c:pt>
                <c:pt idx="2649">
                  <c:v>Thu Nov 18 08:44:42.622</c:v>
                </c:pt>
                <c:pt idx="2650">
                  <c:v>Thu Nov 18 08:45:12.627</c:v>
                </c:pt>
                <c:pt idx="2651">
                  <c:v>Thu Nov 18 08:45:42.633</c:v>
                </c:pt>
                <c:pt idx="2652">
                  <c:v>Thu Nov 18 08:46:12.646</c:v>
                </c:pt>
                <c:pt idx="2653">
                  <c:v>Thu Nov 18 08:46:42.653</c:v>
                </c:pt>
                <c:pt idx="2654">
                  <c:v>Thu Nov 18 08:47:12.659</c:v>
                </c:pt>
                <c:pt idx="2655">
                  <c:v>Thu Nov 18 08:47:42.665</c:v>
                </c:pt>
                <c:pt idx="2656">
                  <c:v>Thu Nov 18 08:48:12.671</c:v>
                </c:pt>
                <c:pt idx="2657">
                  <c:v>Thu Nov 18 08:48:42.677</c:v>
                </c:pt>
                <c:pt idx="2658">
                  <c:v>Thu Nov 18 08:49:12.683</c:v>
                </c:pt>
                <c:pt idx="2659">
                  <c:v>Thu Nov 18 08:49:42.689</c:v>
                </c:pt>
                <c:pt idx="2660">
                  <c:v>Thu Nov 18 08:50:12.694</c:v>
                </c:pt>
                <c:pt idx="2661">
                  <c:v>Thu Nov 18 08:50:42.700</c:v>
                </c:pt>
                <c:pt idx="2662">
                  <c:v>Thu Nov 18 08:51:12.706</c:v>
                </c:pt>
                <c:pt idx="2663">
                  <c:v>Thu Nov 18 08:51:42.712</c:v>
                </c:pt>
                <c:pt idx="2664">
                  <c:v>Thu Nov 18 08:52:12.719</c:v>
                </c:pt>
                <c:pt idx="2665">
                  <c:v>Thu Nov 18 08:52:42.725</c:v>
                </c:pt>
                <c:pt idx="2666">
                  <c:v>Thu Nov 18 08:53:12.731</c:v>
                </c:pt>
                <c:pt idx="2667">
                  <c:v>Thu Nov 18 08:53:42.737</c:v>
                </c:pt>
                <c:pt idx="2668">
                  <c:v>Thu Nov 18 08:54:12.743</c:v>
                </c:pt>
                <c:pt idx="2669">
                  <c:v>Thu Nov 18 08:54:42.749</c:v>
                </c:pt>
                <c:pt idx="2670">
                  <c:v>Thu Nov 18 08:55:12.754</c:v>
                </c:pt>
                <c:pt idx="2671">
                  <c:v>Thu Nov 18 08:55:42.759</c:v>
                </c:pt>
                <c:pt idx="2672">
                  <c:v>Thu Nov 18 08:56:12.766</c:v>
                </c:pt>
                <c:pt idx="2673">
                  <c:v>Thu Nov 18 08:56:42.772</c:v>
                </c:pt>
                <c:pt idx="2674">
                  <c:v>Thu Nov 18 08:57:12.778</c:v>
                </c:pt>
                <c:pt idx="2675">
                  <c:v>Thu Nov 18 08:57:42.784</c:v>
                </c:pt>
                <c:pt idx="2676">
                  <c:v>Thu Nov 18 08:58:12.790</c:v>
                </c:pt>
                <c:pt idx="2677">
                  <c:v>Thu Nov 18 08:58:42.796</c:v>
                </c:pt>
                <c:pt idx="2678">
                  <c:v>Thu Nov 18 08:59:12.802</c:v>
                </c:pt>
                <c:pt idx="2679">
                  <c:v>Thu Nov 18 08:59:42.808</c:v>
                </c:pt>
                <c:pt idx="2680">
                  <c:v>Thu Nov 18 09:00:12.814</c:v>
                </c:pt>
                <c:pt idx="2681">
                  <c:v>Thu Nov 18 09:00:42.819</c:v>
                </c:pt>
                <c:pt idx="2682">
                  <c:v>Thu Nov 18 09:01:12.824</c:v>
                </c:pt>
                <c:pt idx="2683">
                  <c:v>Thu Nov 18 09:01:42.831</c:v>
                </c:pt>
                <c:pt idx="2684">
                  <c:v>Thu Nov 18 09:02:12.837</c:v>
                </c:pt>
                <c:pt idx="2685">
                  <c:v>Thu Nov 18 09:02:42.844</c:v>
                </c:pt>
                <c:pt idx="2686">
                  <c:v>Thu Nov 18 09:03:12.851</c:v>
                </c:pt>
                <c:pt idx="2687">
                  <c:v>Thu Nov 18 09:03:42.856</c:v>
                </c:pt>
                <c:pt idx="2688">
                  <c:v>Thu Nov 18 09:04:12.862</c:v>
                </c:pt>
                <c:pt idx="2689">
                  <c:v>Thu Nov 18 09:04:42.868</c:v>
                </c:pt>
                <c:pt idx="2690">
                  <c:v>Thu Nov 18 09:05:12.874</c:v>
                </c:pt>
                <c:pt idx="2691">
                  <c:v>Thu Nov 18 09:05:42.881</c:v>
                </c:pt>
                <c:pt idx="2692">
                  <c:v>Thu Nov 18 09:06:12.887</c:v>
                </c:pt>
                <c:pt idx="2693">
                  <c:v>Thu Nov 18 09:06:42.892</c:v>
                </c:pt>
                <c:pt idx="2694">
                  <c:v>Thu Nov 18 09:07:12.898</c:v>
                </c:pt>
                <c:pt idx="2695">
                  <c:v>Thu Nov 18 09:07:42.905</c:v>
                </c:pt>
                <c:pt idx="2696">
                  <c:v>Thu Nov 18 09:08:12.912</c:v>
                </c:pt>
                <c:pt idx="2697">
                  <c:v>Thu Nov 18 09:08:42.919</c:v>
                </c:pt>
                <c:pt idx="2698">
                  <c:v>Thu Nov 18 09:09:12.924</c:v>
                </c:pt>
                <c:pt idx="2699">
                  <c:v>Thu Nov 18 09:09:42.929</c:v>
                </c:pt>
                <c:pt idx="2700">
                  <c:v>Thu Nov 18 09:10:12.935</c:v>
                </c:pt>
                <c:pt idx="2701">
                  <c:v>Thu Nov 18 09:10:42.941</c:v>
                </c:pt>
                <c:pt idx="2702">
                  <c:v>Thu Nov 18 09:11:12.947</c:v>
                </c:pt>
                <c:pt idx="2703">
                  <c:v>Thu Nov 18 09:11:42.953</c:v>
                </c:pt>
                <c:pt idx="2704">
                  <c:v>Thu Nov 18 09:12:12.959</c:v>
                </c:pt>
                <c:pt idx="2705">
                  <c:v>Thu Nov 18 09:12:42.966</c:v>
                </c:pt>
                <c:pt idx="2706">
                  <c:v>Thu Nov 18 09:13:12.972</c:v>
                </c:pt>
                <c:pt idx="2707">
                  <c:v>Thu Nov 18 09:13:42.979</c:v>
                </c:pt>
                <c:pt idx="2708">
                  <c:v>Thu Nov 18 09:14:12.986</c:v>
                </c:pt>
                <c:pt idx="2709">
                  <c:v>Thu Nov 18 09:14:42.991</c:v>
                </c:pt>
                <c:pt idx="2710">
                  <c:v>Thu Nov 18 09:15:12.997</c:v>
                </c:pt>
                <c:pt idx="2711">
                  <c:v>Thu Nov 18 09:15:43.003</c:v>
                </c:pt>
                <c:pt idx="2712">
                  <c:v>Thu Nov 18 09:16:13.009</c:v>
                </c:pt>
                <c:pt idx="2713">
                  <c:v>Thu Nov 18 09:16:43.015</c:v>
                </c:pt>
                <c:pt idx="2714">
                  <c:v>Thu Nov 18 09:17:13.020</c:v>
                </c:pt>
                <c:pt idx="2715">
                  <c:v>Thu Nov 18 09:17:43.026</c:v>
                </c:pt>
                <c:pt idx="2716">
                  <c:v>Thu Nov 18 09:18:13.032</c:v>
                </c:pt>
                <c:pt idx="2717">
                  <c:v>Thu Nov 18 09:18:43.038</c:v>
                </c:pt>
                <c:pt idx="2718">
                  <c:v>Thu Nov 18 09:19:13.044</c:v>
                </c:pt>
                <c:pt idx="2719">
                  <c:v>Thu Nov 18 09:19:43.051</c:v>
                </c:pt>
                <c:pt idx="2720">
                  <c:v>Thu Nov 18 09:20:13.056</c:v>
                </c:pt>
                <c:pt idx="2721">
                  <c:v>Thu Nov 18 09:20:43.062</c:v>
                </c:pt>
                <c:pt idx="2722">
                  <c:v>Thu Nov 18 09:21:13.068</c:v>
                </c:pt>
                <c:pt idx="2723">
                  <c:v>Thu Nov 18 09:21:43.075</c:v>
                </c:pt>
                <c:pt idx="2724">
                  <c:v>Thu Nov 18 09:22:13.081</c:v>
                </c:pt>
                <c:pt idx="2725">
                  <c:v>Thu Nov 18 09:22:43.086</c:v>
                </c:pt>
                <c:pt idx="2726">
                  <c:v>Thu Nov 18 09:23:13.092</c:v>
                </c:pt>
                <c:pt idx="2727">
                  <c:v>Thu Nov 18 09:23:43.098</c:v>
                </c:pt>
                <c:pt idx="2728">
                  <c:v>Thu Nov 18 09:24:13.104</c:v>
                </c:pt>
                <c:pt idx="2729">
                  <c:v>Thu Nov 18 09:24:43.111</c:v>
                </c:pt>
                <c:pt idx="2730">
                  <c:v>Thu Nov 18 09:25:13.117</c:v>
                </c:pt>
                <c:pt idx="2731">
                  <c:v>Thu Nov 18 09:25:43.122</c:v>
                </c:pt>
                <c:pt idx="2732">
                  <c:v>Thu Nov 18 09:26:13.127</c:v>
                </c:pt>
                <c:pt idx="2733">
                  <c:v>Thu Nov 18 09:26:43.133</c:v>
                </c:pt>
                <c:pt idx="2734">
                  <c:v>Thu Nov 18 09:27:13.139</c:v>
                </c:pt>
                <c:pt idx="2735">
                  <c:v>Thu Nov 18 09:27:43.145</c:v>
                </c:pt>
                <c:pt idx="2736">
                  <c:v>Thu Nov 18 09:28:13.151</c:v>
                </c:pt>
                <c:pt idx="2737">
                  <c:v>Thu Nov 18 09:28:43.157</c:v>
                </c:pt>
                <c:pt idx="2738">
                  <c:v>Thu Nov 18 09:29:13.164</c:v>
                </c:pt>
                <c:pt idx="2739">
                  <c:v>Thu Nov 18 09:29:43.170</c:v>
                </c:pt>
                <c:pt idx="2740">
                  <c:v>Thu Nov 18 09:30:13.176</c:v>
                </c:pt>
                <c:pt idx="2741">
                  <c:v>Thu Nov 18 09:30:43.182</c:v>
                </c:pt>
                <c:pt idx="2742">
                  <c:v>Thu Nov 18 09:31:13.187</c:v>
                </c:pt>
                <c:pt idx="2743">
                  <c:v>Thu Nov 18 09:31:43.193</c:v>
                </c:pt>
                <c:pt idx="2744">
                  <c:v>Thu Nov 18 09:32:13.199</c:v>
                </c:pt>
                <c:pt idx="2745">
                  <c:v>Thu Nov 18 09:32:43.204</c:v>
                </c:pt>
                <c:pt idx="2746">
                  <c:v>Thu Nov 18 09:33:13.210</c:v>
                </c:pt>
                <c:pt idx="2747">
                  <c:v>Thu Nov 18 09:33:43.216</c:v>
                </c:pt>
                <c:pt idx="2748">
                  <c:v>Thu Nov 18 09:34:13.222</c:v>
                </c:pt>
                <c:pt idx="2749">
                  <c:v>Thu Nov 18 09:34:43.228</c:v>
                </c:pt>
                <c:pt idx="2750">
                  <c:v>Thu Nov 18 09:35:13.234</c:v>
                </c:pt>
                <c:pt idx="2751">
                  <c:v>Thu Nov 18 09:35:43.240</c:v>
                </c:pt>
                <c:pt idx="2752">
                  <c:v>Thu Nov 18 09:36:13.246</c:v>
                </c:pt>
                <c:pt idx="2753">
                  <c:v>Thu Nov 18 09:36:43.251</c:v>
                </c:pt>
                <c:pt idx="2754">
                  <c:v>Thu Nov 18 09:37:13.257</c:v>
                </c:pt>
                <c:pt idx="2755">
                  <c:v>Thu Nov 18 09:37:43.263</c:v>
                </c:pt>
                <c:pt idx="2756">
                  <c:v>Thu Nov 18 09:38:13.268</c:v>
                </c:pt>
                <c:pt idx="2757">
                  <c:v>Thu Nov 18 09:38:43.274</c:v>
                </c:pt>
                <c:pt idx="2758">
                  <c:v>Thu Nov 18 09:39:13.280</c:v>
                </c:pt>
                <c:pt idx="2759">
                  <c:v>Thu Nov 18 09:39:43.286</c:v>
                </c:pt>
                <c:pt idx="2760">
                  <c:v>Thu Nov 18 09:40:13.292</c:v>
                </c:pt>
                <c:pt idx="2761">
                  <c:v>Thu Nov 18 09:40:43.298</c:v>
                </c:pt>
                <c:pt idx="2762">
                  <c:v>Thu Nov 18 09:41:13.304</c:v>
                </c:pt>
                <c:pt idx="2763">
                  <c:v>Thu Nov 18 09:41:43.310</c:v>
                </c:pt>
                <c:pt idx="2764">
                  <c:v>Thu Nov 18 09:42:13.315</c:v>
                </c:pt>
                <c:pt idx="2765">
                  <c:v>Thu Nov 18 09:42:43.321</c:v>
                </c:pt>
                <c:pt idx="2766">
                  <c:v>Thu Nov 18 09:43:13.326</c:v>
                </c:pt>
                <c:pt idx="2767">
                  <c:v>Thu Nov 18 09:43:43.332</c:v>
                </c:pt>
                <c:pt idx="2768">
                  <c:v>Thu Nov 18 09:44:13.337</c:v>
                </c:pt>
                <c:pt idx="2769">
                  <c:v>Thu Nov 18 09:44:43.343</c:v>
                </c:pt>
                <c:pt idx="2770">
                  <c:v>Thu Nov 18 09:45:13.349</c:v>
                </c:pt>
                <c:pt idx="2771">
                  <c:v>Thu Nov 18 09:45:43.355</c:v>
                </c:pt>
                <c:pt idx="2772">
                  <c:v>Thu Nov 18 09:46:13.361</c:v>
                </c:pt>
                <c:pt idx="2773">
                  <c:v>Thu Nov 18 09:46:43.367</c:v>
                </c:pt>
                <c:pt idx="2774">
                  <c:v>Thu Nov 18 09:47:13.374</c:v>
                </c:pt>
                <c:pt idx="2775">
                  <c:v>Thu Nov 18 09:47:43.379</c:v>
                </c:pt>
                <c:pt idx="2776">
                  <c:v>Thu Nov 18 09:48:13.384</c:v>
                </c:pt>
                <c:pt idx="2777">
                  <c:v>Thu Nov 18 09:48:43.390</c:v>
                </c:pt>
                <c:pt idx="2778">
                  <c:v>Thu Nov 18 09:49:13.395</c:v>
                </c:pt>
                <c:pt idx="2779">
                  <c:v>Thu Nov 18 09:49:43.401</c:v>
                </c:pt>
                <c:pt idx="2780">
                  <c:v>Thu Nov 18 09:50:13.408</c:v>
                </c:pt>
                <c:pt idx="2781">
                  <c:v>Thu Nov 18 09:50:43.413</c:v>
                </c:pt>
                <c:pt idx="2782">
                  <c:v>Thu Nov 18 09:51:13.419</c:v>
                </c:pt>
                <c:pt idx="2783">
                  <c:v>Thu Nov 18 09:51:43.425</c:v>
                </c:pt>
                <c:pt idx="2784">
                  <c:v>Thu Nov 18 09:52:13.432</c:v>
                </c:pt>
                <c:pt idx="2785">
                  <c:v>Thu Nov 18 09:52:43.438</c:v>
                </c:pt>
                <c:pt idx="2786">
                  <c:v>Thu Nov 18 09:53:13.444</c:v>
                </c:pt>
                <c:pt idx="2787">
                  <c:v>Thu Nov 18 09:53:43.451</c:v>
                </c:pt>
                <c:pt idx="2788">
                  <c:v>Thu Nov 18 09:54:13.457</c:v>
                </c:pt>
                <c:pt idx="2789">
                  <c:v>Thu Nov 18 09:54:43.462</c:v>
                </c:pt>
                <c:pt idx="2790">
                  <c:v>Thu Nov 18 09:55:13.469</c:v>
                </c:pt>
                <c:pt idx="2791">
                  <c:v>Thu Nov 18 09:55:43.476</c:v>
                </c:pt>
                <c:pt idx="2792">
                  <c:v>Thu Nov 18 09:56:13.482</c:v>
                </c:pt>
                <c:pt idx="2793">
                  <c:v>Thu Nov 18 09:56:43.488</c:v>
                </c:pt>
                <c:pt idx="2794">
                  <c:v>Thu Nov 18 09:57:13.494</c:v>
                </c:pt>
                <c:pt idx="2795">
                  <c:v>Thu Nov 18 09:57:43.500</c:v>
                </c:pt>
                <c:pt idx="2796">
                  <c:v>Thu Nov 18 09:58:13.506</c:v>
                </c:pt>
                <c:pt idx="2797">
                  <c:v>Thu Nov 18 09:58:43.513</c:v>
                </c:pt>
                <c:pt idx="2798">
                  <c:v>Thu Nov 18 09:59:13.519</c:v>
                </c:pt>
                <c:pt idx="2799">
                  <c:v>Thu Nov 18 09:59:43.525</c:v>
                </c:pt>
                <c:pt idx="2800">
                  <c:v>Thu Nov 18 10:00:13.530</c:v>
                </c:pt>
                <c:pt idx="2801">
                  <c:v>Thu Nov 18 10:00:43.537</c:v>
                </c:pt>
                <c:pt idx="2802">
                  <c:v>Thu Nov 18 10:01:13.544</c:v>
                </c:pt>
                <c:pt idx="2803">
                  <c:v>Thu Nov 18 10:01:43.551</c:v>
                </c:pt>
                <c:pt idx="2804">
                  <c:v>Thu Nov 18 10:02:13.556</c:v>
                </c:pt>
                <c:pt idx="2805">
                  <c:v>Thu Nov 18 10:02:43.562</c:v>
                </c:pt>
                <c:pt idx="2806">
                  <c:v>Thu Nov 18 10:03:13.568</c:v>
                </c:pt>
                <c:pt idx="2807">
                  <c:v>Thu Nov 18 10:03:43.574</c:v>
                </c:pt>
                <c:pt idx="2808">
                  <c:v>Thu Nov 18 10:04:13.581</c:v>
                </c:pt>
                <c:pt idx="2809">
                  <c:v>Thu Nov 18 10:04:43.588</c:v>
                </c:pt>
                <c:pt idx="2810">
                  <c:v>Thu Nov 18 10:05:13.592</c:v>
                </c:pt>
                <c:pt idx="2811">
                  <c:v>Thu Nov 18 10:05:43.597</c:v>
                </c:pt>
                <c:pt idx="2812">
                  <c:v>Thu Nov 18 10:06:13.603</c:v>
                </c:pt>
                <c:pt idx="2813">
                  <c:v>Thu Nov 18 10:06:43.609</c:v>
                </c:pt>
                <c:pt idx="2814">
                  <c:v>Thu Nov 18 10:07:13.615</c:v>
                </c:pt>
                <c:pt idx="2815">
                  <c:v>Thu Nov 18 10:07:43.622</c:v>
                </c:pt>
                <c:pt idx="2816">
                  <c:v>Thu Nov 18 10:08:13.627</c:v>
                </c:pt>
                <c:pt idx="2817">
                  <c:v>Thu Nov 18 10:08:43.633</c:v>
                </c:pt>
                <c:pt idx="2818">
                  <c:v>Thu Nov 18 10:09:13.639</c:v>
                </c:pt>
                <c:pt idx="2819">
                  <c:v>Thu Nov 18 10:09:43.651</c:v>
                </c:pt>
                <c:pt idx="2820">
                  <c:v>Thu Nov 18 10:10:13.657</c:v>
                </c:pt>
                <c:pt idx="2821">
                  <c:v>Thu Nov 18 10:10:43.663</c:v>
                </c:pt>
                <c:pt idx="2822">
                  <c:v>Thu Nov 18 10:11:13.667</c:v>
                </c:pt>
                <c:pt idx="2823">
                  <c:v>Thu Nov 18 10:11:43.673</c:v>
                </c:pt>
                <c:pt idx="2824">
                  <c:v>Thu Nov 18 10:12:13.679</c:v>
                </c:pt>
                <c:pt idx="2825">
                  <c:v>Thu Nov 18 10:12:43.685</c:v>
                </c:pt>
                <c:pt idx="2826">
                  <c:v>Thu Nov 18 10:13:13.691</c:v>
                </c:pt>
                <c:pt idx="2827">
                  <c:v>Thu Nov 18 10:13:43.698</c:v>
                </c:pt>
                <c:pt idx="2828">
                  <c:v>Thu Nov 18 10:14:13.703</c:v>
                </c:pt>
                <c:pt idx="2829">
                  <c:v>Thu Nov 18 10:14:43.709</c:v>
                </c:pt>
                <c:pt idx="2830">
                  <c:v>Thu Nov 18 10:15:13.715</c:v>
                </c:pt>
                <c:pt idx="2831">
                  <c:v>Thu Nov 18 10:15:43.720</c:v>
                </c:pt>
                <c:pt idx="2832">
                  <c:v>Thu Nov 18 10:16:13.726</c:v>
                </c:pt>
                <c:pt idx="2833">
                  <c:v>Thu Nov 18 10:16:43.733</c:v>
                </c:pt>
                <c:pt idx="2834">
                  <c:v>Thu Nov 18 10:17:13.739</c:v>
                </c:pt>
                <c:pt idx="2835">
                  <c:v>Thu Nov 18 10:17:43.745</c:v>
                </c:pt>
                <c:pt idx="2836">
                  <c:v>Thu Nov 18 10:18:13.751</c:v>
                </c:pt>
                <c:pt idx="2837">
                  <c:v>Thu Nov 18 10:18:43.757</c:v>
                </c:pt>
                <c:pt idx="2838">
                  <c:v>Thu Nov 18 10:19:13.763</c:v>
                </c:pt>
                <c:pt idx="2839">
                  <c:v>Thu Nov 18 10:19:43.770</c:v>
                </c:pt>
                <c:pt idx="2840">
                  <c:v>Thu Nov 18 10:20:13.775</c:v>
                </c:pt>
                <c:pt idx="2841">
                  <c:v>Thu Nov 18 10:20:43.781</c:v>
                </c:pt>
                <c:pt idx="2842">
                  <c:v>Thu Nov 18 10:21:13.786</c:v>
                </c:pt>
                <c:pt idx="2843">
                  <c:v>Thu Nov 18 10:21:43.792</c:v>
                </c:pt>
                <c:pt idx="2844">
                  <c:v>Thu Nov 18 10:22:13.799</c:v>
                </c:pt>
                <c:pt idx="2845">
                  <c:v>Thu Nov 18 10:22:43.805</c:v>
                </c:pt>
                <c:pt idx="2846">
                  <c:v>Thu Nov 18 10:23:13.810</c:v>
                </c:pt>
                <c:pt idx="2847">
                  <c:v>Thu Nov 18 10:23:43.816</c:v>
                </c:pt>
                <c:pt idx="2848">
                  <c:v>Thu Nov 18 10:24:13.822</c:v>
                </c:pt>
                <c:pt idx="2849">
                  <c:v>Thu Nov 18 10:24:43.829</c:v>
                </c:pt>
                <c:pt idx="2850">
                  <c:v>Thu Nov 18 10:25:13.835</c:v>
                </c:pt>
                <c:pt idx="2851">
                  <c:v>Thu Nov 18 10:25:43.841</c:v>
                </c:pt>
                <c:pt idx="2852">
                  <c:v>Thu Nov 18 10:26:13.846</c:v>
                </c:pt>
                <c:pt idx="2853">
                  <c:v>Thu Nov 18 10:26:43.851</c:v>
                </c:pt>
                <c:pt idx="2854">
                  <c:v>Thu Nov 18 10:27:13.856</c:v>
                </c:pt>
                <c:pt idx="2855">
                  <c:v>Thu Nov 18 10:27:43.862</c:v>
                </c:pt>
                <c:pt idx="2856">
                  <c:v>Thu Nov 18 10:28:13.869</c:v>
                </c:pt>
                <c:pt idx="2857">
                  <c:v>Thu Nov 18 10:28:43.875</c:v>
                </c:pt>
                <c:pt idx="2858">
                  <c:v>Thu Nov 18 10:29:13.880</c:v>
                </c:pt>
                <c:pt idx="2859">
                  <c:v>Thu Nov 18 10:29:43.886</c:v>
                </c:pt>
                <c:pt idx="2860">
                  <c:v>Thu Nov 18 10:30:13.892</c:v>
                </c:pt>
                <c:pt idx="2861">
                  <c:v>Thu Nov 18 10:30:43.898</c:v>
                </c:pt>
                <c:pt idx="2862">
                  <c:v>Thu Nov 18 10:31:13.904</c:v>
                </c:pt>
                <c:pt idx="2863">
                  <c:v>Thu Nov 18 10:31:43.910</c:v>
                </c:pt>
                <c:pt idx="2864">
                  <c:v>Thu Nov 18 10:32:13.914</c:v>
                </c:pt>
                <c:pt idx="2865">
                  <c:v>Thu Nov 18 10:32:43.919</c:v>
                </c:pt>
                <c:pt idx="2866">
                  <c:v>Thu Nov 18 10:33:13.925</c:v>
                </c:pt>
                <c:pt idx="2867">
                  <c:v>Thu Nov 18 10:33:43.931</c:v>
                </c:pt>
                <c:pt idx="2868">
                  <c:v>Thu Nov 18 10:34:13.938</c:v>
                </c:pt>
                <c:pt idx="2869">
                  <c:v>Thu Nov 18 10:34:43.945</c:v>
                </c:pt>
                <c:pt idx="2870">
                  <c:v>Thu Nov 18 10:35:13.950</c:v>
                </c:pt>
                <c:pt idx="2871">
                  <c:v>Thu Nov 18 10:35:43.956</c:v>
                </c:pt>
                <c:pt idx="2872">
                  <c:v>Thu Nov 18 10:36:13.962</c:v>
                </c:pt>
                <c:pt idx="2873">
                  <c:v>Thu Nov 18 10:36:43.967</c:v>
                </c:pt>
                <c:pt idx="2874">
                  <c:v>Thu Nov 18 10:37:13.972</c:v>
                </c:pt>
                <c:pt idx="2875">
                  <c:v>Thu Nov 18 10:37:43.978</c:v>
                </c:pt>
                <c:pt idx="2876">
                  <c:v>Thu Nov 18 10:38:13.984</c:v>
                </c:pt>
                <c:pt idx="2877">
                  <c:v>Thu Nov 18 10:38:43.990</c:v>
                </c:pt>
                <c:pt idx="2878">
                  <c:v>Thu Nov 18 10:39:13.996</c:v>
                </c:pt>
                <c:pt idx="2879">
                  <c:v>Thu Nov 18 10:39:44.002</c:v>
                </c:pt>
                <c:pt idx="2880">
                  <c:v>Thu Nov 18 10:40:14.008</c:v>
                </c:pt>
                <c:pt idx="2881">
                  <c:v>Thu Nov 18 10:40:44.015</c:v>
                </c:pt>
                <c:pt idx="2882">
                  <c:v>Thu Nov 18 10:41:14.021</c:v>
                </c:pt>
                <c:pt idx="2883">
                  <c:v>Thu Nov 18 10:41:44.027</c:v>
                </c:pt>
                <c:pt idx="2884">
                  <c:v>Thu Nov 18 10:42:14.032</c:v>
                </c:pt>
                <c:pt idx="2885">
                  <c:v>Thu Nov 18 10:42:44.038</c:v>
                </c:pt>
                <c:pt idx="2886">
                  <c:v>Thu Nov 18 10:43:14.044</c:v>
                </c:pt>
                <c:pt idx="2887">
                  <c:v>Thu Nov 18 10:43:44.050</c:v>
                </c:pt>
                <c:pt idx="2888">
                  <c:v>Thu Nov 18 10:44:14.056</c:v>
                </c:pt>
                <c:pt idx="2889">
                  <c:v>Thu Nov 18 10:44:44.062</c:v>
                </c:pt>
                <c:pt idx="2890">
                  <c:v>Thu Nov 18 10:45:14.068</c:v>
                </c:pt>
                <c:pt idx="2891">
                  <c:v>Thu Nov 18 10:45:44.074</c:v>
                </c:pt>
                <c:pt idx="2892">
                  <c:v>Thu Nov 18 10:46:14.080</c:v>
                </c:pt>
                <c:pt idx="2893">
                  <c:v>Thu Nov 18 10:46:44.087</c:v>
                </c:pt>
                <c:pt idx="2894">
                  <c:v>Thu Nov 18 10:47:14.093</c:v>
                </c:pt>
                <c:pt idx="2895">
                  <c:v>Thu Nov 18 10:47:44.099</c:v>
                </c:pt>
                <c:pt idx="2896">
                  <c:v>Thu Nov 18 10:48:14.104</c:v>
                </c:pt>
                <c:pt idx="2897">
                  <c:v>Thu Nov 18 10:48:44.110</c:v>
                </c:pt>
                <c:pt idx="2898">
                  <c:v>Thu Nov 18 10:49:14.116</c:v>
                </c:pt>
                <c:pt idx="2899">
                  <c:v>Thu Nov 18 10:49:44.122</c:v>
                </c:pt>
                <c:pt idx="2900">
                  <c:v>Thu Nov 18 10:50:14.128</c:v>
                </c:pt>
                <c:pt idx="2901">
                  <c:v>Thu Nov 18 10:50:44.134</c:v>
                </c:pt>
                <c:pt idx="2902">
                  <c:v>Thu Nov 18 10:51:14.140</c:v>
                </c:pt>
                <c:pt idx="2903">
                  <c:v>Thu Nov 18 10:51:44.146</c:v>
                </c:pt>
                <c:pt idx="2904">
                  <c:v>Thu Nov 18 10:52:14.153</c:v>
                </c:pt>
                <c:pt idx="2905">
                  <c:v>Thu Nov 18 10:52:44.160</c:v>
                </c:pt>
                <c:pt idx="2906">
                  <c:v>Thu Nov 18 10:53:14.165</c:v>
                </c:pt>
                <c:pt idx="2907">
                  <c:v>Thu Nov 18 10:53:44.170</c:v>
                </c:pt>
                <c:pt idx="2908">
                  <c:v>Thu Nov 18 10:54:14.176</c:v>
                </c:pt>
                <c:pt idx="2909">
                  <c:v>Thu Nov 18 10:54:44.182</c:v>
                </c:pt>
                <c:pt idx="2910">
                  <c:v>Thu Nov 18 10:55:14.188</c:v>
                </c:pt>
                <c:pt idx="2911">
                  <c:v>Thu Nov 18 10:55:44.194</c:v>
                </c:pt>
                <c:pt idx="2912">
                  <c:v>Thu Nov 18 10:56:14.199</c:v>
                </c:pt>
                <c:pt idx="2913">
                  <c:v>Thu Nov 18 10:56:44.205</c:v>
                </c:pt>
                <c:pt idx="2914">
                  <c:v>Thu Nov 18 10:57:14.211</c:v>
                </c:pt>
                <c:pt idx="2915">
                  <c:v>Thu Nov 18 10:57:44.217</c:v>
                </c:pt>
                <c:pt idx="2916">
                  <c:v>Thu Nov 18 10:58:14.224</c:v>
                </c:pt>
                <c:pt idx="2917">
                  <c:v>Thu Nov 18 10:58:44.230</c:v>
                </c:pt>
                <c:pt idx="2918">
                  <c:v>Thu Nov 18 10:59:14.234</c:v>
                </c:pt>
                <c:pt idx="2919">
                  <c:v>Thu Nov 18 10:59:44.240</c:v>
                </c:pt>
                <c:pt idx="2920">
                  <c:v>Thu Nov 18 11:00:14.246</c:v>
                </c:pt>
                <c:pt idx="2921">
                  <c:v>Thu Nov 18 11:00:44.253</c:v>
                </c:pt>
                <c:pt idx="2922">
                  <c:v>Thu Nov 18 11:01:14.260</c:v>
                </c:pt>
                <c:pt idx="2923">
                  <c:v>Thu Nov 18 11:01:44.266</c:v>
                </c:pt>
                <c:pt idx="2924">
                  <c:v>Thu Nov 18 11:02:14.271</c:v>
                </c:pt>
                <c:pt idx="2925">
                  <c:v>Thu Nov 18 11:02:44.277</c:v>
                </c:pt>
                <c:pt idx="2926">
                  <c:v>Thu Nov 18 11:03:14.282</c:v>
                </c:pt>
                <c:pt idx="2927">
                  <c:v>Thu Nov 18 11:03:44.287</c:v>
                </c:pt>
                <c:pt idx="2928">
                  <c:v>Thu Nov 18 11:04:14.293</c:v>
                </c:pt>
                <c:pt idx="2929">
                  <c:v>Thu Nov 18 11:04:44.299</c:v>
                </c:pt>
                <c:pt idx="2930">
                  <c:v>Thu Nov 18 11:05:14.304</c:v>
                </c:pt>
                <c:pt idx="2931">
                  <c:v>Thu Nov 18 11:05:44.310</c:v>
                </c:pt>
                <c:pt idx="2932">
                  <c:v>Thu Nov 18 11:06:14.316</c:v>
                </c:pt>
                <c:pt idx="2933">
                  <c:v>Thu Nov 18 11:06:44.322</c:v>
                </c:pt>
                <c:pt idx="2934">
                  <c:v>Thu Nov 18 11:07:14.329</c:v>
                </c:pt>
                <c:pt idx="2935">
                  <c:v>Thu Nov 18 11:07:44.335</c:v>
                </c:pt>
                <c:pt idx="2936">
                  <c:v>Thu Nov 18 11:08:14.340</c:v>
                </c:pt>
                <c:pt idx="2937">
                  <c:v>Thu Nov 18 11:08:44.346</c:v>
                </c:pt>
                <c:pt idx="2938">
                  <c:v>Thu Nov 18 11:09:14.352</c:v>
                </c:pt>
                <c:pt idx="2939">
                  <c:v>Thu Nov 18 11:09:44.360</c:v>
                </c:pt>
                <c:pt idx="2940">
                  <c:v>Thu Nov 18 11:10:14.364</c:v>
                </c:pt>
                <c:pt idx="2941">
                  <c:v>Thu Nov 18 11:10:44.371</c:v>
                </c:pt>
                <c:pt idx="2942">
                  <c:v>Thu Nov 18 11:11:14.376</c:v>
                </c:pt>
                <c:pt idx="2943">
                  <c:v>Thu Nov 18 11:11:44.382</c:v>
                </c:pt>
                <c:pt idx="2944">
                  <c:v>Thu Nov 18 11:12:14.388</c:v>
                </c:pt>
                <c:pt idx="2945">
                  <c:v>Thu Nov 18 11:12:44.394</c:v>
                </c:pt>
                <c:pt idx="2946">
                  <c:v>Thu Nov 18 11:13:14.401</c:v>
                </c:pt>
                <c:pt idx="2947">
                  <c:v>Thu Nov 18 11:13:44.408</c:v>
                </c:pt>
                <c:pt idx="2948">
                  <c:v>Thu Nov 18 11:14:14.413</c:v>
                </c:pt>
                <c:pt idx="2949">
                  <c:v>Thu Nov 18 11:14:44.419</c:v>
                </c:pt>
                <c:pt idx="2950">
                  <c:v>Thu Nov 18 11:15:14.425</c:v>
                </c:pt>
                <c:pt idx="2951">
                  <c:v>Thu Nov 18 11:15:44.430</c:v>
                </c:pt>
                <c:pt idx="2952">
                  <c:v>Thu Nov 18 11:16:14.437</c:v>
                </c:pt>
                <c:pt idx="2953">
                  <c:v>Thu Nov 18 11:16:44.444</c:v>
                </c:pt>
                <c:pt idx="2954">
                  <c:v>Thu Nov 18 11:17:14.449</c:v>
                </c:pt>
                <c:pt idx="2955">
                  <c:v>Thu Nov 18 11:17:44.455</c:v>
                </c:pt>
                <c:pt idx="2956">
                  <c:v>Thu Nov 18 11:18:14.461</c:v>
                </c:pt>
                <c:pt idx="2957">
                  <c:v>Thu Nov 18 11:18:44.471</c:v>
                </c:pt>
                <c:pt idx="2958">
                  <c:v>Thu Nov 18 11:19:14.477</c:v>
                </c:pt>
                <c:pt idx="2959">
                  <c:v>Thu Nov 18 11:19:44.483</c:v>
                </c:pt>
                <c:pt idx="2960">
                  <c:v>Thu Nov 18 11:20:14.488</c:v>
                </c:pt>
                <c:pt idx="2961">
                  <c:v>Thu Nov 18 11:20:44.494</c:v>
                </c:pt>
                <c:pt idx="2962">
                  <c:v>Thu Nov 18 11:21:14.500</c:v>
                </c:pt>
                <c:pt idx="2963">
                  <c:v>Thu Nov 18 11:21:44.507</c:v>
                </c:pt>
                <c:pt idx="2964">
                  <c:v>Thu Nov 18 11:22:14.514</c:v>
                </c:pt>
                <c:pt idx="2965">
                  <c:v>Thu Nov 18 11:22:44.520</c:v>
                </c:pt>
                <c:pt idx="2966">
                  <c:v>Thu Nov 18 11:23:14.525</c:v>
                </c:pt>
                <c:pt idx="2967">
                  <c:v>Thu Nov 18 11:23:44.531</c:v>
                </c:pt>
                <c:pt idx="2968">
                  <c:v>Thu Nov 18 11:24:14.537</c:v>
                </c:pt>
                <c:pt idx="2969">
                  <c:v>Thu Nov 18 11:24:44.543</c:v>
                </c:pt>
                <c:pt idx="2970">
                  <c:v>Thu Nov 18 11:25:14.549</c:v>
                </c:pt>
                <c:pt idx="2971">
                  <c:v>Thu Nov 18 11:25:44.556</c:v>
                </c:pt>
                <c:pt idx="2972">
                  <c:v>Thu Nov 18 11:26:14.561</c:v>
                </c:pt>
                <c:pt idx="2973">
                  <c:v>Thu Nov 18 11:26:44.567</c:v>
                </c:pt>
                <c:pt idx="2974">
                  <c:v>Thu Nov 18 11:27:14.573</c:v>
                </c:pt>
                <c:pt idx="2975">
                  <c:v>Thu Nov 18 11:27:44.580</c:v>
                </c:pt>
                <c:pt idx="2976">
                  <c:v>Thu Nov 18 11:28:14.587</c:v>
                </c:pt>
                <c:pt idx="2977">
                  <c:v>Thu Nov 18 11:28:44.592</c:v>
                </c:pt>
                <c:pt idx="2978">
                  <c:v>Thu Nov 18 11:29:14.598</c:v>
                </c:pt>
                <c:pt idx="2979">
                  <c:v>Thu Nov 18 11:29:44.604</c:v>
                </c:pt>
                <c:pt idx="2980">
                  <c:v>Thu Nov 18 11:30:14.610</c:v>
                </c:pt>
                <c:pt idx="2981">
                  <c:v>Thu Nov 18 11:30:44.616</c:v>
                </c:pt>
                <c:pt idx="2982">
                  <c:v>Thu Nov 18 11:31:14.622</c:v>
                </c:pt>
                <c:pt idx="2983">
                  <c:v>Thu Nov 18 11:31:44.627</c:v>
                </c:pt>
                <c:pt idx="2984">
                  <c:v>Thu Nov 18 11:32:14.634</c:v>
                </c:pt>
                <c:pt idx="2985">
                  <c:v>Thu Nov 18 11:32:44.640</c:v>
                </c:pt>
                <c:pt idx="2986">
                  <c:v>Thu Nov 18 11:33:14.646</c:v>
                </c:pt>
                <c:pt idx="2987">
                  <c:v>Thu Nov 18 11:33:44.652</c:v>
                </c:pt>
                <c:pt idx="2988">
                  <c:v>Thu Nov 18 11:34:14.659</c:v>
                </c:pt>
                <c:pt idx="2989">
                  <c:v>Thu Nov 18 11:34:44.665</c:v>
                </c:pt>
                <c:pt idx="2990">
                  <c:v>Thu Nov 18 11:35:14.671</c:v>
                </c:pt>
                <c:pt idx="2991">
                  <c:v>Thu Nov 18 11:35:44.677</c:v>
                </c:pt>
                <c:pt idx="2992">
                  <c:v>Thu Nov 18 11:36:14.682</c:v>
                </c:pt>
                <c:pt idx="2993">
                  <c:v>Thu Nov 18 11:36:44.688</c:v>
                </c:pt>
                <c:pt idx="2994">
                  <c:v>Thu Nov 18 11:37:14.694</c:v>
                </c:pt>
                <c:pt idx="2995">
                  <c:v>Thu Nov 18 11:37:44.699</c:v>
                </c:pt>
                <c:pt idx="2996">
                  <c:v>Thu Nov 18 11:38:14.705</c:v>
                </c:pt>
                <c:pt idx="2997">
                  <c:v>Thu Nov 18 11:38:44.711</c:v>
                </c:pt>
                <c:pt idx="2998">
                  <c:v>Thu Nov 18 11:39:14.717</c:v>
                </c:pt>
                <c:pt idx="2999">
                  <c:v>Thu Nov 18 11:39:44.723</c:v>
                </c:pt>
                <c:pt idx="3000">
                  <c:v>Thu Nov 18 11:40:14.729</c:v>
                </c:pt>
                <c:pt idx="3001">
                  <c:v>Thu Nov 18 11:40:44.734</c:v>
                </c:pt>
                <c:pt idx="3002">
                  <c:v>Thu Nov 18 11:41:14.740</c:v>
                </c:pt>
                <c:pt idx="3003">
                  <c:v>Thu Nov 18 11:41:44.746</c:v>
                </c:pt>
                <c:pt idx="3004">
                  <c:v>Thu Nov 18 11:42:14.751</c:v>
                </c:pt>
                <c:pt idx="3005">
                  <c:v>Thu Nov 18 11:42:44.758</c:v>
                </c:pt>
                <c:pt idx="3006">
                  <c:v>Thu Nov 18 11:43:14.764</c:v>
                </c:pt>
                <c:pt idx="3007">
                  <c:v>Thu Nov 18 11:43:44.770</c:v>
                </c:pt>
                <c:pt idx="3008">
                  <c:v>Thu Nov 18 11:44:14.776</c:v>
                </c:pt>
                <c:pt idx="3009">
                  <c:v>Thu Nov 18 11:44:44.782</c:v>
                </c:pt>
                <c:pt idx="3010">
                  <c:v>Thu Nov 18 11:45:14.789</c:v>
                </c:pt>
                <c:pt idx="3011">
                  <c:v>Thu Nov 18 11:45:44.796</c:v>
                </c:pt>
                <c:pt idx="3012">
                  <c:v>Thu Nov 18 11:46:14.801</c:v>
                </c:pt>
                <c:pt idx="3013">
                  <c:v>Thu Nov 18 11:46:44.807</c:v>
                </c:pt>
                <c:pt idx="3014">
                  <c:v>Thu Nov 18 11:47:14.813</c:v>
                </c:pt>
                <c:pt idx="3015">
                  <c:v>Thu Nov 18 11:47:44.819</c:v>
                </c:pt>
                <c:pt idx="3016">
                  <c:v>Thu Nov 18 11:48:14.825</c:v>
                </c:pt>
                <c:pt idx="3017">
                  <c:v>Thu Nov 18 11:48:44.830</c:v>
                </c:pt>
                <c:pt idx="3018">
                  <c:v>Thu Nov 18 11:49:14.836</c:v>
                </c:pt>
                <c:pt idx="3019">
                  <c:v>Thu Nov 18 11:49:44.842</c:v>
                </c:pt>
                <c:pt idx="3020">
                  <c:v>Thu Nov 18 11:50:14.848</c:v>
                </c:pt>
                <c:pt idx="3021">
                  <c:v>Thu Nov 18 11:50:44.854</c:v>
                </c:pt>
                <c:pt idx="3022">
                  <c:v>Thu Nov 18 11:51:14.861</c:v>
                </c:pt>
                <c:pt idx="3023">
                  <c:v>Thu Nov 18 11:51:44.866</c:v>
                </c:pt>
                <c:pt idx="3024">
                  <c:v>Thu Nov 18 11:52:14.871</c:v>
                </c:pt>
                <c:pt idx="3025">
                  <c:v>Thu Nov 18 11:52:44.877</c:v>
                </c:pt>
                <c:pt idx="3026">
                  <c:v>Thu Nov 18 11:53:14.883</c:v>
                </c:pt>
                <c:pt idx="3027">
                  <c:v>Thu Nov 18 11:53:44.890</c:v>
                </c:pt>
                <c:pt idx="3028">
                  <c:v>Thu Nov 18 11:54:14.897</c:v>
                </c:pt>
                <c:pt idx="3029">
                  <c:v>Thu Nov 18 11:54:44.904</c:v>
                </c:pt>
                <c:pt idx="3030">
                  <c:v>Thu Nov 18 11:55:14.910</c:v>
                </c:pt>
                <c:pt idx="3031">
                  <c:v>Thu Nov 18 11:55:44.916</c:v>
                </c:pt>
                <c:pt idx="3032">
                  <c:v>Thu Nov 18 11:56:14.923</c:v>
                </c:pt>
                <c:pt idx="3033">
                  <c:v>Thu Nov 18 11:56:44.929</c:v>
                </c:pt>
                <c:pt idx="3034">
                  <c:v>Thu Nov 18 11:57:14.935</c:v>
                </c:pt>
                <c:pt idx="3035">
                  <c:v>Thu Nov 18 11:57:44.941</c:v>
                </c:pt>
                <c:pt idx="3036">
                  <c:v>Thu Nov 18 11:58:14.947</c:v>
                </c:pt>
                <c:pt idx="3037">
                  <c:v>Thu Nov 18 11:58:44.953</c:v>
                </c:pt>
                <c:pt idx="3038">
                  <c:v>Thu Nov 18 11:59:14.960</c:v>
                </c:pt>
                <c:pt idx="3039">
                  <c:v>Thu Nov 18 11:59:44.967</c:v>
                </c:pt>
                <c:pt idx="3040">
                  <c:v>Thu Nov 18 12:00:14.973</c:v>
                </c:pt>
                <c:pt idx="3041">
                  <c:v>Thu Nov 18 12:00:44.979</c:v>
                </c:pt>
                <c:pt idx="3042">
                  <c:v>Thu Nov 18 12:01:14.985</c:v>
                </c:pt>
                <c:pt idx="3043">
                  <c:v>Thu Nov 18 12:01:44.999</c:v>
                </c:pt>
                <c:pt idx="3044">
                  <c:v>Thu Nov 18 12:02:15.005</c:v>
                </c:pt>
                <c:pt idx="3045">
                  <c:v>Thu Nov 18 12:02:45.011</c:v>
                </c:pt>
                <c:pt idx="3046">
                  <c:v>Thu Nov 18 12:03:15.016</c:v>
                </c:pt>
                <c:pt idx="3047">
                  <c:v>Thu Nov 18 12:03:45.021</c:v>
                </c:pt>
                <c:pt idx="3048">
                  <c:v>Thu Nov 18 12:04:15.027</c:v>
                </c:pt>
                <c:pt idx="3049">
                  <c:v>Thu Nov 18 12:04:45.033</c:v>
                </c:pt>
                <c:pt idx="3050">
                  <c:v>Thu Nov 18 12:05:15.040</c:v>
                </c:pt>
                <c:pt idx="3051">
                  <c:v>Thu Nov 18 12:05:45.046</c:v>
                </c:pt>
                <c:pt idx="3052">
                  <c:v>Thu Nov 18 12:06:15.052</c:v>
                </c:pt>
                <c:pt idx="3053">
                  <c:v>Thu Nov 18 12:06:45.058</c:v>
                </c:pt>
                <c:pt idx="3054">
                  <c:v>Thu Nov 18 12:07:15.064</c:v>
                </c:pt>
                <c:pt idx="3055">
                  <c:v>Thu Nov 18 12:07:45.070</c:v>
                </c:pt>
                <c:pt idx="3056">
                  <c:v>Thu Nov 18 12:08:15.077</c:v>
                </c:pt>
                <c:pt idx="3057">
                  <c:v>Thu Nov 18 12:08:45.082</c:v>
                </c:pt>
                <c:pt idx="3058">
                  <c:v>Thu Nov 18 12:09:15.087</c:v>
                </c:pt>
                <c:pt idx="3059">
                  <c:v>Thu Nov 18 12:09:45.093</c:v>
                </c:pt>
                <c:pt idx="3060">
                  <c:v>Thu Nov 18 12:10:15.099</c:v>
                </c:pt>
                <c:pt idx="3061">
                  <c:v>Thu Nov 18 12:10:45.106</c:v>
                </c:pt>
                <c:pt idx="3062">
                  <c:v>Thu Nov 18 12:11:15.112</c:v>
                </c:pt>
                <c:pt idx="3063">
                  <c:v>Thu Nov 18 12:11:45.118</c:v>
                </c:pt>
                <c:pt idx="3064">
                  <c:v>Thu Nov 18 12:12:15.124</c:v>
                </c:pt>
                <c:pt idx="3065">
                  <c:v>Thu Nov 18 12:12:45.130</c:v>
                </c:pt>
                <c:pt idx="3066">
                  <c:v>Thu Nov 18 12:13:15.136</c:v>
                </c:pt>
                <c:pt idx="3067">
                  <c:v>Thu Nov 18 12:13:45.143</c:v>
                </c:pt>
                <c:pt idx="3068">
                  <c:v>Thu Nov 18 12:14:15.148</c:v>
                </c:pt>
                <c:pt idx="3069">
                  <c:v>Thu Nov 18 12:14:45.153</c:v>
                </c:pt>
                <c:pt idx="3070">
                  <c:v>Thu Nov 18 12:15:15.159</c:v>
                </c:pt>
                <c:pt idx="3071">
                  <c:v>Thu Nov 18 12:15:45.165</c:v>
                </c:pt>
                <c:pt idx="3072">
                  <c:v>Thu Nov 18 12:16:15.172</c:v>
                </c:pt>
                <c:pt idx="3073">
                  <c:v>Thu Nov 18 12:16:45.179</c:v>
                </c:pt>
                <c:pt idx="3074">
                  <c:v>Thu Nov 18 12:17:15.184</c:v>
                </c:pt>
                <c:pt idx="3075">
                  <c:v>Thu Nov 18 12:17:45.190</c:v>
                </c:pt>
                <c:pt idx="3076">
                  <c:v>Thu Nov 18 12:18:15.196</c:v>
                </c:pt>
                <c:pt idx="3077">
                  <c:v>Thu Nov 18 12:18:45.202</c:v>
                </c:pt>
                <c:pt idx="3078">
                  <c:v>Thu Nov 18 12:19:15.209</c:v>
                </c:pt>
                <c:pt idx="3079">
                  <c:v>Thu Nov 18 12:19:45.214</c:v>
                </c:pt>
                <c:pt idx="3080">
                  <c:v>Thu Nov 18 12:20:15.219</c:v>
                </c:pt>
                <c:pt idx="3081">
                  <c:v>Thu Nov 18 12:20:45.225</c:v>
                </c:pt>
                <c:pt idx="3082">
                  <c:v>Thu Nov 18 12:21:15.232</c:v>
                </c:pt>
                <c:pt idx="3083">
                  <c:v>Thu Nov 18 12:21:45.238</c:v>
                </c:pt>
                <c:pt idx="3084">
                  <c:v>Thu Nov 18 12:22:15.245</c:v>
                </c:pt>
                <c:pt idx="3085">
                  <c:v>Thu Nov 18 12:22:45.251</c:v>
                </c:pt>
                <c:pt idx="3086">
                  <c:v>Thu Nov 18 12:23:15.257</c:v>
                </c:pt>
                <c:pt idx="3087">
                  <c:v>Thu Nov 18 12:23:45.263</c:v>
                </c:pt>
                <c:pt idx="3088">
                  <c:v>Thu Nov 18 12:24:15.268</c:v>
                </c:pt>
                <c:pt idx="3089">
                  <c:v>Thu Nov 18 12:24:45.274</c:v>
                </c:pt>
                <c:pt idx="3090">
                  <c:v>Thu Nov 18 12:25:15.280</c:v>
                </c:pt>
                <c:pt idx="3091">
                  <c:v>Thu Nov 18 12:25:45.285</c:v>
                </c:pt>
                <c:pt idx="3092">
                  <c:v>Thu Nov 18 12:26:15.291</c:v>
                </c:pt>
                <c:pt idx="3093">
                  <c:v>Thu Nov 18 12:26:45.297</c:v>
                </c:pt>
                <c:pt idx="3094">
                  <c:v>Thu Nov 18 12:27:15.303</c:v>
                </c:pt>
                <c:pt idx="3095">
                  <c:v>Thu Nov 18 12:27:45.310</c:v>
                </c:pt>
                <c:pt idx="3096">
                  <c:v>Thu Nov 18 12:28:15.316</c:v>
                </c:pt>
                <c:pt idx="3097">
                  <c:v>Thu Nov 18 12:28:45.322</c:v>
                </c:pt>
                <c:pt idx="3098">
                  <c:v>Thu Nov 18 12:29:15.328</c:v>
                </c:pt>
                <c:pt idx="3099">
                  <c:v>Thu Nov 18 12:29:45.334</c:v>
                </c:pt>
                <c:pt idx="3100">
                  <c:v>Thu Nov 18 12:30:15.340</c:v>
                </c:pt>
                <c:pt idx="3101">
                  <c:v>Thu Nov 18 12:30:45.346</c:v>
                </c:pt>
                <c:pt idx="3102">
                  <c:v>Thu Nov 18 12:31:15.351</c:v>
                </c:pt>
                <c:pt idx="3103">
                  <c:v>Thu Nov 18 12:31:45.357</c:v>
                </c:pt>
                <c:pt idx="3104">
                  <c:v>Thu Nov 18 12:32:15.363</c:v>
                </c:pt>
                <c:pt idx="3105">
                  <c:v>Thu Nov 18 12:32:45.369</c:v>
                </c:pt>
                <c:pt idx="3106">
                  <c:v>Thu Nov 18 12:33:15.376</c:v>
                </c:pt>
                <c:pt idx="3107">
                  <c:v>Thu Nov 18 12:33:45.382</c:v>
                </c:pt>
                <c:pt idx="3108">
                  <c:v>Thu Nov 18 12:34:15.388</c:v>
                </c:pt>
                <c:pt idx="3109">
                  <c:v>Thu Nov 18 12:34:45.394</c:v>
                </c:pt>
                <c:pt idx="3110">
                  <c:v>Thu Nov 18 12:35:15.400</c:v>
                </c:pt>
                <c:pt idx="3111">
                  <c:v>Thu Nov 18 12:35:45.406</c:v>
                </c:pt>
                <c:pt idx="3112">
                  <c:v>Thu Nov 18 12:36:15.412</c:v>
                </c:pt>
                <c:pt idx="3113">
                  <c:v>Thu Nov 18 12:36:45.418</c:v>
                </c:pt>
                <c:pt idx="3114">
                  <c:v>Thu Nov 18 12:37:15.424</c:v>
                </c:pt>
                <c:pt idx="3115">
                  <c:v>Thu Nov 18 12:37:45.430</c:v>
                </c:pt>
                <c:pt idx="3116">
                  <c:v>Thu Nov 18 12:38:15.436</c:v>
                </c:pt>
                <c:pt idx="3117">
                  <c:v>Thu Nov 18 12:38:45.443</c:v>
                </c:pt>
                <c:pt idx="3118">
                  <c:v>Thu Nov 18 12:39:15.449</c:v>
                </c:pt>
                <c:pt idx="3119">
                  <c:v>Thu Nov 18 12:39:45.454</c:v>
                </c:pt>
                <c:pt idx="3120">
                  <c:v>Thu Nov 18 12:40:15.459</c:v>
                </c:pt>
                <c:pt idx="3121">
                  <c:v>Thu Nov 18 12:40:45.465</c:v>
                </c:pt>
                <c:pt idx="3122">
                  <c:v>Thu Nov 18 12:41:15.471</c:v>
                </c:pt>
                <c:pt idx="3123">
                  <c:v>Thu Nov 18 12:41:45.477</c:v>
                </c:pt>
                <c:pt idx="3124">
                  <c:v>Thu Nov 18 12:42:15.484</c:v>
                </c:pt>
                <c:pt idx="3125">
                  <c:v>Thu Nov 18 12:42:45.490</c:v>
                </c:pt>
                <c:pt idx="3126">
                  <c:v>Thu Nov 18 12:43:15.497</c:v>
                </c:pt>
                <c:pt idx="3127">
                  <c:v>Thu Nov 18 12:43:45.503</c:v>
                </c:pt>
                <c:pt idx="3128">
                  <c:v>Thu Nov 18 12:44:15.510</c:v>
                </c:pt>
                <c:pt idx="3129">
                  <c:v>Thu Nov 18 12:44:45.515</c:v>
                </c:pt>
                <c:pt idx="3130">
                  <c:v>Thu Nov 18 12:45:15.521</c:v>
                </c:pt>
                <c:pt idx="3131">
                  <c:v>Thu Nov 18 12:45:45.526</c:v>
                </c:pt>
                <c:pt idx="3132">
                  <c:v>Thu Nov 18 12:46:15.531</c:v>
                </c:pt>
                <c:pt idx="3133">
                  <c:v>Thu Nov 18 12:46:45.536</c:v>
                </c:pt>
                <c:pt idx="3134">
                  <c:v>Thu Nov 18 12:47:15.543</c:v>
                </c:pt>
                <c:pt idx="3135">
                  <c:v>Thu Nov 18 12:47:45.549</c:v>
                </c:pt>
                <c:pt idx="3136">
                  <c:v>Thu Nov 18 12:48:15.555</c:v>
                </c:pt>
                <c:pt idx="3137">
                  <c:v>Thu Nov 18 12:48:45.561</c:v>
                </c:pt>
                <c:pt idx="3138">
                  <c:v>Thu Nov 18 12:49:15.567</c:v>
                </c:pt>
                <c:pt idx="3139">
                  <c:v>Thu Nov 18 12:49:45.573</c:v>
                </c:pt>
                <c:pt idx="3140">
                  <c:v>Thu Nov 18 12:50:15.580</c:v>
                </c:pt>
                <c:pt idx="3141">
                  <c:v>Thu Nov 18 12:50:45.585</c:v>
                </c:pt>
                <c:pt idx="3142">
                  <c:v>Thu Nov 18 12:51:15.591</c:v>
                </c:pt>
                <c:pt idx="3143">
                  <c:v>Thu Nov 18 12:51:45.597</c:v>
                </c:pt>
                <c:pt idx="3144">
                  <c:v>Thu Nov 18 12:52:15.603</c:v>
                </c:pt>
                <c:pt idx="3145">
                  <c:v>Thu Nov 18 12:52:45.609</c:v>
                </c:pt>
                <c:pt idx="3146">
                  <c:v>Thu Nov 18 12:53:15.615</c:v>
                </c:pt>
                <c:pt idx="3147">
                  <c:v>Thu Nov 18 12:53:45.621</c:v>
                </c:pt>
                <c:pt idx="3148">
                  <c:v>Thu Nov 18 12:54:15.627</c:v>
                </c:pt>
                <c:pt idx="3149">
                  <c:v>Thu Nov 18 12:54:45.633</c:v>
                </c:pt>
                <c:pt idx="3150">
                  <c:v>Thu Nov 18 12:55:15.639</c:v>
                </c:pt>
                <c:pt idx="3151">
                  <c:v>Thu Nov 18 12:55:45.646</c:v>
                </c:pt>
                <c:pt idx="3152">
                  <c:v>Thu Nov 18 12:56:15.650</c:v>
                </c:pt>
                <c:pt idx="3153">
                  <c:v>Thu Nov 18 12:56:45.656</c:v>
                </c:pt>
                <c:pt idx="3154">
                  <c:v>Thu Nov 18 12:57:15.662</c:v>
                </c:pt>
                <c:pt idx="3155">
                  <c:v>Thu Nov 18 12:57:45.667</c:v>
                </c:pt>
                <c:pt idx="3156">
                  <c:v>Thu Nov 18 12:58:15.674</c:v>
                </c:pt>
                <c:pt idx="3157">
                  <c:v>Thu Nov 18 12:58:45.680</c:v>
                </c:pt>
                <c:pt idx="3158">
                  <c:v>Thu Nov 18 12:59:15.686</c:v>
                </c:pt>
                <c:pt idx="3159">
                  <c:v>Thu Nov 18 12:59:45.692</c:v>
                </c:pt>
                <c:pt idx="3160">
                  <c:v>Thu Nov 18 13:00:15.698</c:v>
                </c:pt>
                <c:pt idx="3161">
                  <c:v>Thu Nov 18 13:00:45.704</c:v>
                </c:pt>
                <c:pt idx="3162">
                  <c:v>Thu Nov 18 13:01:15.710</c:v>
                </c:pt>
                <c:pt idx="3163">
                  <c:v>Thu Nov 18 13:01:45.715</c:v>
                </c:pt>
                <c:pt idx="3164">
                  <c:v>Thu Nov 18 13:02:15.720</c:v>
                </c:pt>
                <c:pt idx="3165">
                  <c:v>Thu Nov 18 13:02:45.726</c:v>
                </c:pt>
                <c:pt idx="3166">
                  <c:v>Thu Nov 18 13:03:15.732</c:v>
                </c:pt>
                <c:pt idx="3167">
                  <c:v>Thu Nov 18 13:03:45.738</c:v>
                </c:pt>
                <c:pt idx="3168">
                  <c:v>Thu Nov 18 13:04:15.745</c:v>
                </c:pt>
                <c:pt idx="3169">
                  <c:v>Thu Nov 18 13:04:45.750</c:v>
                </c:pt>
                <c:pt idx="3170">
                  <c:v>Thu Nov 18 13:05:15.756</c:v>
                </c:pt>
                <c:pt idx="3171">
                  <c:v>Thu Nov 18 13:05:45.763</c:v>
                </c:pt>
                <c:pt idx="3172">
                  <c:v>Thu Nov 18 13:06:15.769</c:v>
                </c:pt>
                <c:pt idx="3173">
                  <c:v>Thu Nov 18 13:06:45.776</c:v>
                </c:pt>
                <c:pt idx="3174">
                  <c:v>Thu Nov 18 13:07:15.781</c:v>
                </c:pt>
                <c:pt idx="3175">
                  <c:v>Thu Nov 18 13:07:45.787</c:v>
                </c:pt>
                <c:pt idx="3176">
                  <c:v>Thu Nov 18 13:08:15.792</c:v>
                </c:pt>
                <c:pt idx="3177">
                  <c:v>Thu Nov 18 13:08:45.798</c:v>
                </c:pt>
                <c:pt idx="3178">
                  <c:v>Thu Nov 18 13:09:15.805</c:v>
                </c:pt>
                <c:pt idx="3179">
                  <c:v>Thu Nov 18 13:09:45.811</c:v>
                </c:pt>
                <c:pt idx="3180">
                  <c:v>Thu Nov 18 13:10:15.816</c:v>
                </c:pt>
                <c:pt idx="3181">
                  <c:v>Thu Nov 18 13:10:45.822</c:v>
                </c:pt>
                <c:pt idx="3182">
                  <c:v>Thu Nov 18 13:11:15.828</c:v>
                </c:pt>
                <c:pt idx="3183">
                  <c:v>Thu Nov 18 13:11:45.834</c:v>
                </c:pt>
                <c:pt idx="3184">
                  <c:v>Thu Nov 18 13:12:15.840</c:v>
                </c:pt>
                <c:pt idx="3185">
                  <c:v>Thu Nov 18 13:12:45.845</c:v>
                </c:pt>
                <c:pt idx="3186">
                  <c:v>Thu Nov 18 13:13:15.850</c:v>
                </c:pt>
                <c:pt idx="3187">
                  <c:v>Thu Nov 18 13:13:45.855</c:v>
                </c:pt>
                <c:pt idx="3188">
                  <c:v>Thu Nov 18 13:14:15.861</c:v>
                </c:pt>
                <c:pt idx="3189">
                  <c:v>Thu Nov 18 13:14:45.868</c:v>
                </c:pt>
                <c:pt idx="3190">
                  <c:v>Thu Nov 18 13:15:15.875</c:v>
                </c:pt>
                <c:pt idx="3191">
                  <c:v>Thu Nov 18 13:15:45.880</c:v>
                </c:pt>
                <c:pt idx="3192">
                  <c:v>Thu Nov 18 13:16:15.886</c:v>
                </c:pt>
                <c:pt idx="3193">
                  <c:v>Thu Nov 18 13:16:45.892</c:v>
                </c:pt>
                <c:pt idx="3194">
                  <c:v>Thu Nov 18 13:17:15.898</c:v>
                </c:pt>
                <c:pt idx="3195">
                  <c:v>Thu Nov 18 13:17:45.904</c:v>
                </c:pt>
                <c:pt idx="3196">
                  <c:v>Thu Nov 18 13:18:15.909</c:v>
                </c:pt>
                <c:pt idx="3197">
                  <c:v>Thu Nov 18 13:18:45.914</c:v>
                </c:pt>
                <c:pt idx="3198">
                  <c:v>Thu Nov 18 13:19:15.919</c:v>
                </c:pt>
                <c:pt idx="3199">
                  <c:v>Thu Nov 18 13:19:45.925</c:v>
                </c:pt>
                <c:pt idx="3200">
                  <c:v>Thu Nov 18 13:20:15.931</c:v>
                </c:pt>
                <c:pt idx="3201">
                  <c:v>Thu Nov 18 13:20:45.938</c:v>
                </c:pt>
                <c:pt idx="3202">
                  <c:v>Thu Nov 18 13:21:15.943</c:v>
                </c:pt>
                <c:pt idx="3203">
                  <c:v>Thu Nov 18 13:21:45.949</c:v>
                </c:pt>
                <c:pt idx="3204">
                  <c:v>Thu Nov 18 13:22:15.955</c:v>
                </c:pt>
                <c:pt idx="3205">
                  <c:v>Thu Nov 18 13:22:45.961</c:v>
                </c:pt>
                <c:pt idx="3206">
                  <c:v>Thu Nov 18 13:23:15.967</c:v>
                </c:pt>
                <c:pt idx="3207">
                  <c:v>Thu Nov 18 13:23:45.974</c:v>
                </c:pt>
                <c:pt idx="3208">
                  <c:v>Thu Nov 18 13:24:15.979</c:v>
                </c:pt>
                <c:pt idx="3209">
                  <c:v>Thu Nov 18 13:24:45.985</c:v>
                </c:pt>
                <c:pt idx="3210">
                  <c:v>Thu Nov 18 13:25:15.991</c:v>
                </c:pt>
                <c:pt idx="3211">
                  <c:v>Thu Nov 18 13:25:45.997</c:v>
                </c:pt>
                <c:pt idx="3212">
                  <c:v>Thu Nov 18 13:26:16.004</c:v>
                </c:pt>
                <c:pt idx="3213">
                  <c:v>Thu Nov 18 13:26:46.010</c:v>
                </c:pt>
                <c:pt idx="3214">
                  <c:v>Thu Nov 18 13:27:16.016</c:v>
                </c:pt>
                <c:pt idx="3215">
                  <c:v>Thu Nov 18 13:27:46.022</c:v>
                </c:pt>
                <c:pt idx="3216">
                  <c:v>Thu Nov 18 13:28:16.028</c:v>
                </c:pt>
                <c:pt idx="3217">
                  <c:v>Thu Nov 18 13:28:46.034</c:v>
                </c:pt>
                <c:pt idx="3218">
                  <c:v>Thu Nov 18 13:29:16.040</c:v>
                </c:pt>
                <c:pt idx="3219">
                  <c:v>Thu Nov 18 13:29:46.044</c:v>
                </c:pt>
                <c:pt idx="3220">
                  <c:v>Thu Nov 18 13:30:16.050</c:v>
                </c:pt>
                <c:pt idx="3221">
                  <c:v>Thu Nov 18 13:30:46.056</c:v>
                </c:pt>
                <c:pt idx="3222">
                  <c:v>Thu Nov 18 13:31:16.062</c:v>
                </c:pt>
                <c:pt idx="3223">
                  <c:v>Thu Nov 18 13:31:46.069</c:v>
                </c:pt>
                <c:pt idx="3224">
                  <c:v>Thu Nov 18 13:32:16.075</c:v>
                </c:pt>
                <c:pt idx="3225">
                  <c:v>Thu Nov 18 13:32:46.081</c:v>
                </c:pt>
                <c:pt idx="3226">
                  <c:v>Thu Nov 18 13:33:16.087</c:v>
                </c:pt>
                <c:pt idx="3227">
                  <c:v>Thu Nov 18 13:33:46.093</c:v>
                </c:pt>
                <c:pt idx="3228">
                  <c:v>Thu Nov 18 13:34:16.099</c:v>
                </c:pt>
                <c:pt idx="3229">
                  <c:v>Thu Nov 18 13:34:46.106</c:v>
                </c:pt>
                <c:pt idx="3230">
                  <c:v>Thu Nov 18 13:35:16.111</c:v>
                </c:pt>
                <c:pt idx="3231">
                  <c:v>Thu Nov 18 13:35:46.117</c:v>
                </c:pt>
                <c:pt idx="3232">
                  <c:v>Thu Nov 18 13:36:16.123</c:v>
                </c:pt>
                <c:pt idx="3233">
                  <c:v>Thu Nov 18 13:36:46.130</c:v>
                </c:pt>
                <c:pt idx="3234">
                  <c:v>Thu Nov 18 13:37:16.137</c:v>
                </c:pt>
                <c:pt idx="3235">
                  <c:v>Thu Nov 18 13:37:46.145</c:v>
                </c:pt>
                <c:pt idx="3236">
                  <c:v>Thu Nov 18 13:38:16.150</c:v>
                </c:pt>
                <c:pt idx="3237">
                  <c:v>Thu Nov 18 13:38:46.156</c:v>
                </c:pt>
                <c:pt idx="3238">
                  <c:v>Thu Nov 18 13:39:16.162</c:v>
                </c:pt>
                <c:pt idx="3239">
                  <c:v>Thu Nov 18 13:39:46.168</c:v>
                </c:pt>
                <c:pt idx="3240">
                  <c:v>Thu Nov 18 13:40:16.174</c:v>
                </c:pt>
                <c:pt idx="3241">
                  <c:v>Thu Nov 18 13:40:46.179</c:v>
                </c:pt>
                <c:pt idx="3242">
                  <c:v>Thu Nov 18 13:41:16.185</c:v>
                </c:pt>
                <c:pt idx="3243">
                  <c:v>Thu Nov 18 13:41:46.191</c:v>
                </c:pt>
                <c:pt idx="3244">
                  <c:v>Thu Nov 18 13:42:16.197</c:v>
                </c:pt>
                <c:pt idx="3245">
                  <c:v>Thu Nov 18 13:42:46.206</c:v>
                </c:pt>
                <c:pt idx="3246">
                  <c:v>Thu Nov 18 13:43:16.213</c:v>
                </c:pt>
                <c:pt idx="3247">
                  <c:v>Thu Nov 18 13:43:46.217</c:v>
                </c:pt>
                <c:pt idx="3248">
                  <c:v>Thu Nov 18 13:44:16.223</c:v>
                </c:pt>
                <c:pt idx="3249">
                  <c:v>Thu Nov 18 13:44:46.229</c:v>
                </c:pt>
                <c:pt idx="3250">
                  <c:v>Thu Nov 18 13:45:16.235</c:v>
                </c:pt>
                <c:pt idx="3251">
                  <c:v>Thu Nov 18 13:45:46.241</c:v>
                </c:pt>
                <c:pt idx="3252">
                  <c:v>Thu Nov 18 13:46:16.246</c:v>
                </c:pt>
                <c:pt idx="3253">
                  <c:v>Thu Nov 18 13:46:46.252</c:v>
                </c:pt>
                <c:pt idx="3254">
                  <c:v>Thu Nov 18 13:47:16.258</c:v>
                </c:pt>
                <c:pt idx="3255">
                  <c:v>Thu Nov 18 13:47:46.265</c:v>
                </c:pt>
                <c:pt idx="3256">
                  <c:v>Thu Nov 18 13:48:16.271</c:v>
                </c:pt>
                <c:pt idx="3257">
                  <c:v>Thu Nov 18 13:48:46.278</c:v>
                </c:pt>
                <c:pt idx="3258">
                  <c:v>Thu Nov 18 13:49:16.283</c:v>
                </c:pt>
                <c:pt idx="3259">
                  <c:v>Thu Nov 18 13:49:46.289</c:v>
                </c:pt>
                <c:pt idx="3260">
                  <c:v>Thu Nov 18 13:50:16.294</c:v>
                </c:pt>
                <c:pt idx="3261">
                  <c:v>Thu Nov 18 13:50:46.299</c:v>
                </c:pt>
                <c:pt idx="3262">
                  <c:v>Thu Nov 18 13:51:16.305</c:v>
                </c:pt>
                <c:pt idx="3263">
                  <c:v>Thu Nov 18 13:51:46.311</c:v>
                </c:pt>
                <c:pt idx="3264">
                  <c:v>Thu Nov 18 13:52:16.318</c:v>
                </c:pt>
                <c:pt idx="3265">
                  <c:v>Thu Nov 18 13:52:46.324</c:v>
                </c:pt>
                <c:pt idx="3266">
                  <c:v>Thu Nov 18 13:53:16.331</c:v>
                </c:pt>
                <c:pt idx="3267">
                  <c:v>Thu Nov 18 13:53:46.338</c:v>
                </c:pt>
                <c:pt idx="3268">
                  <c:v>Thu Nov 18 13:54:16.345</c:v>
                </c:pt>
                <c:pt idx="3269">
                  <c:v>Thu Nov 18 13:54:46.350</c:v>
                </c:pt>
                <c:pt idx="3270">
                  <c:v>Thu Nov 18 13:55:16.356</c:v>
                </c:pt>
                <c:pt idx="3271">
                  <c:v>Thu Nov 18 13:55:46.361</c:v>
                </c:pt>
                <c:pt idx="3272">
                  <c:v>Thu Nov 18 13:56:16.367</c:v>
                </c:pt>
                <c:pt idx="3273">
                  <c:v>Thu Nov 18 13:56:46.372</c:v>
                </c:pt>
                <c:pt idx="3274">
                  <c:v>Thu Nov 18 13:57:16.378</c:v>
                </c:pt>
                <c:pt idx="3275">
                  <c:v>Thu Nov 18 13:57:46.384</c:v>
                </c:pt>
                <c:pt idx="3276">
                  <c:v>Thu Nov 18 13:58:16.390</c:v>
                </c:pt>
                <c:pt idx="3277">
                  <c:v>Thu Nov 18 13:58:46.396</c:v>
                </c:pt>
                <c:pt idx="3278">
                  <c:v>Thu Nov 18 13:59:16.402</c:v>
                </c:pt>
                <c:pt idx="3279">
                  <c:v>Thu Nov 18 13:59:46.409</c:v>
                </c:pt>
                <c:pt idx="3280">
                  <c:v>Thu Nov 18 14:00:16.414</c:v>
                </c:pt>
                <c:pt idx="3281">
                  <c:v>Thu Nov 18 14:00:46.420</c:v>
                </c:pt>
                <c:pt idx="3282">
                  <c:v>Thu Nov 18 14:01:16.425</c:v>
                </c:pt>
                <c:pt idx="3283">
                  <c:v>Thu Nov 18 14:01:46.431</c:v>
                </c:pt>
                <c:pt idx="3284">
                  <c:v>Thu Nov 18 14:02:16.437</c:v>
                </c:pt>
                <c:pt idx="3285">
                  <c:v>Thu Nov 18 14:02:46.443</c:v>
                </c:pt>
                <c:pt idx="3286">
                  <c:v>Thu Nov 18 14:03:16.449</c:v>
                </c:pt>
                <c:pt idx="3287">
                  <c:v>Thu Nov 18 14:03:46.456</c:v>
                </c:pt>
                <c:pt idx="3288">
                  <c:v>Thu Nov 18 14:04:16.462</c:v>
                </c:pt>
                <c:pt idx="3289">
                  <c:v>Thu Nov 18 14:04:46.468</c:v>
                </c:pt>
                <c:pt idx="3290">
                  <c:v>Thu Nov 18 14:05:16.474</c:v>
                </c:pt>
                <c:pt idx="3291">
                  <c:v>Thu Nov 18 14:05:46.479</c:v>
                </c:pt>
                <c:pt idx="3292">
                  <c:v>Thu Nov 18 14:06:16.485</c:v>
                </c:pt>
                <c:pt idx="3293">
                  <c:v>Thu Nov 18 14:06:46.490</c:v>
                </c:pt>
                <c:pt idx="3294">
                  <c:v>Thu Nov 18 14:07:16.496</c:v>
                </c:pt>
                <c:pt idx="3295">
                  <c:v>Thu Nov 18 14:07:46.501</c:v>
                </c:pt>
                <c:pt idx="3296">
                  <c:v>Thu Nov 18 14:08:16.508</c:v>
                </c:pt>
                <c:pt idx="3297">
                  <c:v>Thu Nov 18 14:08:46.513</c:v>
                </c:pt>
                <c:pt idx="3298">
                  <c:v>Thu Nov 18 14:09:16.519</c:v>
                </c:pt>
                <c:pt idx="3299">
                  <c:v>Thu Nov 18 14:09:46.525</c:v>
                </c:pt>
                <c:pt idx="3300">
                  <c:v>Thu Nov 18 14:10:16.532</c:v>
                </c:pt>
                <c:pt idx="3301">
                  <c:v>Thu Nov 18 14:10:46.538</c:v>
                </c:pt>
                <c:pt idx="3302">
                  <c:v>Thu Nov 18 14:11:16.543</c:v>
                </c:pt>
                <c:pt idx="3303">
                  <c:v>Thu Nov 18 14:11:46.550</c:v>
                </c:pt>
                <c:pt idx="3304">
                  <c:v>Thu Nov 18 14:12:16.556</c:v>
                </c:pt>
                <c:pt idx="3305">
                  <c:v>Thu Nov 18 14:12:46.562</c:v>
                </c:pt>
                <c:pt idx="3306">
                  <c:v>Thu Nov 18 14:13:16.568</c:v>
                </c:pt>
                <c:pt idx="3307">
                  <c:v>Thu Nov 18 14:13:46.575</c:v>
                </c:pt>
                <c:pt idx="3308">
                  <c:v>Thu Nov 18 14:14:16.580</c:v>
                </c:pt>
                <c:pt idx="3309">
                  <c:v>Thu Nov 18 14:14:46.586</c:v>
                </c:pt>
                <c:pt idx="3310">
                  <c:v>Thu Nov 18 14:15:16.592</c:v>
                </c:pt>
                <c:pt idx="3311">
                  <c:v>Thu Nov 18 14:15:46.598</c:v>
                </c:pt>
                <c:pt idx="3312">
                  <c:v>Thu Nov 18 14:16:16.604</c:v>
                </c:pt>
                <c:pt idx="3313">
                  <c:v>Thu Nov 18 14:16:46.610</c:v>
                </c:pt>
                <c:pt idx="3314">
                  <c:v>Thu Nov 18 14:17:16.615</c:v>
                </c:pt>
                <c:pt idx="3315">
                  <c:v>Thu Nov 18 14:17:46.620</c:v>
                </c:pt>
                <c:pt idx="3316">
                  <c:v>Thu Nov 18 14:18:16.626</c:v>
                </c:pt>
                <c:pt idx="3317">
                  <c:v>Thu Nov 18 14:18:46.633</c:v>
                </c:pt>
                <c:pt idx="3318">
                  <c:v>Thu Nov 18 14:19:16.640</c:v>
                </c:pt>
                <c:pt idx="3319">
                  <c:v>Thu Nov 18 14:19:46.644</c:v>
                </c:pt>
                <c:pt idx="3320">
                  <c:v>Thu Nov 18 14:20:16.650</c:v>
                </c:pt>
                <c:pt idx="3321">
                  <c:v>Thu Nov 18 14:20:46.656</c:v>
                </c:pt>
                <c:pt idx="3322">
                  <c:v>Thu Nov 18 14:21:16.662</c:v>
                </c:pt>
                <c:pt idx="3323">
                  <c:v>Thu Nov 18 14:21:46.669</c:v>
                </c:pt>
                <c:pt idx="3324">
                  <c:v>Thu Nov 18 14:22:16.675</c:v>
                </c:pt>
                <c:pt idx="3325">
                  <c:v>Thu Nov 18 14:22:46.680</c:v>
                </c:pt>
                <c:pt idx="3326">
                  <c:v>Thu Nov 18 14:23:16.686</c:v>
                </c:pt>
                <c:pt idx="3327">
                  <c:v>Thu Nov 18 14:23:46.691</c:v>
                </c:pt>
                <c:pt idx="3328">
                  <c:v>Thu Nov 18 14:24:16.698</c:v>
                </c:pt>
                <c:pt idx="3329">
                  <c:v>Thu Nov 18 14:24:46.705</c:v>
                </c:pt>
                <c:pt idx="3330">
                  <c:v>Thu Nov 18 14:25:16.710</c:v>
                </c:pt>
                <c:pt idx="3331">
                  <c:v>Thu Nov 18 14:25:46.716</c:v>
                </c:pt>
                <c:pt idx="3332">
                  <c:v>Thu Nov 18 14:26:16.723</c:v>
                </c:pt>
                <c:pt idx="3333">
                  <c:v>Thu Nov 18 14:26:46.731</c:v>
                </c:pt>
                <c:pt idx="3334">
                  <c:v>Thu Nov 18 14:27:16.738</c:v>
                </c:pt>
                <c:pt idx="3335">
                  <c:v>Thu Nov 18 14:27:46.744</c:v>
                </c:pt>
                <c:pt idx="3336">
                  <c:v>Thu Nov 18 14:28:16.748</c:v>
                </c:pt>
                <c:pt idx="3337">
                  <c:v>Thu Nov 18 14:28:46.754</c:v>
                </c:pt>
                <c:pt idx="3338">
                  <c:v>Thu Nov 18 14:29:16.759</c:v>
                </c:pt>
                <c:pt idx="3339">
                  <c:v>Thu Nov 18 14:29:46.765</c:v>
                </c:pt>
                <c:pt idx="3340">
                  <c:v>Thu Nov 18 14:30:16.772</c:v>
                </c:pt>
                <c:pt idx="3341">
                  <c:v>Thu Nov 18 14:30:46.778</c:v>
                </c:pt>
                <c:pt idx="3342">
                  <c:v>Thu Nov 18 14:31:16.784</c:v>
                </c:pt>
                <c:pt idx="3343">
                  <c:v>Thu Nov 18 14:31:46.790</c:v>
                </c:pt>
                <c:pt idx="3344">
                  <c:v>Thu Nov 18 14:32:16.796</c:v>
                </c:pt>
                <c:pt idx="3345">
                  <c:v>Thu Nov 18 14:32:46.802</c:v>
                </c:pt>
                <c:pt idx="3346">
                  <c:v>Thu Nov 18 14:33:16.808</c:v>
                </c:pt>
                <c:pt idx="3347">
                  <c:v>Thu Nov 18 14:33:46.813</c:v>
                </c:pt>
                <c:pt idx="3348">
                  <c:v>Thu Nov 18 14:34:16.820</c:v>
                </c:pt>
                <c:pt idx="3349">
                  <c:v>Thu Nov 18 14:34:36.666</c:v>
                </c:pt>
                <c:pt idx="3350">
                  <c:v>Thu Nov 18 14:35:06.672</c:v>
                </c:pt>
                <c:pt idx="3351">
                  <c:v>Thu Nov 18 14:35:36.679</c:v>
                </c:pt>
                <c:pt idx="3352">
                  <c:v>Thu Nov 18 14:35:43.051</c:v>
                </c:pt>
                <c:pt idx="3353">
                  <c:v>Thu Nov 18 14:36:13.058</c:v>
                </c:pt>
                <c:pt idx="3354">
                  <c:v>Thu Nov 18 14:36:43.065</c:v>
                </c:pt>
                <c:pt idx="3355">
                  <c:v>Thu Nov 18 14:37:13.070</c:v>
                </c:pt>
                <c:pt idx="3356">
                  <c:v>Thu Nov 18 14:37:43.076</c:v>
                </c:pt>
                <c:pt idx="3357">
                  <c:v>Thu Nov 18 14:38:13.082</c:v>
                </c:pt>
                <c:pt idx="3358">
                  <c:v>Thu Nov 18 14:38:43.088</c:v>
                </c:pt>
                <c:pt idx="3359">
                  <c:v>Thu Nov 18 14:39:13.094</c:v>
                </c:pt>
                <c:pt idx="3360">
                  <c:v>Thu Nov 18 14:39:43.099</c:v>
                </c:pt>
                <c:pt idx="3361">
                  <c:v>Thu Nov 18 14:40:13.105</c:v>
                </c:pt>
                <c:pt idx="3362">
                  <c:v>Thu Nov 18 14:40:43.110</c:v>
                </c:pt>
                <c:pt idx="3363">
                  <c:v>Thu Nov 18 14:41:13.115</c:v>
                </c:pt>
                <c:pt idx="3364">
                  <c:v>Thu Nov 18 14:41:43.122</c:v>
                </c:pt>
                <c:pt idx="3365">
                  <c:v>Thu Nov 18 14:42:13.129</c:v>
                </c:pt>
                <c:pt idx="3366">
                  <c:v>Thu Nov 18 14:42:43.134</c:v>
                </c:pt>
                <c:pt idx="3367">
                  <c:v>Thu Nov 18 14:43:13.140</c:v>
                </c:pt>
                <c:pt idx="3368">
                  <c:v>Thu Nov 18 14:43:43.146</c:v>
                </c:pt>
                <c:pt idx="3369">
                  <c:v>Thu Nov 18 14:44:13.152</c:v>
                </c:pt>
                <c:pt idx="3370">
                  <c:v>Thu Nov 18 14:44:43.159</c:v>
                </c:pt>
                <c:pt idx="3371">
                  <c:v>Thu Nov 18 14:45:13.164</c:v>
                </c:pt>
                <c:pt idx="3372">
                  <c:v>Thu Nov 18 14:45:43.170</c:v>
                </c:pt>
                <c:pt idx="3373">
                  <c:v>Thu Nov 18 14:46:13.175</c:v>
                </c:pt>
                <c:pt idx="3374">
                  <c:v>Thu Nov 18 14:46:43.182</c:v>
                </c:pt>
                <c:pt idx="3375">
                  <c:v>Thu Nov 18 14:47:13.875</c:v>
                </c:pt>
                <c:pt idx="3376">
                  <c:v>Thu Nov 18 14:47:43.882</c:v>
                </c:pt>
                <c:pt idx="3377">
                  <c:v>Thu Nov 18 14:48:13.889</c:v>
                </c:pt>
                <c:pt idx="3378">
                  <c:v>Thu Nov 18 14:48:24.147</c:v>
                </c:pt>
                <c:pt idx="3379">
                  <c:v>Thu Nov 18 14:48:54.153</c:v>
                </c:pt>
                <c:pt idx="3380">
                  <c:v>Thu Nov 18 14:49:24.159</c:v>
                </c:pt>
                <c:pt idx="3381">
                  <c:v>Thu Nov 18 14:49:54.166</c:v>
                </c:pt>
                <c:pt idx="3382">
                  <c:v>Thu Nov 18 14:50:24.173</c:v>
                </c:pt>
                <c:pt idx="3383">
                  <c:v>Thu Nov 18 14:50:54.179</c:v>
                </c:pt>
                <c:pt idx="3384">
                  <c:v>Thu Nov 18 14:51:24.185</c:v>
                </c:pt>
                <c:pt idx="3385">
                  <c:v>Thu Nov 18 14:51:54.191</c:v>
                </c:pt>
                <c:pt idx="3386">
                  <c:v>Thu Nov 18 14:52:24.197</c:v>
                </c:pt>
                <c:pt idx="3387">
                  <c:v>Thu Nov 18 14:52:54.203</c:v>
                </c:pt>
                <c:pt idx="3388">
                  <c:v>Thu Nov 18 14:53:24.210</c:v>
                </c:pt>
                <c:pt idx="3389">
                  <c:v>Thu Nov 18 14:53:54.217</c:v>
                </c:pt>
                <c:pt idx="3390">
                  <c:v>Thu Nov 18 14:54:24.224</c:v>
                </c:pt>
                <c:pt idx="3391">
                  <c:v>Thu Nov 18 14:54:54.229</c:v>
                </c:pt>
                <c:pt idx="3392">
                  <c:v>Thu Nov 18 14:55:24.236</c:v>
                </c:pt>
                <c:pt idx="3393">
                  <c:v>Thu Nov 18 14:55:54.242</c:v>
                </c:pt>
                <c:pt idx="3394">
                  <c:v>Thu Nov 18 14:56:24.248</c:v>
                </c:pt>
                <c:pt idx="3395">
                  <c:v>Thu Nov 18 14:56:54.253</c:v>
                </c:pt>
                <c:pt idx="3396">
                  <c:v>Thu Nov 18 14:57:24.259</c:v>
                </c:pt>
                <c:pt idx="3397">
                  <c:v>Thu Nov 18 14:57:54.265</c:v>
                </c:pt>
                <c:pt idx="3398">
                  <c:v>Thu Nov 18 14:58:24.271</c:v>
                </c:pt>
                <c:pt idx="3399">
                  <c:v>Thu Nov 18 14:58:54.278</c:v>
                </c:pt>
                <c:pt idx="3400">
                  <c:v>Thu Nov 18 14:59:24.284</c:v>
                </c:pt>
                <c:pt idx="3401">
                  <c:v>Thu Nov 18 14:59:54.290</c:v>
                </c:pt>
                <c:pt idx="3402">
                  <c:v>Thu Nov 18 15:00:24.296</c:v>
                </c:pt>
                <c:pt idx="3403">
                  <c:v>Thu Nov 18 15:00:54.302</c:v>
                </c:pt>
                <c:pt idx="3404">
                  <c:v>Thu Nov 18 15:01:24.308</c:v>
                </c:pt>
                <c:pt idx="3405">
                  <c:v>Thu Nov 18 15:01:54.314</c:v>
                </c:pt>
                <c:pt idx="3406">
                  <c:v>Thu Nov 18 15:02:24.319</c:v>
                </c:pt>
                <c:pt idx="3407">
                  <c:v>Thu Nov 18 15:02:54.326</c:v>
                </c:pt>
                <c:pt idx="3408">
                  <c:v>Thu Nov 18 15:03:24.331</c:v>
                </c:pt>
                <c:pt idx="3409">
                  <c:v>Thu Nov 18 15:03:54.339</c:v>
                </c:pt>
                <c:pt idx="3410">
                  <c:v>Thu Nov 18 15:04:24.346</c:v>
                </c:pt>
                <c:pt idx="3411">
                  <c:v>Thu Nov 18 15:04:54.353</c:v>
                </c:pt>
                <c:pt idx="3412">
                  <c:v>Thu Nov 18 15:05:24.358</c:v>
                </c:pt>
                <c:pt idx="3413">
                  <c:v>Thu Nov 18 15:05:54.364</c:v>
                </c:pt>
                <c:pt idx="3414">
                  <c:v>Thu Nov 18 15:06:24.370</c:v>
                </c:pt>
                <c:pt idx="3415">
                  <c:v>Thu Nov 18 15:06:54.376</c:v>
                </c:pt>
                <c:pt idx="3416">
                  <c:v>Thu Nov 18 15:07:24.382</c:v>
                </c:pt>
                <c:pt idx="3417">
                  <c:v>Thu Nov 18 15:07:54.387</c:v>
                </c:pt>
                <c:pt idx="3418">
                  <c:v>Thu Nov 18 15:08:24.392</c:v>
                </c:pt>
                <c:pt idx="3419">
                  <c:v>Thu Nov 18 15:08:54.397</c:v>
                </c:pt>
                <c:pt idx="3420">
                  <c:v>Thu Nov 18 15:09:24.403</c:v>
                </c:pt>
                <c:pt idx="3421">
                  <c:v>Thu Nov 18 15:09:54.410</c:v>
                </c:pt>
                <c:pt idx="3422">
                  <c:v>Thu Nov 18 15:10:24.417</c:v>
                </c:pt>
                <c:pt idx="3423">
                  <c:v>Thu Nov 18 15:10:54.423</c:v>
                </c:pt>
                <c:pt idx="3424">
                  <c:v>Thu Nov 18 15:11:24.429</c:v>
                </c:pt>
                <c:pt idx="3425">
                  <c:v>Thu Nov 18 15:11:54.435</c:v>
                </c:pt>
                <c:pt idx="3426">
                  <c:v>Thu Nov 18 15:12:24.442</c:v>
                </c:pt>
                <c:pt idx="3427">
                  <c:v>Thu Nov 18 15:12:54.448</c:v>
                </c:pt>
                <c:pt idx="3428">
                  <c:v>Thu Nov 18 15:13:24.454</c:v>
                </c:pt>
                <c:pt idx="3429">
                  <c:v>Thu Nov 18 15:13:54.460</c:v>
                </c:pt>
                <c:pt idx="3430">
                  <c:v>Thu Nov 18 15:14:24.465</c:v>
                </c:pt>
                <c:pt idx="3431">
                  <c:v>Thu Nov 18 15:14:54.472</c:v>
                </c:pt>
                <c:pt idx="3432">
                  <c:v>Thu Nov 18 15:15:24.478</c:v>
                </c:pt>
                <c:pt idx="3433">
                  <c:v>Thu Nov 18 15:15:54.484</c:v>
                </c:pt>
                <c:pt idx="3434">
                  <c:v>Thu Nov 18 15:16:24.490</c:v>
                </c:pt>
                <c:pt idx="3435">
                  <c:v>Thu Nov 18 15:16:54.496</c:v>
                </c:pt>
                <c:pt idx="3436">
                  <c:v>Thu Nov 18 15:17:24.502</c:v>
                </c:pt>
                <c:pt idx="3437">
                  <c:v>Thu Nov 18 15:17:54.508</c:v>
                </c:pt>
                <c:pt idx="3438">
                  <c:v>Thu Nov 18 15:18:24.515</c:v>
                </c:pt>
                <c:pt idx="3439">
                  <c:v>Thu Nov 18 15:18:54.520</c:v>
                </c:pt>
                <c:pt idx="3440">
                  <c:v>Thu Nov 18 15:19:24.525</c:v>
                </c:pt>
                <c:pt idx="3441">
                  <c:v>Thu Nov 18 15:19:54.530</c:v>
                </c:pt>
                <c:pt idx="3442">
                  <c:v>Thu Nov 18 15:20:24.536</c:v>
                </c:pt>
                <c:pt idx="3443">
                  <c:v>Thu Nov 18 15:20:54.543</c:v>
                </c:pt>
                <c:pt idx="3444">
                  <c:v>Thu Nov 18 15:21:24.552</c:v>
                </c:pt>
                <c:pt idx="3445">
                  <c:v>Thu Nov 18 15:21:54.558</c:v>
                </c:pt>
                <c:pt idx="3446">
                  <c:v>Thu Nov 18 15:22:24.564</c:v>
                </c:pt>
                <c:pt idx="3447">
                  <c:v>Thu Nov 18 15:22:54.570</c:v>
                </c:pt>
                <c:pt idx="3448">
                  <c:v>Thu Nov 18 15:23:24.576</c:v>
                </c:pt>
                <c:pt idx="3449">
                  <c:v>Thu Nov 18 15:23:54.582</c:v>
                </c:pt>
                <c:pt idx="3450">
                  <c:v>Thu Nov 18 15:24:24.589</c:v>
                </c:pt>
                <c:pt idx="3451">
                  <c:v>Thu Nov 18 15:24:54.593</c:v>
                </c:pt>
                <c:pt idx="3452">
                  <c:v>Thu Nov 18 15:25:24.599</c:v>
                </c:pt>
                <c:pt idx="3453">
                  <c:v>Thu Nov 18 15:25:54.606</c:v>
                </c:pt>
                <c:pt idx="3454">
                  <c:v>Thu Nov 18 15:26:24.612</c:v>
                </c:pt>
                <c:pt idx="3455">
                  <c:v>Thu Nov 18 15:26:54.618</c:v>
                </c:pt>
                <c:pt idx="3456">
                  <c:v>Thu Nov 18 15:27:24.624</c:v>
                </c:pt>
                <c:pt idx="3457">
                  <c:v>Thu Nov 18 15:27:54.629</c:v>
                </c:pt>
                <c:pt idx="3458">
                  <c:v>Thu Nov 18 15:28:24.635</c:v>
                </c:pt>
                <c:pt idx="3459">
                  <c:v>Thu Nov 18 15:28:54.641</c:v>
                </c:pt>
                <c:pt idx="3460">
                  <c:v>Thu Nov 18 15:29:24.647</c:v>
                </c:pt>
                <c:pt idx="3461">
                  <c:v>Thu Nov 18 15:29:54.653</c:v>
                </c:pt>
                <c:pt idx="3462">
                  <c:v>Thu Nov 18 15:30:24.657</c:v>
                </c:pt>
                <c:pt idx="3463">
                  <c:v>Thu Nov 18 15:30:54.664</c:v>
                </c:pt>
                <c:pt idx="3464">
                  <c:v>Thu Nov 18 15:31:24.670</c:v>
                </c:pt>
                <c:pt idx="3465">
                  <c:v>Thu Nov 18 15:31:54.677</c:v>
                </c:pt>
                <c:pt idx="3466">
                  <c:v>Thu Nov 18 15:32:24.684</c:v>
                </c:pt>
                <c:pt idx="3467">
                  <c:v>Thu Nov 18 15:32:54.690</c:v>
                </c:pt>
                <c:pt idx="3468">
                  <c:v>Thu Nov 18 15:33:24.696</c:v>
                </c:pt>
                <c:pt idx="3469">
                  <c:v>Thu Nov 18 15:33:54.701</c:v>
                </c:pt>
                <c:pt idx="3470">
                  <c:v>Thu Nov 18 15:34:24.707</c:v>
                </c:pt>
                <c:pt idx="3471">
                  <c:v>Thu Nov 18 15:34:54.713</c:v>
                </c:pt>
                <c:pt idx="3472">
                  <c:v>Thu Nov 18 15:35:24.720</c:v>
                </c:pt>
                <c:pt idx="3473">
                  <c:v>Thu Nov 18 15:35:54.725</c:v>
                </c:pt>
                <c:pt idx="3474">
                  <c:v>Thu Nov 18 15:36:24.731</c:v>
                </c:pt>
                <c:pt idx="3475">
                  <c:v>Thu Nov 18 15:36:54.738</c:v>
                </c:pt>
                <c:pt idx="3476">
                  <c:v>Thu Nov 18 15:37:24.744</c:v>
                </c:pt>
                <c:pt idx="3477">
                  <c:v>Thu Nov 18 15:37:54.750</c:v>
                </c:pt>
                <c:pt idx="3478">
                  <c:v>Thu Nov 18 15:38:24.756</c:v>
                </c:pt>
                <c:pt idx="3479">
                  <c:v>Thu Nov 18 15:38:54.762</c:v>
                </c:pt>
                <c:pt idx="3480">
                  <c:v>Thu Nov 18 15:39:24.768</c:v>
                </c:pt>
                <c:pt idx="3481">
                  <c:v>Thu Nov 18 15:39:54.775</c:v>
                </c:pt>
                <c:pt idx="3482">
                  <c:v>Thu Nov 18 15:40:24.781</c:v>
                </c:pt>
                <c:pt idx="3483">
                  <c:v>Thu Nov 18 15:40:54.787</c:v>
                </c:pt>
                <c:pt idx="3484">
                  <c:v>Thu Nov 18 15:41:24.792</c:v>
                </c:pt>
                <c:pt idx="3485">
                  <c:v>Thu Nov 18 15:41:54.799</c:v>
                </c:pt>
                <c:pt idx="3486">
                  <c:v>Thu Nov 18 15:42:24.805</c:v>
                </c:pt>
                <c:pt idx="3487">
                  <c:v>Thu Nov 18 15:42:54.811</c:v>
                </c:pt>
                <c:pt idx="3488">
                  <c:v>Thu Nov 18 15:43:24.817</c:v>
                </c:pt>
                <c:pt idx="3489">
                  <c:v>Thu Nov 18 15:43:54.823</c:v>
                </c:pt>
                <c:pt idx="3490">
                  <c:v>Thu Nov 18 15:44:24.829</c:v>
                </c:pt>
                <c:pt idx="3491">
                  <c:v>Thu Nov 18 15:44:54.834</c:v>
                </c:pt>
                <c:pt idx="3492">
                  <c:v>Thu Nov 18 15:45:24.840</c:v>
                </c:pt>
                <c:pt idx="3493">
                  <c:v>Thu Nov 18 15:45:54.846</c:v>
                </c:pt>
                <c:pt idx="3494">
                  <c:v>Thu Nov 18 15:46:24.852</c:v>
                </c:pt>
                <c:pt idx="3495">
                  <c:v>Thu Nov 18 15:46:54.858</c:v>
                </c:pt>
                <c:pt idx="3496">
                  <c:v>Thu Nov 18 15:47:24.875</c:v>
                </c:pt>
                <c:pt idx="3497">
                  <c:v>Thu Nov 18 15:47:54.881</c:v>
                </c:pt>
                <c:pt idx="3498">
                  <c:v>Thu Nov 18 15:48:24.887</c:v>
                </c:pt>
                <c:pt idx="3499">
                  <c:v>Thu Nov 18 15:48:54.893</c:v>
                </c:pt>
                <c:pt idx="3500">
                  <c:v>Thu Nov 18 15:49:24.900</c:v>
                </c:pt>
                <c:pt idx="3501">
                  <c:v>Thu Nov 18 15:49:54.906</c:v>
                </c:pt>
                <c:pt idx="3502">
                  <c:v>Thu Nov 18 15:50:24.912</c:v>
                </c:pt>
                <c:pt idx="3503">
                  <c:v>Thu Nov 18 15:50:54.917</c:v>
                </c:pt>
                <c:pt idx="3504">
                  <c:v>Thu Nov 18 15:51:24.922</c:v>
                </c:pt>
                <c:pt idx="3505">
                  <c:v>Thu Nov 18 15:51:54.928</c:v>
                </c:pt>
                <c:pt idx="3506">
                  <c:v>Thu Nov 18 15:52:24.935</c:v>
                </c:pt>
                <c:pt idx="3507">
                  <c:v>Thu Nov 18 15:52:54.940</c:v>
                </c:pt>
                <c:pt idx="3508">
                  <c:v>Thu Nov 18 15:53:24.946</c:v>
                </c:pt>
                <c:pt idx="3509">
                  <c:v>Thu Nov 18 15:53:54.952</c:v>
                </c:pt>
                <c:pt idx="3510">
                  <c:v>Thu Nov 18 15:54:24.958</c:v>
                </c:pt>
                <c:pt idx="3511">
                  <c:v>Thu Nov 18 15:54:54.965</c:v>
                </c:pt>
                <c:pt idx="3512">
                  <c:v>Thu Nov 18 15:55:24.971</c:v>
                </c:pt>
                <c:pt idx="3513">
                  <c:v>Thu Nov 18 15:55:54.977</c:v>
                </c:pt>
                <c:pt idx="3514">
                  <c:v>Thu Nov 18 15:56:24.982</c:v>
                </c:pt>
                <c:pt idx="3515">
                  <c:v>Thu Nov 18 15:56:54.988</c:v>
                </c:pt>
                <c:pt idx="3516">
                  <c:v>Thu Nov 18 15:57:25.000</c:v>
                </c:pt>
                <c:pt idx="3517">
                  <c:v>Thu Nov 18 15:57:55.007</c:v>
                </c:pt>
                <c:pt idx="3518">
                  <c:v>Thu Nov 18 15:58:25.012</c:v>
                </c:pt>
                <c:pt idx="3519">
                  <c:v>Thu Nov 18 15:58:55.018</c:v>
                </c:pt>
                <c:pt idx="3520">
                  <c:v>Thu Nov 18 15:59:25.024</c:v>
                </c:pt>
                <c:pt idx="3521">
                  <c:v>Thu Nov 18 15:59:55.030</c:v>
                </c:pt>
                <c:pt idx="3522">
                  <c:v>Thu Nov 18 16:00:25.037</c:v>
                </c:pt>
                <c:pt idx="3523">
                  <c:v>Thu Nov 18 16:00:55.044</c:v>
                </c:pt>
                <c:pt idx="3524">
                  <c:v>Thu Nov 18 16:01:25.049</c:v>
                </c:pt>
                <c:pt idx="3525">
                  <c:v>Thu Nov 18 16:01:55.054</c:v>
                </c:pt>
                <c:pt idx="3526">
                  <c:v>Thu Nov 18 16:02:25.059</c:v>
                </c:pt>
                <c:pt idx="3527">
                  <c:v>Thu Nov 18 16:02:55.064</c:v>
                </c:pt>
                <c:pt idx="3528">
                  <c:v>Thu Nov 18 16:03:25.071</c:v>
                </c:pt>
                <c:pt idx="3529">
                  <c:v>Thu Nov 18 16:03:55.077</c:v>
                </c:pt>
                <c:pt idx="3530">
                  <c:v>Thu Nov 18 16:04:25.083</c:v>
                </c:pt>
                <c:pt idx="3531">
                  <c:v>Thu Nov 18 16:04:55.089</c:v>
                </c:pt>
                <c:pt idx="3532">
                  <c:v>Thu Nov 18 16:05:25.095</c:v>
                </c:pt>
                <c:pt idx="3533">
                  <c:v>Thu Nov 18 16:05:55.102</c:v>
                </c:pt>
                <c:pt idx="3534">
                  <c:v>Thu Nov 18 16:06:25.107</c:v>
                </c:pt>
                <c:pt idx="3535">
                  <c:v>Thu Nov 18 16:06:55.112</c:v>
                </c:pt>
                <c:pt idx="3536">
                  <c:v>Thu Nov 18 16:07:25.117</c:v>
                </c:pt>
                <c:pt idx="3537">
                  <c:v>Thu Nov 18 16:07:55.122</c:v>
                </c:pt>
                <c:pt idx="3538">
                  <c:v>Thu Nov 18 16:08:25.129</c:v>
                </c:pt>
                <c:pt idx="3539">
                  <c:v>Thu Nov 18 16:08:55.136</c:v>
                </c:pt>
                <c:pt idx="3540">
                  <c:v>Thu Nov 18 16:09:25.142</c:v>
                </c:pt>
                <c:pt idx="3541">
                  <c:v>Thu Nov 18 16:09:55.148</c:v>
                </c:pt>
                <c:pt idx="3542">
                  <c:v>Thu Nov 18 16:10:25.154</c:v>
                </c:pt>
                <c:pt idx="3543">
                  <c:v>Thu Nov 18 16:10:55.160</c:v>
                </c:pt>
                <c:pt idx="3544">
                  <c:v>Thu Nov 18 16:11:25.166</c:v>
                </c:pt>
                <c:pt idx="3545">
                  <c:v>Thu Nov 18 16:11:55.173</c:v>
                </c:pt>
                <c:pt idx="3546">
                  <c:v>Thu Nov 18 16:12:25.178</c:v>
                </c:pt>
                <c:pt idx="3547">
                  <c:v>Thu Nov 18 16:12:55.183</c:v>
                </c:pt>
                <c:pt idx="3548">
                  <c:v>Thu Nov 18 16:13:25.190</c:v>
                </c:pt>
                <c:pt idx="3549">
                  <c:v>Thu Nov 18 16:13:55.197</c:v>
                </c:pt>
                <c:pt idx="3550">
                  <c:v>Thu Nov 18 16:14:25.204</c:v>
                </c:pt>
                <c:pt idx="3551">
                  <c:v>Thu Nov 18 16:14:55.210</c:v>
                </c:pt>
                <c:pt idx="3552">
                  <c:v>Thu Nov 18 16:15:25.216</c:v>
                </c:pt>
                <c:pt idx="3553">
                  <c:v>Thu Nov 18 16:15:55.222</c:v>
                </c:pt>
                <c:pt idx="3554">
                  <c:v>Thu Nov 18 16:16:25.228</c:v>
                </c:pt>
                <c:pt idx="3555">
                  <c:v>Thu Nov 18 16:16:55.235</c:v>
                </c:pt>
                <c:pt idx="3556">
                  <c:v>Thu Nov 18 16:17:25.241</c:v>
                </c:pt>
                <c:pt idx="3557">
                  <c:v>Thu Nov 18 16:17:55.248</c:v>
                </c:pt>
                <c:pt idx="3558">
                  <c:v>Thu Nov 18 16:18:25.253</c:v>
                </c:pt>
                <c:pt idx="3559">
                  <c:v>Thu Nov 18 16:18:55.259</c:v>
                </c:pt>
                <c:pt idx="3560">
                  <c:v>Thu Nov 18 16:19:25.266</c:v>
                </c:pt>
                <c:pt idx="3561">
                  <c:v>Thu Nov 18 16:19:55.272</c:v>
                </c:pt>
                <c:pt idx="3562">
                  <c:v>Thu Nov 18 16:20:25.279</c:v>
                </c:pt>
                <c:pt idx="3563">
                  <c:v>Thu Nov 18 16:20:55.285</c:v>
                </c:pt>
                <c:pt idx="3564">
                  <c:v>Thu Nov 18 16:21:25.291</c:v>
                </c:pt>
                <c:pt idx="3565">
                  <c:v>Thu Nov 18 16:21:55.297</c:v>
                </c:pt>
                <c:pt idx="3566">
                  <c:v>Thu Nov 18 16:22:25.303</c:v>
                </c:pt>
                <c:pt idx="3567">
                  <c:v>Thu Nov 18 16:22:55.310</c:v>
                </c:pt>
                <c:pt idx="3568">
                  <c:v>Thu Nov 18 16:23:25.316</c:v>
                </c:pt>
                <c:pt idx="3569">
                  <c:v>Thu Nov 18 16:23:55.321</c:v>
                </c:pt>
                <c:pt idx="3570">
                  <c:v>Thu Nov 18 16:24:25.327</c:v>
                </c:pt>
                <c:pt idx="3571">
                  <c:v>Thu Nov 18 16:24:55.333</c:v>
                </c:pt>
                <c:pt idx="3572">
                  <c:v>Thu Nov 18 16:25:25.339</c:v>
                </c:pt>
                <c:pt idx="3573">
                  <c:v>Thu Nov 18 16:25:55.346</c:v>
                </c:pt>
                <c:pt idx="3574">
                  <c:v>Thu Nov 18 16:26:25.353</c:v>
                </c:pt>
                <c:pt idx="3575">
                  <c:v>Thu Nov 18 16:26:55.358</c:v>
                </c:pt>
                <c:pt idx="3576">
                  <c:v>Thu Nov 18 16:27:25.364</c:v>
                </c:pt>
                <c:pt idx="3577">
                  <c:v>Thu Nov 18 16:27:55.369</c:v>
                </c:pt>
                <c:pt idx="3578">
                  <c:v>Thu Nov 18 16:28:25.375</c:v>
                </c:pt>
                <c:pt idx="3579">
                  <c:v>Thu Nov 18 16:28:55.381</c:v>
                </c:pt>
                <c:pt idx="3580">
                  <c:v>Thu Nov 18 16:29:25.387</c:v>
                </c:pt>
                <c:pt idx="3581">
                  <c:v>Thu Nov 18 16:29:55.392</c:v>
                </c:pt>
                <c:pt idx="3582">
                  <c:v>Thu Nov 18 16:30:25.398</c:v>
                </c:pt>
                <c:pt idx="3583">
                  <c:v>Thu Nov 18 16:30:55.404</c:v>
                </c:pt>
                <c:pt idx="3584">
                  <c:v>Thu Nov 18 16:31:25.411</c:v>
                </c:pt>
                <c:pt idx="3585">
                  <c:v>Thu Nov 18 16:31:55.418</c:v>
                </c:pt>
                <c:pt idx="3586">
                  <c:v>Thu Nov 18 16:32:25.425</c:v>
                </c:pt>
                <c:pt idx="3587">
                  <c:v>Thu Nov 18 16:32:55.430</c:v>
                </c:pt>
                <c:pt idx="3588">
                  <c:v>Thu Nov 18 16:33:25.436</c:v>
                </c:pt>
                <c:pt idx="3589">
                  <c:v>Thu Nov 18 16:33:55.442</c:v>
                </c:pt>
                <c:pt idx="3590">
                  <c:v>Thu Nov 18 16:34:25.447</c:v>
                </c:pt>
                <c:pt idx="3591">
                  <c:v>Thu Nov 18 16:34:55.453</c:v>
                </c:pt>
                <c:pt idx="3592">
                  <c:v>Thu Nov 18 16:35:25.458</c:v>
                </c:pt>
                <c:pt idx="3593">
                  <c:v>Thu Nov 18 16:35:55.464</c:v>
                </c:pt>
                <c:pt idx="3594">
                  <c:v>Thu Nov 18 16:36:25.470</c:v>
                </c:pt>
                <c:pt idx="3595">
                  <c:v>Thu Nov 18 16:36:55.476</c:v>
                </c:pt>
                <c:pt idx="3596">
                  <c:v>Thu Nov 18 16:37:25.482</c:v>
                </c:pt>
                <c:pt idx="3597">
                  <c:v>Thu Nov 18 16:37:55.489</c:v>
                </c:pt>
                <c:pt idx="3598">
                  <c:v>Thu Nov 18 16:38:25.494</c:v>
                </c:pt>
                <c:pt idx="3599">
                  <c:v>Thu Nov 18 16:38:55.500</c:v>
                </c:pt>
                <c:pt idx="3600">
                  <c:v>Thu Nov 18 16:39:25.506</c:v>
                </c:pt>
                <c:pt idx="3601">
                  <c:v>Thu Nov 18 16:39:55.511</c:v>
                </c:pt>
                <c:pt idx="3602">
                  <c:v>Thu Nov 18 16:40:25.517</c:v>
                </c:pt>
                <c:pt idx="3603">
                  <c:v>Thu Nov 18 16:40:55.523</c:v>
                </c:pt>
                <c:pt idx="3604">
                  <c:v>Thu Nov 18 16:41:25.529</c:v>
                </c:pt>
                <c:pt idx="3605">
                  <c:v>Thu Nov 18 16:41:55.535</c:v>
                </c:pt>
                <c:pt idx="3606">
                  <c:v>Thu Nov 18 16:42:25.541</c:v>
                </c:pt>
                <c:pt idx="3607">
                  <c:v>Thu Nov 18 16:42:55.548</c:v>
                </c:pt>
                <c:pt idx="3608">
                  <c:v>Thu Nov 18 16:43:25.555</c:v>
                </c:pt>
                <c:pt idx="3609">
                  <c:v>Thu Nov 18 16:43:55.561</c:v>
                </c:pt>
                <c:pt idx="3610">
                  <c:v>Thu Nov 18 16:44:25.567</c:v>
                </c:pt>
                <c:pt idx="3611">
                  <c:v>Thu Nov 18 16:44:55.572</c:v>
                </c:pt>
                <c:pt idx="3612">
                  <c:v>Thu Nov 18 16:45:25.577</c:v>
                </c:pt>
                <c:pt idx="3613">
                  <c:v>Thu Nov 18 16:45:55.583</c:v>
                </c:pt>
                <c:pt idx="3614">
                  <c:v>Thu Nov 18 16:46:25.590</c:v>
                </c:pt>
                <c:pt idx="3615">
                  <c:v>Thu Nov 18 16:46:55.595</c:v>
                </c:pt>
                <c:pt idx="3616">
                  <c:v>Thu Nov 18 16:47:25.601</c:v>
                </c:pt>
                <c:pt idx="3617">
                  <c:v>Thu Nov 18 16:47:55.607</c:v>
                </c:pt>
                <c:pt idx="3618">
                  <c:v>Thu Nov 18 16:48:25.613</c:v>
                </c:pt>
                <c:pt idx="3619">
                  <c:v>Thu Nov 18 16:48:55.620</c:v>
                </c:pt>
                <c:pt idx="3620">
                  <c:v>Thu Nov 18 16:49:25.627</c:v>
                </c:pt>
                <c:pt idx="3621">
                  <c:v>Thu Nov 18 16:49:55.631</c:v>
                </c:pt>
                <c:pt idx="3622">
                  <c:v>Thu Nov 18 16:50:25.636</c:v>
                </c:pt>
                <c:pt idx="3623">
                  <c:v>Thu Nov 18 16:50:55.641</c:v>
                </c:pt>
                <c:pt idx="3624">
                  <c:v>Thu Nov 18 16:51:25.647</c:v>
                </c:pt>
                <c:pt idx="3625">
                  <c:v>Thu Nov 18 16:51:55.654</c:v>
                </c:pt>
                <c:pt idx="3626">
                  <c:v>Thu Nov 18 16:52:25.660</c:v>
                </c:pt>
                <c:pt idx="3627">
                  <c:v>Thu Nov 18 16:52:55.666</c:v>
                </c:pt>
                <c:pt idx="3628">
                  <c:v>Thu Nov 18 16:53:25.672</c:v>
                </c:pt>
                <c:pt idx="3629">
                  <c:v>Thu Nov 18 16:53:55.678</c:v>
                </c:pt>
                <c:pt idx="3630">
                  <c:v>Thu Nov 18 16:54:25.685</c:v>
                </c:pt>
                <c:pt idx="3631">
                  <c:v>Thu Nov 18 16:54:55.692</c:v>
                </c:pt>
                <c:pt idx="3632">
                  <c:v>Thu Nov 18 16:55:25.697</c:v>
                </c:pt>
                <c:pt idx="3633">
                  <c:v>Thu Nov 18 16:55:55.702</c:v>
                </c:pt>
                <c:pt idx="3634">
                  <c:v>Thu Nov 18 16:56:25.707</c:v>
                </c:pt>
                <c:pt idx="3635">
                  <c:v>Thu Nov 18 16:56:55.713</c:v>
                </c:pt>
                <c:pt idx="3636">
                  <c:v>Thu Nov 18 16:57:25.720</c:v>
                </c:pt>
                <c:pt idx="3637">
                  <c:v>Thu Nov 18 16:57:55.726</c:v>
                </c:pt>
                <c:pt idx="3638">
                  <c:v>Thu Nov 18 16:58:25.732</c:v>
                </c:pt>
                <c:pt idx="3639">
                  <c:v>Thu Nov 18 16:58:55.739</c:v>
                </c:pt>
                <c:pt idx="3640">
                  <c:v>Thu Nov 18 16:59:25.745</c:v>
                </c:pt>
                <c:pt idx="3641">
                  <c:v>Thu Nov 18 16:59:55.751</c:v>
                </c:pt>
                <c:pt idx="3642">
                  <c:v>Thu Nov 18 17:00:25.758</c:v>
                </c:pt>
                <c:pt idx="3643">
                  <c:v>Thu Nov 18 17:00:55.763</c:v>
                </c:pt>
                <c:pt idx="3644">
                  <c:v>Thu Nov 18 17:01:25.769</c:v>
                </c:pt>
                <c:pt idx="3645">
                  <c:v>Thu Nov 18 17:01:55.775</c:v>
                </c:pt>
                <c:pt idx="3646">
                  <c:v>Thu Nov 18 17:02:25.781</c:v>
                </c:pt>
                <c:pt idx="3647">
                  <c:v>Thu Nov 18 17:02:55.788</c:v>
                </c:pt>
                <c:pt idx="3648">
                  <c:v>Thu Nov 18 17:03:25.794</c:v>
                </c:pt>
                <c:pt idx="3649">
                  <c:v>Thu Nov 18 17:03:55.800</c:v>
                </c:pt>
                <c:pt idx="3650">
                  <c:v>Thu Nov 18 17:04:25.806</c:v>
                </c:pt>
                <c:pt idx="3651">
                  <c:v>Thu Nov 18 17:04:55.812</c:v>
                </c:pt>
                <c:pt idx="3652">
                  <c:v>Thu Nov 18 17:05:25.818</c:v>
                </c:pt>
                <c:pt idx="3653">
                  <c:v>Thu Nov 18 17:05:55.825</c:v>
                </c:pt>
                <c:pt idx="3654">
                  <c:v>Thu Nov 18 17:06:25.833</c:v>
                </c:pt>
                <c:pt idx="3655">
                  <c:v>Thu Nov 18 17:06:55.838</c:v>
                </c:pt>
                <c:pt idx="3656">
                  <c:v>Thu Nov 18 17:07:25.843</c:v>
                </c:pt>
                <c:pt idx="3657">
                  <c:v>Thu Nov 18 17:07:55.849</c:v>
                </c:pt>
                <c:pt idx="3658">
                  <c:v>Thu Nov 18 17:08:25.855</c:v>
                </c:pt>
                <c:pt idx="3659">
                  <c:v>Thu Nov 18 17:08:55.861</c:v>
                </c:pt>
                <c:pt idx="3660">
                  <c:v>Thu Nov 18 17:09:25.867</c:v>
                </c:pt>
                <c:pt idx="3661">
                  <c:v>Thu Nov 18 17:09:55.873</c:v>
                </c:pt>
                <c:pt idx="3662">
                  <c:v>Thu Nov 18 17:10:25.880</c:v>
                </c:pt>
                <c:pt idx="3663">
                  <c:v>Thu Nov 18 17:10:55.886</c:v>
                </c:pt>
                <c:pt idx="3664">
                  <c:v>Thu Nov 18 17:11:25.892</c:v>
                </c:pt>
                <c:pt idx="3665">
                  <c:v>Thu Nov 18 17:11:55.898</c:v>
                </c:pt>
                <c:pt idx="3666">
                  <c:v>Thu Nov 18 17:12:25.903</c:v>
                </c:pt>
                <c:pt idx="3667">
                  <c:v>Thu Nov 18 17:12:55.909</c:v>
                </c:pt>
                <c:pt idx="3668">
                  <c:v>Thu Nov 18 17:13:25.916</c:v>
                </c:pt>
                <c:pt idx="3669">
                  <c:v>Thu Nov 18 17:13:55.923</c:v>
                </c:pt>
                <c:pt idx="3670">
                  <c:v>Thu Nov 18 17:14:25.930</c:v>
                </c:pt>
                <c:pt idx="3671">
                  <c:v>Thu Nov 18 17:14:55.937</c:v>
                </c:pt>
                <c:pt idx="3672">
                  <c:v>Thu Nov 18 17:15:25.942</c:v>
                </c:pt>
                <c:pt idx="3673">
                  <c:v>Thu Nov 18 17:15:55.948</c:v>
                </c:pt>
                <c:pt idx="3674">
                  <c:v>Thu Nov 18 17:16:25.954</c:v>
                </c:pt>
                <c:pt idx="3675">
                  <c:v>Thu Nov 18 17:16:55.960</c:v>
                </c:pt>
                <c:pt idx="3676">
                  <c:v>Thu Nov 18 17:17:25.966</c:v>
                </c:pt>
                <c:pt idx="3677">
                  <c:v>Thu Nov 18 17:17:55.971</c:v>
                </c:pt>
                <c:pt idx="3678">
                  <c:v>Thu Nov 18 17:18:25.977</c:v>
                </c:pt>
                <c:pt idx="3679">
                  <c:v>Thu Nov 18 17:18:55.983</c:v>
                </c:pt>
                <c:pt idx="3680">
                  <c:v>Thu Nov 18 17:19:25.989</c:v>
                </c:pt>
                <c:pt idx="3681">
                  <c:v>Thu Nov 18 17:19:55.996</c:v>
                </c:pt>
                <c:pt idx="3682">
                  <c:v>Thu Nov 18 17:20:26.002</c:v>
                </c:pt>
                <c:pt idx="3683">
                  <c:v>Thu Nov 18 17:20:56.009</c:v>
                </c:pt>
                <c:pt idx="3684">
                  <c:v>Thu Nov 18 17:21:26.014</c:v>
                </c:pt>
                <c:pt idx="3685">
                  <c:v>Thu Nov 18 17:21:56.020</c:v>
                </c:pt>
                <c:pt idx="3686">
                  <c:v>Thu Nov 18 17:22:26.026</c:v>
                </c:pt>
                <c:pt idx="3687">
                  <c:v>Thu Nov 18 17:22:56.032</c:v>
                </c:pt>
                <c:pt idx="3688">
                  <c:v>Thu Nov 18 17:23:26.038</c:v>
                </c:pt>
                <c:pt idx="3689">
                  <c:v>Thu Nov 18 17:23:56.043</c:v>
                </c:pt>
                <c:pt idx="3690">
                  <c:v>Thu Nov 18 17:24:26.049</c:v>
                </c:pt>
                <c:pt idx="3691">
                  <c:v>Thu Nov 18 17:24:56.055</c:v>
                </c:pt>
                <c:pt idx="3692">
                  <c:v>Thu Nov 18 17:25:26.061</c:v>
                </c:pt>
                <c:pt idx="3693">
                  <c:v>Thu Nov 18 17:25:56.067</c:v>
                </c:pt>
                <c:pt idx="3694">
                  <c:v>Thu Nov 18 17:26:26.072</c:v>
                </c:pt>
                <c:pt idx="3695">
                  <c:v>Thu Nov 18 17:26:56.078</c:v>
                </c:pt>
                <c:pt idx="3696">
                  <c:v>Thu Nov 18 17:27:26.084</c:v>
                </c:pt>
                <c:pt idx="3697">
                  <c:v>Thu Nov 18 17:27:56.090</c:v>
                </c:pt>
                <c:pt idx="3698">
                  <c:v>Thu Nov 18 17:28:26.096</c:v>
                </c:pt>
                <c:pt idx="3699">
                  <c:v>Thu Nov 18 17:28:56.102</c:v>
                </c:pt>
                <c:pt idx="3700">
                  <c:v>Thu Nov 18 17:29:26.108</c:v>
                </c:pt>
                <c:pt idx="3701">
                  <c:v>Thu Nov 18 17:29:56.114</c:v>
                </c:pt>
                <c:pt idx="3702">
                  <c:v>Thu Nov 18 17:30:26.120</c:v>
                </c:pt>
                <c:pt idx="3703">
                  <c:v>Thu Nov 18 17:30:56.127</c:v>
                </c:pt>
                <c:pt idx="3704">
                  <c:v>Thu Nov 18 17:31:26.133</c:v>
                </c:pt>
                <c:pt idx="3705">
                  <c:v>Thu Nov 18 17:31:56.139</c:v>
                </c:pt>
                <c:pt idx="3706">
                  <c:v>Thu Nov 18 17:32:26.145</c:v>
                </c:pt>
                <c:pt idx="3707">
                  <c:v>Thu Nov 18 17:32:56.150</c:v>
                </c:pt>
                <c:pt idx="3708">
                  <c:v>Thu Nov 18 17:33:26.155</c:v>
                </c:pt>
                <c:pt idx="3709">
                  <c:v>Thu Nov 18 17:33:56.160</c:v>
                </c:pt>
                <c:pt idx="3710">
                  <c:v>Thu Nov 18 17:34:26.167</c:v>
                </c:pt>
                <c:pt idx="3711">
                  <c:v>Thu Nov 18 17:34:56.175</c:v>
                </c:pt>
                <c:pt idx="3712">
                  <c:v>Thu Nov 18 17:35:26.181</c:v>
                </c:pt>
                <c:pt idx="3713">
                  <c:v>Thu Nov 18 17:35:56.187</c:v>
                </c:pt>
                <c:pt idx="3714">
                  <c:v>Thu Nov 18 17:36:26.193</c:v>
                </c:pt>
                <c:pt idx="3715">
                  <c:v>Thu Nov 18 17:36:56.199</c:v>
                </c:pt>
                <c:pt idx="3716">
                  <c:v>Thu Nov 18 17:37:26.206</c:v>
                </c:pt>
                <c:pt idx="3717">
                  <c:v>Thu Nov 18 17:37:56.210</c:v>
                </c:pt>
                <c:pt idx="3718">
                  <c:v>Thu Nov 18 17:38:26.215</c:v>
                </c:pt>
                <c:pt idx="3719">
                  <c:v>Thu Nov 18 17:38:56.220</c:v>
                </c:pt>
                <c:pt idx="3720">
                  <c:v>Thu Nov 18 17:39:26.225</c:v>
                </c:pt>
                <c:pt idx="3721">
                  <c:v>Thu Nov 18 17:39:56.232</c:v>
                </c:pt>
                <c:pt idx="3722">
                  <c:v>Thu Nov 18 17:40:26.238</c:v>
                </c:pt>
                <c:pt idx="3723">
                  <c:v>Thu Nov 18 17:40:56.244</c:v>
                </c:pt>
                <c:pt idx="3724">
                  <c:v>Thu Nov 18 17:41:26.250</c:v>
                </c:pt>
                <c:pt idx="3725">
                  <c:v>Thu Nov 18 17:41:56.256</c:v>
                </c:pt>
                <c:pt idx="3726">
                  <c:v>Thu Nov 18 17:42:26.263</c:v>
                </c:pt>
                <c:pt idx="3727">
                  <c:v>Thu Nov 18 17:42:56.270</c:v>
                </c:pt>
                <c:pt idx="3728">
                  <c:v>Thu Nov 18 17:43:26.276</c:v>
                </c:pt>
                <c:pt idx="3729">
                  <c:v>Thu Nov 18 17:43:56.282</c:v>
                </c:pt>
                <c:pt idx="3730">
                  <c:v>Thu Nov 18 17:44:26.288</c:v>
                </c:pt>
                <c:pt idx="3731">
                  <c:v>Thu Nov 18 17:44:56.293</c:v>
                </c:pt>
                <c:pt idx="3732">
                  <c:v>Thu Nov 18 17:45:26.299</c:v>
                </c:pt>
                <c:pt idx="3733">
                  <c:v>Thu Nov 18 17:45:56.305</c:v>
                </c:pt>
                <c:pt idx="3734">
                  <c:v>Thu Nov 18 17:46:26.311</c:v>
                </c:pt>
                <c:pt idx="3735">
                  <c:v>Thu Nov 18 17:46:56.317</c:v>
                </c:pt>
                <c:pt idx="3736">
                  <c:v>Thu Nov 18 17:47:26.324</c:v>
                </c:pt>
                <c:pt idx="3737">
                  <c:v>Thu Nov 18 17:47:56.330</c:v>
                </c:pt>
                <c:pt idx="3738">
                  <c:v>Thu Nov 18 17:48:26.340</c:v>
                </c:pt>
                <c:pt idx="3739">
                  <c:v>Thu Nov 18 17:48:56.346</c:v>
                </c:pt>
                <c:pt idx="3740">
                  <c:v>Thu Nov 18 17:49:26.351</c:v>
                </c:pt>
                <c:pt idx="3741">
                  <c:v>Thu Nov 18 17:49:56.356</c:v>
                </c:pt>
                <c:pt idx="3742">
                  <c:v>Thu Nov 18 17:50:26.361</c:v>
                </c:pt>
                <c:pt idx="3743">
                  <c:v>Thu Nov 18 17:50:56.368</c:v>
                </c:pt>
                <c:pt idx="3744">
                  <c:v>Thu Nov 18 17:51:26.375</c:v>
                </c:pt>
                <c:pt idx="3745">
                  <c:v>Thu Nov 18 17:51:56.380</c:v>
                </c:pt>
                <c:pt idx="3746">
                  <c:v>Thu Nov 18 17:52:26.386</c:v>
                </c:pt>
                <c:pt idx="3747">
                  <c:v>Thu Nov 18 17:52:56.392</c:v>
                </c:pt>
                <c:pt idx="3748">
                  <c:v>Thu Nov 18 17:53:26.398</c:v>
                </c:pt>
                <c:pt idx="3749">
                  <c:v>Thu Nov 18 17:53:56.405</c:v>
                </c:pt>
                <c:pt idx="3750">
                  <c:v>Thu Nov 18 17:54:26.410</c:v>
                </c:pt>
                <c:pt idx="3751">
                  <c:v>Thu Nov 18 17:54:56.416</c:v>
                </c:pt>
                <c:pt idx="3752">
                  <c:v>Thu Nov 18 17:55:26.421</c:v>
                </c:pt>
                <c:pt idx="3753">
                  <c:v>Thu Nov 18 17:55:56.427</c:v>
                </c:pt>
                <c:pt idx="3754">
                  <c:v>Thu Nov 18 17:56:26.433</c:v>
                </c:pt>
                <c:pt idx="3755">
                  <c:v>Thu Nov 18 17:56:56.439</c:v>
                </c:pt>
                <c:pt idx="3756">
                  <c:v>Thu Nov 18 17:57:26.444</c:v>
                </c:pt>
                <c:pt idx="3757">
                  <c:v>Thu Nov 18 17:57:56.450</c:v>
                </c:pt>
                <c:pt idx="3758">
                  <c:v>Thu Nov 18 17:58:26.456</c:v>
                </c:pt>
                <c:pt idx="3759">
                  <c:v>Thu Nov 18 17:58:56.462</c:v>
                </c:pt>
                <c:pt idx="3760">
                  <c:v>Thu Nov 18 17:59:26.468</c:v>
                </c:pt>
                <c:pt idx="3761">
                  <c:v>Thu Nov 18 17:59:56.474</c:v>
                </c:pt>
                <c:pt idx="3762">
                  <c:v>Thu Nov 18 18:00:26.479</c:v>
                </c:pt>
                <c:pt idx="3763">
                  <c:v>Thu Nov 18 18:00:56.485</c:v>
                </c:pt>
                <c:pt idx="3764">
                  <c:v>Thu Nov 18 18:01:26.492</c:v>
                </c:pt>
                <c:pt idx="3765">
                  <c:v>Thu Nov 18 18:01:56.499</c:v>
                </c:pt>
                <c:pt idx="3766">
                  <c:v>Thu Nov 18 18:02:26.506</c:v>
                </c:pt>
                <c:pt idx="3767">
                  <c:v>Thu Nov 18 18:02:56.512</c:v>
                </c:pt>
                <c:pt idx="3768">
                  <c:v>Thu Nov 18 18:03:26.518</c:v>
                </c:pt>
                <c:pt idx="3769">
                  <c:v>Thu Nov 18 18:03:56.524</c:v>
                </c:pt>
                <c:pt idx="3770">
                  <c:v>Thu Nov 18 18:04:26.530</c:v>
                </c:pt>
                <c:pt idx="3771">
                  <c:v>Thu Nov 18 18:04:56.536</c:v>
                </c:pt>
                <c:pt idx="3772">
                  <c:v>Thu Nov 18 18:05:26.541</c:v>
                </c:pt>
                <c:pt idx="3773">
                  <c:v>Thu Nov 18 18:05:56.546</c:v>
                </c:pt>
                <c:pt idx="3774">
                  <c:v>Thu Nov 18 18:06:26.552</c:v>
                </c:pt>
                <c:pt idx="3775">
                  <c:v>Thu Nov 18 18:06:56.558</c:v>
                </c:pt>
                <c:pt idx="3776">
                  <c:v>Thu Nov 18 18:07:26.565</c:v>
                </c:pt>
                <c:pt idx="3777">
                  <c:v>Thu Nov 18 18:07:56.571</c:v>
                </c:pt>
                <c:pt idx="3778">
                  <c:v>Thu Nov 18 18:08:26.577</c:v>
                </c:pt>
                <c:pt idx="3779">
                  <c:v>Thu Nov 18 18:08:56.583</c:v>
                </c:pt>
                <c:pt idx="3780">
                  <c:v>Thu Nov 18 18:09:26.589</c:v>
                </c:pt>
                <c:pt idx="3781">
                  <c:v>Thu Nov 18 18:09:56.595</c:v>
                </c:pt>
                <c:pt idx="3782">
                  <c:v>Thu Nov 18 18:10:26.601</c:v>
                </c:pt>
                <c:pt idx="3783">
                  <c:v>Thu Nov 18 18:10:56.608</c:v>
                </c:pt>
                <c:pt idx="3784">
                  <c:v>Thu Nov 18 18:11:26.612</c:v>
                </c:pt>
                <c:pt idx="3785">
                  <c:v>Thu Nov 18 18:11:56.617</c:v>
                </c:pt>
                <c:pt idx="3786">
                  <c:v>Thu Nov 18 18:12:26.623</c:v>
                </c:pt>
                <c:pt idx="3787">
                  <c:v>Thu Nov 18 18:12:56.629</c:v>
                </c:pt>
                <c:pt idx="3788">
                  <c:v>Thu Nov 18 18:13:26.636</c:v>
                </c:pt>
                <c:pt idx="3789">
                  <c:v>Thu Nov 18 18:13:56.642</c:v>
                </c:pt>
                <c:pt idx="3790">
                  <c:v>Thu Nov 18 18:14:26.648</c:v>
                </c:pt>
                <c:pt idx="3791">
                  <c:v>Thu Nov 18 18:14:56.654</c:v>
                </c:pt>
                <c:pt idx="3792">
                  <c:v>Thu Nov 18 18:15:26.659</c:v>
                </c:pt>
                <c:pt idx="3793">
                  <c:v>Thu Nov 18 18:15:56.665</c:v>
                </c:pt>
                <c:pt idx="3794">
                  <c:v>Thu Nov 18 18:16:26.671</c:v>
                </c:pt>
                <c:pt idx="3795">
                  <c:v>Thu Nov 18 18:16:56.676</c:v>
                </c:pt>
                <c:pt idx="3796">
                  <c:v>Thu Nov 18 18:17:26.682</c:v>
                </c:pt>
                <c:pt idx="3797">
                  <c:v>Thu Nov 18 18:17:56.688</c:v>
                </c:pt>
                <c:pt idx="3798">
                  <c:v>Thu Nov 18 18:18:26.695</c:v>
                </c:pt>
                <c:pt idx="3799">
                  <c:v>Thu Nov 18 18:18:56.701</c:v>
                </c:pt>
                <c:pt idx="3800">
                  <c:v>Thu Nov 18 18:19:26.708</c:v>
                </c:pt>
                <c:pt idx="3801">
                  <c:v>Thu Nov 18 18:19:56.713</c:v>
                </c:pt>
                <c:pt idx="3802">
                  <c:v>Thu Nov 18 18:20:26.718</c:v>
                </c:pt>
                <c:pt idx="3803">
                  <c:v>Thu Nov 18 18:20:56.724</c:v>
                </c:pt>
                <c:pt idx="3804">
                  <c:v>Thu Nov 18 18:21:26.730</c:v>
                </c:pt>
                <c:pt idx="3805">
                  <c:v>Thu Nov 18 18:21:56.736</c:v>
                </c:pt>
                <c:pt idx="3806">
                  <c:v>Thu Nov 18 18:22:26.742</c:v>
                </c:pt>
                <c:pt idx="3807">
                  <c:v>Thu Nov 18 18:22:56.748</c:v>
                </c:pt>
                <c:pt idx="3808">
                  <c:v>Thu Nov 18 18:23:26.755</c:v>
                </c:pt>
                <c:pt idx="3809">
                  <c:v>Thu Nov 18 18:23:56.762</c:v>
                </c:pt>
                <c:pt idx="3810">
                  <c:v>Thu Nov 18 18:24:26.768</c:v>
                </c:pt>
                <c:pt idx="3811">
                  <c:v>Thu Nov 18 18:24:56.775</c:v>
                </c:pt>
                <c:pt idx="3812">
                  <c:v>Thu Nov 18 18:25:26.779</c:v>
                </c:pt>
                <c:pt idx="3813">
                  <c:v>Thu Nov 18 18:25:56.785</c:v>
                </c:pt>
                <c:pt idx="3814">
                  <c:v>Thu Nov 18 18:26:26.790</c:v>
                </c:pt>
                <c:pt idx="3815">
                  <c:v>Thu Nov 18 18:26:56.797</c:v>
                </c:pt>
                <c:pt idx="3816">
                  <c:v>Thu Nov 18 18:27:26.802</c:v>
                </c:pt>
                <c:pt idx="3817">
                  <c:v>Thu Nov 18 18:27:56.807</c:v>
                </c:pt>
                <c:pt idx="3818">
                  <c:v>Thu Nov 18 18:28:26.813</c:v>
                </c:pt>
                <c:pt idx="3819">
                  <c:v>Thu Nov 18 18:28:56.819</c:v>
                </c:pt>
                <c:pt idx="3820">
                  <c:v>Thu Nov 18 18:29:26.826</c:v>
                </c:pt>
                <c:pt idx="3821">
                  <c:v>Thu Nov 18 18:29:56.832</c:v>
                </c:pt>
                <c:pt idx="3822">
                  <c:v>Thu Nov 18 18:30:26.838</c:v>
                </c:pt>
                <c:pt idx="3823">
                  <c:v>Thu Nov 18 18:30:56.843</c:v>
                </c:pt>
                <c:pt idx="3824">
                  <c:v>Thu Nov 18 18:31:26.848</c:v>
                </c:pt>
                <c:pt idx="3825">
                  <c:v>Thu Nov 18 18:31:56.853</c:v>
                </c:pt>
                <c:pt idx="3826">
                  <c:v>Thu Nov 18 18:32:26.859</c:v>
                </c:pt>
                <c:pt idx="3827">
                  <c:v>Thu Nov 18 18:32:56.865</c:v>
                </c:pt>
                <c:pt idx="3828">
                  <c:v>Thu Nov 18 18:33:26.871</c:v>
                </c:pt>
                <c:pt idx="3829">
                  <c:v>Thu Nov 18 18:33:56.876</c:v>
                </c:pt>
                <c:pt idx="3830">
                  <c:v>Thu Nov 18 18:34:26.882</c:v>
                </c:pt>
                <c:pt idx="3831">
                  <c:v>Thu Nov 18 18:34:56.889</c:v>
                </c:pt>
                <c:pt idx="3832">
                  <c:v>Thu Nov 18 18:35:26.895</c:v>
                </c:pt>
                <c:pt idx="3833">
                  <c:v>Thu Nov 18 18:35:56.901</c:v>
                </c:pt>
                <c:pt idx="3834">
                  <c:v>Thu Nov 18 18:36:26.907</c:v>
                </c:pt>
                <c:pt idx="3835">
                  <c:v>Thu Nov 18 18:36:56.913</c:v>
                </c:pt>
                <c:pt idx="3836">
                  <c:v>Thu Nov 18 18:37:26.918</c:v>
                </c:pt>
                <c:pt idx="3837">
                  <c:v>Thu Nov 18 18:37:56.923</c:v>
                </c:pt>
                <c:pt idx="3838">
                  <c:v>Thu Nov 18 18:38:26.929</c:v>
                </c:pt>
                <c:pt idx="3839">
                  <c:v>Thu Nov 18 18:38:56.935</c:v>
                </c:pt>
                <c:pt idx="3840">
                  <c:v>Thu Nov 18 18:39:26.941</c:v>
                </c:pt>
                <c:pt idx="3841">
                  <c:v>Thu Nov 18 18:39:56.947</c:v>
                </c:pt>
                <c:pt idx="3842">
                  <c:v>Thu Nov 18 18:40:26.953</c:v>
                </c:pt>
                <c:pt idx="3843">
                  <c:v>Thu Nov 18 18:40:56.959</c:v>
                </c:pt>
                <c:pt idx="3844">
                  <c:v>Thu Nov 18 18:41:26.965</c:v>
                </c:pt>
                <c:pt idx="3845">
                  <c:v>Thu Nov 18 18:41:56.972</c:v>
                </c:pt>
                <c:pt idx="3846">
                  <c:v>Thu Nov 18 18:42:26.977</c:v>
                </c:pt>
                <c:pt idx="3847">
                  <c:v>Thu Nov 18 18:42:56.983</c:v>
                </c:pt>
                <c:pt idx="3848">
                  <c:v>Thu Nov 18 18:43:26.988</c:v>
                </c:pt>
                <c:pt idx="3849">
                  <c:v>Thu Nov 18 18:43:56.994</c:v>
                </c:pt>
                <c:pt idx="3850">
                  <c:v>Thu Nov 18 18:44:27.001</c:v>
                </c:pt>
                <c:pt idx="3851">
                  <c:v>Thu Nov 18 18:44:57.010</c:v>
                </c:pt>
                <c:pt idx="3852">
                  <c:v>Thu Nov 18 18:45:27.016</c:v>
                </c:pt>
                <c:pt idx="3853">
                  <c:v>Thu Nov 18 18:45:57.022</c:v>
                </c:pt>
                <c:pt idx="3854">
                  <c:v>Thu Nov 18 18:46:27.028</c:v>
                </c:pt>
                <c:pt idx="3855">
                  <c:v>Thu Nov 18 18:46:57.034</c:v>
                </c:pt>
                <c:pt idx="3856">
                  <c:v>Thu Nov 18 18:47:27.041</c:v>
                </c:pt>
                <c:pt idx="3857">
                  <c:v>Thu Nov 18 18:47:57.046</c:v>
                </c:pt>
                <c:pt idx="3858">
                  <c:v>Thu Nov 18 18:48:27.051</c:v>
                </c:pt>
                <c:pt idx="3859">
                  <c:v>Thu Nov 18 18:48:57.056</c:v>
                </c:pt>
                <c:pt idx="3860">
                  <c:v>Thu Nov 18 18:49:27.061</c:v>
                </c:pt>
                <c:pt idx="3861">
                  <c:v>Thu Nov 18 18:49:57.068</c:v>
                </c:pt>
                <c:pt idx="3862">
                  <c:v>Thu Nov 18 18:50:27.075</c:v>
                </c:pt>
                <c:pt idx="3863">
                  <c:v>Thu Nov 18 18:50:57.080</c:v>
                </c:pt>
                <c:pt idx="3864">
                  <c:v>Thu Nov 18 18:51:27.086</c:v>
                </c:pt>
                <c:pt idx="3865">
                  <c:v>Thu Nov 18 18:51:57.092</c:v>
                </c:pt>
                <c:pt idx="3866">
                  <c:v>Thu Nov 18 18:52:27.098</c:v>
                </c:pt>
                <c:pt idx="3867">
                  <c:v>Thu Nov 18 18:52:57.104</c:v>
                </c:pt>
                <c:pt idx="3868">
                  <c:v>Thu Nov 18 18:53:27.109</c:v>
                </c:pt>
                <c:pt idx="3869">
                  <c:v>Thu Nov 18 18:53:57.114</c:v>
                </c:pt>
                <c:pt idx="3870">
                  <c:v>Thu Nov 18 18:54:27.119</c:v>
                </c:pt>
                <c:pt idx="3871">
                  <c:v>Thu Nov 18 18:54:57.124</c:v>
                </c:pt>
                <c:pt idx="3872">
                  <c:v>Thu Nov 18 18:55:27.130</c:v>
                </c:pt>
                <c:pt idx="3873">
                  <c:v>Thu Nov 18 18:55:57.137</c:v>
                </c:pt>
                <c:pt idx="3874">
                  <c:v>Thu Nov 18 18:56:27.143</c:v>
                </c:pt>
                <c:pt idx="3875">
                  <c:v>Thu Nov 18 18:56:57.149</c:v>
                </c:pt>
                <c:pt idx="3876">
                  <c:v>Thu Nov 18 18:57:27.155</c:v>
                </c:pt>
                <c:pt idx="3877">
                  <c:v>Thu Nov 18 18:57:57.161</c:v>
                </c:pt>
                <c:pt idx="3878">
                  <c:v>Thu Nov 18 18:58:27.167</c:v>
                </c:pt>
                <c:pt idx="3879">
                  <c:v>Thu Nov 18 18:58:57.173</c:v>
                </c:pt>
                <c:pt idx="3880">
                  <c:v>Thu Nov 18 18:59:27.179</c:v>
                </c:pt>
                <c:pt idx="3881">
                  <c:v>Thu Nov 18 18:59:57.184</c:v>
                </c:pt>
                <c:pt idx="3882">
                  <c:v>Thu Nov 18 19:00:27.191</c:v>
                </c:pt>
                <c:pt idx="3883">
                  <c:v>Thu Nov 18 19:00:57.198</c:v>
                </c:pt>
                <c:pt idx="3884">
                  <c:v>Thu Nov 18 19:01:27.205</c:v>
                </c:pt>
                <c:pt idx="3885">
                  <c:v>Thu Nov 18 19:01:57.211</c:v>
                </c:pt>
                <c:pt idx="3886">
                  <c:v>Thu Nov 18 19:02:27.217</c:v>
                </c:pt>
                <c:pt idx="3887">
                  <c:v>Thu Nov 18 19:02:57.223</c:v>
                </c:pt>
                <c:pt idx="3888">
                  <c:v>Thu Nov 18 19:03:27.229</c:v>
                </c:pt>
                <c:pt idx="3889">
                  <c:v>Thu Nov 18 19:03:57.235</c:v>
                </c:pt>
                <c:pt idx="3890">
                  <c:v>Thu Nov 18 19:04:27.242</c:v>
                </c:pt>
                <c:pt idx="3891">
                  <c:v>Thu Nov 18 19:04:57.246</c:v>
                </c:pt>
                <c:pt idx="3892">
                  <c:v>Thu Nov 18 19:05:27.251</c:v>
                </c:pt>
                <c:pt idx="3893">
                  <c:v>Thu Nov 18 19:05:57.258</c:v>
                </c:pt>
                <c:pt idx="3894">
                  <c:v>Thu Nov 18 19:06:27.265</c:v>
                </c:pt>
                <c:pt idx="3895">
                  <c:v>Thu Nov 18 19:06:57.272</c:v>
                </c:pt>
                <c:pt idx="3896">
                  <c:v>Thu Nov 18 19:07:27.278</c:v>
                </c:pt>
                <c:pt idx="3897">
                  <c:v>Thu Nov 18 19:07:57.284</c:v>
                </c:pt>
                <c:pt idx="3898">
                  <c:v>Thu Nov 18 19:08:27.290</c:v>
                </c:pt>
                <c:pt idx="3899">
                  <c:v>Thu Nov 18 19:08:57.296</c:v>
                </c:pt>
                <c:pt idx="3900">
                  <c:v>Thu Nov 18 19:09:27.302</c:v>
                </c:pt>
                <c:pt idx="3901">
                  <c:v>Thu Nov 18 19:09:57.308</c:v>
                </c:pt>
                <c:pt idx="3902">
                  <c:v>Thu Nov 18 19:10:27.314</c:v>
                </c:pt>
                <c:pt idx="3903">
                  <c:v>Thu Nov 18 19:10:57.320</c:v>
                </c:pt>
                <c:pt idx="3904">
                  <c:v>Thu Nov 18 19:11:27.326</c:v>
                </c:pt>
                <c:pt idx="3905">
                  <c:v>Thu Nov 18 19:11:57.332</c:v>
                </c:pt>
                <c:pt idx="3906">
                  <c:v>Thu Nov 18 19:12:27.338</c:v>
                </c:pt>
                <c:pt idx="3907">
                  <c:v>Thu Nov 18 19:12:57.345</c:v>
                </c:pt>
                <c:pt idx="3908">
                  <c:v>Thu Nov 18 19:13:27.350</c:v>
                </c:pt>
                <c:pt idx="3909">
                  <c:v>Thu Nov 18 19:13:57.361</c:v>
                </c:pt>
                <c:pt idx="3910">
                  <c:v>Thu Nov 18 19:14:27.367</c:v>
                </c:pt>
                <c:pt idx="3911">
                  <c:v>Thu Nov 18 19:14:57.373</c:v>
                </c:pt>
                <c:pt idx="3912">
                  <c:v>Thu Nov 18 19:15:27.379</c:v>
                </c:pt>
                <c:pt idx="3913">
                  <c:v>Thu Nov 18 19:15:57.384</c:v>
                </c:pt>
                <c:pt idx="3914">
                  <c:v>Thu Nov 18 19:16:27.390</c:v>
                </c:pt>
                <c:pt idx="3915">
                  <c:v>Thu Nov 18 19:16:57.396</c:v>
                </c:pt>
                <c:pt idx="3916">
                  <c:v>Thu Nov 18 19:17:27.402</c:v>
                </c:pt>
                <c:pt idx="3917">
                  <c:v>Thu Nov 18 19:17:57.409</c:v>
                </c:pt>
                <c:pt idx="3918">
                  <c:v>Thu Nov 18 19:18:27.416</c:v>
                </c:pt>
                <c:pt idx="3919">
                  <c:v>Thu Nov 18 19:18:57.422</c:v>
                </c:pt>
                <c:pt idx="3920">
                  <c:v>Thu Nov 18 19:19:27.428</c:v>
                </c:pt>
                <c:pt idx="3921">
                  <c:v>Thu Nov 18 19:19:57.434</c:v>
                </c:pt>
                <c:pt idx="3922">
                  <c:v>Thu Nov 18 19:20:27.439</c:v>
                </c:pt>
                <c:pt idx="3923">
                  <c:v>Thu Nov 18 19:20:57.445</c:v>
                </c:pt>
                <c:pt idx="3924">
                  <c:v>Thu Nov 18 19:21:27.451</c:v>
                </c:pt>
                <c:pt idx="3925">
                  <c:v>Thu Nov 18 19:21:57.456</c:v>
                </c:pt>
                <c:pt idx="3926">
                  <c:v>Thu Nov 18 19:22:27.462</c:v>
                </c:pt>
                <c:pt idx="3927">
                  <c:v>Thu Nov 18 19:22:57.468</c:v>
                </c:pt>
                <c:pt idx="3928">
                  <c:v>Thu Nov 18 19:23:27.474</c:v>
                </c:pt>
                <c:pt idx="3929">
                  <c:v>Thu Nov 18 19:23:57.481</c:v>
                </c:pt>
                <c:pt idx="3930">
                  <c:v>Thu Nov 18 19:24:27.487</c:v>
                </c:pt>
                <c:pt idx="3931">
                  <c:v>Thu Nov 18 19:24:57.493</c:v>
                </c:pt>
                <c:pt idx="3932">
                  <c:v>Thu Nov 18 19:25:27.499</c:v>
                </c:pt>
                <c:pt idx="3933">
                  <c:v>Thu Nov 18 19:25:57.504</c:v>
                </c:pt>
                <c:pt idx="3934">
                  <c:v>Thu Nov 18 19:26:27.510</c:v>
                </c:pt>
                <c:pt idx="3935">
                  <c:v>Thu Nov 18 19:26:57.516</c:v>
                </c:pt>
                <c:pt idx="3936">
                  <c:v>Thu Nov 18 19:27:27.522</c:v>
                </c:pt>
                <c:pt idx="3937">
                  <c:v>Thu Nov 18 19:27:57.528</c:v>
                </c:pt>
                <c:pt idx="3938">
                  <c:v>Thu Nov 18 19:28:27.534</c:v>
                </c:pt>
                <c:pt idx="3939">
                  <c:v>Thu Nov 18 19:28:57.540</c:v>
                </c:pt>
                <c:pt idx="3940">
                  <c:v>Thu Nov 18 19:29:27.547</c:v>
                </c:pt>
                <c:pt idx="3941">
                  <c:v>Thu Nov 18 19:29:57.554</c:v>
                </c:pt>
                <c:pt idx="3942">
                  <c:v>Thu Nov 18 19:30:27.559</c:v>
                </c:pt>
                <c:pt idx="3943">
                  <c:v>Thu Nov 18 19:30:57.565</c:v>
                </c:pt>
                <c:pt idx="3944">
                  <c:v>Thu Nov 18 19:31:27.570</c:v>
                </c:pt>
                <c:pt idx="3945">
                  <c:v>Thu Nov 18 19:31:57.576</c:v>
                </c:pt>
                <c:pt idx="3946">
                  <c:v>Thu Nov 18 19:32:27.581</c:v>
                </c:pt>
                <c:pt idx="3947">
                  <c:v>Thu Nov 18 19:32:57.587</c:v>
                </c:pt>
                <c:pt idx="3948">
                  <c:v>Thu Nov 18 19:33:27.593</c:v>
                </c:pt>
                <c:pt idx="3949">
                  <c:v>Thu Nov 18 19:33:57.599</c:v>
                </c:pt>
                <c:pt idx="3950">
                  <c:v>Thu Nov 18 19:34:27.605</c:v>
                </c:pt>
                <c:pt idx="3951">
                  <c:v>Thu Nov 18 19:34:57.611</c:v>
                </c:pt>
                <c:pt idx="3952">
                  <c:v>Thu Nov 18 19:35:27.618</c:v>
                </c:pt>
                <c:pt idx="3953">
                  <c:v>Thu Nov 18 19:35:57.623</c:v>
                </c:pt>
                <c:pt idx="3954">
                  <c:v>Thu Nov 18 19:36:27.628</c:v>
                </c:pt>
                <c:pt idx="3955">
                  <c:v>Thu Nov 18 19:36:57.634</c:v>
                </c:pt>
                <c:pt idx="3956">
                  <c:v>Thu Nov 18 19:37:27.639</c:v>
                </c:pt>
                <c:pt idx="3957">
                  <c:v>Thu Nov 18 19:37:57.645</c:v>
                </c:pt>
                <c:pt idx="3958">
                  <c:v>Thu Nov 18 19:38:27.651</c:v>
                </c:pt>
                <c:pt idx="3959">
                  <c:v>Thu Nov 18 19:38:57.656</c:v>
                </c:pt>
                <c:pt idx="3960">
                  <c:v>Thu Nov 18 19:39:27.662</c:v>
                </c:pt>
                <c:pt idx="3961">
                  <c:v>Thu Nov 18 19:39:57.668</c:v>
                </c:pt>
                <c:pt idx="3962">
                  <c:v>Thu Nov 18 19:40:27.674</c:v>
                </c:pt>
                <c:pt idx="3963">
                  <c:v>Thu Nov 18 19:40:57.681</c:v>
                </c:pt>
                <c:pt idx="3964">
                  <c:v>Thu Nov 18 19:41:27.686</c:v>
                </c:pt>
                <c:pt idx="3965">
                  <c:v>Thu Nov 18 19:41:57.691</c:v>
                </c:pt>
                <c:pt idx="3966">
                  <c:v>Thu Nov 18 19:42:27.697</c:v>
                </c:pt>
                <c:pt idx="3967">
                  <c:v>Thu Nov 18 19:42:57.702</c:v>
                </c:pt>
                <c:pt idx="3968">
                  <c:v>Thu Nov 18 19:43:27.708</c:v>
                </c:pt>
                <c:pt idx="3969">
                  <c:v>Thu Nov 18 19:43:57.715</c:v>
                </c:pt>
                <c:pt idx="3970">
                  <c:v>Thu Nov 18 19:44:27.721</c:v>
                </c:pt>
                <c:pt idx="3971">
                  <c:v>Thu Nov 18 19:44:57.727</c:v>
                </c:pt>
                <c:pt idx="3972">
                  <c:v>Thu Nov 18 19:45:27.733</c:v>
                </c:pt>
                <c:pt idx="3973">
                  <c:v>Thu Nov 18 19:45:57.739</c:v>
                </c:pt>
                <c:pt idx="3974">
                  <c:v>Thu Nov 18 19:46:27.746</c:v>
                </c:pt>
                <c:pt idx="3975">
                  <c:v>Thu Nov 18 19:46:57.753</c:v>
                </c:pt>
                <c:pt idx="3976">
                  <c:v>Thu Nov 18 19:47:27.757</c:v>
                </c:pt>
                <c:pt idx="3977">
                  <c:v>Thu Nov 18 19:47:57.762</c:v>
                </c:pt>
                <c:pt idx="3978">
                  <c:v>Thu Nov 18 19:48:27.768</c:v>
                </c:pt>
                <c:pt idx="3979">
                  <c:v>Thu Nov 18 19:48:57.774</c:v>
                </c:pt>
                <c:pt idx="3980">
                  <c:v>Thu Nov 18 19:49:27.781</c:v>
                </c:pt>
                <c:pt idx="3981">
                  <c:v>Thu Nov 18 19:49:57.787</c:v>
                </c:pt>
                <c:pt idx="3982">
                  <c:v>Thu Nov 18 19:50:27.793</c:v>
                </c:pt>
                <c:pt idx="3983">
                  <c:v>Thu Nov 18 19:50:57.799</c:v>
                </c:pt>
                <c:pt idx="3984">
                  <c:v>Thu Nov 18 19:51:27.805</c:v>
                </c:pt>
                <c:pt idx="3985">
                  <c:v>Thu Nov 18 19:51:57.811</c:v>
                </c:pt>
                <c:pt idx="3986">
                  <c:v>Thu Nov 18 19:52:27.818</c:v>
                </c:pt>
                <c:pt idx="3987">
                  <c:v>Thu Nov 18 19:52:57.824</c:v>
                </c:pt>
                <c:pt idx="3988">
                  <c:v>Thu Nov 18 19:53:27.829</c:v>
                </c:pt>
                <c:pt idx="3989">
                  <c:v>Thu Nov 18 19:53:57.835</c:v>
                </c:pt>
                <c:pt idx="3990">
                  <c:v>Thu Nov 18 19:54:27.841</c:v>
                </c:pt>
                <c:pt idx="3991">
                  <c:v>Thu Nov 18 19:54:57.848</c:v>
                </c:pt>
                <c:pt idx="3992">
                  <c:v>Thu Nov 18 19:55:27.855</c:v>
                </c:pt>
                <c:pt idx="3993">
                  <c:v>Thu Nov 18 19:55:57.861</c:v>
                </c:pt>
                <c:pt idx="3994">
                  <c:v>Thu Nov 18 19:56:27.867</c:v>
                </c:pt>
                <c:pt idx="3995">
                  <c:v>Thu Nov 18 19:56:57.873</c:v>
                </c:pt>
                <c:pt idx="3996">
                  <c:v>Thu Nov 18 19:57:27.879</c:v>
                </c:pt>
                <c:pt idx="3997">
                  <c:v>Thu Nov 18 19:57:57.885</c:v>
                </c:pt>
                <c:pt idx="3998">
                  <c:v>Thu Nov 18 19:58:27.892</c:v>
                </c:pt>
                <c:pt idx="3999">
                  <c:v>Thu Nov 18 19:58:57.897</c:v>
                </c:pt>
                <c:pt idx="4000">
                  <c:v>Thu Nov 18 19:59:27.902</c:v>
                </c:pt>
                <c:pt idx="4001">
                  <c:v>Thu Nov 18 19:59:57.908</c:v>
                </c:pt>
                <c:pt idx="4002">
                  <c:v>Thu Nov 18 20:00:27.914</c:v>
                </c:pt>
                <c:pt idx="4003">
                  <c:v>Thu Nov 18 20:00:57.922</c:v>
                </c:pt>
                <c:pt idx="4004">
                  <c:v>Thu Nov 18 20:01:27.927</c:v>
                </c:pt>
                <c:pt idx="4005">
                  <c:v>Thu Nov 18 20:01:57.933</c:v>
                </c:pt>
                <c:pt idx="4006">
                  <c:v>Thu Nov 18 20:02:27.939</c:v>
                </c:pt>
                <c:pt idx="4007">
                  <c:v>Thu Nov 18 20:02:57.945</c:v>
                </c:pt>
                <c:pt idx="4008">
                  <c:v>Thu Nov 18 20:03:27.951</c:v>
                </c:pt>
                <c:pt idx="4009">
                  <c:v>Thu Nov 18 20:03:57.958</c:v>
                </c:pt>
                <c:pt idx="4010">
                  <c:v>Thu Nov 18 20:04:27.963</c:v>
                </c:pt>
                <c:pt idx="4011">
                  <c:v>Thu Nov 18 20:04:57.969</c:v>
                </c:pt>
                <c:pt idx="4012">
                  <c:v>Thu Nov 18 20:05:27.976</c:v>
                </c:pt>
                <c:pt idx="4013">
                  <c:v>Thu Nov 18 20:05:57.983</c:v>
                </c:pt>
                <c:pt idx="4014">
                  <c:v>Thu Nov 18 20:06:27.990</c:v>
                </c:pt>
                <c:pt idx="4015">
                  <c:v>Thu Nov 18 20:06:57.996</c:v>
                </c:pt>
                <c:pt idx="4016">
                  <c:v>Thu Nov 18 20:07:28.002</c:v>
                </c:pt>
                <c:pt idx="4017">
                  <c:v>Thu Nov 18 20:07:58.007</c:v>
                </c:pt>
                <c:pt idx="4018">
                  <c:v>Thu Nov 18 20:08:28.013</c:v>
                </c:pt>
                <c:pt idx="4019">
                  <c:v>Thu Nov 18 20:08:58.019</c:v>
                </c:pt>
                <c:pt idx="4020">
                  <c:v>Thu Nov 18 20:09:28.025</c:v>
                </c:pt>
                <c:pt idx="4021">
                  <c:v>Thu Nov 18 20:09:58.030</c:v>
                </c:pt>
                <c:pt idx="4022">
                  <c:v>Thu Nov 18 20:10:28.036</c:v>
                </c:pt>
                <c:pt idx="4023">
                  <c:v>Thu Nov 18 20:10:58.042</c:v>
                </c:pt>
                <c:pt idx="4024">
                  <c:v>Thu Nov 18 20:11:28.048</c:v>
                </c:pt>
                <c:pt idx="4025">
                  <c:v>Thu Nov 18 20:11:58.054</c:v>
                </c:pt>
                <c:pt idx="4026">
                  <c:v>Thu Nov 18 20:12:28.061</c:v>
                </c:pt>
                <c:pt idx="4027">
                  <c:v>Thu Nov 18 20:12:58.067</c:v>
                </c:pt>
                <c:pt idx="4028">
                  <c:v>Thu Nov 18 20:13:28.073</c:v>
                </c:pt>
                <c:pt idx="4029">
                  <c:v>Thu Nov 18 20:13:58.079</c:v>
                </c:pt>
                <c:pt idx="4030">
                  <c:v>Thu Nov 18 20:14:28.084</c:v>
                </c:pt>
                <c:pt idx="4031">
                  <c:v>Thu Nov 18 20:14:58.090</c:v>
                </c:pt>
                <c:pt idx="4032">
                  <c:v>Thu Nov 18 20:15:28.096</c:v>
                </c:pt>
                <c:pt idx="4033">
                  <c:v>Thu Nov 18 20:15:58.101</c:v>
                </c:pt>
                <c:pt idx="4034">
                  <c:v>Thu Nov 18 20:16:28.107</c:v>
                </c:pt>
                <c:pt idx="4035">
                  <c:v>Thu Nov 18 20:16:58.113</c:v>
                </c:pt>
                <c:pt idx="4036">
                  <c:v>Thu Nov 18 20:17:28.119</c:v>
                </c:pt>
                <c:pt idx="4037">
                  <c:v>Thu Nov 18 20:17:58.126</c:v>
                </c:pt>
                <c:pt idx="4038">
                  <c:v>Thu Nov 18 20:18:28.132</c:v>
                </c:pt>
                <c:pt idx="4039">
                  <c:v>Thu Nov 18 20:18:58.138</c:v>
                </c:pt>
                <c:pt idx="4040">
                  <c:v>Thu Nov 18 20:19:28.144</c:v>
                </c:pt>
                <c:pt idx="4041">
                  <c:v>Thu Nov 18 20:19:58.150</c:v>
                </c:pt>
                <c:pt idx="4042">
                  <c:v>Thu Nov 18 20:20:28.155</c:v>
                </c:pt>
                <c:pt idx="4043">
                  <c:v>Thu Nov 18 20:20:58.161</c:v>
                </c:pt>
                <c:pt idx="4044">
                  <c:v>Thu Nov 18 20:21:28.167</c:v>
                </c:pt>
                <c:pt idx="4045">
                  <c:v>Thu Nov 18 20:21:58.173</c:v>
                </c:pt>
                <c:pt idx="4046">
                  <c:v>Thu Nov 18 20:22:28.179</c:v>
                </c:pt>
                <c:pt idx="4047">
                  <c:v>Thu Nov 18 20:22:58.185</c:v>
                </c:pt>
                <c:pt idx="4048">
                  <c:v>Thu Nov 18 20:23:28.191</c:v>
                </c:pt>
                <c:pt idx="4049">
                  <c:v>Thu Nov 18 20:23:58.199</c:v>
                </c:pt>
                <c:pt idx="4050">
                  <c:v>Thu Nov 18 20:24:28.204</c:v>
                </c:pt>
                <c:pt idx="4051">
                  <c:v>Thu Nov 18 20:24:58.210</c:v>
                </c:pt>
                <c:pt idx="4052">
                  <c:v>Thu Nov 18 20:25:28.215</c:v>
                </c:pt>
                <c:pt idx="4053">
                  <c:v>Thu Nov 18 20:25:58.221</c:v>
                </c:pt>
                <c:pt idx="4054">
                  <c:v>Thu Nov 18 20:26:28.230</c:v>
                </c:pt>
                <c:pt idx="4055">
                  <c:v>Thu Nov 18 20:26:58.237</c:v>
                </c:pt>
                <c:pt idx="4056">
                  <c:v>Thu Nov 18 20:27:28.242</c:v>
                </c:pt>
                <c:pt idx="4057">
                  <c:v>Thu Nov 18 20:27:58.248</c:v>
                </c:pt>
                <c:pt idx="4058">
                  <c:v>Thu Nov 18 20:28:28.254</c:v>
                </c:pt>
                <c:pt idx="4059">
                  <c:v>Thu Nov 18 20:28:58.260</c:v>
                </c:pt>
                <c:pt idx="4060">
                  <c:v>Thu Nov 18 20:29:28.266</c:v>
                </c:pt>
                <c:pt idx="4061">
                  <c:v>Thu Nov 18 20:29:58.272</c:v>
                </c:pt>
                <c:pt idx="4062">
                  <c:v>Thu Nov 18 20:30:28.278</c:v>
                </c:pt>
                <c:pt idx="4063">
                  <c:v>Thu Nov 18 20:30:58.283</c:v>
                </c:pt>
                <c:pt idx="4064">
                  <c:v>Thu Nov 18 20:31:28.289</c:v>
                </c:pt>
                <c:pt idx="4065">
                  <c:v>Thu Nov 18 20:31:58.296</c:v>
                </c:pt>
                <c:pt idx="4066">
                  <c:v>Thu Nov 18 20:32:28.303</c:v>
                </c:pt>
                <c:pt idx="4067">
                  <c:v>Thu Nov 18 20:32:58.308</c:v>
                </c:pt>
                <c:pt idx="4068">
                  <c:v>Thu Nov 18 20:33:28.314</c:v>
                </c:pt>
                <c:pt idx="4069">
                  <c:v>Thu Nov 18 20:33:58.320</c:v>
                </c:pt>
                <c:pt idx="4070">
                  <c:v>Thu Nov 18 20:34:28.326</c:v>
                </c:pt>
                <c:pt idx="4071">
                  <c:v>Thu Nov 18 20:34:58.333</c:v>
                </c:pt>
                <c:pt idx="4072">
                  <c:v>Thu Nov 18 20:35:28.338</c:v>
                </c:pt>
                <c:pt idx="4073">
                  <c:v>Thu Nov 18 20:35:58.343</c:v>
                </c:pt>
                <c:pt idx="4074">
                  <c:v>Thu Nov 18 20:36:28.349</c:v>
                </c:pt>
                <c:pt idx="4075">
                  <c:v>Thu Nov 18 20:36:58.355</c:v>
                </c:pt>
                <c:pt idx="4076">
                  <c:v>Thu Nov 18 20:37:28.361</c:v>
                </c:pt>
                <c:pt idx="4077">
                  <c:v>Thu Nov 18 20:37:58.368</c:v>
                </c:pt>
                <c:pt idx="4078">
                  <c:v>Thu Nov 18 20:38:28.374</c:v>
                </c:pt>
                <c:pt idx="4079">
                  <c:v>Thu Nov 18 20:38:58.380</c:v>
                </c:pt>
                <c:pt idx="4080">
                  <c:v>Thu Nov 18 20:39:28.386</c:v>
                </c:pt>
                <c:pt idx="4081">
                  <c:v>Thu Nov 18 20:39:58.392</c:v>
                </c:pt>
                <c:pt idx="4082">
                  <c:v>Thu Nov 18 20:40:28.399</c:v>
                </c:pt>
                <c:pt idx="4083">
                  <c:v>Thu Nov 18 20:40:58.406</c:v>
                </c:pt>
                <c:pt idx="4084">
                  <c:v>Thu Nov 18 20:41:28.411</c:v>
                </c:pt>
                <c:pt idx="4085">
                  <c:v>Thu Nov 18 20:41:58.416</c:v>
                </c:pt>
                <c:pt idx="4086">
                  <c:v>Thu Nov 18 20:42:28.421</c:v>
                </c:pt>
                <c:pt idx="4087">
                  <c:v>Thu Nov 18 20:42:58.427</c:v>
                </c:pt>
                <c:pt idx="4088">
                  <c:v>Thu Nov 18 20:43:28.433</c:v>
                </c:pt>
                <c:pt idx="4089">
                  <c:v>Thu Nov 18 20:43:58.439</c:v>
                </c:pt>
                <c:pt idx="4090">
                  <c:v>Thu Nov 18 20:44:28.445</c:v>
                </c:pt>
                <c:pt idx="4091">
                  <c:v>Thu Nov 18 20:44:58.451</c:v>
                </c:pt>
                <c:pt idx="4092">
                  <c:v>Thu Nov 18 20:45:28.457</c:v>
                </c:pt>
                <c:pt idx="4093">
                  <c:v>Thu Nov 18 20:45:58.464</c:v>
                </c:pt>
                <c:pt idx="4094">
                  <c:v>Thu Nov 18 20:46:28.470</c:v>
                </c:pt>
                <c:pt idx="4095">
                  <c:v>Thu Nov 18 20:46:58.475</c:v>
                </c:pt>
                <c:pt idx="4096">
                  <c:v>Thu Nov 18 20:47:28.480</c:v>
                </c:pt>
                <c:pt idx="4097">
                  <c:v>Thu Nov 18 20:47:58.486</c:v>
                </c:pt>
                <c:pt idx="4098">
                  <c:v>Thu Nov 18 20:48:28.492</c:v>
                </c:pt>
                <c:pt idx="4099">
                  <c:v>Thu Nov 18 20:48:58.499</c:v>
                </c:pt>
                <c:pt idx="4100">
                  <c:v>Thu Nov 18 20:49:28.506</c:v>
                </c:pt>
                <c:pt idx="4101">
                  <c:v>Thu Nov 18 20:49:58.511</c:v>
                </c:pt>
                <c:pt idx="4102">
                  <c:v>Thu Nov 18 20:50:28.517</c:v>
                </c:pt>
                <c:pt idx="4103">
                  <c:v>Thu Nov 18 20:50:58.523</c:v>
                </c:pt>
                <c:pt idx="4104">
                  <c:v>Thu Nov 18 20:51:28.530</c:v>
                </c:pt>
                <c:pt idx="4105">
                  <c:v>Thu Nov 18 20:51:58.536</c:v>
                </c:pt>
                <c:pt idx="4106">
                  <c:v>Thu Nov 18 20:52:28.541</c:v>
                </c:pt>
                <c:pt idx="4107">
                  <c:v>Thu Nov 18 20:52:58.546</c:v>
                </c:pt>
                <c:pt idx="4108">
                  <c:v>Thu Nov 18 20:53:28.552</c:v>
                </c:pt>
                <c:pt idx="4109">
                  <c:v>Thu Nov 18 20:53:58.558</c:v>
                </c:pt>
                <c:pt idx="4110">
                  <c:v>Thu Nov 18 20:54:28.565</c:v>
                </c:pt>
                <c:pt idx="4111">
                  <c:v>Thu Nov 18 20:54:58.572</c:v>
                </c:pt>
                <c:pt idx="4112">
                  <c:v>Thu Nov 18 20:55:28.578</c:v>
                </c:pt>
                <c:pt idx="4113">
                  <c:v>Thu Nov 18 20:55:58.584</c:v>
                </c:pt>
                <c:pt idx="4114">
                  <c:v>Thu Nov 18 20:56:28.590</c:v>
                </c:pt>
                <c:pt idx="4115">
                  <c:v>Thu Nov 18 20:56:58.596</c:v>
                </c:pt>
                <c:pt idx="4116">
                  <c:v>Thu Nov 18 20:57:28.602</c:v>
                </c:pt>
                <c:pt idx="4117">
                  <c:v>Thu Nov 18 20:57:58.608</c:v>
                </c:pt>
                <c:pt idx="4118">
                  <c:v>Thu Nov 18 20:58:28.612</c:v>
                </c:pt>
                <c:pt idx="4119">
                  <c:v>Thu Nov 18 20:58:58.618</c:v>
                </c:pt>
                <c:pt idx="4120">
                  <c:v>Thu Nov 18 20:59:28.624</c:v>
                </c:pt>
                <c:pt idx="4121">
                  <c:v>Thu Nov 18 20:59:58.631</c:v>
                </c:pt>
                <c:pt idx="4122">
                  <c:v>Thu Nov 18 21:00:28.638</c:v>
                </c:pt>
                <c:pt idx="4123">
                  <c:v>Thu Nov 18 21:00:58.644</c:v>
                </c:pt>
                <c:pt idx="4124">
                  <c:v>Thu Nov 18 21:01:28.650</c:v>
                </c:pt>
                <c:pt idx="4125">
                  <c:v>Thu Nov 18 21:01:58.656</c:v>
                </c:pt>
                <c:pt idx="4126">
                  <c:v>Thu Nov 18 21:02:28.662</c:v>
                </c:pt>
                <c:pt idx="4127">
                  <c:v>Thu Nov 18 21:02:58.668</c:v>
                </c:pt>
                <c:pt idx="4128">
                  <c:v>Thu Nov 18 21:03:28.675</c:v>
                </c:pt>
                <c:pt idx="4129">
                  <c:v>Thu Nov 18 21:03:58.679</c:v>
                </c:pt>
                <c:pt idx="4130">
                  <c:v>Thu Nov 18 21:04:28.685</c:v>
                </c:pt>
                <c:pt idx="4131">
                  <c:v>Thu Nov 18 21:04:58.691</c:v>
                </c:pt>
                <c:pt idx="4132">
                  <c:v>Thu Nov 18 21:05:28.698</c:v>
                </c:pt>
                <c:pt idx="4133">
                  <c:v>Thu Nov 18 21:05:58.704</c:v>
                </c:pt>
                <c:pt idx="4134">
                  <c:v>Thu Nov 18 21:06:28.710</c:v>
                </c:pt>
                <c:pt idx="4135">
                  <c:v>Thu Nov 18 21:06:58.716</c:v>
                </c:pt>
                <c:pt idx="4136">
                  <c:v>Thu Nov 18 21:07:28.722</c:v>
                </c:pt>
                <c:pt idx="4137">
                  <c:v>Thu Nov 18 21:07:58.728</c:v>
                </c:pt>
                <c:pt idx="4138">
                  <c:v>Thu Nov 18 21:08:28.734</c:v>
                </c:pt>
                <c:pt idx="4139">
                  <c:v>Thu Nov 18 21:08:58.740</c:v>
                </c:pt>
                <c:pt idx="4140">
                  <c:v>Thu Nov 18 21:09:28.746</c:v>
                </c:pt>
                <c:pt idx="4141">
                  <c:v>Thu Nov 18 21:09:58.752</c:v>
                </c:pt>
                <c:pt idx="4142">
                  <c:v>Thu Nov 18 21:10:28.759</c:v>
                </c:pt>
                <c:pt idx="4143">
                  <c:v>Thu Nov 18 21:10:58.765</c:v>
                </c:pt>
                <c:pt idx="4144">
                  <c:v>Thu Nov 18 21:11:28.772</c:v>
                </c:pt>
                <c:pt idx="4145">
                  <c:v>Thu Nov 18 21:11:58.778</c:v>
                </c:pt>
                <c:pt idx="4146">
                  <c:v>Thu Nov 18 21:12:28.782</c:v>
                </c:pt>
                <c:pt idx="4147">
                  <c:v>Thu Nov 18 21:12:58.788</c:v>
                </c:pt>
                <c:pt idx="4148">
                  <c:v>Thu Nov 18 21:13:28.794</c:v>
                </c:pt>
                <c:pt idx="4149">
                  <c:v>Thu Nov 18 21:13:58.800</c:v>
                </c:pt>
                <c:pt idx="4150">
                  <c:v>Thu Nov 18 21:14:28.806</c:v>
                </c:pt>
                <c:pt idx="4151">
                  <c:v>Thu Nov 18 21:14:58.813</c:v>
                </c:pt>
                <c:pt idx="4152">
                  <c:v>Thu Nov 18 21:15:28.820</c:v>
                </c:pt>
                <c:pt idx="4153">
                  <c:v>Thu Nov 18 21:15:58.826</c:v>
                </c:pt>
                <c:pt idx="4154">
                  <c:v>Thu Nov 18 21:16:28.832</c:v>
                </c:pt>
                <c:pt idx="4155">
                  <c:v>Thu Nov 18 21:16:58.838</c:v>
                </c:pt>
                <c:pt idx="4156">
                  <c:v>Thu Nov 18 21:17:28.844</c:v>
                </c:pt>
                <c:pt idx="4157">
                  <c:v>Thu Nov 18 21:17:58.849</c:v>
                </c:pt>
                <c:pt idx="4158">
                  <c:v>Thu Nov 18 21:18:28.855</c:v>
                </c:pt>
                <c:pt idx="4159">
                  <c:v>Thu Nov 18 21:18:58.861</c:v>
                </c:pt>
                <c:pt idx="4160">
                  <c:v>Thu Nov 18 21:19:28.867</c:v>
                </c:pt>
                <c:pt idx="4161">
                  <c:v>Thu Nov 18 21:19:58.873</c:v>
                </c:pt>
                <c:pt idx="4162">
                  <c:v>Thu Nov 18 21:20:28.879</c:v>
                </c:pt>
                <c:pt idx="4163">
                  <c:v>Thu Nov 18 21:20:58.888</c:v>
                </c:pt>
                <c:pt idx="4164">
                  <c:v>Thu Nov 18 21:21:28.891</c:v>
                </c:pt>
                <c:pt idx="4165">
                  <c:v>Thu Nov 18 21:21:58.897</c:v>
                </c:pt>
                <c:pt idx="4166">
                  <c:v>Thu Nov 18 21:22:28.904</c:v>
                </c:pt>
                <c:pt idx="4167">
                  <c:v>Thu Nov 18 21:22:58.911</c:v>
                </c:pt>
                <c:pt idx="4168">
                  <c:v>Thu Nov 18 21:23:28.915</c:v>
                </c:pt>
                <c:pt idx="4169">
                  <c:v>Thu Nov 18 21:23:58.920</c:v>
                </c:pt>
                <c:pt idx="4170">
                  <c:v>Thu Nov 18 21:24:28.926</c:v>
                </c:pt>
                <c:pt idx="4171">
                  <c:v>Thu Nov 18 21:24:58.931</c:v>
                </c:pt>
                <c:pt idx="4172">
                  <c:v>Thu Nov 18 21:25:28.937</c:v>
                </c:pt>
                <c:pt idx="4173">
                  <c:v>Thu Nov 18 21:25:58.943</c:v>
                </c:pt>
                <c:pt idx="4174">
                  <c:v>Thu Nov 18 21:26:28.949</c:v>
                </c:pt>
                <c:pt idx="4175">
                  <c:v>Thu Nov 18 21:26:58.955</c:v>
                </c:pt>
                <c:pt idx="4176">
                  <c:v>Thu Nov 18 21:27:28.962</c:v>
                </c:pt>
                <c:pt idx="4177">
                  <c:v>Thu Nov 18 21:27:58.968</c:v>
                </c:pt>
                <c:pt idx="4178">
                  <c:v>Thu Nov 18 21:28:28.975</c:v>
                </c:pt>
                <c:pt idx="4179">
                  <c:v>Thu Nov 18 21:28:58.980</c:v>
                </c:pt>
                <c:pt idx="4180">
                  <c:v>Thu Nov 18 21:29:28.985</c:v>
                </c:pt>
                <c:pt idx="4181">
                  <c:v>Thu Nov 18 21:29:58.991</c:v>
                </c:pt>
                <c:pt idx="4182">
                  <c:v>Thu Nov 18 21:30:28.997</c:v>
                </c:pt>
                <c:pt idx="4183">
                  <c:v>Thu Nov 18 21:30:59.004</c:v>
                </c:pt>
                <c:pt idx="4184">
                  <c:v>Thu Nov 18 21:31:29.010</c:v>
                </c:pt>
                <c:pt idx="4185">
                  <c:v>Thu Nov 18 21:31:59.016</c:v>
                </c:pt>
                <c:pt idx="4186">
                  <c:v>Thu Nov 18 21:32:29.022</c:v>
                </c:pt>
                <c:pt idx="4187">
                  <c:v>Thu Nov 18 21:32:59.028</c:v>
                </c:pt>
                <c:pt idx="4188">
                  <c:v>Thu Nov 18 21:33:29.034</c:v>
                </c:pt>
                <c:pt idx="4189">
                  <c:v>Thu Nov 18 21:33:59.041</c:v>
                </c:pt>
                <c:pt idx="4190">
                  <c:v>Thu Nov 18 21:34:29.046</c:v>
                </c:pt>
                <c:pt idx="4191">
                  <c:v>Thu Nov 18 21:34:59.051</c:v>
                </c:pt>
                <c:pt idx="4192">
                  <c:v>Thu Nov 18 21:35:29.056</c:v>
                </c:pt>
                <c:pt idx="4193">
                  <c:v>Thu Nov 18 21:35:59.062</c:v>
                </c:pt>
                <c:pt idx="4194">
                  <c:v>Thu Nov 18 21:36:29.069</c:v>
                </c:pt>
                <c:pt idx="4195">
                  <c:v>Thu Nov 18 21:36:59.075</c:v>
                </c:pt>
                <c:pt idx="4196">
                  <c:v>Thu Nov 18 21:37:29.081</c:v>
                </c:pt>
                <c:pt idx="4197">
                  <c:v>Thu Nov 18 21:37:59.087</c:v>
                </c:pt>
                <c:pt idx="4198">
                  <c:v>Thu Nov 18 21:38:29.093</c:v>
                </c:pt>
                <c:pt idx="4199">
                  <c:v>Thu Nov 18 21:38:59.099</c:v>
                </c:pt>
                <c:pt idx="4200">
                  <c:v>Thu Nov 18 21:39:29.106</c:v>
                </c:pt>
                <c:pt idx="4201">
                  <c:v>Thu Nov 18 21:39:59.111</c:v>
                </c:pt>
                <c:pt idx="4202">
                  <c:v>Thu Nov 18 21:40:29.116</c:v>
                </c:pt>
                <c:pt idx="4203">
                  <c:v>Thu Nov 18 21:40:59.121</c:v>
                </c:pt>
                <c:pt idx="4204">
                  <c:v>Thu Nov 18 21:41:29.126</c:v>
                </c:pt>
                <c:pt idx="4205">
                  <c:v>Thu Nov 18 21:41:59.132</c:v>
                </c:pt>
                <c:pt idx="4206">
                  <c:v>Thu Nov 18 21:42:29.137</c:v>
                </c:pt>
                <c:pt idx="4207">
                  <c:v>Thu Nov 18 21:42:59.143</c:v>
                </c:pt>
                <c:pt idx="4208">
                  <c:v>Thu Nov 18 21:43:29.149</c:v>
                </c:pt>
                <c:pt idx="4209">
                  <c:v>Thu Nov 18 21:43:59.155</c:v>
                </c:pt>
                <c:pt idx="4210">
                  <c:v>Thu Nov 18 21:44:29.162</c:v>
                </c:pt>
                <c:pt idx="4211">
                  <c:v>Thu Nov 18 21:44:59.168</c:v>
                </c:pt>
                <c:pt idx="4212">
                  <c:v>Thu Nov 18 21:45:29.173</c:v>
                </c:pt>
                <c:pt idx="4213">
                  <c:v>Thu Nov 18 21:45:59.179</c:v>
                </c:pt>
                <c:pt idx="4214">
                  <c:v>Thu Nov 18 21:46:29.185</c:v>
                </c:pt>
                <c:pt idx="4215">
                  <c:v>Thu Nov 18 21:46:59.190</c:v>
                </c:pt>
                <c:pt idx="4216">
                  <c:v>Thu Nov 18 21:47:29.197</c:v>
                </c:pt>
                <c:pt idx="4217">
                  <c:v>Thu Nov 18 21:47:59.203</c:v>
                </c:pt>
                <c:pt idx="4218">
                  <c:v>Thu Nov 18 21:48:29.209</c:v>
                </c:pt>
                <c:pt idx="4219">
                  <c:v>Thu Nov 18 21:48:59.215</c:v>
                </c:pt>
                <c:pt idx="4220">
                  <c:v>Thu Nov 18 21:49:29.222</c:v>
                </c:pt>
                <c:pt idx="4221">
                  <c:v>Thu Nov 18 21:49:59.229</c:v>
                </c:pt>
                <c:pt idx="4222">
                  <c:v>Thu Nov 18 21:50:29.235</c:v>
                </c:pt>
                <c:pt idx="4223">
                  <c:v>Thu Nov 18 21:50:59.240</c:v>
                </c:pt>
                <c:pt idx="4224">
                  <c:v>Thu Nov 18 21:51:29.245</c:v>
                </c:pt>
                <c:pt idx="4225">
                  <c:v>Thu Nov 18 21:51:59.250</c:v>
                </c:pt>
                <c:pt idx="4226">
                  <c:v>Thu Nov 18 21:52:29.262</c:v>
                </c:pt>
                <c:pt idx="4227">
                  <c:v>Thu Nov 18 21:52:59.268</c:v>
                </c:pt>
                <c:pt idx="4228">
                  <c:v>Thu Nov 18 21:53:29.274</c:v>
                </c:pt>
                <c:pt idx="4229">
                  <c:v>Thu Nov 18 21:53:59.280</c:v>
                </c:pt>
                <c:pt idx="4230">
                  <c:v>Thu Nov 18 21:54:29.286</c:v>
                </c:pt>
                <c:pt idx="4231">
                  <c:v>Thu Nov 18 21:54:59.292</c:v>
                </c:pt>
                <c:pt idx="4232">
                  <c:v>Thu Nov 18 21:55:29.299</c:v>
                </c:pt>
                <c:pt idx="4233">
                  <c:v>Thu Nov 18 21:55:59.306</c:v>
                </c:pt>
                <c:pt idx="4234">
                  <c:v>Thu Nov 18 21:56:29.312</c:v>
                </c:pt>
                <c:pt idx="4235">
                  <c:v>Thu Nov 18 21:56:59.317</c:v>
                </c:pt>
                <c:pt idx="4236">
                  <c:v>Thu Nov 18 21:57:29.322</c:v>
                </c:pt>
                <c:pt idx="4237">
                  <c:v>Thu Nov 18 21:57:59.329</c:v>
                </c:pt>
                <c:pt idx="4238">
                  <c:v>Thu Nov 18 21:58:29.335</c:v>
                </c:pt>
                <c:pt idx="4239">
                  <c:v>Thu Nov 18 21:58:59.341</c:v>
                </c:pt>
                <c:pt idx="4240">
                  <c:v>Thu Nov 18 21:59:29.346</c:v>
                </c:pt>
                <c:pt idx="4241">
                  <c:v>Thu Nov 18 21:59:59.352</c:v>
                </c:pt>
                <c:pt idx="4242">
                  <c:v>Thu Nov 18 22:00:29.358</c:v>
                </c:pt>
                <c:pt idx="4243">
                  <c:v>Thu Nov 18 22:00:59.364</c:v>
                </c:pt>
                <c:pt idx="4244">
                  <c:v>Thu Nov 18 22:01:29.370</c:v>
                </c:pt>
                <c:pt idx="4245">
                  <c:v>Thu Nov 18 22:01:59.376</c:v>
                </c:pt>
                <c:pt idx="4246">
                  <c:v>Thu Nov 18 22:02:29.382</c:v>
                </c:pt>
                <c:pt idx="4247">
                  <c:v>Thu Nov 18 22:02:59.387</c:v>
                </c:pt>
                <c:pt idx="4248">
                  <c:v>Thu Nov 18 22:03:29.393</c:v>
                </c:pt>
                <c:pt idx="4249">
                  <c:v>Thu Nov 18 22:03:59.400</c:v>
                </c:pt>
                <c:pt idx="4250">
                  <c:v>Thu Nov 18 22:04:29.407</c:v>
                </c:pt>
                <c:pt idx="4251">
                  <c:v>Thu Nov 18 22:04:59.412</c:v>
                </c:pt>
                <c:pt idx="4252">
                  <c:v>Thu Nov 18 22:05:29.418</c:v>
                </c:pt>
                <c:pt idx="4253">
                  <c:v>Thu Nov 18 22:05:59.424</c:v>
                </c:pt>
                <c:pt idx="4254">
                  <c:v>Thu Nov 18 22:06:29.430</c:v>
                </c:pt>
                <c:pt idx="4255">
                  <c:v>Thu Nov 18 22:06:59.437</c:v>
                </c:pt>
                <c:pt idx="4256">
                  <c:v>Thu Nov 18 22:07:29.442</c:v>
                </c:pt>
                <c:pt idx="4257">
                  <c:v>Thu Nov 18 22:07:59.448</c:v>
                </c:pt>
                <c:pt idx="4258">
                  <c:v>Thu Nov 18 22:08:29.453</c:v>
                </c:pt>
                <c:pt idx="4259">
                  <c:v>Thu Nov 18 22:08:59.459</c:v>
                </c:pt>
                <c:pt idx="4260">
                  <c:v>Thu Nov 18 22:09:29.465</c:v>
                </c:pt>
                <c:pt idx="4261">
                  <c:v>Thu Nov 18 22:09:59.472</c:v>
                </c:pt>
                <c:pt idx="4262">
                  <c:v>Thu Nov 18 22:10:29.476</c:v>
                </c:pt>
                <c:pt idx="4263">
                  <c:v>Thu Nov 18 22:10:59.482</c:v>
                </c:pt>
                <c:pt idx="4264">
                  <c:v>Thu Nov 18 22:11:29.488</c:v>
                </c:pt>
                <c:pt idx="4265">
                  <c:v>Thu Nov 18 22:11:59.494</c:v>
                </c:pt>
                <c:pt idx="4266">
                  <c:v>Thu Nov 18 22:12:29.501</c:v>
                </c:pt>
                <c:pt idx="4267">
                  <c:v>Thu Nov 18 22:12:59.506</c:v>
                </c:pt>
                <c:pt idx="4268">
                  <c:v>Thu Nov 18 22:13:29.511</c:v>
                </c:pt>
                <c:pt idx="4269">
                  <c:v>Thu Nov 18 22:13:59.517</c:v>
                </c:pt>
                <c:pt idx="4270">
                  <c:v>Thu Nov 18 22:14:29.523</c:v>
                </c:pt>
                <c:pt idx="4271">
                  <c:v>Thu Nov 18 22:14:59.529</c:v>
                </c:pt>
                <c:pt idx="4272">
                  <c:v>Thu Nov 18 22:15:29.536</c:v>
                </c:pt>
                <c:pt idx="4273">
                  <c:v>Thu Nov 18 22:15:59.541</c:v>
                </c:pt>
                <c:pt idx="4274">
                  <c:v>Thu Nov 18 22:16:29.547</c:v>
                </c:pt>
                <c:pt idx="4275">
                  <c:v>Thu Nov 18 22:16:59.553</c:v>
                </c:pt>
                <c:pt idx="4276">
                  <c:v>Thu Nov 18 22:17:29.559</c:v>
                </c:pt>
                <c:pt idx="4277">
                  <c:v>Thu Nov 18 22:17:59.565</c:v>
                </c:pt>
                <c:pt idx="4278">
                  <c:v>Thu Nov 18 22:18:29.570</c:v>
                </c:pt>
                <c:pt idx="4279">
                  <c:v>Thu Nov 18 22:18:59.575</c:v>
                </c:pt>
                <c:pt idx="4280">
                  <c:v>Thu Nov 18 22:19:29.581</c:v>
                </c:pt>
                <c:pt idx="4281">
                  <c:v>Thu Nov 18 22:19:59.587</c:v>
                </c:pt>
                <c:pt idx="4282">
                  <c:v>Thu Nov 18 22:20:29.593</c:v>
                </c:pt>
                <c:pt idx="4283">
                  <c:v>Thu Nov 18 22:20:59.600</c:v>
                </c:pt>
                <c:pt idx="4284">
                  <c:v>Thu Nov 18 22:21:29.605</c:v>
                </c:pt>
                <c:pt idx="4285">
                  <c:v>Thu Nov 18 22:21:59.611</c:v>
                </c:pt>
                <c:pt idx="4286">
                  <c:v>Thu Nov 18 22:22:29.617</c:v>
                </c:pt>
                <c:pt idx="4287">
                  <c:v>Thu Nov 18 22:22:59.623</c:v>
                </c:pt>
                <c:pt idx="4288">
                  <c:v>Thu Nov 18 22:23:29.629</c:v>
                </c:pt>
                <c:pt idx="4289">
                  <c:v>Thu Nov 18 22:23:59.634</c:v>
                </c:pt>
                <c:pt idx="4290">
                  <c:v>Thu Nov 18 22:24:29.639</c:v>
                </c:pt>
                <c:pt idx="4291">
                  <c:v>Thu Nov 18 22:24:59.645</c:v>
                </c:pt>
                <c:pt idx="4292">
                  <c:v>Thu Nov 18 22:25:29.651</c:v>
                </c:pt>
                <c:pt idx="4293">
                  <c:v>Thu Nov 18 22:25:59.658</c:v>
                </c:pt>
                <c:pt idx="4294">
                  <c:v>Thu Nov 18 22:26:29.665</c:v>
                </c:pt>
                <c:pt idx="4295">
                  <c:v>Thu Nov 18 22:26:59.670</c:v>
                </c:pt>
                <c:pt idx="4296">
                  <c:v>Thu Nov 18 22:27:29.676</c:v>
                </c:pt>
                <c:pt idx="4297">
                  <c:v>Thu Nov 18 22:27:59.682</c:v>
                </c:pt>
                <c:pt idx="4298">
                  <c:v>Thu Nov 18 22:28:29.688</c:v>
                </c:pt>
                <c:pt idx="4299">
                  <c:v>Thu Nov 18 22:28:59.694</c:v>
                </c:pt>
                <c:pt idx="4300">
                  <c:v>Thu Nov 18 22:29:29.700</c:v>
                </c:pt>
                <c:pt idx="4301">
                  <c:v>Thu Nov 18 22:29:59.705</c:v>
                </c:pt>
                <c:pt idx="4302">
                  <c:v>Thu Nov 18 22:30:29.711</c:v>
                </c:pt>
                <c:pt idx="4303">
                  <c:v>Thu Nov 18 22:30:59.717</c:v>
                </c:pt>
                <c:pt idx="4304">
                  <c:v>Thu Nov 18 22:31:29.723</c:v>
                </c:pt>
                <c:pt idx="4305">
                  <c:v>Thu Nov 18 22:31:59.729</c:v>
                </c:pt>
                <c:pt idx="4306">
                  <c:v>Thu Nov 18 22:32:29.734</c:v>
                </c:pt>
                <c:pt idx="4307">
                  <c:v>Thu Nov 18 22:32:59.740</c:v>
                </c:pt>
                <c:pt idx="4308">
                  <c:v>Thu Nov 18 22:33:29.746</c:v>
                </c:pt>
                <c:pt idx="4309">
                  <c:v>Thu Nov 18 22:33:59.752</c:v>
                </c:pt>
                <c:pt idx="4310">
                  <c:v>Thu Nov 18 22:34:29.759</c:v>
                </c:pt>
                <c:pt idx="4311">
                  <c:v>Thu Nov 18 22:34:59.765</c:v>
                </c:pt>
                <c:pt idx="4312">
                  <c:v>Thu Nov 18 22:35:29.771</c:v>
                </c:pt>
                <c:pt idx="4313">
                  <c:v>Thu Nov 18 22:35:59.777</c:v>
                </c:pt>
                <c:pt idx="4314">
                  <c:v>Thu Nov 18 22:36:29.783</c:v>
                </c:pt>
                <c:pt idx="4315">
                  <c:v>Thu Nov 18 22:36:59.790</c:v>
                </c:pt>
                <c:pt idx="4316">
                  <c:v>Thu Nov 18 22:37:29.797</c:v>
                </c:pt>
                <c:pt idx="4317">
                  <c:v>Thu Nov 18 22:37:59.801</c:v>
                </c:pt>
                <c:pt idx="4318">
                  <c:v>Thu Nov 18 22:38:29.807</c:v>
                </c:pt>
                <c:pt idx="4319">
                  <c:v>Thu Nov 18 22:38:59.813</c:v>
                </c:pt>
                <c:pt idx="4320">
                  <c:v>Thu Nov 18 22:39:29.819</c:v>
                </c:pt>
                <c:pt idx="4321">
                  <c:v>Thu Nov 18 22:39:59.825</c:v>
                </c:pt>
                <c:pt idx="4322">
                  <c:v>Thu Nov 18 22:40:29.830</c:v>
                </c:pt>
                <c:pt idx="4323">
                  <c:v>Thu Nov 18 22:40:59.836</c:v>
                </c:pt>
                <c:pt idx="4324">
                  <c:v>Thu Nov 18 22:41:29.842</c:v>
                </c:pt>
                <c:pt idx="4325">
                  <c:v>Thu Nov 18 22:41:59.848</c:v>
                </c:pt>
                <c:pt idx="4326">
                  <c:v>Thu Nov 18 22:42:29.854</c:v>
                </c:pt>
                <c:pt idx="4327">
                  <c:v>Thu Nov 18 22:42:59.861</c:v>
                </c:pt>
                <c:pt idx="4328">
                  <c:v>Thu Nov 18 22:43:29.866</c:v>
                </c:pt>
                <c:pt idx="4329">
                  <c:v>Thu Nov 18 22:43:59.872</c:v>
                </c:pt>
                <c:pt idx="4330">
                  <c:v>Thu Nov 18 22:44:29.877</c:v>
                </c:pt>
                <c:pt idx="4331">
                  <c:v>Thu Nov 18 22:44:59.885</c:v>
                </c:pt>
                <c:pt idx="4332">
                  <c:v>Thu Nov 18 22:45:29.891</c:v>
                </c:pt>
                <c:pt idx="4333">
                  <c:v>Thu Nov 18 22:45:59.896</c:v>
                </c:pt>
                <c:pt idx="4334">
                  <c:v>Thu Nov 18 22:46:29.902</c:v>
                </c:pt>
                <c:pt idx="4335">
                  <c:v>Thu Nov 18 22:46:59.909</c:v>
                </c:pt>
                <c:pt idx="4336">
                  <c:v>Thu Nov 18 22:47:29.915</c:v>
                </c:pt>
                <c:pt idx="4337">
                  <c:v>Thu Nov 18 22:47:59.922</c:v>
                </c:pt>
                <c:pt idx="4338">
                  <c:v>Thu Nov 18 22:48:29.929</c:v>
                </c:pt>
                <c:pt idx="4339">
                  <c:v>Thu Nov 18 22:48:59.933</c:v>
                </c:pt>
                <c:pt idx="4340">
                  <c:v>Thu Nov 18 22:49:29.939</c:v>
                </c:pt>
                <c:pt idx="4341">
                  <c:v>Thu Nov 18 22:49:59.945</c:v>
                </c:pt>
                <c:pt idx="4342">
                  <c:v>Thu Nov 18 22:50:29.951</c:v>
                </c:pt>
                <c:pt idx="4343">
                  <c:v>Thu Nov 18 22:50:59.957</c:v>
                </c:pt>
                <c:pt idx="4344">
                  <c:v>Thu Nov 18 22:51:29.962</c:v>
                </c:pt>
                <c:pt idx="4345">
                  <c:v>Thu Nov 18 22:51:59.968</c:v>
                </c:pt>
                <c:pt idx="4346">
                  <c:v>Thu Nov 18 22:52:29.974</c:v>
                </c:pt>
                <c:pt idx="4347">
                  <c:v>Thu Nov 18 22:52:59.980</c:v>
                </c:pt>
                <c:pt idx="4348">
                  <c:v>Thu Nov 18 22:53:29.987</c:v>
                </c:pt>
                <c:pt idx="4349">
                  <c:v>Thu Nov 18 22:53:59.993</c:v>
                </c:pt>
                <c:pt idx="4350">
                  <c:v>Thu Nov 18 22:54:29.998</c:v>
                </c:pt>
                <c:pt idx="4351">
                  <c:v>Thu Nov 18 22:55:00.004</c:v>
                </c:pt>
                <c:pt idx="4352">
                  <c:v>Thu Nov 18 22:55:30.010</c:v>
                </c:pt>
                <c:pt idx="4353">
                  <c:v>Thu Nov 18 22:56:00.016</c:v>
                </c:pt>
                <c:pt idx="4354">
                  <c:v>Thu Nov 18 22:56:30.022</c:v>
                </c:pt>
                <c:pt idx="4355">
                  <c:v>Thu Nov 18 22:57:00.029</c:v>
                </c:pt>
                <c:pt idx="4356">
                  <c:v>Thu Nov 18 22:57:30.035</c:v>
                </c:pt>
                <c:pt idx="4357">
                  <c:v>Thu Nov 18 22:58:00.041</c:v>
                </c:pt>
                <c:pt idx="4358">
                  <c:v>Thu Nov 18 22:58:30.047</c:v>
                </c:pt>
                <c:pt idx="4359">
                  <c:v>Thu Nov 18 22:59:00.054</c:v>
                </c:pt>
                <c:pt idx="4360">
                  <c:v>Thu Nov 18 22:59:30.061</c:v>
                </c:pt>
                <c:pt idx="4361">
                  <c:v>Thu Nov 18 23:00:00.065</c:v>
                </c:pt>
                <c:pt idx="4362">
                  <c:v>Thu Nov 18 23:00:30.071</c:v>
                </c:pt>
                <c:pt idx="4363">
                  <c:v>Thu Nov 18 23:01:00.077</c:v>
                </c:pt>
                <c:pt idx="4364">
                  <c:v>Thu Nov 18 23:01:30.083</c:v>
                </c:pt>
                <c:pt idx="4365">
                  <c:v>Thu Nov 18 23:02:00.089</c:v>
                </c:pt>
                <c:pt idx="4366">
                  <c:v>Thu Nov 18 23:02:30.097</c:v>
                </c:pt>
                <c:pt idx="4367">
                  <c:v>Thu Nov 18 23:03:00.102</c:v>
                </c:pt>
                <c:pt idx="4368">
                  <c:v>Thu Nov 18 23:03:30.108</c:v>
                </c:pt>
                <c:pt idx="4369">
                  <c:v>Thu Nov 18 23:04:00.114</c:v>
                </c:pt>
                <c:pt idx="4370">
                  <c:v>Thu Nov 18 23:04:30.121</c:v>
                </c:pt>
                <c:pt idx="4371">
                  <c:v>Thu Nov 18 23:05:00.128</c:v>
                </c:pt>
                <c:pt idx="4372">
                  <c:v>Thu Nov 18 23:05:30.133</c:v>
                </c:pt>
                <c:pt idx="4373">
                  <c:v>Thu Nov 18 23:06:00.139</c:v>
                </c:pt>
                <c:pt idx="4374">
                  <c:v>Thu Nov 18 23:06:30.145</c:v>
                </c:pt>
                <c:pt idx="4375">
                  <c:v>Thu Nov 18 23:07:00.151</c:v>
                </c:pt>
                <c:pt idx="4376">
                  <c:v>Thu Nov 18 23:07:30.157</c:v>
                </c:pt>
                <c:pt idx="4377">
                  <c:v>Thu Nov 18 23:08:00.163</c:v>
                </c:pt>
                <c:pt idx="4378">
                  <c:v>Thu Nov 18 23:08:30.169</c:v>
                </c:pt>
                <c:pt idx="4379">
                  <c:v>Thu Nov 18 23:09:00.175</c:v>
                </c:pt>
                <c:pt idx="4380">
                  <c:v>Thu Nov 18 23:09:30.181</c:v>
                </c:pt>
                <c:pt idx="4381">
                  <c:v>Thu Nov 18 23:10:00.187</c:v>
                </c:pt>
                <c:pt idx="4382">
                  <c:v>Thu Nov 18 23:10:30.193</c:v>
                </c:pt>
                <c:pt idx="4383">
                  <c:v>Thu Nov 18 23:11:00.199</c:v>
                </c:pt>
                <c:pt idx="4384">
                  <c:v>Thu Nov 18 23:11:30.204</c:v>
                </c:pt>
                <c:pt idx="4385">
                  <c:v>Thu Nov 18 23:12:00.210</c:v>
                </c:pt>
                <c:pt idx="4386">
                  <c:v>Thu Nov 18 23:12:30.216</c:v>
                </c:pt>
                <c:pt idx="4387">
                  <c:v>Thu Nov 18 23:13:00.222</c:v>
                </c:pt>
                <c:pt idx="4388">
                  <c:v>Thu Nov 18 23:13:30.228</c:v>
                </c:pt>
                <c:pt idx="4389">
                  <c:v>Thu Nov 18 23:14:00.234</c:v>
                </c:pt>
                <c:pt idx="4390">
                  <c:v>Thu Nov 18 23:14:30.240</c:v>
                </c:pt>
                <c:pt idx="4391">
                  <c:v>Thu Nov 18 23:15:00.246</c:v>
                </c:pt>
                <c:pt idx="4392">
                  <c:v>Thu Nov 18 23:15:30.253</c:v>
                </c:pt>
                <c:pt idx="4393">
                  <c:v>Thu Nov 18 23:16:00.259</c:v>
                </c:pt>
                <c:pt idx="4394">
                  <c:v>Thu Nov 18 23:16:30.265</c:v>
                </c:pt>
                <c:pt idx="4395">
                  <c:v>Thu Nov 18 23:17:00.270</c:v>
                </c:pt>
                <c:pt idx="4396">
                  <c:v>Thu Nov 18 23:17:30.276</c:v>
                </c:pt>
                <c:pt idx="4397">
                  <c:v>Thu Nov 18 23:18:00.282</c:v>
                </c:pt>
                <c:pt idx="4398">
                  <c:v>Thu Nov 18 23:18:30.289</c:v>
                </c:pt>
                <c:pt idx="4399">
                  <c:v>Thu Nov 18 23:19:00.295</c:v>
                </c:pt>
                <c:pt idx="4400">
                  <c:v>Thu Nov 18 23:19:30.301</c:v>
                </c:pt>
                <c:pt idx="4401">
                  <c:v>Thu Nov 18 23:20:00.314</c:v>
                </c:pt>
                <c:pt idx="4402">
                  <c:v>Thu Nov 18 23:20:30.320</c:v>
                </c:pt>
                <c:pt idx="4403">
                  <c:v>Thu Nov 18 23:21:00.326</c:v>
                </c:pt>
                <c:pt idx="4404">
                  <c:v>Thu Nov 18 23:21:30.333</c:v>
                </c:pt>
                <c:pt idx="4405">
                  <c:v>Thu Nov 18 23:22:00.338</c:v>
                </c:pt>
                <c:pt idx="4406">
                  <c:v>Thu Nov 18 23:22:30.343</c:v>
                </c:pt>
                <c:pt idx="4407">
                  <c:v>Thu Nov 18 23:23:00.349</c:v>
                </c:pt>
                <c:pt idx="4408">
                  <c:v>Thu Nov 18 23:23:30.355</c:v>
                </c:pt>
                <c:pt idx="4409">
                  <c:v>Thu Nov 18 23:24:00.362</c:v>
                </c:pt>
                <c:pt idx="4410">
                  <c:v>Thu Nov 18 23:24:30.367</c:v>
                </c:pt>
                <c:pt idx="4411">
                  <c:v>Thu Nov 18 23:25:00.373</c:v>
                </c:pt>
                <c:pt idx="4412">
                  <c:v>Thu Nov 18 23:25:30.379</c:v>
                </c:pt>
                <c:pt idx="4413">
                  <c:v>Thu Nov 18 23:26:00.386</c:v>
                </c:pt>
                <c:pt idx="4414">
                  <c:v>Thu Nov 18 23:26:30.393</c:v>
                </c:pt>
                <c:pt idx="4415">
                  <c:v>Thu Nov 18 23:27:00.398</c:v>
                </c:pt>
                <c:pt idx="4416">
                  <c:v>Thu Nov 18 23:27:30.404</c:v>
                </c:pt>
                <c:pt idx="4417">
                  <c:v>Thu Nov 18 23:28:00.409</c:v>
                </c:pt>
                <c:pt idx="4418">
                  <c:v>Thu Nov 18 23:28:30.414</c:v>
                </c:pt>
                <c:pt idx="4419">
                  <c:v>Thu Nov 18 23:29:00.420</c:v>
                </c:pt>
                <c:pt idx="4420">
                  <c:v>Thu Nov 18 23:29:30.427</c:v>
                </c:pt>
                <c:pt idx="4421">
                  <c:v>Thu Nov 18 23:30:00.432</c:v>
                </c:pt>
                <c:pt idx="4422">
                  <c:v>Thu Nov 18 23:30:30.438</c:v>
                </c:pt>
                <c:pt idx="4423">
                  <c:v>Thu Nov 18 23:31:00.444</c:v>
                </c:pt>
                <c:pt idx="4424">
                  <c:v>Thu Nov 18 23:31:30.450</c:v>
                </c:pt>
                <c:pt idx="4425">
                  <c:v>Thu Nov 18 23:32:00.457</c:v>
                </c:pt>
                <c:pt idx="4426">
                  <c:v>Thu Nov 18 23:32:30.463</c:v>
                </c:pt>
                <c:pt idx="4427">
                  <c:v>Thu Nov 18 23:33:00.469</c:v>
                </c:pt>
                <c:pt idx="4428">
                  <c:v>Thu Nov 18 23:33:30.475</c:v>
                </c:pt>
                <c:pt idx="4429">
                  <c:v>Thu Nov 18 23:34:00.481</c:v>
                </c:pt>
                <c:pt idx="4430">
                  <c:v>Thu Nov 18 23:34:30.487</c:v>
                </c:pt>
                <c:pt idx="4431">
                  <c:v>Thu Nov 18 23:35:00.493</c:v>
                </c:pt>
                <c:pt idx="4432">
                  <c:v>Thu Nov 18 23:35:30.498</c:v>
                </c:pt>
                <c:pt idx="4433">
                  <c:v>Thu Nov 18 23:36:00.504</c:v>
                </c:pt>
                <c:pt idx="4434">
                  <c:v>Thu Nov 18 23:36:30.510</c:v>
                </c:pt>
                <c:pt idx="4435">
                  <c:v>Thu Nov 18 23:37:00.516</c:v>
                </c:pt>
                <c:pt idx="4436">
                  <c:v>Thu Nov 18 23:37:30.523</c:v>
                </c:pt>
                <c:pt idx="4437">
                  <c:v>Thu Nov 18 23:38:00.529</c:v>
                </c:pt>
                <c:pt idx="4438">
                  <c:v>Thu Nov 18 23:38:30.535</c:v>
                </c:pt>
                <c:pt idx="4439">
                  <c:v>Thu Nov 18 23:39:00.540</c:v>
                </c:pt>
                <c:pt idx="4440">
                  <c:v>Thu Nov 18 23:39:30.545</c:v>
                </c:pt>
                <c:pt idx="4441">
                  <c:v>Thu Nov 18 23:40:00.552</c:v>
                </c:pt>
                <c:pt idx="4442">
                  <c:v>Thu Nov 18 23:40:30.559</c:v>
                </c:pt>
                <c:pt idx="4443">
                  <c:v>Thu Nov 18 23:41:00.565</c:v>
                </c:pt>
                <c:pt idx="4444">
                  <c:v>Thu Nov 18 23:41:30.571</c:v>
                </c:pt>
                <c:pt idx="4445">
                  <c:v>Thu Nov 18 23:42:00.577</c:v>
                </c:pt>
                <c:pt idx="4446">
                  <c:v>Thu Nov 18 23:42:30.584</c:v>
                </c:pt>
                <c:pt idx="4447">
                  <c:v>Thu Nov 18 23:43:00.590</c:v>
                </c:pt>
                <c:pt idx="4448">
                  <c:v>Thu Nov 18 23:43:30.595</c:v>
                </c:pt>
                <c:pt idx="4449">
                  <c:v>Thu Nov 18 23:44:00.601</c:v>
                </c:pt>
                <c:pt idx="4450">
                  <c:v>Thu Nov 18 23:44:30.606</c:v>
                </c:pt>
                <c:pt idx="4451">
                  <c:v>Thu Nov 18 23:45:00.612</c:v>
                </c:pt>
                <c:pt idx="4452">
                  <c:v>Thu Nov 18 23:45:30.618</c:v>
                </c:pt>
                <c:pt idx="4453">
                  <c:v>Thu Nov 18 23:46:00.624</c:v>
                </c:pt>
                <c:pt idx="4454">
                  <c:v>Thu Nov 18 23:46:30.629</c:v>
                </c:pt>
                <c:pt idx="4455">
                  <c:v>Thu Nov 18 23:47:00.635</c:v>
                </c:pt>
                <c:pt idx="4456">
                  <c:v>Thu Nov 18 23:47:30.641</c:v>
                </c:pt>
                <c:pt idx="4457">
                  <c:v>Thu Nov 18 23:48:00.647</c:v>
                </c:pt>
                <c:pt idx="4458">
                  <c:v>Thu Nov 18 23:48:30.653</c:v>
                </c:pt>
                <c:pt idx="4459">
                  <c:v>Thu Nov 18 23:49:00.659</c:v>
                </c:pt>
                <c:pt idx="4460">
                  <c:v>Thu Nov 18 23:49:30.665</c:v>
                </c:pt>
                <c:pt idx="4461">
                  <c:v>Thu Nov 18 23:50:00.671</c:v>
                </c:pt>
                <c:pt idx="4462">
                  <c:v>Thu Nov 18 23:50:30.676</c:v>
                </c:pt>
                <c:pt idx="4463">
                  <c:v>Thu Nov 18 23:51:00.683</c:v>
                </c:pt>
                <c:pt idx="4464">
                  <c:v>Thu Nov 18 23:51:30.690</c:v>
                </c:pt>
                <c:pt idx="4465">
                  <c:v>Thu Nov 18 23:52:00.696</c:v>
                </c:pt>
                <c:pt idx="4466">
                  <c:v>Thu Nov 18 23:52:30.702</c:v>
                </c:pt>
                <c:pt idx="4467">
                  <c:v>Thu Nov 18 23:53:00.708</c:v>
                </c:pt>
                <c:pt idx="4468">
                  <c:v>Thu Nov 18 23:53:30.714</c:v>
                </c:pt>
                <c:pt idx="4469">
                  <c:v>Thu Nov 18 23:54:00.721</c:v>
                </c:pt>
                <c:pt idx="4470">
                  <c:v>Thu Nov 18 23:54:30.726</c:v>
                </c:pt>
                <c:pt idx="4471">
                  <c:v>Thu Nov 18 23:55:00.731</c:v>
                </c:pt>
                <c:pt idx="4472">
                  <c:v>Thu Nov 18 23:55:30.736</c:v>
                </c:pt>
                <c:pt idx="4473">
                  <c:v>Thu Nov 18 23:56:00.741</c:v>
                </c:pt>
                <c:pt idx="4474">
                  <c:v>Thu Nov 18 23:56:30.748</c:v>
                </c:pt>
                <c:pt idx="4475">
                  <c:v>Thu Nov 18 23:57:00.758</c:v>
                </c:pt>
                <c:pt idx="4476">
                  <c:v>Thu Nov 18 23:57:30.764</c:v>
                </c:pt>
                <c:pt idx="4477">
                  <c:v>Thu Nov 18 23:58:00.770</c:v>
                </c:pt>
                <c:pt idx="4478">
                  <c:v>Thu Nov 18 23:58:30.776</c:v>
                </c:pt>
                <c:pt idx="4479">
                  <c:v>Thu Nov 18 23:59:00.782</c:v>
                </c:pt>
                <c:pt idx="4480">
                  <c:v>Thu Nov 18 23:59:30.788</c:v>
                </c:pt>
                <c:pt idx="4481">
                  <c:v>Fri Nov 19 00:00:00.793</c:v>
                </c:pt>
                <c:pt idx="4482">
                  <c:v>Fri Nov 19 00:00:30.798</c:v>
                </c:pt>
                <c:pt idx="4483">
                  <c:v>Fri Nov 19 00:01:00.804</c:v>
                </c:pt>
                <c:pt idx="4484">
                  <c:v>Fri Nov 19 00:01:30.811</c:v>
                </c:pt>
                <c:pt idx="4485">
                  <c:v>Fri Nov 19 00:02:00.817</c:v>
                </c:pt>
                <c:pt idx="4486">
                  <c:v>Fri Nov 19 00:02:30.823</c:v>
                </c:pt>
                <c:pt idx="4487">
                  <c:v>Fri Nov 19 00:03:00.828</c:v>
                </c:pt>
                <c:pt idx="4488">
                  <c:v>Fri Nov 19 00:03:30.834</c:v>
                </c:pt>
                <c:pt idx="4489">
                  <c:v>Fri Nov 19 00:04:00.840</c:v>
                </c:pt>
                <c:pt idx="4490">
                  <c:v>Fri Nov 19 00:04:30.847</c:v>
                </c:pt>
                <c:pt idx="4491">
                  <c:v>Fri Nov 19 00:05:00.854</c:v>
                </c:pt>
                <c:pt idx="4492">
                  <c:v>Fri Nov 19 00:05:30.859</c:v>
                </c:pt>
                <c:pt idx="4493">
                  <c:v>Fri Nov 19 00:06:00.864</c:v>
                </c:pt>
                <c:pt idx="4494">
                  <c:v>Fri Nov 19 00:06:30.869</c:v>
                </c:pt>
                <c:pt idx="4495">
                  <c:v>Fri Nov 19 00:07:00.875</c:v>
                </c:pt>
                <c:pt idx="4496">
                  <c:v>Fri Nov 19 00:07:30.882</c:v>
                </c:pt>
                <c:pt idx="4497">
                  <c:v>Fri Nov 19 00:08:00.889</c:v>
                </c:pt>
                <c:pt idx="4498">
                  <c:v>Fri Nov 19 00:08:30.895</c:v>
                </c:pt>
                <c:pt idx="4499">
                  <c:v>Fri Nov 19 00:09:00.901</c:v>
                </c:pt>
                <c:pt idx="4500">
                  <c:v>Fri Nov 19 00:09:30.907</c:v>
                </c:pt>
                <c:pt idx="4501">
                  <c:v>Fri Nov 19 00:10:00.913</c:v>
                </c:pt>
                <c:pt idx="4502">
                  <c:v>Fri Nov 19 00:10:30.920</c:v>
                </c:pt>
                <c:pt idx="4503">
                  <c:v>Fri Nov 19 00:11:00.926</c:v>
                </c:pt>
                <c:pt idx="4504">
                  <c:v>Fri Nov 19 00:11:30.930</c:v>
                </c:pt>
                <c:pt idx="4505">
                  <c:v>Fri Nov 19 00:12:00.935</c:v>
                </c:pt>
                <c:pt idx="4506">
                  <c:v>Fri Nov 19 00:12:30.941</c:v>
                </c:pt>
                <c:pt idx="4507">
                  <c:v>Fri Nov 19 00:13:00.947</c:v>
                </c:pt>
                <c:pt idx="4508">
                  <c:v>Fri Nov 19 00:13:30.953</c:v>
                </c:pt>
                <c:pt idx="4509">
                  <c:v>Fri Nov 19 00:14:00.959</c:v>
                </c:pt>
                <c:pt idx="4510">
                  <c:v>Fri Nov 19 00:14:30.965</c:v>
                </c:pt>
                <c:pt idx="4511">
                  <c:v>Fri Nov 19 00:15:00.971</c:v>
                </c:pt>
                <c:pt idx="4512">
                  <c:v>Fri Nov 19 00:15:30.976</c:v>
                </c:pt>
                <c:pt idx="4513">
                  <c:v>Fri Nov 19 00:16:00.982</c:v>
                </c:pt>
                <c:pt idx="4514">
                  <c:v>Fri Nov 19 00:16:30.988</c:v>
                </c:pt>
                <c:pt idx="4515">
                  <c:v>Fri Nov 19 00:17:00.994</c:v>
                </c:pt>
                <c:pt idx="4516">
                  <c:v>Fri Nov 19 00:17:30.999</c:v>
                </c:pt>
                <c:pt idx="4517">
                  <c:v>Fri Nov 19 00:18:01.005</c:v>
                </c:pt>
                <c:pt idx="4518">
                  <c:v>Fri Nov 19 00:18:31.012</c:v>
                </c:pt>
                <c:pt idx="4519">
                  <c:v>Fri Nov 19 00:19:01.019</c:v>
                </c:pt>
                <c:pt idx="4520">
                  <c:v>Fri Nov 19 00:19:31.026</c:v>
                </c:pt>
                <c:pt idx="4521">
                  <c:v>Fri Nov 19 00:20:01.031</c:v>
                </c:pt>
                <c:pt idx="4522">
                  <c:v>Fri Nov 19 00:20:31.037</c:v>
                </c:pt>
                <c:pt idx="4523">
                  <c:v>Fri Nov 19 00:21:01.043</c:v>
                </c:pt>
                <c:pt idx="4524">
                  <c:v>Fri Nov 19 00:21:31.049</c:v>
                </c:pt>
                <c:pt idx="4525">
                  <c:v>Fri Nov 19 00:22:01.055</c:v>
                </c:pt>
                <c:pt idx="4526">
                  <c:v>Fri Nov 19 00:22:31.060</c:v>
                </c:pt>
                <c:pt idx="4527">
                  <c:v>Fri Nov 19 00:23:01.066</c:v>
                </c:pt>
                <c:pt idx="4528">
                  <c:v>Fri Nov 19 00:23:31.072</c:v>
                </c:pt>
                <c:pt idx="4529">
                  <c:v>Fri Nov 19 00:24:01.079</c:v>
                </c:pt>
                <c:pt idx="4530">
                  <c:v>Fri Nov 19 00:24:31.086</c:v>
                </c:pt>
                <c:pt idx="4531">
                  <c:v>Fri Nov 19 00:25:01.093</c:v>
                </c:pt>
                <c:pt idx="4532">
                  <c:v>Fri Nov 19 00:25:31.099</c:v>
                </c:pt>
                <c:pt idx="4533">
                  <c:v>Fri Nov 19 00:26:01.105</c:v>
                </c:pt>
                <c:pt idx="4534">
                  <c:v>Fri Nov 19 00:26:31.111</c:v>
                </c:pt>
                <c:pt idx="4535">
                  <c:v>Fri Nov 19 00:27:01.117</c:v>
                </c:pt>
                <c:pt idx="4536">
                  <c:v>Fri Nov 19 00:27:31.123</c:v>
                </c:pt>
                <c:pt idx="4537">
                  <c:v>Fri Nov 19 00:28:01.129</c:v>
                </c:pt>
                <c:pt idx="4538">
                  <c:v>Fri Nov 19 00:28:31.135</c:v>
                </c:pt>
                <c:pt idx="4539">
                  <c:v>Fri Nov 19 00:29:01.141</c:v>
                </c:pt>
                <c:pt idx="4540">
                  <c:v>Fri Nov 19 00:29:31.147</c:v>
                </c:pt>
                <c:pt idx="4541">
                  <c:v>Fri Nov 19 00:30:01.153</c:v>
                </c:pt>
                <c:pt idx="4542">
                  <c:v>Fri Nov 19 00:30:31.160</c:v>
                </c:pt>
                <c:pt idx="4543">
                  <c:v>Fri Nov 19 00:31:01.166</c:v>
                </c:pt>
                <c:pt idx="4544">
                  <c:v>Fri Nov 19 00:31:31.171</c:v>
                </c:pt>
                <c:pt idx="4545">
                  <c:v>Fri Nov 19 00:32:01.177</c:v>
                </c:pt>
                <c:pt idx="4546">
                  <c:v>Fri Nov 19 00:32:31.182</c:v>
                </c:pt>
                <c:pt idx="4547">
                  <c:v>Fri Nov 19 00:33:01.188</c:v>
                </c:pt>
                <c:pt idx="4548">
                  <c:v>Fri Nov 19 00:33:31.194</c:v>
                </c:pt>
                <c:pt idx="4549">
                  <c:v>Fri Nov 19 00:34:01.200</c:v>
                </c:pt>
                <c:pt idx="4550">
                  <c:v>Fri Nov 19 00:34:31.206</c:v>
                </c:pt>
                <c:pt idx="4551">
                  <c:v>Fri Nov 19 00:35:01.213</c:v>
                </c:pt>
                <c:pt idx="4552">
                  <c:v>Fri Nov 19 00:35:31.219</c:v>
                </c:pt>
                <c:pt idx="4553">
                  <c:v>Fri Nov 19 00:36:01.225</c:v>
                </c:pt>
                <c:pt idx="4554">
                  <c:v>Fri Nov 19 00:36:31.231</c:v>
                </c:pt>
                <c:pt idx="4555">
                  <c:v>Fri Nov 19 00:37:01.236</c:v>
                </c:pt>
                <c:pt idx="4556">
                  <c:v>Fri Nov 19 00:37:31.242</c:v>
                </c:pt>
                <c:pt idx="4557">
                  <c:v>Fri Nov 19 00:38:01.247</c:v>
                </c:pt>
                <c:pt idx="4558">
                  <c:v>Fri Nov 19 00:38:31.253</c:v>
                </c:pt>
                <c:pt idx="4559">
                  <c:v>Fri Nov 19 00:39:01.258</c:v>
                </c:pt>
                <c:pt idx="4560">
                  <c:v>Fri Nov 19 00:39:31.265</c:v>
                </c:pt>
                <c:pt idx="4561">
                  <c:v>Fri Nov 19 00:40:01.270</c:v>
                </c:pt>
                <c:pt idx="4562">
                  <c:v>Fri Nov 19 00:40:31.276</c:v>
                </c:pt>
                <c:pt idx="4563">
                  <c:v>Fri Nov 19 00:41:01.282</c:v>
                </c:pt>
                <c:pt idx="4564">
                  <c:v>Fri Nov 19 00:41:31.288</c:v>
                </c:pt>
                <c:pt idx="4565">
                  <c:v>Fri Nov 19 00:42:01.294</c:v>
                </c:pt>
                <c:pt idx="4566">
                  <c:v>Fri Nov 19 00:42:31.299</c:v>
                </c:pt>
                <c:pt idx="4567">
                  <c:v>Fri Nov 19 00:43:01.305</c:v>
                </c:pt>
                <c:pt idx="4568">
                  <c:v>Fri Nov 19 00:43:31.311</c:v>
                </c:pt>
                <c:pt idx="4569">
                  <c:v>Fri Nov 19 00:44:01.318</c:v>
                </c:pt>
                <c:pt idx="4570">
                  <c:v>Fri Nov 19 00:44:31.325</c:v>
                </c:pt>
                <c:pt idx="4571">
                  <c:v>Fri Nov 19 00:45:01.331</c:v>
                </c:pt>
                <c:pt idx="4572">
                  <c:v>Fri Nov 19 00:45:31.337</c:v>
                </c:pt>
                <c:pt idx="4573">
                  <c:v>Fri Nov 19 00:46:01.343</c:v>
                </c:pt>
                <c:pt idx="4574">
                  <c:v>Fri Nov 19 00:46:31.349</c:v>
                </c:pt>
                <c:pt idx="4575">
                  <c:v>Fri Nov 19 00:47:01.355</c:v>
                </c:pt>
                <c:pt idx="4576">
                  <c:v>Fri Nov 19 00:47:31.362</c:v>
                </c:pt>
                <c:pt idx="4577">
                  <c:v>Fri Nov 19 00:48:01.368</c:v>
                </c:pt>
                <c:pt idx="4578">
                  <c:v>Fri Nov 19 00:48:31.373</c:v>
                </c:pt>
                <c:pt idx="4579">
                  <c:v>Fri Nov 19 00:49:01.378</c:v>
                </c:pt>
                <c:pt idx="4580">
                  <c:v>Fri Nov 19 00:49:31.383</c:v>
                </c:pt>
                <c:pt idx="4581">
                  <c:v>Fri Nov 19 00:50:01.389</c:v>
                </c:pt>
                <c:pt idx="4582">
                  <c:v>Fri Nov 19 00:50:31.396</c:v>
                </c:pt>
                <c:pt idx="4583">
                  <c:v>Fri Nov 19 00:51:01.402</c:v>
                </c:pt>
                <c:pt idx="4584">
                  <c:v>Fri Nov 19 00:51:31.408</c:v>
                </c:pt>
                <c:pt idx="4585">
                  <c:v>Fri Nov 19 00:52:01.414</c:v>
                </c:pt>
                <c:pt idx="4586">
                  <c:v>Fri Nov 19 00:52:31.420</c:v>
                </c:pt>
                <c:pt idx="4587">
                  <c:v>Fri Nov 19 00:53:01.427</c:v>
                </c:pt>
                <c:pt idx="4588">
                  <c:v>Fri Nov 19 00:53:31.434</c:v>
                </c:pt>
                <c:pt idx="4589">
                  <c:v>Fri Nov 19 00:54:01.439</c:v>
                </c:pt>
                <c:pt idx="4590">
                  <c:v>Fri Nov 19 00:54:31.444</c:v>
                </c:pt>
                <c:pt idx="4591">
                  <c:v>Fri Nov 19 00:55:01.449</c:v>
                </c:pt>
                <c:pt idx="4592">
                  <c:v>Fri Nov 19 00:55:31.456</c:v>
                </c:pt>
                <c:pt idx="4593">
                  <c:v>Fri Nov 19 00:56:01.463</c:v>
                </c:pt>
                <c:pt idx="4594">
                  <c:v>Fri Nov 19 00:56:31.470</c:v>
                </c:pt>
                <c:pt idx="4595">
                  <c:v>Fri Nov 19 00:57:01.476</c:v>
                </c:pt>
                <c:pt idx="4596">
                  <c:v>Fri Nov 19 00:57:31.482</c:v>
                </c:pt>
                <c:pt idx="4597">
                  <c:v>Fri Nov 19 00:58:01.488</c:v>
                </c:pt>
                <c:pt idx="4598">
                  <c:v>Fri Nov 19 00:58:31.494</c:v>
                </c:pt>
                <c:pt idx="4599">
                  <c:v>Fri Nov 19 00:59:01.500</c:v>
                </c:pt>
                <c:pt idx="4600">
                  <c:v>Fri Nov 19 00:59:31.506</c:v>
                </c:pt>
                <c:pt idx="4601">
                  <c:v>Fri Nov 19 01:00:01.511</c:v>
                </c:pt>
                <c:pt idx="4602">
                  <c:v>Fri Nov 19 01:00:31.516</c:v>
                </c:pt>
                <c:pt idx="4603">
                  <c:v>Fri Nov 19 01:01:01.522</c:v>
                </c:pt>
                <c:pt idx="4604">
                  <c:v>Fri Nov 19 01:01:31.529</c:v>
                </c:pt>
                <c:pt idx="4605">
                  <c:v>Fri Nov 19 01:02:01.536</c:v>
                </c:pt>
                <c:pt idx="4606">
                  <c:v>Fri Nov 19 01:02:31.542</c:v>
                </c:pt>
                <c:pt idx="4607">
                  <c:v>Fri Nov 19 01:03:01.548</c:v>
                </c:pt>
                <c:pt idx="4608">
                  <c:v>Fri Nov 19 01:03:31.554</c:v>
                </c:pt>
                <c:pt idx="4609">
                  <c:v>Fri Nov 19 01:04:01.560</c:v>
                </c:pt>
                <c:pt idx="4610">
                  <c:v>Fri Nov 19 01:04:31.566</c:v>
                </c:pt>
                <c:pt idx="4611">
                  <c:v>Fri Nov 19 01:05:01.572</c:v>
                </c:pt>
                <c:pt idx="4612">
                  <c:v>Fri Nov 19 01:05:31.577</c:v>
                </c:pt>
                <c:pt idx="4613">
                  <c:v>Fri Nov 19 01:06:01.583</c:v>
                </c:pt>
                <c:pt idx="4614">
                  <c:v>Fri Nov 19 01:06:31.589</c:v>
                </c:pt>
                <c:pt idx="4615">
                  <c:v>Fri Nov 19 01:07:01.595</c:v>
                </c:pt>
                <c:pt idx="4616">
                  <c:v>Fri Nov 19 01:07:31.601</c:v>
                </c:pt>
                <c:pt idx="4617">
                  <c:v>Fri Nov 19 01:08:01.607</c:v>
                </c:pt>
                <c:pt idx="4618">
                  <c:v>Fri Nov 19 01:08:31.613</c:v>
                </c:pt>
                <c:pt idx="4619">
                  <c:v>Fri Nov 19 01:09:01.619</c:v>
                </c:pt>
                <c:pt idx="4620">
                  <c:v>Fri Nov 19 01:09:31.625</c:v>
                </c:pt>
                <c:pt idx="4621">
                  <c:v>Fri Nov 19 01:10:01.630</c:v>
                </c:pt>
                <c:pt idx="4622">
                  <c:v>Fri Nov 19 01:10:31.636</c:v>
                </c:pt>
                <c:pt idx="4623">
                  <c:v>Fri Nov 19 01:11:01.641</c:v>
                </c:pt>
                <c:pt idx="4624">
                  <c:v>Fri Nov 19 01:11:31.647</c:v>
                </c:pt>
                <c:pt idx="4625">
                  <c:v>Fri Nov 19 01:12:01.654</c:v>
                </c:pt>
                <c:pt idx="4626">
                  <c:v>Fri Nov 19 01:12:31.660</c:v>
                </c:pt>
                <c:pt idx="4627">
                  <c:v>Fri Nov 19 01:13:01.667</c:v>
                </c:pt>
                <c:pt idx="4628">
                  <c:v>Fri Nov 19 01:13:31.674</c:v>
                </c:pt>
                <c:pt idx="4629">
                  <c:v>Fri Nov 19 01:14:01.680</c:v>
                </c:pt>
                <c:pt idx="4630">
                  <c:v>Fri Nov 19 01:14:31.685</c:v>
                </c:pt>
                <c:pt idx="4631">
                  <c:v>Fri Nov 19 01:15:01.691</c:v>
                </c:pt>
                <c:pt idx="4632">
                  <c:v>Fri Nov 19 01:15:31.697</c:v>
                </c:pt>
                <c:pt idx="4633">
                  <c:v>Fri Nov 19 01:16:01.703</c:v>
                </c:pt>
                <c:pt idx="4634">
                  <c:v>Fri Nov 19 01:16:31.709</c:v>
                </c:pt>
                <c:pt idx="4635">
                  <c:v>Fri Nov 19 01:17:01.715</c:v>
                </c:pt>
                <c:pt idx="4636">
                  <c:v>Fri Nov 19 01:17:31.722</c:v>
                </c:pt>
                <c:pt idx="4637">
                  <c:v>Fri Nov 19 01:18:01.728</c:v>
                </c:pt>
                <c:pt idx="4638">
                  <c:v>Fri Nov 19 01:18:31.734</c:v>
                </c:pt>
                <c:pt idx="4639">
                  <c:v>Fri Nov 19 01:19:01.741</c:v>
                </c:pt>
                <c:pt idx="4640">
                  <c:v>Fri Nov 19 01:19:31.746</c:v>
                </c:pt>
                <c:pt idx="4641">
                  <c:v>Fri Nov 19 01:20:01.752</c:v>
                </c:pt>
                <c:pt idx="4642">
                  <c:v>Fri Nov 19 01:20:31.757</c:v>
                </c:pt>
                <c:pt idx="4643">
                  <c:v>Fri Nov 19 01:21:01.763</c:v>
                </c:pt>
                <c:pt idx="4644">
                  <c:v>Fri Nov 19 01:21:31.768</c:v>
                </c:pt>
                <c:pt idx="4645">
                  <c:v>Fri Nov 19 01:22:01.774</c:v>
                </c:pt>
                <c:pt idx="4646">
                  <c:v>Fri Nov 19 01:22:31.780</c:v>
                </c:pt>
                <c:pt idx="4647">
                  <c:v>Fri Nov 19 01:23:01.786</c:v>
                </c:pt>
                <c:pt idx="4648">
                  <c:v>Fri Nov 19 01:23:31.793</c:v>
                </c:pt>
                <c:pt idx="4649">
                  <c:v>Fri Nov 19 01:24:01.799</c:v>
                </c:pt>
                <c:pt idx="4650">
                  <c:v>Fri Nov 19 01:24:31.805</c:v>
                </c:pt>
                <c:pt idx="4651">
                  <c:v>Fri Nov 19 01:25:01.812</c:v>
                </c:pt>
                <c:pt idx="4652">
                  <c:v>Fri Nov 19 01:25:31.817</c:v>
                </c:pt>
                <c:pt idx="4653">
                  <c:v>Fri Nov 19 01:26:01.824</c:v>
                </c:pt>
                <c:pt idx="4654">
                  <c:v>Fri Nov 19 01:26:31.830</c:v>
                </c:pt>
                <c:pt idx="4655">
                  <c:v>Fri Nov 19 01:27:01.836</c:v>
                </c:pt>
                <c:pt idx="4656">
                  <c:v>Fri Nov 19 01:27:31.843</c:v>
                </c:pt>
                <c:pt idx="4657">
                  <c:v>Fri Nov 19 01:28:01.850</c:v>
                </c:pt>
                <c:pt idx="4658">
                  <c:v>Fri Nov 19 01:28:31.855</c:v>
                </c:pt>
                <c:pt idx="4659">
                  <c:v>Fri Nov 19 01:29:01.861</c:v>
                </c:pt>
                <c:pt idx="4660">
                  <c:v>Fri Nov 19 01:29:31.867</c:v>
                </c:pt>
                <c:pt idx="4661">
                  <c:v>Fri Nov 19 01:30:01.874</c:v>
                </c:pt>
                <c:pt idx="4662">
                  <c:v>Fri Nov 19 01:30:31.881</c:v>
                </c:pt>
                <c:pt idx="4663">
                  <c:v>Fri Nov 19 01:31:01.887</c:v>
                </c:pt>
                <c:pt idx="4664">
                  <c:v>Fri Nov 19 01:31:31.893</c:v>
                </c:pt>
                <c:pt idx="4665">
                  <c:v>Fri Nov 19 01:32:01.898</c:v>
                </c:pt>
                <c:pt idx="4666">
                  <c:v>Fri Nov 19 01:32:31.904</c:v>
                </c:pt>
                <c:pt idx="4667">
                  <c:v>Fri Nov 19 01:33:01.910</c:v>
                </c:pt>
                <c:pt idx="4668">
                  <c:v>Fri Nov 19 01:33:31.917</c:v>
                </c:pt>
                <c:pt idx="4669">
                  <c:v>Fri Nov 19 01:34:01.923</c:v>
                </c:pt>
                <c:pt idx="4670">
                  <c:v>Fri Nov 19 01:34:31.929</c:v>
                </c:pt>
                <c:pt idx="4671">
                  <c:v>Fri Nov 19 01:35:01.935</c:v>
                </c:pt>
                <c:pt idx="4672">
                  <c:v>Fri Nov 19 01:35:31.941</c:v>
                </c:pt>
                <c:pt idx="4673">
                  <c:v>Fri Nov 19 01:36:01.948</c:v>
                </c:pt>
                <c:pt idx="4674">
                  <c:v>Fri Nov 19 01:36:31.954</c:v>
                </c:pt>
                <c:pt idx="4675">
                  <c:v>Fri Nov 19 01:37:01.959</c:v>
                </c:pt>
                <c:pt idx="4676">
                  <c:v>Fri Nov 19 01:37:31.965</c:v>
                </c:pt>
                <c:pt idx="4677">
                  <c:v>Fri Nov 19 01:38:01.970</c:v>
                </c:pt>
                <c:pt idx="4678">
                  <c:v>Fri Nov 19 01:38:31.976</c:v>
                </c:pt>
                <c:pt idx="4679">
                  <c:v>Fri Nov 19 01:39:01.983</c:v>
                </c:pt>
                <c:pt idx="4680">
                  <c:v>Fri Nov 19 01:39:31.989</c:v>
                </c:pt>
                <c:pt idx="4681">
                  <c:v>Fri Nov 19 01:40:01.995</c:v>
                </c:pt>
                <c:pt idx="4682">
                  <c:v>Fri Nov 19 01:40:32.001</c:v>
                </c:pt>
                <c:pt idx="4683">
                  <c:v>Fri Nov 19 01:41:02.007</c:v>
                </c:pt>
                <c:pt idx="4684">
                  <c:v>Fri Nov 19 01:41:32.013</c:v>
                </c:pt>
                <c:pt idx="4685">
                  <c:v>Fri Nov 19 01:42:02.020</c:v>
                </c:pt>
                <c:pt idx="4686">
                  <c:v>Fri Nov 19 01:42:32.026</c:v>
                </c:pt>
                <c:pt idx="4687">
                  <c:v>Fri Nov 19 01:43:02.031</c:v>
                </c:pt>
                <c:pt idx="4688">
                  <c:v>Fri Nov 19 01:43:32.036</c:v>
                </c:pt>
                <c:pt idx="4689">
                  <c:v>Fri Nov 19 01:44:02.043</c:v>
                </c:pt>
                <c:pt idx="4690">
                  <c:v>Fri Nov 19 01:44:32.050</c:v>
                </c:pt>
                <c:pt idx="4691">
                  <c:v>Fri Nov 19 01:45:02.057</c:v>
                </c:pt>
                <c:pt idx="4692">
                  <c:v>Fri Nov 19 01:45:32.062</c:v>
                </c:pt>
                <c:pt idx="4693">
                  <c:v>Fri Nov 19 01:46:02.068</c:v>
                </c:pt>
                <c:pt idx="4694">
                  <c:v>Fri Nov 19 01:46:32.074</c:v>
                </c:pt>
                <c:pt idx="4695">
                  <c:v>Fri Nov 19 01:47:02.080</c:v>
                </c:pt>
                <c:pt idx="4696">
                  <c:v>Fri Nov 19 01:47:32.087</c:v>
                </c:pt>
                <c:pt idx="4697">
                  <c:v>Fri Nov 19 01:48:02.093</c:v>
                </c:pt>
                <c:pt idx="4698">
                  <c:v>Fri Nov 19 01:48:32.099</c:v>
                </c:pt>
                <c:pt idx="4699">
                  <c:v>Fri Nov 19 01:49:02.105</c:v>
                </c:pt>
                <c:pt idx="4700">
                  <c:v>Fri Nov 19 01:49:32.111</c:v>
                </c:pt>
                <c:pt idx="4701">
                  <c:v>Fri Nov 19 01:50:02.117</c:v>
                </c:pt>
                <c:pt idx="4702">
                  <c:v>Fri Nov 19 01:50:32.124</c:v>
                </c:pt>
                <c:pt idx="4703">
                  <c:v>Fri Nov 19 01:51:02.129</c:v>
                </c:pt>
                <c:pt idx="4704">
                  <c:v>Fri Nov 19 01:51:32.135</c:v>
                </c:pt>
                <c:pt idx="4705">
                  <c:v>Fri Nov 19 01:52:02.141</c:v>
                </c:pt>
                <c:pt idx="4706">
                  <c:v>Fri Nov 19 01:52:32.146</c:v>
                </c:pt>
                <c:pt idx="4707">
                  <c:v>Fri Nov 19 01:53:02.152</c:v>
                </c:pt>
                <c:pt idx="4708">
                  <c:v>Fri Nov 19 01:53:32.158</c:v>
                </c:pt>
                <c:pt idx="4709">
                  <c:v>Fri Nov 19 01:54:02.163</c:v>
                </c:pt>
                <c:pt idx="4710">
                  <c:v>Fri Nov 19 01:54:32.169</c:v>
                </c:pt>
                <c:pt idx="4711">
                  <c:v>Fri Nov 19 01:55:02.175</c:v>
                </c:pt>
                <c:pt idx="4712">
                  <c:v>Fri Nov 19 01:55:32.182</c:v>
                </c:pt>
                <c:pt idx="4713">
                  <c:v>Fri Nov 19 01:56:02.189</c:v>
                </c:pt>
                <c:pt idx="4714">
                  <c:v>Fri Nov 19 01:56:32.195</c:v>
                </c:pt>
                <c:pt idx="4715">
                  <c:v>Fri Nov 19 01:57:02.200</c:v>
                </c:pt>
                <c:pt idx="4716">
                  <c:v>Fri Nov 19 01:57:32.206</c:v>
                </c:pt>
                <c:pt idx="4717">
                  <c:v>Fri Nov 19 01:58:02.211</c:v>
                </c:pt>
                <c:pt idx="4718">
                  <c:v>Fri Nov 19 01:58:32.217</c:v>
                </c:pt>
                <c:pt idx="4719">
                  <c:v>Fri Nov 19 01:59:02.223</c:v>
                </c:pt>
                <c:pt idx="4720">
                  <c:v>Fri Nov 19 01:59:32.228</c:v>
                </c:pt>
                <c:pt idx="4721">
                  <c:v>Fri Nov 19 02:00:02.234</c:v>
                </c:pt>
                <c:pt idx="4722">
                  <c:v>Fri Nov 19 02:00:32.240</c:v>
                </c:pt>
                <c:pt idx="4723">
                  <c:v>Fri Nov 19 02:01:02.246</c:v>
                </c:pt>
                <c:pt idx="4724">
                  <c:v>Fri Nov 19 02:01:32.253</c:v>
                </c:pt>
                <c:pt idx="4725">
                  <c:v>Fri Nov 19 02:02:02.260</c:v>
                </c:pt>
                <c:pt idx="4726">
                  <c:v>Fri Nov 19 02:02:32.266</c:v>
                </c:pt>
                <c:pt idx="4727">
                  <c:v>Fri Nov 19 02:03:02.272</c:v>
                </c:pt>
                <c:pt idx="4728">
                  <c:v>Fri Nov 19 02:03:32.278</c:v>
                </c:pt>
                <c:pt idx="4729">
                  <c:v>Fri Nov 19 02:04:02.283</c:v>
                </c:pt>
                <c:pt idx="4730">
                  <c:v>Fri Nov 19 02:04:32.289</c:v>
                </c:pt>
                <c:pt idx="4731">
                  <c:v>Fri Nov 19 02:05:02.295</c:v>
                </c:pt>
                <c:pt idx="4732">
                  <c:v>Fri Nov 19 02:05:32.300</c:v>
                </c:pt>
                <c:pt idx="4733">
                  <c:v>Fri Nov 19 02:06:02.306</c:v>
                </c:pt>
                <c:pt idx="4734">
                  <c:v>Fri Nov 19 02:06:32.312</c:v>
                </c:pt>
                <c:pt idx="4735">
                  <c:v>Fri Nov 19 02:07:02.318</c:v>
                </c:pt>
                <c:pt idx="4736">
                  <c:v>Fri Nov 19 02:07:32.324</c:v>
                </c:pt>
                <c:pt idx="4737">
                  <c:v>Fri Nov 19 02:08:02.331</c:v>
                </c:pt>
                <c:pt idx="4738">
                  <c:v>Fri Nov 19 02:08:32.336</c:v>
                </c:pt>
                <c:pt idx="4739">
                  <c:v>Fri Nov 19 02:09:02.342</c:v>
                </c:pt>
                <c:pt idx="4740">
                  <c:v>Fri Nov 19 02:09:32.347</c:v>
                </c:pt>
                <c:pt idx="4741">
                  <c:v>Fri Nov 19 02:10:02.352</c:v>
                </c:pt>
                <c:pt idx="4742">
                  <c:v>Fri Nov 19 02:10:32.359</c:v>
                </c:pt>
                <c:pt idx="4743">
                  <c:v>Fri Nov 19 02:11:02.365</c:v>
                </c:pt>
                <c:pt idx="4744">
                  <c:v>Fri Nov 19 02:11:32.371</c:v>
                </c:pt>
                <c:pt idx="4745">
                  <c:v>Fri Nov 19 02:12:02.377</c:v>
                </c:pt>
                <c:pt idx="4746">
                  <c:v>Fri Nov 19 02:12:32.383</c:v>
                </c:pt>
                <c:pt idx="4747">
                  <c:v>Fri Nov 19 02:13:02.390</c:v>
                </c:pt>
                <c:pt idx="4748">
                  <c:v>Fri Nov 19 02:13:32.396</c:v>
                </c:pt>
                <c:pt idx="4749">
                  <c:v>Fri Nov 19 02:14:02.402</c:v>
                </c:pt>
                <c:pt idx="4750">
                  <c:v>Fri Nov 19 02:14:32.408</c:v>
                </c:pt>
                <c:pt idx="4751">
                  <c:v>Fri Nov 19 02:15:02.414</c:v>
                </c:pt>
                <c:pt idx="4752">
                  <c:v>Fri Nov 19 02:15:32.419</c:v>
                </c:pt>
                <c:pt idx="4753">
                  <c:v>Fri Nov 19 02:16:02.426</c:v>
                </c:pt>
                <c:pt idx="4754">
                  <c:v>Fri Nov 19 02:16:32.432</c:v>
                </c:pt>
                <c:pt idx="4755">
                  <c:v>Fri Nov 19 02:17:02.437</c:v>
                </c:pt>
                <c:pt idx="4756">
                  <c:v>Fri Nov 19 02:17:32.443</c:v>
                </c:pt>
                <c:pt idx="4757">
                  <c:v>Fri Nov 19 02:18:02.450</c:v>
                </c:pt>
                <c:pt idx="4758">
                  <c:v>Fri Nov 19 02:18:32.456</c:v>
                </c:pt>
                <c:pt idx="4759">
                  <c:v>Fri Nov 19 02:19:02.463</c:v>
                </c:pt>
                <c:pt idx="4760">
                  <c:v>Fri Nov 19 02:19:32.468</c:v>
                </c:pt>
                <c:pt idx="4761">
                  <c:v>Fri Nov 19 02:20:02.474</c:v>
                </c:pt>
                <c:pt idx="4762">
                  <c:v>Fri Nov 19 02:20:32.479</c:v>
                </c:pt>
                <c:pt idx="4763">
                  <c:v>Fri Nov 19 02:21:02.484</c:v>
                </c:pt>
                <c:pt idx="4764">
                  <c:v>Fri Nov 19 02:21:32.490</c:v>
                </c:pt>
                <c:pt idx="4765">
                  <c:v>Fri Nov 19 02:22:02.497</c:v>
                </c:pt>
                <c:pt idx="4766">
                  <c:v>Fri Nov 19 02:22:32.502</c:v>
                </c:pt>
                <c:pt idx="4767">
                  <c:v>Fri Nov 19 02:23:02.508</c:v>
                </c:pt>
                <c:pt idx="4768">
                  <c:v>Fri Nov 19 02:23:32.514</c:v>
                </c:pt>
                <c:pt idx="4769">
                  <c:v>Fri Nov 19 02:24:02.520</c:v>
                </c:pt>
                <c:pt idx="4770">
                  <c:v>Fri Nov 19 02:24:32.526</c:v>
                </c:pt>
                <c:pt idx="4771">
                  <c:v>Fri Nov 19 02:25:02.532</c:v>
                </c:pt>
                <c:pt idx="4772">
                  <c:v>Fri Nov 19 02:25:32.537</c:v>
                </c:pt>
                <c:pt idx="4773">
                  <c:v>Fri Nov 19 02:26:02.542</c:v>
                </c:pt>
                <c:pt idx="4774">
                  <c:v>Fri Nov 19 02:26:32.548</c:v>
                </c:pt>
                <c:pt idx="4775">
                  <c:v>Fri Nov 19 02:27:02.554</c:v>
                </c:pt>
                <c:pt idx="4776">
                  <c:v>Fri Nov 19 02:27:32.561</c:v>
                </c:pt>
                <c:pt idx="4777">
                  <c:v>Fri Nov 19 02:28:02.567</c:v>
                </c:pt>
                <c:pt idx="4778">
                  <c:v>Fri Nov 19 02:28:32.573</c:v>
                </c:pt>
                <c:pt idx="4779">
                  <c:v>Fri Nov 19 02:29:02.579</c:v>
                </c:pt>
                <c:pt idx="4780">
                  <c:v>Fri Nov 19 02:29:32.585</c:v>
                </c:pt>
                <c:pt idx="4781">
                  <c:v>Fri Nov 19 02:30:02.592</c:v>
                </c:pt>
                <c:pt idx="4782">
                  <c:v>Fri Nov 19 02:30:32.599</c:v>
                </c:pt>
                <c:pt idx="4783">
                  <c:v>Fri Nov 19 02:31:02.604</c:v>
                </c:pt>
                <c:pt idx="4784">
                  <c:v>Fri Nov 19 02:31:32.609</c:v>
                </c:pt>
                <c:pt idx="4785">
                  <c:v>Fri Nov 19 02:32:02.616</c:v>
                </c:pt>
                <c:pt idx="4786">
                  <c:v>Fri Nov 19 02:32:32.622</c:v>
                </c:pt>
                <c:pt idx="4787">
                  <c:v>Fri Nov 19 02:33:02.629</c:v>
                </c:pt>
                <c:pt idx="4788">
                  <c:v>Fri Nov 19 02:33:32.636</c:v>
                </c:pt>
                <c:pt idx="4789">
                  <c:v>Fri Nov 19 02:34:02.641</c:v>
                </c:pt>
                <c:pt idx="4790">
                  <c:v>Fri Nov 19 02:34:32.647</c:v>
                </c:pt>
                <c:pt idx="4791">
                  <c:v>Fri Nov 19 02:35:02.653</c:v>
                </c:pt>
                <c:pt idx="4792">
                  <c:v>Fri Nov 19 02:35:32.659</c:v>
                </c:pt>
                <c:pt idx="4793">
                  <c:v>Fri Nov 19 02:36:02.666</c:v>
                </c:pt>
                <c:pt idx="4794">
                  <c:v>Fri Nov 19 02:36:32.672</c:v>
                </c:pt>
                <c:pt idx="4795">
                  <c:v>Fri Nov 19 02:37:02.677</c:v>
                </c:pt>
                <c:pt idx="4796">
                  <c:v>Fri Nov 19 02:37:32.684</c:v>
                </c:pt>
                <c:pt idx="4797">
                  <c:v>Fri Nov 19 02:38:02.690</c:v>
                </c:pt>
                <c:pt idx="4798">
                  <c:v>Fri Nov 19 02:38:32.696</c:v>
                </c:pt>
                <c:pt idx="4799">
                  <c:v>Fri Nov 19 02:39:02.702</c:v>
                </c:pt>
                <c:pt idx="4800">
                  <c:v>Fri Nov 19 02:39:32.708</c:v>
                </c:pt>
                <c:pt idx="4801">
                  <c:v>Fri Nov 19 02:40:02.714</c:v>
                </c:pt>
                <c:pt idx="4802">
                  <c:v>Fri Nov 19 02:40:32.720</c:v>
                </c:pt>
                <c:pt idx="4803">
                  <c:v>Fri Nov 19 02:41:02.726</c:v>
                </c:pt>
                <c:pt idx="4804">
                  <c:v>Fri Nov 19 02:41:32.732</c:v>
                </c:pt>
                <c:pt idx="4805">
                  <c:v>Fri Nov 19 02:42:02.738</c:v>
                </c:pt>
                <c:pt idx="4806">
                  <c:v>Fri Nov 19 02:42:32.742</c:v>
                </c:pt>
                <c:pt idx="4807">
                  <c:v>Fri Nov 19 02:43:02.748</c:v>
                </c:pt>
                <c:pt idx="4808">
                  <c:v>Fri Nov 19 02:43:32.754</c:v>
                </c:pt>
                <c:pt idx="4809">
                  <c:v>Fri Nov 19 02:44:02.761</c:v>
                </c:pt>
                <c:pt idx="4810">
                  <c:v>Fri Nov 19 02:44:32.768</c:v>
                </c:pt>
                <c:pt idx="4811">
                  <c:v>Fri Nov 19 02:45:02.774</c:v>
                </c:pt>
                <c:pt idx="4812">
                  <c:v>Fri Nov 19 02:45:32.780</c:v>
                </c:pt>
                <c:pt idx="4813">
                  <c:v>Fri Nov 19 02:46:02.786</c:v>
                </c:pt>
                <c:pt idx="4814">
                  <c:v>Fri Nov 19 02:46:32.792</c:v>
                </c:pt>
                <c:pt idx="4815">
                  <c:v>Fri Nov 19 02:47:02.798</c:v>
                </c:pt>
                <c:pt idx="4816">
                  <c:v>Fri Nov 19 02:47:32.804</c:v>
                </c:pt>
                <c:pt idx="4817">
                  <c:v>Fri Nov 19 02:48:02.809</c:v>
                </c:pt>
                <c:pt idx="4818">
                  <c:v>Fri Nov 19 02:48:32.816</c:v>
                </c:pt>
                <c:pt idx="4819">
                  <c:v>Fri Nov 19 02:49:02.822</c:v>
                </c:pt>
                <c:pt idx="4820">
                  <c:v>Fri Nov 19 02:49:32.828</c:v>
                </c:pt>
                <c:pt idx="4821">
                  <c:v>Fri Nov 19 02:50:02.835</c:v>
                </c:pt>
                <c:pt idx="4822">
                  <c:v>Fri Nov 19 02:50:32.841</c:v>
                </c:pt>
                <c:pt idx="4823">
                  <c:v>Fri Nov 19 02:51:02.847</c:v>
                </c:pt>
                <c:pt idx="4824">
                  <c:v>Fri Nov 19 02:51:32.853</c:v>
                </c:pt>
                <c:pt idx="4825">
                  <c:v>Fri Nov 19 02:52:02.859</c:v>
                </c:pt>
                <c:pt idx="4826">
                  <c:v>Fri Nov 19 02:52:32.864</c:v>
                </c:pt>
                <c:pt idx="4827">
                  <c:v>Fri Nov 19 02:53:02.870</c:v>
                </c:pt>
                <c:pt idx="4828">
                  <c:v>Fri Nov 19 02:53:32.876</c:v>
                </c:pt>
                <c:pt idx="4829">
                  <c:v>Fri Nov 19 02:54:02.882</c:v>
                </c:pt>
                <c:pt idx="4830">
                  <c:v>Fri Nov 19 02:54:32.888</c:v>
                </c:pt>
                <c:pt idx="4831">
                  <c:v>Fri Nov 19 02:55:02.895</c:v>
                </c:pt>
                <c:pt idx="4832">
                  <c:v>Fri Nov 19 02:55:32.901</c:v>
                </c:pt>
                <c:pt idx="4833">
                  <c:v>Fri Nov 19 02:56:02.907</c:v>
                </c:pt>
                <c:pt idx="4834">
                  <c:v>Fri Nov 19 02:56:32.913</c:v>
                </c:pt>
                <c:pt idx="4835">
                  <c:v>Fri Nov 19 02:57:02.918</c:v>
                </c:pt>
                <c:pt idx="4836">
                  <c:v>Fri Nov 19 02:57:32.923</c:v>
                </c:pt>
                <c:pt idx="4837">
                  <c:v>Fri Nov 19 02:58:02.928</c:v>
                </c:pt>
                <c:pt idx="4838">
                  <c:v>Fri Nov 19 02:58:32.934</c:v>
                </c:pt>
                <c:pt idx="4839">
                  <c:v>Fri Nov 19 02:59:02.941</c:v>
                </c:pt>
                <c:pt idx="4840">
                  <c:v>Fri Nov 19 02:59:32.946</c:v>
                </c:pt>
                <c:pt idx="4841">
                  <c:v>Fri Nov 19 03:00:02.952</c:v>
                </c:pt>
                <c:pt idx="4842">
                  <c:v>Fri Nov 19 03:00:32.958</c:v>
                </c:pt>
                <c:pt idx="4843">
                  <c:v>Fri Nov 19 03:01:02.965</c:v>
                </c:pt>
                <c:pt idx="4844">
                  <c:v>Fri Nov 19 03:01:32.982</c:v>
                </c:pt>
                <c:pt idx="4845">
                  <c:v>Fri Nov 19 03:02:02.987</c:v>
                </c:pt>
                <c:pt idx="4846">
                  <c:v>Fri Nov 19 03:02:32.993</c:v>
                </c:pt>
                <c:pt idx="4847">
                  <c:v>Fri Nov 19 03:03:02.998</c:v>
                </c:pt>
                <c:pt idx="4848">
                  <c:v>Fri Nov 19 03:03:33.004</c:v>
                </c:pt>
                <c:pt idx="4849">
                  <c:v>Fri Nov 19 03:04:03.010</c:v>
                </c:pt>
                <c:pt idx="4850">
                  <c:v>Fri Nov 19 03:04:33.017</c:v>
                </c:pt>
                <c:pt idx="4851">
                  <c:v>Fri Nov 19 03:05:03.023</c:v>
                </c:pt>
                <c:pt idx="4852">
                  <c:v>Fri Nov 19 03:05:33.029</c:v>
                </c:pt>
                <c:pt idx="4853">
                  <c:v>Fri Nov 19 03:06:03.035</c:v>
                </c:pt>
                <c:pt idx="4854">
                  <c:v>Fri Nov 19 03:06:33.041</c:v>
                </c:pt>
                <c:pt idx="4855">
                  <c:v>Fri Nov 19 03:07:03.047</c:v>
                </c:pt>
                <c:pt idx="4856">
                  <c:v>Fri Nov 19 03:07:33.053</c:v>
                </c:pt>
                <c:pt idx="4857">
                  <c:v>Fri Nov 19 03:08:03.058</c:v>
                </c:pt>
                <c:pt idx="4858">
                  <c:v>Fri Nov 19 03:08:33.064</c:v>
                </c:pt>
                <c:pt idx="4859">
                  <c:v>Fri Nov 19 03:09:03.070</c:v>
                </c:pt>
                <c:pt idx="4860">
                  <c:v>Fri Nov 19 03:09:33.075</c:v>
                </c:pt>
                <c:pt idx="4861">
                  <c:v>Fri Nov 19 03:10:03.082</c:v>
                </c:pt>
                <c:pt idx="4862">
                  <c:v>Fri Nov 19 03:10:33.089</c:v>
                </c:pt>
                <c:pt idx="4863">
                  <c:v>Fri Nov 19 03:11:03.094</c:v>
                </c:pt>
                <c:pt idx="4864">
                  <c:v>Fri Nov 19 03:11:33.100</c:v>
                </c:pt>
                <c:pt idx="4865">
                  <c:v>Fri Nov 19 03:12:03.106</c:v>
                </c:pt>
                <c:pt idx="4866">
                  <c:v>Fri Nov 19 03:12:33.112</c:v>
                </c:pt>
                <c:pt idx="4867">
                  <c:v>Fri Nov 19 03:13:03.118</c:v>
                </c:pt>
                <c:pt idx="4868">
                  <c:v>Fri Nov 19 03:13:33.123</c:v>
                </c:pt>
                <c:pt idx="4869">
                  <c:v>Fri Nov 19 03:14:03.128</c:v>
                </c:pt>
                <c:pt idx="4870">
                  <c:v>Fri Nov 19 03:14:33.134</c:v>
                </c:pt>
                <c:pt idx="4871">
                  <c:v>Fri Nov 19 03:15:03.141</c:v>
                </c:pt>
                <c:pt idx="4872">
                  <c:v>Fri Nov 19 03:15:33.148</c:v>
                </c:pt>
                <c:pt idx="4873">
                  <c:v>Fri Nov 19 03:16:03.155</c:v>
                </c:pt>
                <c:pt idx="4874">
                  <c:v>Fri Nov 19 03:16:33.161</c:v>
                </c:pt>
                <c:pt idx="4875">
                  <c:v>Fri Nov 19 03:17:03.167</c:v>
                </c:pt>
                <c:pt idx="4876">
                  <c:v>Fri Nov 19 03:17:33.173</c:v>
                </c:pt>
                <c:pt idx="4877">
                  <c:v>Fri Nov 19 03:18:03.179</c:v>
                </c:pt>
                <c:pt idx="4878">
                  <c:v>Fri Nov 19 03:18:33.185</c:v>
                </c:pt>
                <c:pt idx="4879">
                  <c:v>Fri Nov 19 03:19:03.193</c:v>
                </c:pt>
                <c:pt idx="4880">
                  <c:v>Fri Nov 19 03:19:33.198</c:v>
                </c:pt>
                <c:pt idx="4881">
                  <c:v>Fri Nov 19 03:20:03.203</c:v>
                </c:pt>
                <c:pt idx="4882">
                  <c:v>Fri Nov 19 03:20:33.209</c:v>
                </c:pt>
                <c:pt idx="4883">
                  <c:v>Fri Nov 19 03:21:03.215</c:v>
                </c:pt>
                <c:pt idx="4884">
                  <c:v>Fri Nov 19 03:21:33.222</c:v>
                </c:pt>
                <c:pt idx="4885">
                  <c:v>Fri Nov 19 03:22:03.227</c:v>
                </c:pt>
                <c:pt idx="4886">
                  <c:v>Fri Nov 19 03:22:33.233</c:v>
                </c:pt>
                <c:pt idx="4887">
                  <c:v>Fri Nov 19 03:23:03.239</c:v>
                </c:pt>
                <c:pt idx="4888">
                  <c:v>Fri Nov 19 03:23:33.245</c:v>
                </c:pt>
                <c:pt idx="4889">
                  <c:v>Fri Nov 19 03:24:03.251</c:v>
                </c:pt>
                <c:pt idx="4890">
                  <c:v>Fri Nov 19 03:24:33.257</c:v>
                </c:pt>
                <c:pt idx="4891">
                  <c:v>Fri Nov 19 03:25:03.262</c:v>
                </c:pt>
                <c:pt idx="4892">
                  <c:v>Fri Nov 19 03:25:33.268</c:v>
                </c:pt>
                <c:pt idx="4893">
                  <c:v>Fri Nov 19 03:26:03.274</c:v>
                </c:pt>
                <c:pt idx="4894">
                  <c:v>Fri Nov 19 03:26:33.280</c:v>
                </c:pt>
                <c:pt idx="4895">
                  <c:v>Fri Nov 19 03:27:03.287</c:v>
                </c:pt>
                <c:pt idx="4896">
                  <c:v>Fri Nov 19 03:27:33.294</c:v>
                </c:pt>
                <c:pt idx="4897">
                  <c:v>Fri Nov 19 03:28:03.299</c:v>
                </c:pt>
                <c:pt idx="4898">
                  <c:v>Fri Nov 19 03:28:33.304</c:v>
                </c:pt>
                <c:pt idx="4899">
                  <c:v>Fri Nov 19 03:29:03.310</c:v>
                </c:pt>
                <c:pt idx="4900">
                  <c:v>Fri Nov 19 03:29:33.316</c:v>
                </c:pt>
                <c:pt idx="4901">
                  <c:v>Fri Nov 19 03:30:03.322</c:v>
                </c:pt>
                <c:pt idx="4902">
                  <c:v>Fri Nov 19 03:30:33.327</c:v>
                </c:pt>
                <c:pt idx="4903">
                  <c:v>Fri Nov 19 03:31:03.333</c:v>
                </c:pt>
                <c:pt idx="4904">
                  <c:v>Fri Nov 19 03:31:33.340</c:v>
                </c:pt>
                <c:pt idx="4905">
                  <c:v>Fri Nov 19 03:32:03.346</c:v>
                </c:pt>
                <c:pt idx="4906">
                  <c:v>Fri Nov 19 03:32:33.352</c:v>
                </c:pt>
                <c:pt idx="4907">
                  <c:v>Fri Nov 19 03:33:03.359</c:v>
                </c:pt>
                <c:pt idx="4908">
                  <c:v>Fri Nov 19 03:33:33.365</c:v>
                </c:pt>
                <c:pt idx="4909">
                  <c:v>Fri Nov 19 03:34:03.372</c:v>
                </c:pt>
                <c:pt idx="4910">
                  <c:v>Fri Nov 19 03:34:33.378</c:v>
                </c:pt>
                <c:pt idx="4911">
                  <c:v>Fri Nov 19 03:35:03.384</c:v>
                </c:pt>
                <c:pt idx="4912">
                  <c:v>Fri Nov 19 03:35:33.390</c:v>
                </c:pt>
                <c:pt idx="4913">
                  <c:v>Fri Nov 19 03:36:03.396</c:v>
                </c:pt>
                <c:pt idx="4914">
                  <c:v>Fri Nov 19 03:36:33.401</c:v>
                </c:pt>
                <c:pt idx="4915">
                  <c:v>Fri Nov 19 03:37:03.407</c:v>
                </c:pt>
                <c:pt idx="4916">
                  <c:v>Fri Nov 19 03:37:33.414</c:v>
                </c:pt>
                <c:pt idx="4917">
                  <c:v>Fri Nov 19 03:38:03.420</c:v>
                </c:pt>
                <c:pt idx="4918">
                  <c:v>Fri Nov 19 03:38:33.426</c:v>
                </c:pt>
                <c:pt idx="4919">
                  <c:v>Fri Nov 19 03:39:03.432</c:v>
                </c:pt>
                <c:pt idx="4920">
                  <c:v>Fri Nov 19 03:39:33.437</c:v>
                </c:pt>
                <c:pt idx="4921">
                  <c:v>Fri Nov 19 03:40:03.443</c:v>
                </c:pt>
                <c:pt idx="4922">
                  <c:v>Fri Nov 19 03:40:33.449</c:v>
                </c:pt>
                <c:pt idx="4923">
                  <c:v>Fri Nov 19 03:41:03.455</c:v>
                </c:pt>
                <c:pt idx="4924">
                  <c:v>Fri Nov 19 03:41:33.461</c:v>
                </c:pt>
                <c:pt idx="4925">
                  <c:v>Fri Nov 19 03:42:03.467</c:v>
                </c:pt>
                <c:pt idx="4926">
                  <c:v>Fri Nov 19 03:42:33.473</c:v>
                </c:pt>
                <c:pt idx="4927">
                  <c:v>Fri Nov 19 03:43:03.480</c:v>
                </c:pt>
                <c:pt idx="4928">
                  <c:v>Fri Nov 19 03:43:33.486</c:v>
                </c:pt>
                <c:pt idx="4929">
                  <c:v>Fri Nov 19 03:44:03.493</c:v>
                </c:pt>
                <c:pt idx="4930">
                  <c:v>Fri Nov 19 03:44:33.499</c:v>
                </c:pt>
                <c:pt idx="4931">
                  <c:v>Fri Nov 19 03:45:03.504</c:v>
                </c:pt>
                <c:pt idx="4932">
                  <c:v>Fri Nov 19 03:45:33.510</c:v>
                </c:pt>
                <c:pt idx="4933">
                  <c:v>Fri Nov 19 03:46:03.516</c:v>
                </c:pt>
                <c:pt idx="4934">
                  <c:v>Fri Nov 19 03:46:33.522</c:v>
                </c:pt>
                <c:pt idx="4935">
                  <c:v>Fri Nov 19 03:47:03.528</c:v>
                </c:pt>
                <c:pt idx="4936">
                  <c:v>Fri Nov 19 03:47:33.534</c:v>
                </c:pt>
                <c:pt idx="4937">
                  <c:v>Fri Nov 19 03:48:03.540</c:v>
                </c:pt>
                <c:pt idx="4938">
                  <c:v>Fri Nov 19 03:48:33.546</c:v>
                </c:pt>
                <c:pt idx="4939">
                  <c:v>Fri Nov 19 03:49:03.552</c:v>
                </c:pt>
                <c:pt idx="4940">
                  <c:v>Fri Nov 19 03:49:33.558</c:v>
                </c:pt>
                <c:pt idx="4941">
                  <c:v>Fri Nov 19 03:50:03.565</c:v>
                </c:pt>
                <c:pt idx="4942">
                  <c:v>Fri Nov 19 03:50:33.570</c:v>
                </c:pt>
                <c:pt idx="4943">
                  <c:v>Fri Nov 19 03:51:03.576</c:v>
                </c:pt>
                <c:pt idx="4944">
                  <c:v>Fri Nov 19 03:51:33.582</c:v>
                </c:pt>
                <c:pt idx="4945">
                  <c:v>Fri Nov 19 03:52:03.588</c:v>
                </c:pt>
                <c:pt idx="4946">
                  <c:v>Fri Nov 19 03:52:33.594</c:v>
                </c:pt>
                <c:pt idx="4947">
                  <c:v>Fri Nov 19 03:53:03.600</c:v>
                </c:pt>
                <c:pt idx="4948">
                  <c:v>Fri Nov 19 03:53:33.606</c:v>
                </c:pt>
                <c:pt idx="4949">
                  <c:v>Fri Nov 19 03:54:03.612</c:v>
                </c:pt>
                <c:pt idx="4950">
                  <c:v>Fri Nov 19 03:54:33.618</c:v>
                </c:pt>
                <c:pt idx="4951">
                  <c:v>Fri Nov 19 03:55:03.625</c:v>
                </c:pt>
                <c:pt idx="4952">
                  <c:v>Fri Nov 19 03:55:33.632</c:v>
                </c:pt>
                <c:pt idx="4953">
                  <c:v>Fri Nov 19 03:56:03.638</c:v>
                </c:pt>
                <c:pt idx="4954">
                  <c:v>Fri Nov 19 03:56:33.644</c:v>
                </c:pt>
                <c:pt idx="4955">
                  <c:v>Fri Nov 19 03:57:03.650</c:v>
                </c:pt>
                <c:pt idx="4956">
                  <c:v>Fri Nov 19 03:57:33.655</c:v>
                </c:pt>
                <c:pt idx="4957">
                  <c:v>Fri Nov 19 03:58:03.661</c:v>
                </c:pt>
                <c:pt idx="4958">
                  <c:v>Fri Nov 19 03:58:33.668</c:v>
                </c:pt>
                <c:pt idx="4959">
                  <c:v>Fri Nov 19 03:59:03.673</c:v>
                </c:pt>
                <c:pt idx="4960">
                  <c:v>Fri Nov 19 03:59:33.681</c:v>
                </c:pt>
                <c:pt idx="4961">
                  <c:v>Fri Nov 19 04:00:03.688</c:v>
                </c:pt>
                <c:pt idx="4962">
                  <c:v>Fri Nov 19 04:00:33.694</c:v>
                </c:pt>
                <c:pt idx="4963">
                  <c:v>Fri Nov 19 04:01:03.700</c:v>
                </c:pt>
                <c:pt idx="4964">
                  <c:v>Fri Nov 19 04:01:33.705</c:v>
                </c:pt>
                <c:pt idx="4965">
                  <c:v>Fri Nov 19 04:02:03.711</c:v>
                </c:pt>
                <c:pt idx="4966">
                  <c:v>Fri Nov 19 04:02:33.716</c:v>
                </c:pt>
                <c:pt idx="4967">
                  <c:v>Fri Nov 19 04:03:03.721</c:v>
                </c:pt>
                <c:pt idx="4968">
                  <c:v>Fri Nov 19 04:03:33.728</c:v>
                </c:pt>
                <c:pt idx="4969">
                  <c:v>Fri Nov 19 04:04:03.735</c:v>
                </c:pt>
                <c:pt idx="4970">
                  <c:v>Fri Nov 19 04:04:33.741</c:v>
                </c:pt>
                <c:pt idx="4971">
                  <c:v>Fri Nov 19 04:05:03.747</c:v>
                </c:pt>
                <c:pt idx="4972">
                  <c:v>Fri Nov 19 04:05:33.753</c:v>
                </c:pt>
                <c:pt idx="4973">
                  <c:v>Fri Nov 19 04:06:03.759</c:v>
                </c:pt>
                <c:pt idx="4974">
                  <c:v>Fri Nov 19 04:06:33.765</c:v>
                </c:pt>
                <c:pt idx="4975">
                  <c:v>Fri Nov 19 04:07:03.772</c:v>
                </c:pt>
                <c:pt idx="4976">
                  <c:v>Fri Nov 19 04:07:33.776</c:v>
                </c:pt>
                <c:pt idx="4977">
                  <c:v>Fri Nov 19 04:08:03.782</c:v>
                </c:pt>
                <c:pt idx="4978">
                  <c:v>Fri Nov 19 04:08:33.788</c:v>
                </c:pt>
                <c:pt idx="4979">
                  <c:v>Fri Nov 19 04:09:03.795</c:v>
                </c:pt>
                <c:pt idx="4980">
                  <c:v>Fri Nov 19 04:09:33.802</c:v>
                </c:pt>
                <c:pt idx="4981">
                  <c:v>Fri Nov 19 04:10:03.808</c:v>
                </c:pt>
                <c:pt idx="4982">
                  <c:v>Fri Nov 19 04:10:33.814</c:v>
                </c:pt>
                <c:pt idx="4983">
                  <c:v>Fri Nov 19 04:11:03.820</c:v>
                </c:pt>
                <c:pt idx="4984">
                  <c:v>Fri Nov 19 04:11:33.826</c:v>
                </c:pt>
                <c:pt idx="4985">
                  <c:v>Fri Nov 19 04:12:03.833</c:v>
                </c:pt>
                <c:pt idx="4986">
                  <c:v>Fri Nov 19 04:12:33.838</c:v>
                </c:pt>
                <c:pt idx="4987">
                  <c:v>Fri Nov 19 04:13:03.844</c:v>
                </c:pt>
                <c:pt idx="4988">
                  <c:v>Fri Nov 19 04:13:33.849</c:v>
                </c:pt>
                <c:pt idx="4989">
                  <c:v>Fri Nov 19 04:14:03.855</c:v>
                </c:pt>
                <c:pt idx="4990">
                  <c:v>Fri Nov 19 04:14:33.862</c:v>
                </c:pt>
                <c:pt idx="4991">
                  <c:v>Fri Nov 19 04:15:03.869</c:v>
                </c:pt>
                <c:pt idx="4992">
                  <c:v>Fri Nov 19 04:15:33.875</c:v>
                </c:pt>
                <c:pt idx="4993">
                  <c:v>Fri Nov 19 04:16:03.881</c:v>
                </c:pt>
                <c:pt idx="4994">
                  <c:v>Fri Nov 19 04:16:33.887</c:v>
                </c:pt>
                <c:pt idx="4995">
                  <c:v>Fri Nov 19 04:17:03.893</c:v>
                </c:pt>
                <c:pt idx="4996">
                  <c:v>Fri Nov 19 04:17:33.899</c:v>
                </c:pt>
                <c:pt idx="4997">
                  <c:v>Fri Nov 19 04:18:03.904</c:v>
                </c:pt>
                <c:pt idx="4998">
                  <c:v>Fri Nov 19 04:18:33.910</c:v>
                </c:pt>
                <c:pt idx="4999">
                  <c:v>Fri Nov 19 04:19:03.915</c:v>
                </c:pt>
                <c:pt idx="5000">
                  <c:v>Fri Nov 19 04:19:33.922</c:v>
                </c:pt>
                <c:pt idx="5001">
                  <c:v>Fri Nov 19 04:20:03.929</c:v>
                </c:pt>
                <c:pt idx="5002">
                  <c:v>Fri Nov 19 04:20:33.935</c:v>
                </c:pt>
                <c:pt idx="5003">
                  <c:v>Fri Nov 19 04:21:03.946</c:v>
                </c:pt>
                <c:pt idx="5004">
                  <c:v>Fri Nov 19 04:21:33.952</c:v>
                </c:pt>
                <c:pt idx="5005">
                  <c:v>Fri Nov 19 04:22:03.958</c:v>
                </c:pt>
                <c:pt idx="5006">
                  <c:v>Fri Nov 19 04:22:33.964</c:v>
                </c:pt>
                <c:pt idx="5007">
                  <c:v>Fri Nov 19 04:23:03.970</c:v>
                </c:pt>
                <c:pt idx="5008">
                  <c:v>Fri Nov 19 04:23:33.976</c:v>
                </c:pt>
                <c:pt idx="5009">
                  <c:v>Fri Nov 19 04:24:03.982</c:v>
                </c:pt>
                <c:pt idx="5010">
                  <c:v>Fri Nov 19 04:24:33.987</c:v>
                </c:pt>
                <c:pt idx="5011">
                  <c:v>Fri Nov 19 04:25:03.994</c:v>
                </c:pt>
                <c:pt idx="5012">
                  <c:v>Fri Nov 19 04:25:34.000</c:v>
                </c:pt>
                <c:pt idx="5013">
                  <c:v>Fri Nov 19 04:26:04.007</c:v>
                </c:pt>
                <c:pt idx="5014">
                  <c:v>Fri Nov 19 04:26:34.012</c:v>
                </c:pt>
                <c:pt idx="5015">
                  <c:v>Fri Nov 19 04:27:04.018</c:v>
                </c:pt>
                <c:pt idx="5016">
                  <c:v>Fri Nov 19 04:27:34.024</c:v>
                </c:pt>
                <c:pt idx="5017">
                  <c:v>Fri Nov 19 04:28:04.030</c:v>
                </c:pt>
                <c:pt idx="5018">
                  <c:v>Fri Nov 19 04:28:34.037</c:v>
                </c:pt>
                <c:pt idx="5019">
                  <c:v>Fri Nov 19 04:29:04.042</c:v>
                </c:pt>
                <c:pt idx="5020">
                  <c:v>Fri Nov 19 04:29:34.048</c:v>
                </c:pt>
                <c:pt idx="5021">
                  <c:v>Fri Nov 19 04:30:04.053</c:v>
                </c:pt>
                <c:pt idx="5022">
                  <c:v>Fri Nov 19 04:30:34.060</c:v>
                </c:pt>
                <c:pt idx="5023">
                  <c:v>Fri Nov 19 04:31:04.067</c:v>
                </c:pt>
                <c:pt idx="5024">
                  <c:v>Fri Nov 19 04:31:34.073</c:v>
                </c:pt>
                <c:pt idx="5025">
                  <c:v>Fri Nov 19 04:32:04.079</c:v>
                </c:pt>
                <c:pt idx="5026">
                  <c:v>Fri Nov 19 04:32:34.085</c:v>
                </c:pt>
                <c:pt idx="5027">
                  <c:v>Fri Nov 19 04:33:04.091</c:v>
                </c:pt>
                <c:pt idx="5028">
                  <c:v>Fri Nov 19 04:33:34.097</c:v>
                </c:pt>
                <c:pt idx="5029">
                  <c:v>Fri Nov 19 04:34:04.104</c:v>
                </c:pt>
                <c:pt idx="5030">
                  <c:v>Fri Nov 19 04:34:34.109</c:v>
                </c:pt>
                <c:pt idx="5031">
                  <c:v>Fri Nov 19 04:35:04.114</c:v>
                </c:pt>
                <c:pt idx="5032">
                  <c:v>Fri Nov 19 04:35:34.119</c:v>
                </c:pt>
                <c:pt idx="5033">
                  <c:v>Fri Nov 19 04:36:04.125</c:v>
                </c:pt>
                <c:pt idx="5034">
                  <c:v>Fri Nov 19 04:36:34.132</c:v>
                </c:pt>
                <c:pt idx="5035">
                  <c:v>Fri Nov 19 04:37:04.138</c:v>
                </c:pt>
                <c:pt idx="5036">
                  <c:v>Fri Nov 19 04:37:34.144</c:v>
                </c:pt>
                <c:pt idx="5037">
                  <c:v>Fri Nov 19 04:38:04.150</c:v>
                </c:pt>
                <c:pt idx="5038">
                  <c:v>Fri Nov 19 04:38:34.156</c:v>
                </c:pt>
                <c:pt idx="5039">
                  <c:v>Fri Nov 19 04:39:04.163</c:v>
                </c:pt>
                <c:pt idx="5040">
                  <c:v>Fri Nov 19 04:39:34.169</c:v>
                </c:pt>
                <c:pt idx="5041">
                  <c:v>Fri Nov 19 04:40:04.174</c:v>
                </c:pt>
                <c:pt idx="5042">
                  <c:v>Fri Nov 19 04:40:34.179</c:v>
                </c:pt>
                <c:pt idx="5043">
                  <c:v>Fri Nov 19 04:41:04.184</c:v>
                </c:pt>
                <c:pt idx="5044">
                  <c:v>Fri Nov 19 04:41:34.190</c:v>
                </c:pt>
                <c:pt idx="5045">
                  <c:v>Fri Nov 19 04:42:04.197</c:v>
                </c:pt>
                <c:pt idx="5046">
                  <c:v>Fri Nov 19 04:42:34.204</c:v>
                </c:pt>
                <c:pt idx="5047">
                  <c:v>Fri Nov 19 04:43:04.209</c:v>
                </c:pt>
                <c:pt idx="5048">
                  <c:v>Fri Nov 19 04:43:34.215</c:v>
                </c:pt>
                <c:pt idx="5049">
                  <c:v>Fri Nov 19 04:44:04.221</c:v>
                </c:pt>
                <c:pt idx="5050">
                  <c:v>Fri Nov 19 04:44:34.227</c:v>
                </c:pt>
                <c:pt idx="5051">
                  <c:v>Fri Nov 19 04:45:04.233</c:v>
                </c:pt>
                <c:pt idx="5052">
                  <c:v>Fri Nov 19 04:45:34.238</c:v>
                </c:pt>
                <c:pt idx="5053">
                  <c:v>Fri Nov 19 04:46:04.243</c:v>
                </c:pt>
                <c:pt idx="5054">
                  <c:v>Fri Nov 19 04:46:34.250</c:v>
                </c:pt>
                <c:pt idx="5055">
                  <c:v>Fri Nov 19 04:47:04.256</c:v>
                </c:pt>
                <c:pt idx="5056">
                  <c:v>Fri Nov 19 04:47:34.262</c:v>
                </c:pt>
                <c:pt idx="5057">
                  <c:v>Fri Nov 19 04:48:04.269</c:v>
                </c:pt>
                <c:pt idx="5058">
                  <c:v>Fri Nov 19 04:48:34.274</c:v>
                </c:pt>
                <c:pt idx="5059">
                  <c:v>Fri Nov 19 04:49:04.280</c:v>
                </c:pt>
                <c:pt idx="5060">
                  <c:v>Fri Nov 19 04:49:34.286</c:v>
                </c:pt>
                <c:pt idx="5061">
                  <c:v>Fri Nov 19 04:50:04.292</c:v>
                </c:pt>
                <c:pt idx="5062">
                  <c:v>Fri Nov 19 04:50:34.298</c:v>
                </c:pt>
                <c:pt idx="5063">
                  <c:v>Fri Nov 19 04:51:04.303</c:v>
                </c:pt>
                <c:pt idx="5064">
                  <c:v>Fri Nov 19 04:51:34.308</c:v>
                </c:pt>
                <c:pt idx="5065">
                  <c:v>Fri Nov 19 04:52:04.314</c:v>
                </c:pt>
                <c:pt idx="5066">
                  <c:v>Fri Nov 19 04:52:34.320</c:v>
                </c:pt>
                <c:pt idx="5067">
                  <c:v>Fri Nov 19 04:53:04.327</c:v>
                </c:pt>
                <c:pt idx="5068">
                  <c:v>Fri Nov 19 04:53:34.334</c:v>
                </c:pt>
                <c:pt idx="5069">
                  <c:v>Fri Nov 19 04:54:04.339</c:v>
                </c:pt>
                <c:pt idx="5070">
                  <c:v>Fri Nov 19 04:54:34.345</c:v>
                </c:pt>
                <c:pt idx="5071">
                  <c:v>Fri Nov 19 04:55:04.351</c:v>
                </c:pt>
                <c:pt idx="5072">
                  <c:v>Fri Nov 19 04:55:34.357</c:v>
                </c:pt>
                <c:pt idx="5073">
                  <c:v>Fri Nov 19 04:56:04.363</c:v>
                </c:pt>
                <c:pt idx="5074">
                  <c:v>Fri Nov 19 04:56:34.369</c:v>
                </c:pt>
                <c:pt idx="5075">
                  <c:v>Fri Nov 19 04:57:04.374</c:v>
                </c:pt>
                <c:pt idx="5076">
                  <c:v>Fri Nov 19 04:57:34.381</c:v>
                </c:pt>
                <c:pt idx="5077">
                  <c:v>Fri Nov 19 04:58:04.387</c:v>
                </c:pt>
                <c:pt idx="5078">
                  <c:v>Fri Nov 19 04:58:34.394</c:v>
                </c:pt>
                <c:pt idx="5079">
                  <c:v>Fri Nov 19 04:59:04.401</c:v>
                </c:pt>
                <c:pt idx="5080">
                  <c:v>Fri Nov 19 04:59:34.407</c:v>
                </c:pt>
                <c:pt idx="5081">
                  <c:v>Fri Nov 19 05:00:04.413</c:v>
                </c:pt>
                <c:pt idx="5082">
                  <c:v>Fri Nov 19 05:00:34.419</c:v>
                </c:pt>
                <c:pt idx="5083">
                  <c:v>Fri Nov 19 05:01:04.425</c:v>
                </c:pt>
                <c:pt idx="5084">
                  <c:v>Fri Nov 19 05:01:34.431</c:v>
                </c:pt>
                <c:pt idx="5085">
                  <c:v>Fri Nov 19 05:02:04.437</c:v>
                </c:pt>
                <c:pt idx="5086">
                  <c:v>Fri Nov 19 05:02:34.443</c:v>
                </c:pt>
                <c:pt idx="5087">
                  <c:v>Fri Nov 19 05:03:04.450</c:v>
                </c:pt>
                <c:pt idx="5088">
                  <c:v>Fri Nov 19 05:03:34.456</c:v>
                </c:pt>
                <c:pt idx="5089">
                  <c:v>Fri Nov 19 05:04:04.463</c:v>
                </c:pt>
                <c:pt idx="5090">
                  <c:v>Fri Nov 19 05:04:34.468</c:v>
                </c:pt>
                <c:pt idx="5091">
                  <c:v>Fri Nov 19 05:05:04.474</c:v>
                </c:pt>
                <c:pt idx="5092">
                  <c:v>Fri Nov 19 05:05:34.480</c:v>
                </c:pt>
                <c:pt idx="5093">
                  <c:v>Fri Nov 19 05:06:04.486</c:v>
                </c:pt>
                <c:pt idx="5094">
                  <c:v>Fri Nov 19 05:06:34.492</c:v>
                </c:pt>
                <c:pt idx="5095">
                  <c:v>Fri Nov 19 05:07:04.498</c:v>
                </c:pt>
                <c:pt idx="5096">
                  <c:v>Fri Nov 19 05:07:34.503</c:v>
                </c:pt>
                <c:pt idx="5097">
                  <c:v>Fri Nov 19 05:08:04.509</c:v>
                </c:pt>
                <c:pt idx="5098">
                  <c:v>Fri Nov 19 05:08:34.515</c:v>
                </c:pt>
                <c:pt idx="5099">
                  <c:v>Fri Nov 19 05:09:04.521</c:v>
                </c:pt>
                <c:pt idx="5100">
                  <c:v>Fri Nov 19 05:09:34.528</c:v>
                </c:pt>
                <c:pt idx="5101">
                  <c:v>Fri Nov 19 05:10:04.534</c:v>
                </c:pt>
                <c:pt idx="5102">
                  <c:v>Fri Nov 19 05:10:34.539</c:v>
                </c:pt>
                <c:pt idx="5103">
                  <c:v>Fri Nov 19 05:11:04.545</c:v>
                </c:pt>
                <c:pt idx="5104">
                  <c:v>Fri Nov 19 05:11:34.551</c:v>
                </c:pt>
                <c:pt idx="5105">
                  <c:v>Fri Nov 19 05:12:04.557</c:v>
                </c:pt>
                <c:pt idx="5106">
                  <c:v>Fri Nov 19 05:12:34.563</c:v>
                </c:pt>
                <c:pt idx="5107">
                  <c:v>Fri Nov 19 05:13:04.568</c:v>
                </c:pt>
                <c:pt idx="5108">
                  <c:v>Fri Nov 19 05:13:34.574</c:v>
                </c:pt>
                <c:pt idx="5109">
                  <c:v>Fri Nov 19 05:14:04.580</c:v>
                </c:pt>
                <c:pt idx="5110">
                  <c:v>Fri Nov 19 05:14:34.586</c:v>
                </c:pt>
                <c:pt idx="5111">
                  <c:v>Fri Nov 19 05:15:04.593</c:v>
                </c:pt>
                <c:pt idx="5112">
                  <c:v>Fri Nov 19 05:15:34.598</c:v>
                </c:pt>
                <c:pt idx="5113">
                  <c:v>Fri Nov 19 05:16:04.606</c:v>
                </c:pt>
                <c:pt idx="5114">
                  <c:v>Fri Nov 19 05:16:34.612</c:v>
                </c:pt>
                <c:pt idx="5115">
                  <c:v>Fri Nov 19 05:17:04.618</c:v>
                </c:pt>
                <c:pt idx="5116">
                  <c:v>Fri Nov 19 05:17:34.623</c:v>
                </c:pt>
                <c:pt idx="5117">
                  <c:v>Fri Nov 19 05:18:04.629</c:v>
                </c:pt>
                <c:pt idx="5118">
                  <c:v>Fri Nov 19 05:18:34.634</c:v>
                </c:pt>
                <c:pt idx="5119">
                  <c:v>Fri Nov 19 05:19:04.640</c:v>
                </c:pt>
                <c:pt idx="5120">
                  <c:v>Fri Nov 19 05:19:34.646</c:v>
                </c:pt>
                <c:pt idx="5121">
                  <c:v>Fri Nov 19 05:20:04.653</c:v>
                </c:pt>
                <c:pt idx="5122">
                  <c:v>Fri Nov 19 05:20:34.660</c:v>
                </c:pt>
                <c:pt idx="5123">
                  <c:v>Fri Nov 19 05:21:04.667</c:v>
                </c:pt>
                <c:pt idx="5124">
                  <c:v>Fri Nov 19 05:21:34.673</c:v>
                </c:pt>
                <c:pt idx="5125">
                  <c:v>Fri Nov 19 05:22:04.679</c:v>
                </c:pt>
                <c:pt idx="5126">
                  <c:v>Fri Nov 19 05:22:34.685</c:v>
                </c:pt>
                <c:pt idx="5127">
                  <c:v>Fri Nov 19 05:23:04.690</c:v>
                </c:pt>
                <c:pt idx="5128">
                  <c:v>Fri Nov 19 05:23:34.696</c:v>
                </c:pt>
                <c:pt idx="5129">
                  <c:v>Fri Nov 19 05:24:04.701</c:v>
                </c:pt>
                <c:pt idx="5130">
                  <c:v>Fri Nov 19 05:24:34.707</c:v>
                </c:pt>
                <c:pt idx="5131">
                  <c:v>Fri Nov 19 05:25:04.713</c:v>
                </c:pt>
                <c:pt idx="5132">
                  <c:v>Fri Nov 19 05:25:34.719</c:v>
                </c:pt>
                <c:pt idx="5133">
                  <c:v>Fri Nov 19 05:26:04.725</c:v>
                </c:pt>
                <c:pt idx="5134">
                  <c:v>Fri Nov 19 05:26:34.730</c:v>
                </c:pt>
                <c:pt idx="5135">
                  <c:v>Fri Nov 19 05:27:04.736</c:v>
                </c:pt>
                <c:pt idx="5136">
                  <c:v>Fri Nov 19 05:27:34.742</c:v>
                </c:pt>
                <c:pt idx="5137">
                  <c:v>Fri Nov 19 05:28:04.748</c:v>
                </c:pt>
                <c:pt idx="5138">
                  <c:v>Fri Nov 19 05:28:34.754</c:v>
                </c:pt>
                <c:pt idx="5139">
                  <c:v>Fri Nov 19 05:29:04.760</c:v>
                </c:pt>
                <c:pt idx="5140">
                  <c:v>Fri Nov 19 05:29:34.766</c:v>
                </c:pt>
                <c:pt idx="5141">
                  <c:v>Fri Nov 19 05:30:04.772</c:v>
                </c:pt>
                <c:pt idx="5142">
                  <c:v>Fri Nov 19 05:30:34.778</c:v>
                </c:pt>
                <c:pt idx="5143">
                  <c:v>Fri Nov 19 05:31:04.784</c:v>
                </c:pt>
                <c:pt idx="5144">
                  <c:v>Fri Nov 19 05:31:34.790</c:v>
                </c:pt>
                <c:pt idx="5145">
                  <c:v>Fri Nov 19 05:32:04.796</c:v>
                </c:pt>
                <c:pt idx="5146">
                  <c:v>Fri Nov 19 05:32:34.802</c:v>
                </c:pt>
                <c:pt idx="5147">
                  <c:v>Fri Nov 19 05:33:04.808</c:v>
                </c:pt>
                <c:pt idx="5148">
                  <c:v>Fri Nov 19 05:33:34.814</c:v>
                </c:pt>
                <c:pt idx="5149">
                  <c:v>Fri Nov 19 05:34:04.821</c:v>
                </c:pt>
                <c:pt idx="5150">
                  <c:v>Fri Nov 19 05:34:34.827</c:v>
                </c:pt>
                <c:pt idx="5151">
                  <c:v>Fri Nov 19 05:35:04.833</c:v>
                </c:pt>
                <c:pt idx="5152">
                  <c:v>Fri Nov 19 05:35:34.839</c:v>
                </c:pt>
                <c:pt idx="5153">
                  <c:v>Fri Nov 19 05:36:04.845</c:v>
                </c:pt>
                <c:pt idx="5154">
                  <c:v>Fri Nov 19 05:36:34.851</c:v>
                </c:pt>
                <c:pt idx="5155">
                  <c:v>Fri Nov 19 05:37:04.858</c:v>
                </c:pt>
                <c:pt idx="5156">
                  <c:v>Fri Nov 19 05:37:34.864</c:v>
                </c:pt>
                <c:pt idx="5157">
                  <c:v>Fri Nov 19 05:38:04.869</c:v>
                </c:pt>
                <c:pt idx="5158">
                  <c:v>Fri Nov 19 05:38:34.875</c:v>
                </c:pt>
                <c:pt idx="5159">
                  <c:v>Fri Nov 19 05:39:04.880</c:v>
                </c:pt>
                <c:pt idx="5160">
                  <c:v>Fri Nov 19 05:39:34.886</c:v>
                </c:pt>
                <c:pt idx="5161">
                  <c:v>Fri Nov 19 05:40:04.892</c:v>
                </c:pt>
                <c:pt idx="5162">
                  <c:v>Fri Nov 19 05:40:34.898</c:v>
                </c:pt>
                <c:pt idx="5163">
                  <c:v>Fri Nov 19 05:41:04.904</c:v>
                </c:pt>
                <c:pt idx="5164">
                  <c:v>Fri Nov 19 05:41:34.910</c:v>
                </c:pt>
                <c:pt idx="5165">
                  <c:v>Fri Nov 19 05:42:04.916</c:v>
                </c:pt>
                <c:pt idx="5166">
                  <c:v>Fri Nov 19 05:42:34.922</c:v>
                </c:pt>
                <c:pt idx="5167">
                  <c:v>Fri Nov 19 05:43:04.928</c:v>
                </c:pt>
                <c:pt idx="5168">
                  <c:v>Fri Nov 19 05:43:34.934</c:v>
                </c:pt>
                <c:pt idx="5169">
                  <c:v>Fri Nov 19 05:44:04.940</c:v>
                </c:pt>
                <c:pt idx="5170">
                  <c:v>Fri Nov 19 05:44:34.946</c:v>
                </c:pt>
                <c:pt idx="5171">
                  <c:v>Fri Nov 19 05:45:04.952</c:v>
                </c:pt>
                <c:pt idx="5172">
                  <c:v>Fri Nov 19 05:45:34.958</c:v>
                </c:pt>
                <c:pt idx="5173">
                  <c:v>Fri Nov 19 05:46:04.964</c:v>
                </c:pt>
                <c:pt idx="5174">
                  <c:v>Fri Nov 19 05:46:34.970</c:v>
                </c:pt>
                <c:pt idx="5175">
                  <c:v>Fri Nov 19 05:47:04.976</c:v>
                </c:pt>
                <c:pt idx="5176">
                  <c:v>Fri Nov 19 05:47:34.982</c:v>
                </c:pt>
                <c:pt idx="5177">
                  <c:v>Fri Nov 19 05:48:04.988</c:v>
                </c:pt>
                <c:pt idx="5178">
                  <c:v>Fri Nov 19 05:48:34.994</c:v>
                </c:pt>
                <c:pt idx="5179">
                  <c:v>Fri Nov 19 05:49:04.999</c:v>
                </c:pt>
                <c:pt idx="5180">
                  <c:v>Fri Nov 19 05:49:35.005</c:v>
                </c:pt>
                <c:pt idx="5181">
                  <c:v>Fri Nov 19 05:50:05.011</c:v>
                </c:pt>
                <c:pt idx="5182">
                  <c:v>Fri Nov 19 05:50:35.017</c:v>
                </c:pt>
                <c:pt idx="5183">
                  <c:v>Fri Nov 19 05:51:05.024</c:v>
                </c:pt>
                <c:pt idx="5184">
                  <c:v>Fri Nov 19 05:51:35.030</c:v>
                </c:pt>
                <c:pt idx="5185">
                  <c:v>Fri Nov 19 05:52:05.037</c:v>
                </c:pt>
                <c:pt idx="5186">
                  <c:v>Fri Nov 19 05:52:35.043</c:v>
                </c:pt>
                <c:pt idx="5187">
                  <c:v>Fri Nov 19 05:53:05.049</c:v>
                </c:pt>
                <c:pt idx="5188">
                  <c:v>Fri Nov 19 05:53:35.055</c:v>
                </c:pt>
                <c:pt idx="5189">
                  <c:v>Fri Nov 19 05:54:05.061</c:v>
                </c:pt>
                <c:pt idx="5190">
                  <c:v>Fri Nov 19 05:54:35.067</c:v>
                </c:pt>
                <c:pt idx="5191">
                  <c:v>Fri Nov 19 05:55:05.072</c:v>
                </c:pt>
                <c:pt idx="5192">
                  <c:v>Fri Nov 19 05:55:35.077</c:v>
                </c:pt>
                <c:pt idx="5193">
                  <c:v>Fri Nov 19 05:56:05.083</c:v>
                </c:pt>
                <c:pt idx="5194">
                  <c:v>Fri Nov 19 05:56:35.090</c:v>
                </c:pt>
                <c:pt idx="5195">
                  <c:v>Fri Nov 19 05:57:05.096</c:v>
                </c:pt>
                <c:pt idx="5196">
                  <c:v>Fri Nov 19 05:57:35.102</c:v>
                </c:pt>
                <c:pt idx="5197">
                  <c:v>Fri Nov 19 05:58:05.108</c:v>
                </c:pt>
                <c:pt idx="5198">
                  <c:v>Fri Nov 19 05:58:35.114</c:v>
                </c:pt>
                <c:pt idx="5199">
                  <c:v>Fri Nov 19 05:59:05.121</c:v>
                </c:pt>
                <c:pt idx="5200">
                  <c:v>Fri Nov 19 05:59:35.130</c:v>
                </c:pt>
                <c:pt idx="5201">
                  <c:v>Fri Nov 19 06:00:05.135</c:v>
                </c:pt>
                <c:pt idx="5202">
                  <c:v>Fri Nov 19 06:00:35.141</c:v>
                </c:pt>
                <c:pt idx="5203">
                  <c:v>Fri Nov 19 06:01:05.147</c:v>
                </c:pt>
                <c:pt idx="5204">
                  <c:v>Fri Nov 19 06:01:35.153</c:v>
                </c:pt>
                <c:pt idx="5205">
                  <c:v>Fri Nov 19 06:02:05.160</c:v>
                </c:pt>
                <c:pt idx="5206">
                  <c:v>Fri Nov 19 06:02:35.166</c:v>
                </c:pt>
                <c:pt idx="5207">
                  <c:v>Fri Nov 19 06:03:05.172</c:v>
                </c:pt>
                <c:pt idx="5208">
                  <c:v>Fri Nov 19 06:03:35.178</c:v>
                </c:pt>
                <c:pt idx="5209">
                  <c:v>Fri Nov 19 06:04:05.184</c:v>
                </c:pt>
                <c:pt idx="5210">
                  <c:v>Fri Nov 19 06:04:35.191</c:v>
                </c:pt>
                <c:pt idx="5211">
                  <c:v>Fri Nov 19 06:05:05.198</c:v>
                </c:pt>
                <c:pt idx="5212">
                  <c:v>Fri Nov 19 06:05:35.202</c:v>
                </c:pt>
                <c:pt idx="5213">
                  <c:v>Fri Nov 19 06:06:05.207</c:v>
                </c:pt>
                <c:pt idx="5214">
                  <c:v>Fri Nov 19 06:06:35.214</c:v>
                </c:pt>
                <c:pt idx="5215">
                  <c:v>Fri Nov 19 06:07:05.221</c:v>
                </c:pt>
                <c:pt idx="5216">
                  <c:v>Fri Nov 19 06:07:35.228</c:v>
                </c:pt>
                <c:pt idx="5217">
                  <c:v>Fri Nov 19 06:08:05.234</c:v>
                </c:pt>
                <c:pt idx="5218">
                  <c:v>Fri Nov 19 06:08:35.240</c:v>
                </c:pt>
                <c:pt idx="5219">
                  <c:v>Fri Nov 19 06:09:05.246</c:v>
                </c:pt>
                <c:pt idx="5220">
                  <c:v>Fri Nov 19 06:09:35.252</c:v>
                </c:pt>
                <c:pt idx="5221">
                  <c:v>Fri Nov 19 06:10:05.259</c:v>
                </c:pt>
                <c:pt idx="5222">
                  <c:v>Fri Nov 19 06:10:35.267</c:v>
                </c:pt>
                <c:pt idx="5223">
                  <c:v>Fri Nov 19 06:11:05.273</c:v>
                </c:pt>
                <c:pt idx="5224">
                  <c:v>Fri Nov 19 06:11:35.281</c:v>
                </c:pt>
                <c:pt idx="5225">
                  <c:v>Fri Nov 19 06:12:05.286</c:v>
                </c:pt>
                <c:pt idx="5226">
                  <c:v>Fri Nov 19 06:12:35.293</c:v>
                </c:pt>
                <c:pt idx="5227">
                  <c:v>Fri Nov 19 06:13:05.302</c:v>
                </c:pt>
                <c:pt idx="5228">
                  <c:v>Fri Nov 19 06:13:35.309</c:v>
                </c:pt>
                <c:pt idx="5229">
                  <c:v>Fri Nov 19 06:14:05.317</c:v>
                </c:pt>
                <c:pt idx="5230">
                  <c:v>Fri Nov 19 06:14:35.321</c:v>
                </c:pt>
                <c:pt idx="5231">
                  <c:v>Fri Nov 19 06:15:05.327</c:v>
                </c:pt>
                <c:pt idx="5232">
                  <c:v>Fri Nov 19 06:15:35.333</c:v>
                </c:pt>
                <c:pt idx="5233">
                  <c:v>Fri Nov 19 06:16:05.338</c:v>
                </c:pt>
                <c:pt idx="5234">
                  <c:v>Fri Nov 19 06:16:35.343</c:v>
                </c:pt>
                <c:pt idx="5235">
                  <c:v>Fri Nov 19 06:17:05.348</c:v>
                </c:pt>
                <c:pt idx="5236">
                  <c:v>Fri Nov 19 06:17:35.354</c:v>
                </c:pt>
                <c:pt idx="5237">
                  <c:v>Fri Nov 19 06:18:05.361</c:v>
                </c:pt>
                <c:pt idx="5238">
                  <c:v>Fri Nov 19 06:18:35.368</c:v>
                </c:pt>
                <c:pt idx="5239">
                  <c:v>Fri Nov 19 06:19:05.374</c:v>
                </c:pt>
                <c:pt idx="5240">
                  <c:v>Fri Nov 19 06:19:35.380</c:v>
                </c:pt>
                <c:pt idx="5241">
                  <c:v>Fri Nov 19 06:20:05.386</c:v>
                </c:pt>
                <c:pt idx="5242">
                  <c:v>Fri Nov 19 06:20:35.392</c:v>
                </c:pt>
                <c:pt idx="5243">
                  <c:v>Fri Nov 19 06:21:05.398</c:v>
                </c:pt>
                <c:pt idx="5244">
                  <c:v>Fri Nov 19 06:21:35.405</c:v>
                </c:pt>
                <c:pt idx="5245">
                  <c:v>Fri Nov 19 06:22:05.410</c:v>
                </c:pt>
                <c:pt idx="5246">
                  <c:v>Fri Nov 19 06:22:35.415</c:v>
                </c:pt>
                <c:pt idx="5247">
                  <c:v>Fri Nov 19 06:23:05.421</c:v>
                </c:pt>
                <c:pt idx="5248">
                  <c:v>Fri Nov 19 06:23:35.427</c:v>
                </c:pt>
                <c:pt idx="5249">
                  <c:v>Fri Nov 19 06:24:05.434</c:v>
                </c:pt>
                <c:pt idx="5250">
                  <c:v>Fri Nov 19 06:24:35.440</c:v>
                </c:pt>
                <c:pt idx="5251">
                  <c:v>Fri Nov 19 06:25:05.446</c:v>
                </c:pt>
                <c:pt idx="5252">
                  <c:v>Fri Nov 19 06:25:35.452</c:v>
                </c:pt>
                <c:pt idx="5253">
                  <c:v>Fri Nov 19 06:26:05.458</c:v>
                </c:pt>
                <c:pt idx="5254">
                  <c:v>Fri Nov 19 06:26:35.465</c:v>
                </c:pt>
                <c:pt idx="5255">
                  <c:v>Fri Nov 19 06:27:05.470</c:v>
                </c:pt>
                <c:pt idx="5256">
                  <c:v>Fri Nov 19 06:27:35.476</c:v>
                </c:pt>
                <c:pt idx="5257">
                  <c:v>Fri Nov 19 06:28:05.481</c:v>
                </c:pt>
                <c:pt idx="5258">
                  <c:v>Fri Nov 19 06:28:35.487</c:v>
                </c:pt>
                <c:pt idx="5259">
                  <c:v>Fri Nov 19 06:29:05.493</c:v>
                </c:pt>
                <c:pt idx="5260">
                  <c:v>Fri Nov 19 06:29:35.500</c:v>
                </c:pt>
                <c:pt idx="5261">
                  <c:v>Fri Nov 19 06:30:05.506</c:v>
                </c:pt>
                <c:pt idx="5262">
                  <c:v>Fri Nov 19 06:30:35.512</c:v>
                </c:pt>
                <c:pt idx="5263">
                  <c:v>Fri Nov 19 06:31:05.518</c:v>
                </c:pt>
                <c:pt idx="5264">
                  <c:v>Fri Nov 19 06:31:35.524</c:v>
                </c:pt>
                <c:pt idx="5265">
                  <c:v>Fri Nov 19 06:32:05.531</c:v>
                </c:pt>
                <c:pt idx="5266">
                  <c:v>Fri Nov 19 06:32:35.537</c:v>
                </c:pt>
                <c:pt idx="5267">
                  <c:v>Fri Nov 19 06:33:05.542</c:v>
                </c:pt>
                <c:pt idx="5268">
                  <c:v>Fri Nov 19 06:33:35.548</c:v>
                </c:pt>
                <c:pt idx="5269">
                  <c:v>Fri Nov 19 06:34:05.554</c:v>
                </c:pt>
                <c:pt idx="5270">
                  <c:v>Fri Nov 19 06:34:35.561</c:v>
                </c:pt>
                <c:pt idx="5271">
                  <c:v>Fri Nov 19 06:35:05.568</c:v>
                </c:pt>
                <c:pt idx="5272">
                  <c:v>Fri Nov 19 06:35:35.574</c:v>
                </c:pt>
                <c:pt idx="5273">
                  <c:v>Fri Nov 19 06:36:05.580</c:v>
                </c:pt>
                <c:pt idx="5274">
                  <c:v>Fri Nov 19 06:36:35.586</c:v>
                </c:pt>
                <c:pt idx="5275">
                  <c:v>Fri Nov 19 06:37:05.592</c:v>
                </c:pt>
                <c:pt idx="5276">
                  <c:v>Fri Nov 19 06:37:35.598</c:v>
                </c:pt>
                <c:pt idx="5277">
                  <c:v>Fri Nov 19 06:38:05.603</c:v>
                </c:pt>
                <c:pt idx="5278">
                  <c:v>Fri Nov 19 06:38:35.608</c:v>
                </c:pt>
                <c:pt idx="5279">
                  <c:v>Fri Nov 19 06:39:05.613</c:v>
                </c:pt>
                <c:pt idx="5280">
                  <c:v>Fri Nov 19 06:39:35.620</c:v>
                </c:pt>
                <c:pt idx="5281">
                  <c:v>Fri Nov 19 06:40:05.626</c:v>
                </c:pt>
                <c:pt idx="5282">
                  <c:v>Fri Nov 19 06:40:35.633</c:v>
                </c:pt>
                <c:pt idx="5283">
                  <c:v>Fri Nov 19 06:41:05.639</c:v>
                </c:pt>
                <c:pt idx="5284">
                  <c:v>Fri Nov 19 06:41:35.647</c:v>
                </c:pt>
                <c:pt idx="5285">
                  <c:v>Fri Nov 19 06:42:05.653</c:v>
                </c:pt>
                <c:pt idx="5286">
                  <c:v>Fri Nov 19 06:42:35.659</c:v>
                </c:pt>
                <c:pt idx="5287">
                  <c:v>Fri Nov 19 06:43:05.666</c:v>
                </c:pt>
                <c:pt idx="5288">
                  <c:v>Fri Nov 19 06:43:35.673</c:v>
                </c:pt>
                <c:pt idx="5289">
                  <c:v>Fri Nov 19 06:44:05.677</c:v>
                </c:pt>
                <c:pt idx="5290">
                  <c:v>Fri Nov 19 06:44:35.682</c:v>
                </c:pt>
                <c:pt idx="5291">
                  <c:v>Fri Nov 19 06:45:05.688</c:v>
                </c:pt>
                <c:pt idx="5292">
                  <c:v>Fri Nov 19 06:45:35.694</c:v>
                </c:pt>
                <c:pt idx="5293">
                  <c:v>Fri Nov 19 06:46:05.701</c:v>
                </c:pt>
                <c:pt idx="5294">
                  <c:v>Fri Nov 19 06:46:35.707</c:v>
                </c:pt>
                <c:pt idx="5295">
                  <c:v>Fri Nov 19 06:47:05.713</c:v>
                </c:pt>
                <c:pt idx="5296">
                  <c:v>Fri Nov 19 06:47:35.719</c:v>
                </c:pt>
                <c:pt idx="5297">
                  <c:v>Fri Nov 19 06:48:05.725</c:v>
                </c:pt>
                <c:pt idx="5298">
                  <c:v>Fri Nov 19 06:48:35.731</c:v>
                </c:pt>
                <c:pt idx="5299">
                  <c:v>Fri Nov 19 06:49:05.738</c:v>
                </c:pt>
                <c:pt idx="5300">
                  <c:v>Fri Nov 19 06:49:35.742</c:v>
                </c:pt>
                <c:pt idx="5301">
                  <c:v>Fri Nov 19 06:50:05.747</c:v>
                </c:pt>
                <c:pt idx="5302">
                  <c:v>Fri Nov 19 06:50:35.753</c:v>
                </c:pt>
                <c:pt idx="5303">
                  <c:v>Fri Nov 19 06:51:05.759</c:v>
                </c:pt>
                <c:pt idx="5304">
                  <c:v>Fri Nov 19 06:51:35.766</c:v>
                </c:pt>
                <c:pt idx="5305">
                  <c:v>Fri Nov 19 06:52:05.771</c:v>
                </c:pt>
                <c:pt idx="5306">
                  <c:v>Fri Nov 19 06:52:35.777</c:v>
                </c:pt>
                <c:pt idx="5307">
                  <c:v>Fri Nov 19 06:53:05.783</c:v>
                </c:pt>
                <c:pt idx="5308">
                  <c:v>Fri Nov 19 06:53:35.789</c:v>
                </c:pt>
                <c:pt idx="5309">
                  <c:v>Fri Nov 19 06:54:05.795</c:v>
                </c:pt>
                <c:pt idx="5310">
                  <c:v>Fri Nov 19 06:54:35.802</c:v>
                </c:pt>
                <c:pt idx="5311">
                  <c:v>Fri Nov 19 06:55:05.806</c:v>
                </c:pt>
                <c:pt idx="5312">
                  <c:v>Fri Nov 19 06:55:35.812</c:v>
                </c:pt>
                <c:pt idx="5313">
                  <c:v>Fri Nov 19 06:56:05.818</c:v>
                </c:pt>
                <c:pt idx="5314">
                  <c:v>Fri Nov 19 06:56:35.824</c:v>
                </c:pt>
                <c:pt idx="5315">
                  <c:v>Fri Nov 19 06:57:05.831</c:v>
                </c:pt>
                <c:pt idx="5316">
                  <c:v>Fri Nov 19 06:57:35.837</c:v>
                </c:pt>
                <c:pt idx="5317">
                  <c:v>Fri Nov 19 06:58:05.843</c:v>
                </c:pt>
                <c:pt idx="5318">
                  <c:v>Fri Nov 19 06:58:35.849</c:v>
                </c:pt>
                <c:pt idx="5319">
                  <c:v>Fri Nov 19 06:59:05.854</c:v>
                </c:pt>
                <c:pt idx="5320">
                  <c:v>Fri Nov 19 06:59:35.860</c:v>
                </c:pt>
                <c:pt idx="5321">
                  <c:v>Fri Nov 19 07:00:05.866</c:v>
                </c:pt>
                <c:pt idx="5322">
                  <c:v>Fri Nov 19 07:00:35.872</c:v>
                </c:pt>
                <c:pt idx="5323">
                  <c:v>Fri Nov 19 07:01:05.878</c:v>
                </c:pt>
                <c:pt idx="5324">
                  <c:v>Fri Nov 19 07:01:35.884</c:v>
                </c:pt>
                <c:pt idx="5325">
                  <c:v>Fri Nov 19 07:02:05.890</c:v>
                </c:pt>
                <c:pt idx="5326">
                  <c:v>Fri Nov 19 07:02:35.896</c:v>
                </c:pt>
                <c:pt idx="5327">
                  <c:v>Fri Nov 19 07:03:05.902</c:v>
                </c:pt>
                <c:pt idx="5328">
                  <c:v>Fri Nov 19 07:03:35.908</c:v>
                </c:pt>
                <c:pt idx="5329">
                  <c:v>Fri Nov 19 07:04:05.914</c:v>
                </c:pt>
                <c:pt idx="5330">
                  <c:v>Fri Nov 19 07:04:35.919</c:v>
                </c:pt>
                <c:pt idx="5331">
                  <c:v>Fri Nov 19 07:05:05.925</c:v>
                </c:pt>
                <c:pt idx="5332">
                  <c:v>Fri Nov 19 07:05:35.931</c:v>
                </c:pt>
                <c:pt idx="5333">
                  <c:v>Fri Nov 19 07:06:05.936</c:v>
                </c:pt>
                <c:pt idx="5334">
                  <c:v>Fri Nov 19 07:06:35.942</c:v>
                </c:pt>
                <c:pt idx="5335">
                  <c:v>Fri Nov 19 07:07:05.948</c:v>
                </c:pt>
                <c:pt idx="5336">
                  <c:v>Fri Nov 19 07:07:35.954</c:v>
                </c:pt>
                <c:pt idx="5337">
                  <c:v>Fri Nov 19 07:08:05.960</c:v>
                </c:pt>
                <c:pt idx="5338">
                  <c:v>Fri Nov 19 07:08:35.967</c:v>
                </c:pt>
                <c:pt idx="5339">
                  <c:v>Fri Nov 19 07:09:05.973</c:v>
                </c:pt>
                <c:pt idx="5340">
                  <c:v>Fri Nov 19 07:09:35.979</c:v>
                </c:pt>
                <c:pt idx="5341">
                  <c:v>Fri Nov 19 07:10:05.986</c:v>
                </c:pt>
                <c:pt idx="5342">
                  <c:v>Fri Nov 19 07:10:35.992</c:v>
                </c:pt>
                <c:pt idx="5343">
                  <c:v>Fri Nov 19 07:11:05.998</c:v>
                </c:pt>
                <c:pt idx="5344">
                  <c:v>Fri Nov 19 07:11:36.003</c:v>
                </c:pt>
                <c:pt idx="5345">
                  <c:v>Fri Nov 19 07:12:06.009</c:v>
                </c:pt>
                <c:pt idx="5346">
                  <c:v>Fri Nov 19 07:12:36.015</c:v>
                </c:pt>
                <c:pt idx="5347">
                  <c:v>Fri Nov 19 07:13:06.022</c:v>
                </c:pt>
                <c:pt idx="5348">
                  <c:v>Fri Nov 19 07:13:36.028</c:v>
                </c:pt>
                <c:pt idx="5349">
                  <c:v>Fri Nov 19 07:14:06.035</c:v>
                </c:pt>
                <c:pt idx="5350">
                  <c:v>Fri Nov 19 07:14:36.041</c:v>
                </c:pt>
                <c:pt idx="5351">
                  <c:v>Fri Nov 19 07:15:06.052</c:v>
                </c:pt>
                <c:pt idx="5352">
                  <c:v>Fri Nov 19 07:15:36.057</c:v>
                </c:pt>
                <c:pt idx="5353">
                  <c:v>Fri Nov 19 07:16:06.063</c:v>
                </c:pt>
                <c:pt idx="5354">
                  <c:v>Fri Nov 19 07:16:36.069</c:v>
                </c:pt>
                <c:pt idx="5355">
                  <c:v>Fri Nov 19 07:17:06.076</c:v>
                </c:pt>
                <c:pt idx="5356">
                  <c:v>Fri Nov 19 07:17:36.081</c:v>
                </c:pt>
                <c:pt idx="5357">
                  <c:v>Fri Nov 19 07:18:06.087</c:v>
                </c:pt>
                <c:pt idx="5358">
                  <c:v>Fri Nov 19 07:18:36.093</c:v>
                </c:pt>
                <c:pt idx="5359">
                  <c:v>Fri Nov 19 07:19:06.099</c:v>
                </c:pt>
                <c:pt idx="5360">
                  <c:v>Fri Nov 19 07:19:36.106</c:v>
                </c:pt>
                <c:pt idx="5361">
                  <c:v>Fri Nov 19 07:20:06.112</c:v>
                </c:pt>
                <c:pt idx="5362">
                  <c:v>Fri Nov 19 07:20:36.118</c:v>
                </c:pt>
                <c:pt idx="5363">
                  <c:v>Fri Nov 19 07:21:06.124</c:v>
                </c:pt>
                <c:pt idx="5364">
                  <c:v>Fri Nov 19 07:21:36.129</c:v>
                </c:pt>
                <c:pt idx="5365">
                  <c:v>Fri Nov 19 07:22:06.135</c:v>
                </c:pt>
                <c:pt idx="5366">
                  <c:v>Fri Nov 19 07:22:36.142</c:v>
                </c:pt>
                <c:pt idx="5367">
                  <c:v>Fri Nov 19 07:23:06.148</c:v>
                </c:pt>
                <c:pt idx="5368">
                  <c:v>Fri Nov 19 07:23:36.154</c:v>
                </c:pt>
                <c:pt idx="5369">
                  <c:v>Fri Nov 19 07:24:06.160</c:v>
                </c:pt>
                <c:pt idx="5370">
                  <c:v>Fri Nov 19 07:24:36.166</c:v>
                </c:pt>
                <c:pt idx="5371">
                  <c:v>Fri Nov 19 07:25:06.172</c:v>
                </c:pt>
                <c:pt idx="5372">
                  <c:v>Fri Nov 19 07:25:36.178</c:v>
                </c:pt>
                <c:pt idx="5373">
                  <c:v>Fri Nov 19 07:26:06.184</c:v>
                </c:pt>
                <c:pt idx="5374">
                  <c:v>Fri Nov 19 07:26:36.189</c:v>
                </c:pt>
                <c:pt idx="5375">
                  <c:v>Fri Nov 19 07:27:06.195</c:v>
                </c:pt>
                <c:pt idx="5376">
                  <c:v>Fri Nov 19 07:27:36.201</c:v>
                </c:pt>
                <c:pt idx="5377">
                  <c:v>Fri Nov 19 07:28:06.207</c:v>
                </c:pt>
                <c:pt idx="5378">
                  <c:v>Fri Nov 19 07:28:36.214</c:v>
                </c:pt>
                <c:pt idx="5379">
                  <c:v>Fri Nov 19 07:29:06.219</c:v>
                </c:pt>
                <c:pt idx="5380">
                  <c:v>Fri Nov 19 07:29:36.225</c:v>
                </c:pt>
                <c:pt idx="5381">
                  <c:v>Fri Nov 19 07:30:06.231</c:v>
                </c:pt>
                <c:pt idx="5382">
                  <c:v>Fri Nov 19 07:30:36.237</c:v>
                </c:pt>
                <c:pt idx="5383">
                  <c:v>Fri Nov 19 07:31:06.243</c:v>
                </c:pt>
                <c:pt idx="5384">
                  <c:v>Fri Nov 19 07:31:36.250</c:v>
                </c:pt>
                <c:pt idx="5385">
                  <c:v>Fri Nov 19 07:32:06.255</c:v>
                </c:pt>
                <c:pt idx="5386">
                  <c:v>Fri Nov 19 07:32:36.260</c:v>
                </c:pt>
                <c:pt idx="5387">
                  <c:v>Fri Nov 19 07:33:06.265</c:v>
                </c:pt>
                <c:pt idx="5388">
                  <c:v>Fri Nov 19 07:33:36.272</c:v>
                </c:pt>
                <c:pt idx="5389">
                  <c:v>Fri Nov 19 07:34:06.279</c:v>
                </c:pt>
                <c:pt idx="5390">
                  <c:v>Fri Nov 19 07:34:36.284</c:v>
                </c:pt>
                <c:pt idx="5391">
                  <c:v>Fri Nov 19 07:35:06.290</c:v>
                </c:pt>
                <c:pt idx="5392">
                  <c:v>Fri Nov 19 07:35:36.296</c:v>
                </c:pt>
                <c:pt idx="5393">
                  <c:v>Fri Nov 19 07:36:06.302</c:v>
                </c:pt>
                <c:pt idx="5394">
                  <c:v>Fri Nov 19 07:36:36.308</c:v>
                </c:pt>
                <c:pt idx="5395">
                  <c:v>Fri Nov 19 07:37:06.314</c:v>
                </c:pt>
                <c:pt idx="5396">
                  <c:v>Fri Nov 19 07:37:36.319</c:v>
                </c:pt>
                <c:pt idx="5397">
                  <c:v>Fri Nov 19 07:38:06.325</c:v>
                </c:pt>
                <c:pt idx="5398">
                  <c:v>Fri Nov 19 07:38:36.332</c:v>
                </c:pt>
                <c:pt idx="5399">
                  <c:v>Fri Nov 19 07:39:06.339</c:v>
                </c:pt>
                <c:pt idx="5400">
                  <c:v>Fri Nov 19 07:39:36.346</c:v>
                </c:pt>
                <c:pt idx="5401">
                  <c:v>Fri Nov 19 07:40:06.353</c:v>
                </c:pt>
                <c:pt idx="5402">
                  <c:v>Fri Nov 19 07:40:36.359</c:v>
                </c:pt>
                <c:pt idx="5403">
                  <c:v>Fri Nov 19 07:41:06.365</c:v>
                </c:pt>
                <c:pt idx="5404">
                  <c:v>Fri Nov 19 07:41:36.371</c:v>
                </c:pt>
                <c:pt idx="5405">
                  <c:v>Fri Nov 19 07:42:06.377</c:v>
                </c:pt>
                <c:pt idx="5406">
                  <c:v>Fri Nov 19 07:42:36.383</c:v>
                </c:pt>
                <c:pt idx="5407">
                  <c:v>Fri Nov 19 07:43:06.389</c:v>
                </c:pt>
                <c:pt idx="5408">
                  <c:v>Fri Nov 19 07:43:36.394</c:v>
                </c:pt>
                <c:pt idx="5409">
                  <c:v>Fri Nov 19 07:44:06.400</c:v>
                </c:pt>
                <c:pt idx="5410">
                  <c:v>Fri Nov 19 07:44:36.406</c:v>
                </c:pt>
                <c:pt idx="5411">
                  <c:v>Fri Nov 19 07:45:06.412</c:v>
                </c:pt>
                <c:pt idx="5412">
                  <c:v>Fri Nov 19 07:45:36.419</c:v>
                </c:pt>
                <c:pt idx="5413">
                  <c:v>Fri Nov 19 07:46:06.425</c:v>
                </c:pt>
                <c:pt idx="5414">
                  <c:v>Fri Nov 19 07:46:36.431</c:v>
                </c:pt>
                <c:pt idx="5415">
                  <c:v>Fri Nov 19 07:47:06.437</c:v>
                </c:pt>
                <c:pt idx="5416">
                  <c:v>Fri Nov 19 07:47:36.443</c:v>
                </c:pt>
                <c:pt idx="5417">
                  <c:v>Fri Nov 19 07:48:06.449</c:v>
                </c:pt>
                <c:pt idx="5418">
                  <c:v>Fri Nov 19 07:48:36.455</c:v>
                </c:pt>
                <c:pt idx="5419">
                  <c:v>Fri Nov 19 07:49:06.461</c:v>
                </c:pt>
                <c:pt idx="5420">
                  <c:v>Fri Nov 19 07:49:36.468</c:v>
                </c:pt>
                <c:pt idx="5421">
                  <c:v>Fri Nov 19 07:50:06.474</c:v>
                </c:pt>
                <c:pt idx="5422">
                  <c:v>Fri Nov 19 07:50:36.480</c:v>
                </c:pt>
                <c:pt idx="5423">
                  <c:v>Fri Nov 19 07:51:06.486</c:v>
                </c:pt>
                <c:pt idx="5424">
                  <c:v>Fri Nov 19 07:51:36.492</c:v>
                </c:pt>
                <c:pt idx="5425">
                  <c:v>Fri Nov 19 07:52:06.498</c:v>
                </c:pt>
                <c:pt idx="5426">
                  <c:v>Fri Nov 19 07:52:36.504</c:v>
                </c:pt>
                <c:pt idx="5427">
                  <c:v>Fri Nov 19 07:53:06.509</c:v>
                </c:pt>
                <c:pt idx="5428">
                  <c:v>Fri Nov 19 07:53:36.515</c:v>
                </c:pt>
                <c:pt idx="5429">
                  <c:v>Fri Nov 19 07:54:06.521</c:v>
                </c:pt>
                <c:pt idx="5430">
                  <c:v>Fri Nov 19 07:54:36.527</c:v>
                </c:pt>
                <c:pt idx="5431">
                  <c:v>Fri Nov 19 07:55:06.533</c:v>
                </c:pt>
                <c:pt idx="5432">
                  <c:v>Fri Nov 19 07:55:36.539</c:v>
                </c:pt>
                <c:pt idx="5433">
                  <c:v>Fri Nov 19 07:56:06.545</c:v>
                </c:pt>
                <c:pt idx="5434">
                  <c:v>Fri Nov 19 07:56:36.551</c:v>
                </c:pt>
                <c:pt idx="5435">
                  <c:v>Fri Nov 19 07:57:06.557</c:v>
                </c:pt>
                <c:pt idx="5436">
                  <c:v>Fri Nov 19 07:57:36.563</c:v>
                </c:pt>
                <c:pt idx="5437">
                  <c:v>Fri Nov 19 07:58:06.568</c:v>
                </c:pt>
                <c:pt idx="5438">
                  <c:v>Fri Nov 19 07:58:36.573</c:v>
                </c:pt>
                <c:pt idx="5439">
                  <c:v>Fri Nov 19 07:59:06.579</c:v>
                </c:pt>
                <c:pt idx="5440">
                  <c:v>Fri Nov 19 07:59:36.585</c:v>
                </c:pt>
                <c:pt idx="5441">
                  <c:v>Fri Nov 19 08:00:06.591</c:v>
                </c:pt>
                <c:pt idx="5442">
                  <c:v>Fri Nov 19 08:00:36.598</c:v>
                </c:pt>
                <c:pt idx="5443">
                  <c:v>Fri Nov 19 08:01:06.603</c:v>
                </c:pt>
                <c:pt idx="5444">
                  <c:v>Fri Nov 19 08:01:36.609</c:v>
                </c:pt>
                <c:pt idx="5445">
                  <c:v>Fri Nov 19 08:02:06.615</c:v>
                </c:pt>
                <c:pt idx="5446">
                  <c:v>Fri Nov 19 08:02:36.621</c:v>
                </c:pt>
                <c:pt idx="5447">
                  <c:v>Fri Nov 19 08:03:06.627</c:v>
                </c:pt>
                <c:pt idx="5448">
                  <c:v>Fri Nov 19 08:03:36.632</c:v>
                </c:pt>
                <c:pt idx="5449">
                  <c:v>Fri Nov 19 08:04:06.638</c:v>
                </c:pt>
                <c:pt idx="5450">
                  <c:v>Fri Nov 19 08:04:36.644</c:v>
                </c:pt>
                <c:pt idx="5451">
                  <c:v>Fri Nov 19 08:05:06.650</c:v>
                </c:pt>
                <c:pt idx="5452">
                  <c:v>Fri Nov 19 08:05:36.657</c:v>
                </c:pt>
                <c:pt idx="5453">
                  <c:v>Fri Nov 19 08:06:06.664</c:v>
                </c:pt>
                <c:pt idx="5454">
                  <c:v>Fri Nov 19 08:06:36.670</c:v>
                </c:pt>
                <c:pt idx="5455">
                  <c:v>Fri Nov 19 08:07:06.676</c:v>
                </c:pt>
                <c:pt idx="5456">
                  <c:v>Fri Nov 19 08:07:36.682</c:v>
                </c:pt>
                <c:pt idx="5457">
                  <c:v>Fri Nov 19 08:08:06.689</c:v>
                </c:pt>
                <c:pt idx="5458">
                  <c:v>Fri Nov 19 08:08:36.696</c:v>
                </c:pt>
                <c:pt idx="5459">
                  <c:v>Fri Nov 19 08:09:06.702</c:v>
                </c:pt>
                <c:pt idx="5460">
                  <c:v>Fri Nov 19 08:09:36.708</c:v>
                </c:pt>
                <c:pt idx="5461">
                  <c:v>Fri Nov 19 08:10:06.714</c:v>
                </c:pt>
                <c:pt idx="5462">
                  <c:v>Fri Nov 19 08:10:36.720</c:v>
                </c:pt>
                <c:pt idx="5463">
                  <c:v>Fri Nov 19 08:11:06.727</c:v>
                </c:pt>
                <c:pt idx="5464">
                  <c:v>Fri Nov 19 08:11:36.734</c:v>
                </c:pt>
                <c:pt idx="5465">
                  <c:v>Fri Nov 19 08:12:06.740</c:v>
                </c:pt>
                <c:pt idx="5466">
                  <c:v>Fri Nov 19 08:12:36.745</c:v>
                </c:pt>
                <c:pt idx="5467">
                  <c:v>Fri Nov 19 08:13:06.751</c:v>
                </c:pt>
                <c:pt idx="5468">
                  <c:v>Fri Nov 19 08:13:36.757</c:v>
                </c:pt>
                <c:pt idx="5469">
                  <c:v>Fri Nov 19 08:14:06.763</c:v>
                </c:pt>
                <c:pt idx="5470">
                  <c:v>Fri Nov 19 08:14:36.769</c:v>
                </c:pt>
                <c:pt idx="5471">
                  <c:v>Fri Nov 19 08:15:06.775</c:v>
                </c:pt>
                <c:pt idx="5472">
                  <c:v>Fri Nov 19 08:15:36.779</c:v>
                </c:pt>
                <c:pt idx="5473">
                  <c:v>Fri Nov 19 08:16:06.785</c:v>
                </c:pt>
                <c:pt idx="5474">
                  <c:v>Fri Nov 19 08:16:36.792</c:v>
                </c:pt>
                <c:pt idx="5475">
                  <c:v>Fri Nov 19 08:17:06.798</c:v>
                </c:pt>
                <c:pt idx="5476">
                  <c:v>Fri Nov 19 08:17:36.805</c:v>
                </c:pt>
                <c:pt idx="5477">
                  <c:v>Fri Nov 19 08:18:06.810</c:v>
                </c:pt>
                <c:pt idx="5478">
                  <c:v>Fri Nov 19 08:18:36.815</c:v>
                </c:pt>
                <c:pt idx="5479">
                  <c:v>Fri Nov 19 08:19:06.821</c:v>
                </c:pt>
                <c:pt idx="5480">
                  <c:v>Fri Nov 19 08:19:36.827</c:v>
                </c:pt>
                <c:pt idx="5481">
                  <c:v>Fri Nov 19 08:20:06.834</c:v>
                </c:pt>
                <c:pt idx="5482">
                  <c:v>Fri Nov 19 08:20:36.840</c:v>
                </c:pt>
                <c:pt idx="5483">
                  <c:v>Fri Nov 19 08:21:06.845</c:v>
                </c:pt>
                <c:pt idx="5484">
                  <c:v>Fri Nov 19 08:21:36.851</c:v>
                </c:pt>
                <c:pt idx="5485">
                  <c:v>Fri Nov 19 08:22:06.857</c:v>
                </c:pt>
                <c:pt idx="5486">
                  <c:v>Fri Nov 19 08:22:36.864</c:v>
                </c:pt>
                <c:pt idx="5487">
                  <c:v>Fri Nov 19 08:23:06.870</c:v>
                </c:pt>
                <c:pt idx="5488">
                  <c:v>Fri Nov 19 08:23:36.876</c:v>
                </c:pt>
                <c:pt idx="5489">
                  <c:v>Fri Nov 19 08:24:06.881</c:v>
                </c:pt>
                <c:pt idx="5490">
                  <c:v>Fri Nov 19 08:24:36.886</c:v>
                </c:pt>
                <c:pt idx="5491">
                  <c:v>Fri Nov 19 08:25:06.892</c:v>
                </c:pt>
                <c:pt idx="5492">
                  <c:v>Fri Nov 19 08:25:36.897</c:v>
                </c:pt>
                <c:pt idx="5493">
                  <c:v>Fri Nov 19 08:26:06.903</c:v>
                </c:pt>
                <c:pt idx="5494">
                  <c:v>Fri Nov 19 08:26:36.909</c:v>
                </c:pt>
                <c:pt idx="5495">
                  <c:v>Fri Nov 19 08:27:06.914</c:v>
                </c:pt>
                <c:pt idx="5496">
                  <c:v>Fri Nov 19 08:27:36.920</c:v>
                </c:pt>
                <c:pt idx="5497">
                  <c:v>Fri Nov 19 08:28:06.926</c:v>
                </c:pt>
                <c:pt idx="5498">
                  <c:v>Fri Nov 19 08:28:36.932</c:v>
                </c:pt>
                <c:pt idx="5499">
                  <c:v>Fri Nov 19 08:29:06.938</c:v>
                </c:pt>
                <c:pt idx="5500">
                  <c:v>Fri Nov 19 08:29:36.944</c:v>
                </c:pt>
                <c:pt idx="5501">
                  <c:v>Fri Nov 19 08:30:06.950</c:v>
                </c:pt>
                <c:pt idx="5502">
                  <c:v>Fri Nov 19 08:30:36.956</c:v>
                </c:pt>
                <c:pt idx="5503">
                  <c:v>Fri Nov 19 08:31:06.962</c:v>
                </c:pt>
                <c:pt idx="5504">
                  <c:v>Fri Nov 19 08:31:36.968</c:v>
                </c:pt>
                <c:pt idx="5505">
                  <c:v>Fri Nov 19 08:32:06.974</c:v>
                </c:pt>
                <c:pt idx="5506">
                  <c:v>Fri Nov 19 08:32:36.980</c:v>
                </c:pt>
                <c:pt idx="5507">
                  <c:v>Fri Nov 19 08:33:06.986</c:v>
                </c:pt>
                <c:pt idx="5508">
                  <c:v>Fri Nov 19 08:33:36.992</c:v>
                </c:pt>
                <c:pt idx="5509">
                  <c:v>Fri Nov 19 08:34:06.998</c:v>
                </c:pt>
                <c:pt idx="5510">
                  <c:v>Fri Nov 19 08:34:37.004</c:v>
                </c:pt>
                <c:pt idx="5511">
                  <c:v>Fri Nov 19 08:35:07.010</c:v>
                </c:pt>
                <c:pt idx="5512">
                  <c:v>Fri Nov 19 08:35:37.015</c:v>
                </c:pt>
                <c:pt idx="5513">
                  <c:v>Fri Nov 19 08:36:07.021</c:v>
                </c:pt>
                <c:pt idx="5514">
                  <c:v>Fri Nov 19 08:36:37.027</c:v>
                </c:pt>
                <c:pt idx="5515">
                  <c:v>Fri Nov 19 08:37:07.032</c:v>
                </c:pt>
                <c:pt idx="5516">
                  <c:v>Fri Nov 19 08:37:37.037</c:v>
                </c:pt>
                <c:pt idx="5517">
                  <c:v>Fri Nov 19 08:38:07.044</c:v>
                </c:pt>
                <c:pt idx="5518">
                  <c:v>Fri Nov 19 08:38:37.049</c:v>
                </c:pt>
                <c:pt idx="5519">
                  <c:v>Fri Nov 19 08:39:07.055</c:v>
                </c:pt>
                <c:pt idx="5520">
                  <c:v>Fri Nov 19 08:39:37.061</c:v>
                </c:pt>
                <c:pt idx="5521">
                  <c:v>Fri Nov 19 08:40:07.068</c:v>
                </c:pt>
                <c:pt idx="5522">
                  <c:v>Fri Nov 19 08:40:37.075</c:v>
                </c:pt>
                <c:pt idx="5523">
                  <c:v>Fri Nov 19 08:41:07.081</c:v>
                </c:pt>
                <c:pt idx="5524">
                  <c:v>Fri Nov 19 08:41:37.087</c:v>
                </c:pt>
                <c:pt idx="5525">
                  <c:v>Fri Nov 19 08:42:07.092</c:v>
                </c:pt>
                <c:pt idx="5526">
                  <c:v>Fri Nov 19 08:42:37.097</c:v>
                </c:pt>
                <c:pt idx="5527">
                  <c:v>Fri Nov 19 08:43:07.104</c:v>
                </c:pt>
                <c:pt idx="5528">
                  <c:v>Fri Nov 19 08:43:37.111</c:v>
                </c:pt>
                <c:pt idx="5529">
                  <c:v>Fri Nov 19 08:44:07.118</c:v>
                </c:pt>
                <c:pt idx="5530">
                  <c:v>Fri Nov 19 08:44:37.124</c:v>
                </c:pt>
                <c:pt idx="5531">
                  <c:v>Fri Nov 19 08:45:07.136</c:v>
                </c:pt>
                <c:pt idx="5532">
                  <c:v>Fri Nov 19 08:45:37.142</c:v>
                </c:pt>
                <c:pt idx="5533">
                  <c:v>Fri Nov 19 08:46:07.148</c:v>
                </c:pt>
                <c:pt idx="5534">
                  <c:v>Fri Nov 19 08:46:37.154</c:v>
                </c:pt>
                <c:pt idx="5535">
                  <c:v>Fri Nov 19 08:47:07.160</c:v>
                </c:pt>
                <c:pt idx="5536">
                  <c:v>Fri Nov 19 08:47:37.165</c:v>
                </c:pt>
                <c:pt idx="5537">
                  <c:v>Fri Nov 19 08:48:07.170</c:v>
                </c:pt>
                <c:pt idx="5538">
                  <c:v>Fri Nov 19 08:48:37.176</c:v>
                </c:pt>
                <c:pt idx="5539">
                  <c:v>Fri Nov 19 08:49:07.182</c:v>
                </c:pt>
                <c:pt idx="5540">
                  <c:v>Fri Nov 19 08:49:37.189</c:v>
                </c:pt>
                <c:pt idx="5541">
                  <c:v>Fri Nov 19 08:50:07.194</c:v>
                </c:pt>
                <c:pt idx="5542">
                  <c:v>Fri Nov 19 08:50:37.200</c:v>
                </c:pt>
                <c:pt idx="5543">
                  <c:v>Fri Nov 19 08:51:07.206</c:v>
                </c:pt>
                <c:pt idx="5544">
                  <c:v>Fri Nov 19 08:51:37.212</c:v>
                </c:pt>
                <c:pt idx="5545">
                  <c:v>Fri Nov 19 08:52:07.219</c:v>
                </c:pt>
                <c:pt idx="5546">
                  <c:v>Fri Nov 19 08:52:37.225</c:v>
                </c:pt>
                <c:pt idx="5547">
                  <c:v>Fri Nov 19 08:53:07.230</c:v>
                </c:pt>
                <c:pt idx="5548">
                  <c:v>Fri Nov 19 08:53:37.235</c:v>
                </c:pt>
                <c:pt idx="5549">
                  <c:v>Fri Nov 19 08:54:07.241</c:v>
                </c:pt>
                <c:pt idx="5550">
                  <c:v>Fri Nov 19 08:54:37.247</c:v>
                </c:pt>
                <c:pt idx="5551">
                  <c:v>Fri Nov 19 08:55:07.254</c:v>
                </c:pt>
                <c:pt idx="5552">
                  <c:v>Fri Nov 19 08:55:37.260</c:v>
                </c:pt>
                <c:pt idx="5553">
                  <c:v>Fri Nov 19 08:56:07.266</c:v>
                </c:pt>
                <c:pt idx="5554">
                  <c:v>Fri Nov 19 08:56:37.271</c:v>
                </c:pt>
                <c:pt idx="5555">
                  <c:v>Fri Nov 19 08:57:07.277</c:v>
                </c:pt>
                <c:pt idx="5556">
                  <c:v>Fri Nov 19 08:57:37.283</c:v>
                </c:pt>
                <c:pt idx="5557">
                  <c:v>Fri Nov 19 08:58:07.289</c:v>
                </c:pt>
                <c:pt idx="5558">
                  <c:v>Fri Nov 19 08:58:37.295</c:v>
                </c:pt>
                <c:pt idx="5559">
                  <c:v>Fri Nov 19 08:59:07.301</c:v>
                </c:pt>
                <c:pt idx="5560">
                  <c:v>Fri Nov 19 08:59:37.307</c:v>
                </c:pt>
                <c:pt idx="5561">
                  <c:v>Fri Nov 19 09:00:07.314</c:v>
                </c:pt>
                <c:pt idx="5562">
                  <c:v>Fri Nov 19 09:00:37.321</c:v>
                </c:pt>
                <c:pt idx="5563">
                  <c:v>Fri Nov 19 09:01:07.328</c:v>
                </c:pt>
                <c:pt idx="5564">
                  <c:v>Fri Nov 19 09:01:37.333</c:v>
                </c:pt>
                <c:pt idx="5565">
                  <c:v>Fri Nov 19 09:02:07.339</c:v>
                </c:pt>
                <c:pt idx="5566">
                  <c:v>Fri Nov 19 09:02:37.345</c:v>
                </c:pt>
                <c:pt idx="5567">
                  <c:v>Fri Nov 19 09:03:07.351</c:v>
                </c:pt>
                <c:pt idx="5568">
                  <c:v>Fri Nov 19 09:03:37.357</c:v>
                </c:pt>
                <c:pt idx="5569">
                  <c:v>Fri Nov 19 09:04:07.362</c:v>
                </c:pt>
                <c:pt idx="5570">
                  <c:v>Fri Nov 19 09:04:37.369</c:v>
                </c:pt>
                <c:pt idx="5571">
                  <c:v>Fri Nov 19 09:05:07.376</c:v>
                </c:pt>
                <c:pt idx="5572">
                  <c:v>Fri Nov 19 09:05:37.382</c:v>
                </c:pt>
                <c:pt idx="5573">
                  <c:v>Fri Nov 19 09:06:07.388</c:v>
                </c:pt>
                <c:pt idx="5574">
                  <c:v>Fri Nov 19 09:06:37.395</c:v>
                </c:pt>
                <c:pt idx="5575">
                  <c:v>Fri Nov 19 09:07:07.401</c:v>
                </c:pt>
                <c:pt idx="5576">
                  <c:v>Fri Nov 19 09:07:37.406</c:v>
                </c:pt>
                <c:pt idx="5577">
                  <c:v>Fri Nov 19 09:08:07.412</c:v>
                </c:pt>
                <c:pt idx="5578">
                  <c:v>Fri Nov 19 09:08:37.419</c:v>
                </c:pt>
                <c:pt idx="5579">
                  <c:v>Fri Nov 19 09:09:07.425</c:v>
                </c:pt>
                <c:pt idx="5580">
                  <c:v>Fri Nov 19 09:09:37.431</c:v>
                </c:pt>
                <c:pt idx="5581">
                  <c:v>Fri Nov 19 09:10:07.436</c:v>
                </c:pt>
                <c:pt idx="5582">
                  <c:v>Fri Nov 19 09:10:37.442</c:v>
                </c:pt>
                <c:pt idx="5583">
                  <c:v>Fri Nov 19 09:11:07.448</c:v>
                </c:pt>
                <c:pt idx="5584">
                  <c:v>Fri Nov 19 09:11:37.454</c:v>
                </c:pt>
                <c:pt idx="5585">
                  <c:v>Fri Nov 19 09:12:07.460</c:v>
                </c:pt>
                <c:pt idx="5586">
                  <c:v>Fri Nov 19 09:12:37.467</c:v>
                </c:pt>
                <c:pt idx="5587">
                  <c:v>Fri Nov 19 09:13:07.471</c:v>
                </c:pt>
                <c:pt idx="5588">
                  <c:v>Fri Nov 19 09:13:37.477</c:v>
                </c:pt>
                <c:pt idx="5589">
                  <c:v>Fri Nov 19 09:14:07.483</c:v>
                </c:pt>
                <c:pt idx="5590">
                  <c:v>Fri Nov 19 09:14:37.489</c:v>
                </c:pt>
                <c:pt idx="5591">
                  <c:v>Fri Nov 19 09:15:07.494</c:v>
                </c:pt>
                <c:pt idx="5592">
                  <c:v>Fri Nov 19 09:15:37.500</c:v>
                </c:pt>
                <c:pt idx="5593">
                  <c:v>Fri Nov 19 09:16:07.506</c:v>
                </c:pt>
                <c:pt idx="5594">
                  <c:v>Fri Nov 19 09:16:37.512</c:v>
                </c:pt>
                <c:pt idx="5595">
                  <c:v>Fri Nov 19 09:17:07.518</c:v>
                </c:pt>
                <c:pt idx="5596">
                  <c:v>Fri Nov 19 09:17:37.524</c:v>
                </c:pt>
                <c:pt idx="5597">
                  <c:v>Fri Nov 19 09:18:07.530</c:v>
                </c:pt>
                <c:pt idx="5598">
                  <c:v>Fri Nov 19 09:18:37.535</c:v>
                </c:pt>
                <c:pt idx="5599">
                  <c:v>Fri Nov 19 09:19:07.541</c:v>
                </c:pt>
                <c:pt idx="5600">
                  <c:v>Fri Nov 19 09:19:37.546</c:v>
                </c:pt>
                <c:pt idx="5601">
                  <c:v>Fri Nov 19 09:20:07.551</c:v>
                </c:pt>
                <c:pt idx="5602">
                  <c:v>Fri Nov 19 09:20:37.557</c:v>
                </c:pt>
                <c:pt idx="5603">
                  <c:v>Fri Nov 19 09:21:07.563</c:v>
                </c:pt>
                <c:pt idx="5604">
                  <c:v>Fri Nov 19 09:21:37.568</c:v>
                </c:pt>
                <c:pt idx="5605">
                  <c:v>Fri Nov 19 09:22:07.574</c:v>
                </c:pt>
                <c:pt idx="5606">
                  <c:v>Fri Nov 19 09:22:37.580</c:v>
                </c:pt>
                <c:pt idx="5607">
                  <c:v>Fri Nov 19 09:23:07.586</c:v>
                </c:pt>
                <c:pt idx="5608">
                  <c:v>Fri Nov 19 09:23:37.593</c:v>
                </c:pt>
                <c:pt idx="5609">
                  <c:v>Fri Nov 19 09:24:07.599</c:v>
                </c:pt>
                <c:pt idx="5610">
                  <c:v>Fri Nov 19 09:24:37.604</c:v>
                </c:pt>
                <c:pt idx="5611">
                  <c:v>Fri Nov 19 09:25:07.609</c:v>
                </c:pt>
                <c:pt idx="5612">
                  <c:v>Fri Nov 19 09:25:37.614</c:v>
                </c:pt>
                <c:pt idx="5613">
                  <c:v>Fri Nov 19 09:26:07.620</c:v>
                </c:pt>
                <c:pt idx="5614">
                  <c:v>Fri Nov 19 09:26:37.626</c:v>
                </c:pt>
                <c:pt idx="5615">
                  <c:v>Fri Nov 19 09:27:07.632</c:v>
                </c:pt>
                <c:pt idx="5616">
                  <c:v>Fri Nov 19 09:27:37.638</c:v>
                </c:pt>
                <c:pt idx="5617">
                  <c:v>Fri Nov 19 09:28:07.644</c:v>
                </c:pt>
                <c:pt idx="5618">
                  <c:v>Fri Nov 19 09:28:37.650</c:v>
                </c:pt>
                <c:pt idx="5619">
                  <c:v>Fri Nov 19 09:29:07.657</c:v>
                </c:pt>
                <c:pt idx="5620">
                  <c:v>Fri Nov 19 09:29:37.663</c:v>
                </c:pt>
                <c:pt idx="5621">
                  <c:v>Fri Nov 19 09:30:07.669</c:v>
                </c:pt>
                <c:pt idx="5622">
                  <c:v>Fri Nov 19 09:30:37.675</c:v>
                </c:pt>
                <c:pt idx="5623">
                  <c:v>Fri Nov 19 09:31:07.680</c:v>
                </c:pt>
                <c:pt idx="5624">
                  <c:v>Fri Nov 19 09:31:37.686</c:v>
                </c:pt>
                <c:pt idx="5625">
                  <c:v>Fri Nov 19 09:32:07.692</c:v>
                </c:pt>
                <c:pt idx="5626">
                  <c:v>Fri Nov 19 09:32:37.699</c:v>
                </c:pt>
                <c:pt idx="5627">
                  <c:v>Fri Nov 19 09:33:07.704</c:v>
                </c:pt>
                <c:pt idx="5628">
                  <c:v>Fri Nov 19 09:33:37.710</c:v>
                </c:pt>
                <c:pt idx="5629">
                  <c:v>Fri Nov 19 09:34:07.716</c:v>
                </c:pt>
                <c:pt idx="5630">
                  <c:v>Fri Nov 19 09:34:37.722</c:v>
                </c:pt>
                <c:pt idx="5631">
                  <c:v>Fri Nov 19 09:35:07.729</c:v>
                </c:pt>
                <c:pt idx="5632">
                  <c:v>Fri Nov 19 09:35:37.735</c:v>
                </c:pt>
                <c:pt idx="5633">
                  <c:v>Fri Nov 19 09:36:07.739</c:v>
                </c:pt>
                <c:pt idx="5634">
                  <c:v>Fri Nov 19 09:36:37.744</c:v>
                </c:pt>
                <c:pt idx="5635">
                  <c:v>Fri Nov 19 09:37:07.750</c:v>
                </c:pt>
                <c:pt idx="5636">
                  <c:v>Fri Nov 19 09:37:37.757</c:v>
                </c:pt>
                <c:pt idx="5637">
                  <c:v>Fri Nov 19 09:38:07.764</c:v>
                </c:pt>
                <c:pt idx="5638">
                  <c:v>Fri Nov 19 09:38:37.770</c:v>
                </c:pt>
                <c:pt idx="5639">
                  <c:v>Fri Nov 19 09:39:07.776</c:v>
                </c:pt>
                <c:pt idx="5640">
                  <c:v>Fri Nov 19 09:39:37.782</c:v>
                </c:pt>
                <c:pt idx="5641">
                  <c:v>Fri Nov 19 09:40:07.787</c:v>
                </c:pt>
                <c:pt idx="5642">
                  <c:v>Fri Nov 19 09:40:37.793</c:v>
                </c:pt>
                <c:pt idx="5643">
                  <c:v>Fri Nov 19 09:41:07.799</c:v>
                </c:pt>
                <c:pt idx="5644">
                  <c:v>Fri Nov 19 09:41:37.804</c:v>
                </c:pt>
                <c:pt idx="5645">
                  <c:v>Fri Nov 19 09:42:07.809</c:v>
                </c:pt>
                <c:pt idx="5646">
                  <c:v>Fri Nov 19 09:42:37.815</c:v>
                </c:pt>
                <c:pt idx="5647">
                  <c:v>Fri Nov 19 09:43:07.821</c:v>
                </c:pt>
                <c:pt idx="5648">
                  <c:v>Fri Nov 19 09:43:37.828</c:v>
                </c:pt>
                <c:pt idx="5649">
                  <c:v>Fri Nov 19 09:44:07.835</c:v>
                </c:pt>
                <c:pt idx="5650">
                  <c:v>Fri Nov 19 09:44:37.840</c:v>
                </c:pt>
                <c:pt idx="5651">
                  <c:v>Fri Nov 19 09:45:07.846</c:v>
                </c:pt>
                <c:pt idx="5652">
                  <c:v>Fri Nov 19 09:45:37.852</c:v>
                </c:pt>
                <c:pt idx="5653">
                  <c:v>Fri Nov 19 09:46:07.858</c:v>
                </c:pt>
                <c:pt idx="5654">
                  <c:v>Fri Nov 19 09:46:37.864</c:v>
                </c:pt>
                <c:pt idx="5655">
                  <c:v>Fri Nov 19 09:47:07.869</c:v>
                </c:pt>
                <c:pt idx="5656">
                  <c:v>Fri Nov 19 09:47:37.875</c:v>
                </c:pt>
                <c:pt idx="5657">
                  <c:v>Fri Nov 19 09:48:07.881</c:v>
                </c:pt>
                <c:pt idx="5658">
                  <c:v>Fri Nov 19 09:48:37.887</c:v>
                </c:pt>
                <c:pt idx="5659">
                  <c:v>Fri Nov 19 09:49:07.893</c:v>
                </c:pt>
                <c:pt idx="5660">
                  <c:v>Fri Nov 19 09:49:37.901</c:v>
                </c:pt>
                <c:pt idx="5661">
                  <c:v>Fri Nov 19 09:50:07.907</c:v>
                </c:pt>
                <c:pt idx="5662">
                  <c:v>Fri Nov 19 09:50:37.913</c:v>
                </c:pt>
                <c:pt idx="5663">
                  <c:v>Fri Nov 19 09:51:07.921</c:v>
                </c:pt>
                <c:pt idx="5664">
                  <c:v>Fri Nov 19 09:51:37.926</c:v>
                </c:pt>
                <c:pt idx="5665">
                  <c:v>Fri Nov 19 09:52:07.932</c:v>
                </c:pt>
                <c:pt idx="5666">
                  <c:v>Fri Nov 19 09:52:37.938</c:v>
                </c:pt>
                <c:pt idx="5667">
                  <c:v>Fri Nov 19 09:53:07.943</c:v>
                </c:pt>
                <c:pt idx="5668">
                  <c:v>Fri Nov 19 09:53:37.949</c:v>
                </c:pt>
                <c:pt idx="5669">
                  <c:v>Fri Nov 19 09:54:07.955</c:v>
                </c:pt>
                <c:pt idx="5670">
                  <c:v>Fri Nov 19 09:54:37.961</c:v>
                </c:pt>
                <c:pt idx="5671">
                  <c:v>Fri Nov 19 09:55:07.967</c:v>
                </c:pt>
                <c:pt idx="5672">
                  <c:v>Fri Nov 19 09:55:37.973</c:v>
                </c:pt>
                <c:pt idx="5673">
                  <c:v>Fri Nov 19 09:56:07.979</c:v>
                </c:pt>
                <c:pt idx="5674">
                  <c:v>Fri Nov 19 09:56:37.984</c:v>
                </c:pt>
                <c:pt idx="5675">
                  <c:v>Fri Nov 19 09:57:07.989</c:v>
                </c:pt>
                <c:pt idx="5676">
                  <c:v>Fri Nov 19 09:57:37.995</c:v>
                </c:pt>
                <c:pt idx="5677">
                  <c:v>Fri Nov 19 09:58:08.001</c:v>
                </c:pt>
                <c:pt idx="5678">
                  <c:v>Fri Nov 19 09:58:38.006</c:v>
                </c:pt>
                <c:pt idx="5679">
                  <c:v>Fri Nov 19 09:59:08.012</c:v>
                </c:pt>
                <c:pt idx="5680">
                  <c:v>Fri Nov 19 09:59:38.018</c:v>
                </c:pt>
                <c:pt idx="5681">
                  <c:v>Fri Nov 19 10:00:08.024</c:v>
                </c:pt>
                <c:pt idx="5682">
                  <c:v>Fri Nov 19 10:00:38.031</c:v>
                </c:pt>
                <c:pt idx="5683">
                  <c:v>Fri Nov 19 10:01:08.037</c:v>
                </c:pt>
                <c:pt idx="5684">
                  <c:v>Fri Nov 19 10:01:38.043</c:v>
                </c:pt>
                <c:pt idx="5685">
                  <c:v>Fri Nov 19 10:02:08.049</c:v>
                </c:pt>
                <c:pt idx="5686">
                  <c:v>Fri Nov 19 10:02:38.055</c:v>
                </c:pt>
                <c:pt idx="5687">
                  <c:v>Fri Nov 19 10:03:08.060</c:v>
                </c:pt>
                <c:pt idx="5688">
                  <c:v>Fri Nov 19 10:03:38.066</c:v>
                </c:pt>
                <c:pt idx="5689">
                  <c:v>Fri Nov 19 10:04:08.073</c:v>
                </c:pt>
                <c:pt idx="5690">
                  <c:v>Fri Nov 19 10:04:38.079</c:v>
                </c:pt>
                <c:pt idx="5691">
                  <c:v>Fri Nov 19 10:05:08.085</c:v>
                </c:pt>
                <c:pt idx="5692">
                  <c:v>Fri Nov 19 10:05:38.092</c:v>
                </c:pt>
                <c:pt idx="5693">
                  <c:v>Fri Nov 19 10:06:08.099</c:v>
                </c:pt>
                <c:pt idx="5694">
                  <c:v>Fri Nov 19 10:06:38.105</c:v>
                </c:pt>
                <c:pt idx="5695">
                  <c:v>Fri Nov 19 10:07:08.111</c:v>
                </c:pt>
                <c:pt idx="5696">
                  <c:v>Fri Nov 19 10:07:38.116</c:v>
                </c:pt>
                <c:pt idx="5697">
                  <c:v>Fri Nov 19 10:08:08.121</c:v>
                </c:pt>
                <c:pt idx="5698">
                  <c:v>Fri Nov 19 10:08:38.127</c:v>
                </c:pt>
                <c:pt idx="5699">
                  <c:v>Fri Nov 19 10:09:08.134</c:v>
                </c:pt>
                <c:pt idx="5700">
                  <c:v>Fri Nov 19 10:09:38.139</c:v>
                </c:pt>
                <c:pt idx="5701">
                  <c:v>Fri Nov 19 10:10:08.145</c:v>
                </c:pt>
                <c:pt idx="5702">
                  <c:v>Fri Nov 19 10:10:38.151</c:v>
                </c:pt>
                <c:pt idx="5703">
                  <c:v>Fri Nov 19 10:11:08.157</c:v>
                </c:pt>
                <c:pt idx="5704">
                  <c:v>Fri Nov 19 10:11:38.163</c:v>
                </c:pt>
                <c:pt idx="5705">
                  <c:v>Fri Nov 19 10:12:08.169</c:v>
                </c:pt>
                <c:pt idx="5706">
                  <c:v>Fri Nov 19 10:12:38.174</c:v>
                </c:pt>
                <c:pt idx="5707">
                  <c:v>Fri Nov 19 10:13:08.180</c:v>
                </c:pt>
                <c:pt idx="5708">
                  <c:v>Fri Nov 19 10:13:38.185</c:v>
                </c:pt>
                <c:pt idx="5709">
                  <c:v>Fri Nov 19 10:14:08.190</c:v>
                </c:pt>
                <c:pt idx="5710">
                  <c:v>Fri Nov 19 10:14:38.197</c:v>
                </c:pt>
                <c:pt idx="5711">
                  <c:v>Fri Nov 19 10:15:08.202</c:v>
                </c:pt>
                <c:pt idx="5712">
                  <c:v>Fri Nov 19 10:15:38.208</c:v>
                </c:pt>
                <c:pt idx="5713">
                  <c:v>Fri Nov 19 10:16:08.214</c:v>
                </c:pt>
                <c:pt idx="5714">
                  <c:v>Fri Nov 19 10:16:38.220</c:v>
                </c:pt>
                <c:pt idx="5715">
                  <c:v>Fri Nov 19 10:17:08.227</c:v>
                </c:pt>
                <c:pt idx="5716">
                  <c:v>Fri Nov 19 10:17:38.233</c:v>
                </c:pt>
                <c:pt idx="5717">
                  <c:v>Fri Nov 19 10:18:08.239</c:v>
                </c:pt>
                <c:pt idx="5718">
                  <c:v>Fri Nov 19 10:18:38.245</c:v>
                </c:pt>
                <c:pt idx="5719">
                  <c:v>Fri Nov 19 10:19:08.251</c:v>
                </c:pt>
                <c:pt idx="5720">
                  <c:v>Fri Nov 19 10:19:38.257</c:v>
                </c:pt>
                <c:pt idx="5721">
                  <c:v>Fri Nov 19 10:20:08.264</c:v>
                </c:pt>
                <c:pt idx="5722">
                  <c:v>Fri Nov 19 10:20:38.270</c:v>
                </c:pt>
                <c:pt idx="5723">
                  <c:v>Fri Nov 19 10:21:08.276</c:v>
                </c:pt>
                <c:pt idx="5724">
                  <c:v>Fri Nov 19 10:21:38.282</c:v>
                </c:pt>
                <c:pt idx="5725">
                  <c:v>Fri Nov 19 10:22:08.288</c:v>
                </c:pt>
                <c:pt idx="5726">
                  <c:v>Fri Nov 19 10:22:38.294</c:v>
                </c:pt>
                <c:pt idx="5727">
                  <c:v>Fri Nov 19 10:23:08.300</c:v>
                </c:pt>
                <c:pt idx="5728">
                  <c:v>Fri Nov 19 10:23:38.304</c:v>
                </c:pt>
                <c:pt idx="5729">
                  <c:v>Fri Nov 19 10:24:08.309</c:v>
                </c:pt>
                <c:pt idx="5730">
                  <c:v>Fri Nov 19 10:24:38.315</c:v>
                </c:pt>
                <c:pt idx="5731">
                  <c:v>Fri Nov 19 10:25:08.333</c:v>
                </c:pt>
                <c:pt idx="5732">
                  <c:v>Fri Nov 19 10:25:38.340</c:v>
                </c:pt>
                <c:pt idx="5733">
                  <c:v>Fri Nov 19 10:26:08.346</c:v>
                </c:pt>
                <c:pt idx="5734">
                  <c:v>Fri Nov 19 10:26:38.352</c:v>
                </c:pt>
                <c:pt idx="5735">
                  <c:v>Fri Nov 19 10:27:08.358</c:v>
                </c:pt>
                <c:pt idx="5736">
                  <c:v>Fri Nov 19 10:27:38.364</c:v>
                </c:pt>
                <c:pt idx="5737">
                  <c:v>Fri Nov 19 10:28:08.370</c:v>
                </c:pt>
                <c:pt idx="5738">
                  <c:v>Fri Nov 19 10:28:38.377</c:v>
                </c:pt>
                <c:pt idx="5739">
                  <c:v>Fri Nov 19 10:29:08.382</c:v>
                </c:pt>
                <c:pt idx="5740">
                  <c:v>Fri Nov 19 10:29:38.387</c:v>
                </c:pt>
                <c:pt idx="5741">
                  <c:v>Fri Nov 19 10:30:08.392</c:v>
                </c:pt>
                <c:pt idx="5742">
                  <c:v>Fri Nov 19 10:30:38.398</c:v>
                </c:pt>
                <c:pt idx="5743">
                  <c:v>Fri Nov 19 10:31:08.405</c:v>
                </c:pt>
                <c:pt idx="5744">
                  <c:v>Fri Nov 19 10:31:38.411</c:v>
                </c:pt>
                <c:pt idx="5745">
                  <c:v>Fri Nov 19 10:32:08.417</c:v>
                </c:pt>
                <c:pt idx="5746">
                  <c:v>Fri Nov 19 10:32:38.423</c:v>
                </c:pt>
                <c:pt idx="5747">
                  <c:v>Fri Nov 19 10:33:08.429</c:v>
                </c:pt>
                <c:pt idx="5748">
                  <c:v>Fri Nov 19 10:33:38.435</c:v>
                </c:pt>
                <c:pt idx="5749">
                  <c:v>Fri Nov 19 10:34:08.442</c:v>
                </c:pt>
                <c:pt idx="5750">
                  <c:v>Fri Nov 19 10:34:38.446</c:v>
                </c:pt>
                <c:pt idx="5751">
                  <c:v>Fri Nov 19 10:35:08.451</c:v>
                </c:pt>
                <c:pt idx="5752">
                  <c:v>Fri Nov 19 10:35:38.456</c:v>
                </c:pt>
                <c:pt idx="5753">
                  <c:v>Fri Nov 19 10:36:08.462</c:v>
                </c:pt>
                <c:pt idx="5754">
                  <c:v>Fri Nov 19 10:36:38.469</c:v>
                </c:pt>
                <c:pt idx="5755">
                  <c:v>Fri Nov 19 10:37:08.475</c:v>
                </c:pt>
                <c:pt idx="5756">
                  <c:v>Fri Nov 19 10:37:38.480</c:v>
                </c:pt>
                <c:pt idx="5757">
                  <c:v>Fri Nov 19 10:38:08.486</c:v>
                </c:pt>
                <c:pt idx="5758">
                  <c:v>Fri Nov 19 10:38:38.492</c:v>
                </c:pt>
                <c:pt idx="5759">
                  <c:v>Fri Nov 19 10:39:08.498</c:v>
                </c:pt>
                <c:pt idx="5760">
                  <c:v>Fri Nov 19 10:39:38.504</c:v>
                </c:pt>
                <c:pt idx="5761">
                  <c:v>Fri Nov 19 10:40:08.509</c:v>
                </c:pt>
                <c:pt idx="5762">
                  <c:v>Fri Nov 19 10:40:38.514</c:v>
                </c:pt>
                <c:pt idx="5763">
                  <c:v>Fri Nov 19 10:41:08.519</c:v>
                </c:pt>
                <c:pt idx="5764">
                  <c:v>Fri Nov 19 10:41:38.525</c:v>
                </c:pt>
                <c:pt idx="5765">
                  <c:v>Fri Nov 19 10:42:08.532</c:v>
                </c:pt>
                <c:pt idx="5766">
                  <c:v>Fri Nov 19 10:42:38.538</c:v>
                </c:pt>
                <c:pt idx="5767">
                  <c:v>Fri Nov 19 10:43:08.543</c:v>
                </c:pt>
                <c:pt idx="5768">
                  <c:v>Fri Nov 19 10:43:38.549</c:v>
                </c:pt>
                <c:pt idx="5769">
                  <c:v>Fri Nov 19 10:44:08.555</c:v>
                </c:pt>
                <c:pt idx="5770">
                  <c:v>Fri Nov 19 10:44:38.561</c:v>
                </c:pt>
                <c:pt idx="5771">
                  <c:v>Fri Nov 19 10:45:08.568</c:v>
                </c:pt>
                <c:pt idx="5772">
                  <c:v>Fri Nov 19 10:45:38.573</c:v>
                </c:pt>
                <c:pt idx="5773">
                  <c:v>Fri Nov 19 10:46:08.578</c:v>
                </c:pt>
                <c:pt idx="5774">
                  <c:v>Fri Nov 19 10:46:38.583</c:v>
                </c:pt>
                <c:pt idx="5775">
                  <c:v>Fri Nov 19 10:47:08.589</c:v>
                </c:pt>
                <c:pt idx="5776">
                  <c:v>Fri Nov 19 10:47:38.595</c:v>
                </c:pt>
                <c:pt idx="5777">
                  <c:v>Fri Nov 19 10:48:08.602</c:v>
                </c:pt>
                <c:pt idx="5778">
                  <c:v>Fri Nov 19 10:48:38.606</c:v>
                </c:pt>
                <c:pt idx="5779">
                  <c:v>Fri Nov 19 10:49:08.612</c:v>
                </c:pt>
                <c:pt idx="5780">
                  <c:v>Fri Nov 19 10:49:38.618</c:v>
                </c:pt>
                <c:pt idx="5781">
                  <c:v>Fri Nov 19 10:50:08.624</c:v>
                </c:pt>
                <c:pt idx="5782">
                  <c:v>Fri Nov 19 10:50:38.630</c:v>
                </c:pt>
                <c:pt idx="5783">
                  <c:v>Fri Nov 19 10:51:08.635</c:v>
                </c:pt>
                <c:pt idx="5784">
                  <c:v>Fri Nov 19 10:51:38.640</c:v>
                </c:pt>
                <c:pt idx="5785">
                  <c:v>Fri Nov 19 10:52:08.646</c:v>
                </c:pt>
                <c:pt idx="5786">
                  <c:v>Fri Nov 19 10:52:38.652</c:v>
                </c:pt>
                <c:pt idx="5787">
                  <c:v>Fri Nov 19 10:53:08.659</c:v>
                </c:pt>
                <c:pt idx="5788">
                  <c:v>Fri Nov 19 10:53:38.665</c:v>
                </c:pt>
                <c:pt idx="5789">
                  <c:v>Fri Nov 19 10:54:08.670</c:v>
                </c:pt>
                <c:pt idx="5790">
                  <c:v>Fri Nov 19 10:54:38.676</c:v>
                </c:pt>
                <c:pt idx="5791">
                  <c:v>Fri Nov 19 10:55:08.681</c:v>
                </c:pt>
                <c:pt idx="5792">
                  <c:v>Fri Nov 19 10:55:38.687</c:v>
                </c:pt>
                <c:pt idx="5793">
                  <c:v>Fri Nov 19 10:56:08.693</c:v>
                </c:pt>
                <c:pt idx="5794">
                  <c:v>Fri Nov 19 10:56:38.699</c:v>
                </c:pt>
                <c:pt idx="5795">
                  <c:v>Fri Nov 19 10:57:08.704</c:v>
                </c:pt>
                <c:pt idx="5796">
                  <c:v>Fri Nov 19 10:57:38.710</c:v>
                </c:pt>
                <c:pt idx="5797">
                  <c:v>Fri Nov 19 10:58:08.716</c:v>
                </c:pt>
                <c:pt idx="5798">
                  <c:v>Fri Nov 19 10:58:38.722</c:v>
                </c:pt>
                <c:pt idx="5799">
                  <c:v>Fri Nov 19 10:59:08.729</c:v>
                </c:pt>
                <c:pt idx="5800">
                  <c:v>Fri Nov 19 10:59:38.735</c:v>
                </c:pt>
                <c:pt idx="5801">
                  <c:v>Fri Nov 19 11:00:08.742</c:v>
                </c:pt>
                <c:pt idx="5802">
                  <c:v>Fri Nov 19 11:00:38.748</c:v>
                </c:pt>
                <c:pt idx="5803">
                  <c:v>Fri Nov 19 11:01:08.754</c:v>
                </c:pt>
                <c:pt idx="5804">
                  <c:v>Fri Nov 19 11:01:38.760</c:v>
                </c:pt>
                <c:pt idx="5805">
                  <c:v>Fri Nov 19 11:02:08.766</c:v>
                </c:pt>
                <c:pt idx="5806">
                  <c:v>Fri Nov 19 11:02:38.770</c:v>
                </c:pt>
                <c:pt idx="5807">
                  <c:v>Fri Nov 19 11:03:08.776</c:v>
                </c:pt>
                <c:pt idx="5808">
                  <c:v>Fri Nov 19 11:03:38.782</c:v>
                </c:pt>
                <c:pt idx="5809">
                  <c:v>Fri Nov 19 11:04:08.788</c:v>
                </c:pt>
                <c:pt idx="5810">
                  <c:v>Fri Nov 19 11:04:38.794</c:v>
                </c:pt>
                <c:pt idx="5811">
                  <c:v>Fri Nov 19 11:05:08.800</c:v>
                </c:pt>
                <c:pt idx="5812">
                  <c:v>Fri Nov 19 11:05:38.806</c:v>
                </c:pt>
                <c:pt idx="5813">
                  <c:v>Fri Nov 19 11:06:08.812</c:v>
                </c:pt>
                <c:pt idx="5814">
                  <c:v>Fri Nov 19 11:06:38.817</c:v>
                </c:pt>
                <c:pt idx="5815">
                  <c:v>Fri Nov 19 11:07:08.823</c:v>
                </c:pt>
                <c:pt idx="5816">
                  <c:v>Fri Nov 19 11:07:38.829</c:v>
                </c:pt>
                <c:pt idx="5817">
                  <c:v>Fri Nov 19 11:08:08.834</c:v>
                </c:pt>
                <c:pt idx="5818">
                  <c:v>Fri Nov 19 11:08:38.840</c:v>
                </c:pt>
                <c:pt idx="5819">
                  <c:v>Fri Nov 19 11:09:08.847</c:v>
                </c:pt>
                <c:pt idx="5820">
                  <c:v>Fri Nov 19 11:09:38.853</c:v>
                </c:pt>
                <c:pt idx="5821">
                  <c:v>Fri Nov 19 11:10:08.859</c:v>
                </c:pt>
                <c:pt idx="5822">
                  <c:v>Fri Nov 19 11:10:38.866</c:v>
                </c:pt>
                <c:pt idx="5823">
                  <c:v>Fri Nov 19 11:11:08.871</c:v>
                </c:pt>
                <c:pt idx="5824">
                  <c:v>Fri Nov 19 11:11:38.876</c:v>
                </c:pt>
                <c:pt idx="5825">
                  <c:v>Fri Nov 19 11:12:08.882</c:v>
                </c:pt>
                <c:pt idx="5826">
                  <c:v>Fri Nov 19 11:12:38.887</c:v>
                </c:pt>
                <c:pt idx="5827">
                  <c:v>Fri Nov 19 11:13:08.893</c:v>
                </c:pt>
                <c:pt idx="5828">
                  <c:v>Fri Nov 19 11:13:38.900</c:v>
                </c:pt>
                <c:pt idx="5829">
                  <c:v>Fri Nov 19 11:14:08.906</c:v>
                </c:pt>
                <c:pt idx="5830">
                  <c:v>Fri Nov 19 11:14:38.912</c:v>
                </c:pt>
                <c:pt idx="5831">
                  <c:v>Fri Nov 19 11:15:08.919</c:v>
                </c:pt>
                <c:pt idx="5832">
                  <c:v>Fri Nov 19 11:15:38.926</c:v>
                </c:pt>
                <c:pt idx="5833">
                  <c:v>Fri Nov 19 11:16:08.933</c:v>
                </c:pt>
                <c:pt idx="5834">
                  <c:v>Fri Nov 19 11:16:38.938</c:v>
                </c:pt>
                <c:pt idx="5835">
                  <c:v>Fri Nov 19 11:17:08.944</c:v>
                </c:pt>
                <c:pt idx="5836">
                  <c:v>Fri Nov 19 11:17:38.949</c:v>
                </c:pt>
                <c:pt idx="5837">
                  <c:v>Fri Nov 19 11:18:08.955</c:v>
                </c:pt>
                <c:pt idx="5838">
                  <c:v>Fri Nov 19 11:18:38.961</c:v>
                </c:pt>
                <c:pt idx="5839">
                  <c:v>Fri Nov 19 11:19:08.968</c:v>
                </c:pt>
                <c:pt idx="5840">
                  <c:v>Fri Nov 19 11:19:38.974</c:v>
                </c:pt>
                <c:pt idx="5841">
                  <c:v>Fri Nov 19 11:20:08.979</c:v>
                </c:pt>
                <c:pt idx="5842">
                  <c:v>Fri Nov 19 11:20:38.985</c:v>
                </c:pt>
                <c:pt idx="5843">
                  <c:v>Fri Nov 19 11:21:08.992</c:v>
                </c:pt>
                <c:pt idx="5844">
                  <c:v>Fri Nov 19 11:21:38.999</c:v>
                </c:pt>
                <c:pt idx="5845">
                  <c:v>Fri Nov 19 11:22:09.005</c:v>
                </c:pt>
                <c:pt idx="5846">
                  <c:v>Fri Nov 19 11:22:39.011</c:v>
                </c:pt>
                <c:pt idx="5847">
                  <c:v>Fri Nov 19 11:23:09.017</c:v>
                </c:pt>
                <c:pt idx="5848">
                  <c:v>Fri Nov 19 11:23:39.023</c:v>
                </c:pt>
                <c:pt idx="5849">
                  <c:v>Fri Nov 19 11:24:09.029</c:v>
                </c:pt>
                <c:pt idx="5850">
                  <c:v>Fri Nov 19 11:24:39.036</c:v>
                </c:pt>
                <c:pt idx="5851">
                  <c:v>Fri Nov 19 11:25:09.041</c:v>
                </c:pt>
                <c:pt idx="5852">
                  <c:v>Fri Nov 19 11:25:39.047</c:v>
                </c:pt>
                <c:pt idx="5853">
                  <c:v>Fri Nov 19 11:26:09.053</c:v>
                </c:pt>
                <c:pt idx="5854">
                  <c:v>Fri Nov 19 11:26:39.059</c:v>
                </c:pt>
                <c:pt idx="5855">
                  <c:v>Fri Nov 19 11:27:09.065</c:v>
                </c:pt>
                <c:pt idx="5856">
                  <c:v>Fri Nov 19 11:27:39.071</c:v>
                </c:pt>
                <c:pt idx="5857">
                  <c:v>Fri Nov 19 11:28:09.077</c:v>
                </c:pt>
                <c:pt idx="5858">
                  <c:v>Fri Nov 19 11:28:39.082</c:v>
                </c:pt>
                <c:pt idx="5859">
                  <c:v>Fri Nov 19 11:29:09.087</c:v>
                </c:pt>
                <c:pt idx="5860">
                  <c:v>Fri Nov 19 11:29:39.092</c:v>
                </c:pt>
                <c:pt idx="5861">
                  <c:v>Fri Nov 19 11:30:09.099</c:v>
                </c:pt>
                <c:pt idx="5862">
                  <c:v>Fri Nov 19 11:30:39.105</c:v>
                </c:pt>
                <c:pt idx="5863">
                  <c:v>Fri Nov 19 11:31:09.111</c:v>
                </c:pt>
                <c:pt idx="5864">
                  <c:v>Fri Nov 19 11:31:39.117</c:v>
                </c:pt>
                <c:pt idx="5865">
                  <c:v>Fri Nov 19 11:32:09.124</c:v>
                </c:pt>
                <c:pt idx="5866">
                  <c:v>Fri Nov 19 11:32:39.130</c:v>
                </c:pt>
                <c:pt idx="5867">
                  <c:v>Fri Nov 19 11:33:09.137</c:v>
                </c:pt>
                <c:pt idx="5868">
                  <c:v>Fri Nov 19 11:33:39.142</c:v>
                </c:pt>
                <c:pt idx="5869">
                  <c:v>Fri Nov 19 11:34:09.147</c:v>
                </c:pt>
                <c:pt idx="5870">
                  <c:v>Fri Nov 19 11:34:39.153</c:v>
                </c:pt>
                <c:pt idx="5871">
                  <c:v>Fri Nov 19 11:35:09.160</c:v>
                </c:pt>
                <c:pt idx="5872">
                  <c:v>Fri Nov 19 11:35:39.167</c:v>
                </c:pt>
                <c:pt idx="5873">
                  <c:v>Fri Nov 19 11:36:09.173</c:v>
                </c:pt>
                <c:pt idx="5874">
                  <c:v>Fri Nov 19 11:36:39.179</c:v>
                </c:pt>
                <c:pt idx="5875">
                  <c:v>Fri Nov 19 11:37:09.185</c:v>
                </c:pt>
                <c:pt idx="5876">
                  <c:v>Fri Nov 19 11:37:39.191</c:v>
                </c:pt>
                <c:pt idx="5877">
                  <c:v>Fri Nov 19 11:38:09.198</c:v>
                </c:pt>
                <c:pt idx="5878">
                  <c:v>Fri Nov 19 11:38:39.204</c:v>
                </c:pt>
                <c:pt idx="5879">
                  <c:v>Fri Nov 19 11:39:09.209</c:v>
                </c:pt>
                <c:pt idx="5880">
                  <c:v>Fri Nov 19 11:39:39.214</c:v>
                </c:pt>
                <c:pt idx="5881">
                  <c:v>Fri Nov 19 11:40:09.219</c:v>
                </c:pt>
                <c:pt idx="5882">
                  <c:v>Fri Nov 19 11:40:39.225</c:v>
                </c:pt>
                <c:pt idx="5883">
                  <c:v>Fri Nov 19 11:41:09.232</c:v>
                </c:pt>
                <c:pt idx="5884">
                  <c:v>Fri Nov 19 11:41:39.238</c:v>
                </c:pt>
                <c:pt idx="5885">
                  <c:v>Fri Nov 19 11:42:09.244</c:v>
                </c:pt>
                <c:pt idx="5886">
                  <c:v>Fri Nov 19 11:42:39.250</c:v>
                </c:pt>
                <c:pt idx="5887">
                  <c:v>Fri Nov 19 11:43:09.256</c:v>
                </c:pt>
                <c:pt idx="5888">
                  <c:v>Fri Nov 19 11:43:39.262</c:v>
                </c:pt>
                <c:pt idx="5889">
                  <c:v>Fri Nov 19 11:44:09.269</c:v>
                </c:pt>
                <c:pt idx="5890">
                  <c:v>Fri Nov 19 11:44:39.275</c:v>
                </c:pt>
                <c:pt idx="5891">
                  <c:v>Fri Nov 19 11:45:09.281</c:v>
                </c:pt>
                <c:pt idx="5892">
                  <c:v>Fri Nov 19 11:45:39.287</c:v>
                </c:pt>
                <c:pt idx="5893">
                  <c:v>Fri Nov 19 11:46:09.293</c:v>
                </c:pt>
                <c:pt idx="5894">
                  <c:v>Fri Nov 19 11:46:39.300</c:v>
                </c:pt>
                <c:pt idx="5895">
                  <c:v>Fri Nov 19 11:47:09.307</c:v>
                </c:pt>
                <c:pt idx="5896">
                  <c:v>Fri Nov 19 11:47:39.312</c:v>
                </c:pt>
                <c:pt idx="5897">
                  <c:v>Fri Nov 19 11:48:09.318</c:v>
                </c:pt>
                <c:pt idx="5898">
                  <c:v>Fri Nov 19 11:48:39.324</c:v>
                </c:pt>
                <c:pt idx="5899">
                  <c:v>Fri Nov 19 11:49:09.330</c:v>
                </c:pt>
                <c:pt idx="5900">
                  <c:v>Fri Nov 19 11:49:39.336</c:v>
                </c:pt>
                <c:pt idx="5901">
                  <c:v>Fri Nov 19 11:50:09.341</c:v>
                </c:pt>
                <c:pt idx="5902">
                  <c:v>Fri Nov 19 11:50:39.346</c:v>
                </c:pt>
                <c:pt idx="5903">
                  <c:v>Fri Nov 19 11:51:09.353</c:v>
                </c:pt>
                <c:pt idx="5904">
                  <c:v>Fri Nov 19 11:51:39.359</c:v>
                </c:pt>
                <c:pt idx="5905">
                  <c:v>Fri Nov 19 11:52:09.365</c:v>
                </c:pt>
                <c:pt idx="5906">
                  <c:v>Fri Nov 19 11:52:39.371</c:v>
                </c:pt>
                <c:pt idx="5907">
                  <c:v>Fri Nov 19 11:53:09.377</c:v>
                </c:pt>
                <c:pt idx="5908">
                  <c:v>Fri Nov 19 11:53:39.383</c:v>
                </c:pt>
                <c:pt idx="5909">
                  <c:v>Fri Nov 19 11:54:09.389</c:v>
                </c:pt>
                <c:pt idx="5910">
                  <c:v>Fri Nov 19 11:54:39.395</c:v>
                </c:pt>
                <c:pt idx="5911">
                  <c:v>Fri Nov 19 11:55:09.401</c:v>
                </c:pt>
                <c:pt idx="5912">
                  <c:v>Fri Nov 19 11:55:39.407</c:v>
                </c:pt>
                <c:pt idx="5913">
                  <c:v>Fri Nov 19 11:56:09.411</c:v>
                </c:pt>
                <c:pt idx="5914">
                  <c:v>Fri Nov 19 11:56:39.417</c:v>
                </c:pt>
                <c:pt idx="5915">
                  <c:v>Fri Nov 19 11:57:09.423</c:v>
                </c:pt>
                <c:pt idx="5916">
                  <c:v>Fri Nov 19 11:57:39.429</c:v>
                </c:pt>
                <c:pt idx="5917">
                  <c:v>Fri Nov 19 11:58:09.436</c:v>
                </c:pt>
                <c:pt idx="5918">
                  <c:v>Fri Nov 19 11:58:39.442</c:v>
                </c:pt>
                <c:pt idx="5919">
                  <c:v>Fri Nov 19 11:59:09.448</c:v>
                </c:pt>
                <c:pt idx="5920">
                  <c:v>Fri Nov 19 11:59:39.454</c:v>
                </c:pt>
                <c:pt idx="5921">
                  <c:v>Fri Nov 19 12:00:09.460</c:v>
                </c:pt>
                <c:pt idx="5922">
                  <c:v>Fri Nov 19 12:00:39.466</c:v>
                </c:pt>
              </c:strCache>
            </c:strRef>
          </c:cat>
          <c:val>
            <c:numRef>
              <c:f>NML_temp_2_cooldown!$C$6:$C$5928</c:f>
              <c:numCache>
                <c:formatCode>General</c:formatCode>
                <c:ptCount val="5923"/>
                <c:pt idx="0">
                  <c:v>296.25201416016</c:v>
                </c:pt>
                <c:pt idx="1">
                  <c:v>296.25201416016</c:v>
                </c:pt>
                <c:pt idx="2">
                  <c:v>296.25201416016</c:v>
                </c:pt>
                <c:pt idx="3">
                  <c:v>296.25201416016</c:v>
                </c:pt>
                <c:pt idx="4">
                  <c:v>296.25201416016</c:v>
                </c:pt>
                <c:pt idx="5">
                  <c:v>296.25201416016</c:v>
                </c:pt>
                <c:pt idx="6">
                  <c:v>296.25201416016</c:v>
                </c:pt>
                <c:pt idx="7">
                  <c:v>296.25201416016</c:v>
                </c:pt>
                <c:pt idx="8">
                  <c:v>296.25201416016</c:v>
                </c:pt>
                <c:pt idx="9">
                  <c:v>296.25201416016</c:v>
                </c:pt>
                <c:pt idx="10">
                  <c:v>296.25201416016</c:v>
                </c:pt>
                <c:pt idx="11">
                  <c:v>296.25201416016</c:v>
                </c:pt>
                <c:pt idx="12">
                  <c:v>296.25201416016</c:v>
                </c:pt>
                <c:pt idx="13">
                  <c:v>296.25201416016</c:v>
                </c:pt>
                <c:pt idx="14">
                  <c:v>296.25201416016</c:v>
                </c:pt>
                <c:pt idx="15">
                  <c:v>296.25201416016</c:v>
                </c:pt>
                <c:pt idx="16">
                  <c:v>296.25201416016</c:v>
                </c:pt>
                <c:pt idx="17">
                  <c:v>296.25201416016</c:v>
                </c:pt>
                <c:pt idx="18">
                  <c:v>296.25201416016</c:v>
                </c:pt>
                <c:pt idx="19">
                  <c:v>296.25201416016</c:v>
                </c:pt>
                <c:pt idx="20">
                  <c:v>296.25201416016</c:v>
                </c:pt>
                <c:pt idx="21">
                  <c:v>296.25201416016</c:v>
                </c:pt>
                <c:pt idx="22">
                  <c:v>296.25201416016</c:v>
                </c:pt>
                <c:pt idx="23">
                  <c:v>296.25201416016</c:v>
                </c:pt>
                <c:pt idx="24">
                  <c:v>296.25201416016</c:v>
                </c:pt>
                <c:pt idx="25">
                  <c:v>296.25201416016</c:v>
                </c:pt>
                <c:pt idx="26">
                  <c:v>296.25201416016</c:v>
                </c:pt>
                <c:pt idx="27">
                  <c:v>295.10412597656</c:v>
                </c:pt>
                <c:pt idx="28">
                  <c:v>296.25201416016</c:v>
                </c:pt>
                <c:pt idx="29">
                  <c:v>296.25201416016</c:v>
                </c:pt>
                <c:pt idx="30">
                  <c:v>296.25201416016</c:v>
                </c:pt>
                <c:pt idx="31">
                  <c:v>296.25201416016</c:v>
                </c:pt>
                <c:pt idx="32">
                  <c:v>296.25201416016</c:v>
                </c:pt>
                <c:pt idx="33">
                  <c:v>296.25201416016</c:v>
                </c:pt>
                <c:pt idx="34">
                  <c:v>296.25201416016</c:v>
                </c:pt>
                <c:pt idx="35">
                  <c:v>296.25201416016</c:v>
                </c:pt>
                <c:pt idx="36">
                  <c:v>296.25201416016</c:v>
                </c:pt>
                <c:pt idx="37">
                  <c:v>296.25201416016</c:v>
                </c:pt>
                <c:pt idx="38">
                  <c:v>296.25201416016</c:v>
                </c:pt>
                <c:pt idx="39">
                  <c:v>296.25201416016</c:v>
                </c:pt>
                <c:pt idx="40">
                  <c:v>296.25201416016</c:v>
                </c:pt>
                <c:pt idx="41">
                  <c:v>296.25201416016</c:v>
                </c:pt>
                <c:pt idx="42">
                  <c:v>296.25201416016</c:v>
                </c:pt>
                <c:pt idx="43">
                  <c:v>295.10412597656</c:v>
                </c:pt>
                <c:pt idx="44">
                  <c:v>295.10412597656</c:v>
                </c:pt>
                <c:pt idx="45">
                  <c:v>296.25201416016</c:v>
                </c:pt>
                <c:pt idx="46">
                  <c:v>296.25201416016</c:v>
                </c:pt>
                <c:pt idx="47">
                  <c:v>296.25201416016</c:v>
                </c:pt>
                <c:pt idx="48">
                  <c:v>296.25201416016</c:v>
                </c:pt>
                <c:pt idx="49">
                  <c:v>295.10412597656</c:v>
                </c:pt>
                <c:pt idx="50">
                  <c:v>295.10412597656</c:v>
                </c:pt>
                <c:pt idx="51">
                  <c:v>295.10412597656</c:v>
                </c:pt>
                <c:pt idx="52">
                  <c:v>296.25201416016</c:v>
                </c:pt>
                <c:pt idx="53">
                  <c:v>295.10412597656</c:v>
                </c:pt>
                <c:pt idx="54">
                  <c:v>296.25201416016</c:v>
                </c:pt>
                <c:pt idx="55">
                  <c:v>295.10412597656</c:v>
                </c:pt>
                <c:pt idx="56">
                  <c:v>295.10412597656</c:v>
                </c:pt>
                <c:pt idx="57">
                  <c:v>296.25201416016</c:v>
                </c:pt>
                <c:pt idx="58">
                  <c:v>296.25201416016</c:v>
                </c:pt>
                <c:pt idx="59">
                  <c:v>296.25201416016</c:v>
                </c:pt>
                <c:pt idx="60">
                  <c:v>295.10412597656</c:v>
                </c:pt>
                <c:pt idx="61">
                  <c:v>295.10412597656</c:v>
                </c:pt>
                <c:pt idx="62">
                  <c:v>296.25201416016</c:v>
                </c:pt>
                <c:pt idx="63">
                  <c:v>296.25201416016</c:v>
                </c:pt>
                <c:pt idx="64">
                  <c:v>296.25201416016</c:v>
                </c:pt>
                <c:pt idx="65">
                  <c:v>296.25201416016</c:v>
                </c:pt>
                <c:pt idx="66">
                  <c:v>296.25201416016</c:v>
                </c:pt>
                <c:pt idx="67">
                  <c:v>295.10412597656</c:v>
                </c:pt>
                <c:pt idx="68">
                  <c:v>295.10412597656</c:v>
                </c:pt>
                <c:pt idx="69">
                  <c:v>295.10412597656</c:v>
                </c:pt>
                <c:pt idx="70">
                  <c:v>296.25201416016</c:v>
                </c:pt>
                <c:pt idx="71">
                  <c:v>296.25201416016</c:v>
                </c:pt>
                <c:pt idx="72">
                  <c:v>295.10412597656</c:v>
                </c:pt>
                <c:pt idx="73">
                  <c:v>295.10412597656</c:v>
                </c:pt>
                <c:pt idx="74">
                  <c:v>295.10412597656</c:v>
                </c:pt>
                <c:pt idx="75">
                  <c:v>295.10412597656</c:v>
                </c:pt>
                <c:pt idx="76">
                  <c:v>296.25201416016</c:v>
                </c:pt>
                <c:pt idx="77">
                  <c:v>295.10412597656</c:v>
                </c:pt>
                <c:pt idx="78">
                  <c:v>295.10412597656</c:v>
                </c:pt>
                <c:pt idx="79">
                  <c:v>295.10412597656</c:v>
                </c:pt>
                <c:pt idx="80">
                  <c:v>295.10412597656</c:v>
                </c:pt>
                <c:pt idx="81">
                  <c:v>296.25201416016</c:v>
                </c:pt>
                <c:pt idx="82">
                  <c:v>296.25201416016</c:v>
                </c:pt>
                <c:pt idx="83">
                  <c:v>295.10412597656</c:v>
                </c:pt>
                <c:pt idx="84">
                  <c:v>295.10412597656</c:v>
                </c:pt>
                <c:pt idx="85">
                  <c:v>295.10412597656</c:v>
                </c:pt>
                <c:pt idx="86">
                  <c:v>295.10412597656</c:v>
                </c:pt>
                <c:pt idx="87">
                  <c:v>295.10412597656</c:v>
                </c:pt>
                <c:pt idx="88">
                  <c:v>295.10412597656</c:v>
                </c:pt>
                <c:pt idx="89">
                  <c:v>295.10412597656</c:v>
                </c:pt>
                <c:pt idx="90">
                  <c:v>295.10412597656</c:v>
                </c:pt>
                <c:pt idx="91">
                  <c:v>295.10412597656</c:v>
                </c:pt>
                <c:pt idx="92">
                  <c:v>295.10412597656</c:v>
                </c:pt>
                <c:pt idx="93">
                  <c:v>295.10412597656</c:v>
                </c:pt>
                <c:pt idx="94">
                  <c:v>295.10412597656</c:v>
                </c:pt>
                <c:pt idx="95">
                  <c:v>296.25201416016</c:v>
                </c:pt>
                <c:pt idx="96">
                  <c:v>295.10412597656</c:v>
                </c:pt>
                <c:pt idx="97">
                  <c:v>295.10412597656</c:v>
                </c:pt>
                <c:pt idx="98">
                  <c:v>295.10412597656</c:v>
                </c:pt>
                <c:pt idx="99">
                  <c:v>295.10412597656</c:v>
                </c:pt>
                <c:pt idx="100">
                  <c:v>295.10412597656</c:v>
                </c:pt>
                <c:pt idx="101">
                  <c:v>295.10412597656</c:v>
                </c:pt>
                <c:pt idx="102">
                  <c:v>295.10412597656</c:v>
                </c:pt>
                <c:pt idx="103">
                  <c:v>295.10412597656</c:v>
                </c:pt>
                <c:pt idx="104">
                  <c:v>295.10412597656</c:v>
                </c:pt>
                <c:pt idx="105">
                  <c:v>295.10412597656</c:v>
                </c:pt>
                <c:pt idx="106">
                  <c:v>295.10412597656</c:v>
                </c:pt>
                <c:pt idx="107">
                  <c:v>295.10412597656</c:v>
                </c:pt>
                <c:pt idx="108">
                  <c:v>295.10412597656</c:v>
                </c:pt>
                <c:pt idx="109">
                  <c:v>295.10412597656</c:v>
                </c:pt>
                <c:pt idx="110">
                  <c:v>295.10412597656</c:v>
                </c:pt>
                <c:pt idx="111">
                  <c:v>295.10412597656</c:v>
                </c:pt>
                <c:pt idx="112">
                  <c:v>295.10412597656</c:v>
                </c:pt>
                <c:pt idx="113">
                  <c:v>295.10412597656</c:v>
                </c:pt>
                <c:pt idx="114">
                  <c:v>295.10412597656</c:v>
                </c:pt>
                <c:pt idx="115">
                  <c:v>295.10412597656</c:v>
                </c:pt>
                <c:pt idx="116">
                  <c:v>295.10412597656</c:v>
                </c:pt>
                <c:pt idx="117">
                  <c:v>295.10412597656</c:v>
                </c:pt>
                <c:pt idx="118">
                  <c:v>295.10412597656</c:v>
                </c:pt>
                <c:pt idx="119">
                  <c:v>295.10412597656</c:v>
                </c:pt>
                <c:pt idx="120">
                  <c:v>293.96252441406</c:v>
                </c:pt>
                <c:pt idx="121">
                  <c:v>295.10412597656</c:v>
                </c:pt>
                <c:pt idx="122">
                  <c:v>295.10412597656</c:v>
                </c:pt>
                <c:pt idx="123">
                  <c:v>295.10412597656</c:v>
                </c:pt>
                <c:pt idx="124">
                  <c:v>295.10412597656</c:v>
                </c:pt>
                <c:pt idx="125">
                  <c:v>295.10412597656</c:v>
                </c:pt>
                <c:pt idx="126">
                  <c:v>295.10412597656</c:v>
                </c:pt>
                <c:pt idx="127">
                  <c:v>295.10412597656</c:v>
                </c:pt>
                <c:pt idx="128">
                  <c:v>293.96252441406</c:v>
                </c:pt>
                <c:pt idx="129">
                  <c:v>293.96252441406</c:v>
                </c:pt>
                <c:pt idx="130">
                  <c:v>293.96252441406</c:v>
                </c:pt>
                <c:pt idx="131">
                  <c:v>293.96252441406</c:v>
                </c:pt>
                <c:pt idx="132">
                  <c:v>295.10412597656</c:v>
                </c:pt>
                <c:pt idx="133">
                  <c:v>293.96252441406</c:v>
                </c:pt>
                <c:pt idx="134">
                  <c:v>293.96252441406</c:v>
                </c:pt>
                <c:pt idx="135">
                  <c:v>295.10412597656</c:v>
                </c:pt>
                <c:pt idx="136">
                  <c:v>293.96252441406</c:v>
                </c:pt>
                <c:pt idx="137">
                  <c:v>293.96252441406</c:v>
                </c:pt>
                <c:pt idx="138">
                  <c:v>293.96252441406</c:v>
                </c:pt>
                <c:pt idx="139">
                  <c:v>293.96252441406</c:v>
                </c:pt>
                <c:pt idx="140">
                  <c:v>293.96252441406</c:v>
                </c:pt>
                <c:pt idx="141">
                  <c:v>293.96252441406</c:v>
                </c:pt>
                <c:pt idx="142">
                  <c:v>293.96252441406</c:v>
                </c:pt>
                <c:pt idx="143">
                  <c:v>293.96252441406</c:v>
                </c:pt>
                <c:pt idx="144">
                  <c:v>293.96252441406</c:v>
                </c:pt>
                <c:pt idx="145">
                  <c:v>293.96252441406</c:v>
                </c:pt>
                <c:pt idx="146">
                  <c:v>293.96252441406</c:v>
                </c:pt>
                <c:pt idx="147">
                  <c:v>293.96252441406</c:v>
                </c:pt>
                <c:pt idx="148">
                  <c:v>293.96252441406</c:v>
                </c:pt>
                <c:pt idx="149">
                  <c:v>293.96252441406</c:v>
                </c:pt>
                <c:pt idx="150">
                  <c:v>293.96252441406</c:v>
                </c:pt>
                <c:pt idx="151">
                  <c:v>293.96252441406</c:v>
                </c:pt>
                <c:pt idx="152">
                  <c:v>293.96252441406</c:v>
                </c:pt>
                <c:pt idx="153">
                  <c:v>293.96252441406</c:v>
                </c:pt>
                <c:pt idx="154">
                  <c:v>293.96252441406</c:v>
                </c:pt>
                <c:pt idx="155">
                  <c:v>292.82708740234</c:v>
                </c:pt>
                <c:pt idx="156">
                  <c:v>293.96252441406</c:v>
                </c:pt>
                <c:pt idx="157">
                  <c:v>293.96252441406</c:v>
                </c:pt>
                <c:pt idx="158">
                  <c:v>292.82708740234</c:v>
                </c:pt>
                <c:pt idx="159">
                  <c:v>293.96252441406</c:v>
                </c:pt>
                <c:pt idx="160">
                  <c:v>292.82708740234</c:v>
                </c:pt>
                <c:pt idx="161">
                  <c:v>293.96252441406</c:v>
                </c:pt>
                <c:pt idx="162">
                  <c:v>292.82708740234</c:v>
                </c:pt>
                <c:pt idx="163">
                  <c:v>293.96252441406</c:v>
                </c:pt>
                <c:pt idx="164">
                  <c:v>292.82708740234</c:v>
                </c:pt>
                <c:pt idx="165">
                  <c:v>292.82708740234</c:v>
                </c:pt>
                <c:pt idx="166">
                  <c:v>292.82708740234</c:v>
                </c:pt>
                <c:pt idx="167">
                  <c:v>292.82708740234</c:v>
                </c:pt>
                <c:pt idx="168">
                  <c:v>292.82708740234</c:v>
                </c:pt>
                <c:pt idx="169">
                  <c:v>292.82708740234</c:v>
                </c:pt>
                <c:pt idx="170">
                  <c:v>292.82708740234</c:v>
                </c:pt>
                <c:pt idx="171">
                  <c:v>292.82708740234</c:v>
                </c:pt>
                <c:pt idx="172">
                  <c:v>292.82708740234</c:v>
                </c:pt>
                <c:pt idx="173">
                  <c:v>292.82708740234</c:v>
                </c:pt>
                <c:pt idx="174">
                  <c:v>292.82708740234</c:v>
                </c:pt>
                <c:pt idx="175">
                  <c:v>292.82708740234</c:v>
                </c:pt>
                <c:pt idx="176">
                  <c:v>292.82708740234</c:v>
                </c:pt>
                <c:pt idx="177">
                  <c:v>292.82708740234</c:v>
                </c:pt>
                <c:pt idx="178">
                  <c:v>291.6977233886699</c:v>
                </c:pt>
                <c:pt idx="179">
                  <c:v>292.82708740234</c:v>
                </c:pt>
                <c:pt idx="180">
                  <c:v>292.82708740234</c:v>
                </c:pt>
                <c:pt idx="181">
                  <c:v>291.6977233886699</c:v>
                </c:pt>
                <c:pt idx="182">
                  <c:v>291.6977233886699</c:v>
                </c:pt>
                <c:pt idx="183">
                  <c:v>292.82708740234</c:v>
                </c:pt>
                <c:pt idx="184">
                  <c:v>292.82708740234</c:v>
                </c:pt>
                <c:pt idx="185">
                  <c:v>291.6977233886699</c:v>
                </c:pt>
                <c:pt idx="186">
                  <c:v>291.6977233886699</c:v>
                </c:pt>
                <c:pt idx="187">
                  <c:v>291.6977233886699</c:v>
                </c:pt>
                <c:pt idx="188">
                  <c:v>291.6977233886699</c:v>
                </c:pt>
                <c:pt idx="189">
                  <c:v>291.6977233886699</c:v>
                </c:pt>
                <c:pt idx="190">
                  <c:v>291.6977233886699</c:v>
                </c:pt>
                <c:pt idx="191">
                  <c:v>291.6977233886699</c:v>
                </c:pt>
                <c:pt idx="192">
                  <c:v>291.6977233886699</c:v>
                </c:pt>
                <c:pt idx="193">
                  <c:v>291.6977233886699</c:v>
                </c:pt>
                <c:pt idx="194">
                  <c:v>291.6977233886699</c:v>
                </c:pt>
                <c:pt idx="195">
                  <c:v>291.6977233886699</c:v>
                </c:pt>
                <c:pt idx="196">
                  <c:v>291.6977233886699</c:v>
                </c:pt>
                <c:pt idx="197">
                  <c:v>291.6977233886699</c:v>
                </c:pt>
                <c:pt idx="198">
                  <c:v>290.57467651367</c:v>
                </c:pt>
                <c:pt idx="199">
                  <c:v>291.6977233886699</c:v>
                </c:pt>
                <c:pt idx="200">
                  <c:v>290.57467651367</c:v>
                </c:pt>
                <c:pt idx="201">
                  <c:v>290.57467651367</c:v>
                </c:pt>
                <c:pt idx="202">
                  <c:v>290.57467651367</c:v>
                </c:pt>
                <c:pt idx="203">
                  <c:v>290.57467651367</c:v>
                </c:pt>
                <c:pt idx="204">
                  <c:v>290.57467651367</c:v>
                </c:pt>
                <c:pt idx="205">
                  <c:v>290.57467651367</c:v>
                </c:pt>
                <c:pt idx="206">
                  <c:v>290.57467651367</c:v>
                </c:pt>
                <c:pt idx="207">
                  <c:v>290.57467651367</c:v>
                </c:pt>
                <c:pt idx="208">
                  <c:v>290.57467651367</c:v>
                </c:pt>
                <c:pt idx="209">
                  <c:v>290.57467651367</c:v>
                </c:pt>
                <c:pt idx="210">
                  <c:v>290.57467651367</c:v>
                </c:pt>
                <c:pt idx="211">
                  <c:v>290.57467651367</c:v>
                </c:pt>
                <c:pt idx="212">
                  <c:v>290.57467651367</c:v>
                </c:pt>
                <c:pt idx="213">
                  <c:v>290.57467651367</c:v>
                </c:pt>
                <c:pt idx="214">
                  <c:v>290.57467651367</c:v>
                </c:pt>
                <c:pt idx="215">
                  <c:v>290.57467651367</c:v>
                </c:pt>
                <c:pt idx="216">
                  <c:v>290.57467651367</c:v>
                </c:pt>
                <c:pt idx="217">
                  <c:v>290.57467651367</c:v>
                </c:pt>
                <c:pt idx="218">
                  <c:v>290.57467651367</c:v>
                </c:pt>
                <c:pt idx="219">
                  <c:v>290.57467651367</c:v>
                </c:pt>
                <c:pt idx="220">
                  <c:v>290.57467651367</c:v>
                </c:pt>
                <c:pt idx="221">
                  <c:v>290.57467651367</c:v>
                </c:pt>
                <c:pt idx="222">
                  <c:v>290.57467651367</c:v>
                </c:pt>
                <c:pt idx="223">
                  <c:v>289.457702636721</c:v>
                </c:pt>
                <c:pt idx="224">
                  <c:v>289.457702636721</c:v>
                </c:pt>
                <c:pt idx="225">
                  <c:v>289.457702636721</c:v>
                </c:pt>
                <c:pt idx="226">
                  <c:v>289.457702636721</c:v>
                </c:pt>
                <c:pt idx="227">
                  <c:v>289.457702636721</c:v>
                </c:pt>
                <c:pt idx="228">
                  <c:v>290.57467651367</c:v>
                </c:pt>
                <c:pt idx="229">
                  <c:v>289.457702636721</c:v>
                </c:pt>
                <c:pt idx="230">
                  <c:v>289.457702636721</c:v>
                </c:pt>
                <c:pt idx="231">
                  <c:v>289.457702636721</c:v>
                </c:pt>
                <c:pt idx="232">
                  <c:v>289.457702636721</c:v>
                </c:pt>
                <c:pt idx="233">
                  <c:v>289.457702636721</c:v>
                </c:pt>
                <c:pt idx="234">
                  <c:v>289.457702636721</c:v>
                </c:pt>
                <c:pt idx="235">
                  <c:v>289.457702636721</c:v>
                </c:pt>
                <c:pt idx="236">
                  <c:v>289.457702636721</c:v>
                </c:pt>
                <c:pt idx="237">
                  <c:v>289.457702636721</c:v>
                </c:pt>
                <c:pt idx="238">
                  <c:v>289.457702636721</c:v>
                </c:pt>
                <c:pt idx="239">
                  <c:v>289.457702636721</c:v>
                </c:pt>
                <c:pt idx="240">
                  <c:v>289.457702636721</c:v>
                </c:pt>
                <c:pt idx="241">
                  <c:v>289.457702636721</c:v>
                </c:pt>
                <c:pt idx="242">
                  <c:v>289.457702636721</c:v>
                </c:pt>
                <c:pt idx="243">
                  <c:v>289.457702636721</c:v>
                </c:pt>
                <c:pt idx="244">
                  <c:v>289.457702636721</c:v>
                </c:pt>
                <c:pt idx="245">
                  <c:v>289.457702636721</c:v>
                </c:pt>
                <c:pt idx="246">
                  <c:v>289.457702636721</c:v>
                </c:pt>
                <c:pt idx="247">
                  <c:v>288.34692382812</c:v>
                </c:pt>
                <c:pt idx="248">
                  <c:v>289.457702636721</c:v>
                </c:pt>
                <c:pt idx="249">
                  <c:v>288.34692382812</c:v>
                </c:pt>
                <c:pt idx="250">
                  <c:v>289.457702636721</c:v>
                </c:pt>
                <c:pt idx="251">
                  <c:v>288.34692382812</c:v>
                </c:pt>
                <c:pt idx="252">
                  <c:v>288.34692382812</c:v>
                </c:pt>
                <c:pt idx="253">
                  <c:v>288.34692382812</c:v>
                </c:pt>
                <c:pt idx="254">
                  <c:v>288.34692382812</c:v>
                </c:pt>
                <c:pt idx="255">
                  <c:v>288.34692382812</c:v>
                </c:pt>
                <c:pt idx="256">
                  <c:v>288.34692382812</c:v>
                </c:pt>
                <c:pt idx="257">
                  <c:v>288.34692382812</c:v>
                </c:pt>
                <c:pt idx="258">
                  <c:v>288.34692382812</c:v>
                </c:pt>
                <c:pt idx="259">
                  <c:v>288.34692382812</c:v>
                </c:pt>
                <c:pt idx="260">
                  <c:v>288.34692382812</c:v>
                </c:pt>
                <c:pt idx="261">
                  <c:v>288.34692382812</c:v>
                </c:pt>
                <c:pt idx="262">
                  <c:v>288.34692382812</c:v>
                </c:pt>
                <c:pt idx="263">
                  <c:v>288.34692382812</c:v>
                </c:pt>
                <c:pt idx="264">
                  <c:v>287.2421569824189</c:v>
                </c:pt>
                <c:pt idx="265">
                  <c:v>287.2421569824189</c:v>
                </c:pt>
                <c:pt idx="266">
                  <c:v>288.34692382812</c:v>
                </c:pt>
                <c:pt idx="267">
                  <c:v>288.34692382812</c:v>
                </c:pt>
                <c:pt idx="268">
                  <c:v>288.34692382812</c:v>
                </c:pt>
                <c:pt idx="269">
                  <c:v>287.2421569824189</c:v>
                </c:pt>
                <c:pt idx="270">
                  <c:v>287.2421569824189</c:v>
                </c:pt>
                <c:pt idx="271">
                  <c:v>288.34692382812</c:v>
                </c:pt>
                <c:pt idx="272">
                  <c:v>288.34692382812</c:v>
                </c:pt>
                <c:pt idx="273">
                  <c:v>287.2421569824189</c:v>
                </c:pt>
                <c:pt idx="274">
                  <c:v>287.2421569824189</c:v>
                </c:pt>
                <c:pt idx="275">
                  <c:v>287.2421569824189</c:v>
                </c:pt>
                <c:pt idx="276">
                  <c:v>287.2421569824189</c:v>
                </c:pt>
                <c:pt idx="277">
                  <c:v>287.2421569824189</c:v>
                </c:pt>
                <c:pt idx="278">
                  <c:v>287.2421569824189</c:v>
                </c:pt>
                <c:pt idx="279">
                  <c:v>287.2421569824189</c:v>
                </c:pt>
                <c:pt idx="280">
                  <c:v>287.2421569824189</c:v>
                </c:pt>
                <c:pt idx="281">
                  <c:v>287.2421569824189</c:v>
                </c:pt>
                <c:pt idx="282">
                  <c:v>287.2421569824189</c:v>
                </c:pt>
                <c:pt idx="283">
                  <c:v>287.2421569824189</c:v>
                </c:pt>
                <c:pt idx="284">
                  <c:v>287.2421569824189</c:v>
                </c:pt>
                <c:pt idx="285">
                  <c:v>287.2421569824189</c:v>
                </c:pt>
                <c:pt idx="286">
                  <c:v>287.2421569824189</c:v>
                </c:pt>
                <c:pt idx="287">
                  <c:v>287.2421569824189</c:v>
                </c:pt>
                <c:pt idx="288">
                  <c:v>287.2421569824189</c:v>
                </c:pt>
                <c:pt idx="289">
                  <c:v>287.2421569824189</c:v>
                </c:pt>
                <c:pt idx="290">
                  <c:v>287.2421569824189</c:v>
                </c:pt>
                <c:pt idx="291">
                  <c:v>287.2421569824189</c:v>
                </c:pt>
                <c:pt idx="292">
                  <c:v>286.14343261719</c:v>
                </c:pt>
                <c:pt idx="293">
                  <c:v>287.2421569824189</c:v>
                </c:pt>
                <c:pt idx="294">
                  <c:v>286.14343261719</c:v>
                </c:pt>
                <c:pt idx="295">
                  <c:v>286.14343261719</c:v>
                </c:pt>
                <c:pt idx="296">
                  <c:v>286.14343261719</c:v>
                </c:pt>
                <c:pt idx="297">
                  <c:v>286.14343261719</c:v>
                </c:pt>
                <c:pt idx="298">
                  <c:v>286.14343261719</c:v>
                </c:pt>
                <c:pt idx="299">
                  <c:v>286.14343261719</c:v>
                </c:pt>
                <c:pt idx="300">
                  <c:v>287.2421569824189</c:v>
                </c:pt>
                <c:pt idx="301">
                  <c:v>286.14343261719</c:v>
                </c:pt>
                <c:pt idx="302">
                  <c:v>286.14343261719</c:v>
                </c:pt>
                <c:pt idx="303">
                  <c:v>286.14343261719</c:v>
                </c:pt>
                <c:pt idx="304">
                  <c:v>286.14343261719</c:v>
                </c:pt>
                <c:pt idx="305">
                  <c:v>286.14343261719</c:v>
                </c:pt>
                <c:pt idx="306">
                  <c:v>286.14343261719</c:v>
                </c:pt>
                <c:pt idx="307">
                  <c:v>286.14343261719</c:v>
                </c:pt>
                <c:pt idx="308">
                  <c:v>286.14343261719</c:v>
                </c:pt>
                <c:pt idx="309">
                  <c:v>286.14343261719</c:v>
                </c:pt>
                <c:pt idx="310">
                  <c:v>286.14343261719</c:v>
                </c:pt>
                <c:pt idx="311">
                  <c:v>286.14343261719</c:v>
                </c:pt>
                <c:pt idx="312">
                  <c:v>286.14343261719</c:v>
                </c:pt>
                <c:pt idx="313">
                  <c:v>286.14343261719</c:v>
                </c:pt>
                <c:pt idx="314">
                  <c:v>286.14343261719</c:v>
                </c:pt>
                <c:pt idx="315">
                  <c:v>286.14343261719</c:v>
                </c:pt>
                <c:pt idx="316">
                  <c:v>286.14343261719</c:v>
                </c:pt>
                <c:pt idx="317">
                  <c:v>286.14343261719</c:v>
                </c:pt>
                <c:pt idx="318">
                  <c:v>286.14343261719</c:v>
                </c:pt>
                <c:pt idx="319">
                  <c:v>286.14343261719</c:v>
                </c:pt>
                <c:pt idx="320">
                  <c:v>286.14343261719</c:v>
                </c:pt>
                <c:pt idx="321">
                  <c:v>286.14343261719</c:v>
                </c:pt>
                <c:pt idx="322">
                  <c:v>286.14343261719</c:v>
                </c:pt>
                <c:pt idx="323">
                  <c:v>286.14343261719</c:v>
                </c:pt>
                <c:pt idx="324">
                  <c:v>286.14343261719</c:v>
                </c:pt>
                <c:pt idx="325">
                  <c:v>285.05065917969</c:v>
                </c:pt>
                <c:pt idx="326">
                  <c:v>286.14343261719</c:v>
                </c:pt>
                <c:pt idx="327">
                  <c:v>285.05065917969</c:v>
                </c:pt>
                <c:pt idx="328">
                  <c:v>285.05065917969</c:v>
                </c:pt>
                <c:pt idx="329">
                  <c:v>286.14343261719</c:v>
                </c:pt>
                <c:pt idx="330">
                  <c:v>285.05065917969</c:v>
                </c:pt>
                <c:pt idx="331">
                  <c:v>285.05065917969</c:v>
                </c:pt>
                <c:pt idx="332">
                  <c:v>285.05065917969</c:v>
                </c:pt>
                <c:pt idx="333">
                  <c:v>285.05065917969</c:v>
                </c:pt>
                <c:pt idx="334">
                  <c:v>285.05065917969</c:v>
                </c:pt>
                <c:pt idx="335">
                  <c:v>285.05065917969</c:v>
                </c:pt>
                <c:pt idx="336">
                  <c:v>285.05065917969</c:v>
                </c:pt>
                <c:pt idx="337">
                  <c:v>285.05065917969</c:v>
                </c:pt>
                <c:pt idx="338">
                  <c:v>285.05065917969</c:v>
                </c:pt>
                <c:pt idx="339">
                  <c:v>285.05065917969</c:v>
                </c:pt>
                <c:pt idx="340">
                  <c:v>285.05065917969</c:v>
                </c:pt>
                <c:pt idx="341">
                  <c:v>285.05065917969</c:v>
                </c:pt>
                <c:pt idx="342">
                  <c:v>285.05065917969</c:v>
                </c:pt>
                <c:pt idx="343">
                  <c:v>285.05065917969</c:v>
                </c:pt>
                <c:pt idx="344">
                  <c:v>285.05065917969</c:v>
                </c:pt>
                <c:pt idx="345">
                  <c:v>285.05065917969</c:v>
                </c:pt>
                <c:pt idx="346">
                  <c:v>285.05065917969</c:v>
                </c:pt>
                <c:pt idx="347">
                  <c:v>285.05065917969</c:v>
                </c:pt>
                <c:pt idx="348">
                  <c:v>285.05065917969</c:v>
                </c:pt>
                <c:pt idx="349">
                  <c:v>285.05065917969</c:v>
                </c:pt>
                <c:pt idx="350">
                  <c:v>283.9639892578089</c:v>
                </c:pt>
                <c:pt idx="351">
                  <c:v>283.9639892578089</c:v>
                </c:pt>
                <c:pt idx="352">
                  <c:v>283.9639892578089</c:v>
                </c:pt>
                <c:pt idx="353">
                  <c:v>283.9639892578089</c:v>
                </c:pt>
                <c:pt idx="354">
                  <c:v>283.9639892578089</c:v>
                </c:pt>
                <c:pt idx="355">
                  <c:v>285.05065917969</c:v>
                </c:pt>
                <c:pt idx="356">
                  <c:v>283.9639892578089</c:v>
                </c:pt>
                <c:pt idx="357">
                  <c:v>283.9639892578089</c:v>
                </c:pt>
                <c:pt idx="358">
                  <c:v>283.9639892578089</c:v>
                </c:pt>
                <c:pt idx="359">
                  <c:v>283.9639892578089</c:v>
                </c:pt>
                <c:pt idx="360">
                  <c:v>283.9639892578089</c:v>
                </c:pt>
                <c:pt idx="361">
                  <c:v>283.9639892578089</c:v>
                </c:pt>
                <c:pt idx="362">
                  <c:v>283.9639892578089</c:v>
                </c:pt>
                <c:pt idx="363">
                  <c:v>283.9639892578089</c:v>
                </c:pt>
                <c:pt idx="364">
                  <c:v>283.9639892578089</c:v>
                </c:pt>
                <c:pt idx="365">
                  <c:v>283.9639892578089</c:v>
                </c:pt>
                <c:pt idx="366">
                  <c:v>283.9639892578089</c:v>
                </c:pt>
                <c:pt idx="367">
                  <c:v>283.9639892578089</c:v>
                </c:pt>
                <c:pt idx="368">
                  <c:v>283.9639892578089</c:v>
                </c:pt>
                <c:pt idx="369">
                  <c:v>283.9639892578089</c:v>
                </c:pt>
                <c:pt idx="370">
                  <c:v>283.9639892578089</c:v>
                </c:pt>
                <c:pt idx="371">
                  <c:v>283.9639892578089</c:v>
                </c:pt>
                <c:pt idx="372">
                  <c:v>283.9639892578089</c:v>
                </c:pt>
                <c:pt idx="373">
                  <c:v>283.9639892578089</c:v>
                </c:pt>
                <c:pt idx="374">
                  <c:v>283.9639892578089</c:v>
                </c:pt>
                <c:pt idx="375">
                  <c:v>283.9639892578089</c:v>
                </c:pt>
                <c:pt idx="376">
                  <c:v>283.9639892578089</c:v>
                </c:pt>
                <c:pt idx="377">
                  <c:v>283.9639892578089</c:v>
                </c:pt>
                <c:pt idx="378">
                  <c:v>282.883148193361</c:v>
                </c:pt>
                <c:pt idx="379">
                  <c:v>282.883148193361</c:v>
                </c:pt>
                <c:pt idx="380">
                  <c:v>282.883148193361</c:v>
                </c:pt>
                <c:pt idx="381">
                  <c:v>283.9639892578089</c:v>
                </c:pt>
                <c:pt idx="382">
                  <c:v>282.883148193361</c:v>
                </c:pt>
                <c:pt idx="383">
                  <c:v>282.883148193361</c:v>
                </c:pt>
                <c:pt idx="384">
                  <c:v>282.883148193361</c:v>
                </c:pt>
                <c:pt idx="385">
                  <c:v>282.883148193361</c:v>
                </c:pt>
                <c:pt idx="386">
                  <c:v>282.883148193361</c:v>
                </c:pt>
                <c:pt idx="387">
                  <c:v>282.883148193361</c:v>
                </c:pt>
                <c:pt idx="388">
                  <c:v>283.9639892578089</c:v>
                </c:pt>
                <c:pt idx="389">
                  <c:v>282.883148193361</c:v>
                </c:pt>
                <c:pt idx="390">
                  <c:v>282.883148193361</c:v>
                </c:pt>
                <c:pt idx="391">
                  <c:v>282.883148193361</c:v>
                </c:pt>
                <c:pt idx="392">
                  <c:v>282.883148193361</c:v>
                </c:pt>
                <c:pt idx="393">
                  <c:v>282.883148193361</c:v>
                </c:pt>
                <c:pt idx="394">
                  <c:v>282.883148193361</c:v>
                </c:pt>
                <c:pt idx="395">
                  <c:v>282.883148193361</c:v>
                </c:pt>
                <c:pt idx="396">
                  <c:v>281.80828857422</c:v>
                </c:pt>
                <c:pt idx="397">
                  <c:v>282.883148193361</c:v>
                </c:pt>
                <c:pt idx="398">
                  <c:v>282.883148193361</c:v>
                </c:pt>
                <c:pt idx="399">
                  <c:v>282.883148193361</c:v>
                </c:pt>
                <c:pt idx="400">
                  <c:v>282.883148193361</c:v>
                </c:pt>
                <c:pt idx="401">
                  <c:v>281.80828857422</c:v>
                </c:pt>
                <c:pt idx="402">
                  <c:v>282.883148193361</c:v>
                </c:pt>
                <c:pt idx="403">
                  <c:v>281.80828857422</c:v>
                </c:pt>
                <c:pt idx="404">
                  <c:v>281.80828857422</c:v>
                </c:pt>
                <c:pt idx="405">
                  <c:v>281.80828857422</c:v>
                </c:pt>
                <c:pt idx="406">
                  <c:v>281.80828857422</c:v>
                </c:pt>
                <c:pt idx="407">
                  <c:v>281.80828857422</c:v>
                </c:pt>
                <c:pt idx="408">
                  <c:v>281.80828857422</c:v>
                </c:pt>
                <c:pt idx="409">
                  <c:v>281.80828857422</c:v>
                </c:pt>
                <c:pt idx="410">
                  <c:v>281.80828857422</c:v>
                </c:pt>
                <c:pt idx="411">
                  <c:v>281.80828857422</c:v>
                </c:pt>
                <c:pt idx="412">
                  <c:v>281.80828857422</c:v>
                </c:pt>
                <c:pt idx="413">
                  <c:v>281.80828857422</c:v>
                </c:pt>
                <c:pt idx="414">
                  <c:v>281.80828857422</c:v>
                </c:pt>
                <c:pt idx="415">
                  <c:v>281.80828857422</c:v>
                </c:pt>
                <c:pt idx="416">
                  <c:v>281.80828857422</c:v>
                </c:pt>
                <c:pt idx="417">
                  <c:v>281.80828857422</c:v>
                </c:pt>
                <c:pt idx="418">
                  <c:v>281.80828857422</c:v>
                </c:pt>
                <c:pt idx="419">
                  <c:v>281.80828857422</c:v>
                </c:pt>
                <c:pt idx="420">
                  <c:v>281.80828857422</c:v>
                </c:pt>
                <c:pt idx="421">
                  <c:v>281.80828857422</c:v>
                </c:pt>
                <c:pt idx="422">
                  <c:v>281.80828857422</c:v>
                </c:pt>
                <c:pt idx="423">
                  <c:v>281.80828857422</c:v>
                </c:pt>
                <c:pt idx="424">
                  <c:v>281.80828857422</c:v>
                </c:pt>
                <c:pt idx="425">
                  <c:v>281.80828857422</c:v>
                </c:pt>
                <c:pt idx="426">
                  <c:v>281.80828857422</c:v>
                </c:pt>
                <c:pt idx="427">
                  <c:v>281.80828857422</c:v>
                </c:pt>
                <c:pt idx="428">
                  <c:v>281.80828857422</c:v>
                </c:pt>
                <c:pt idx="429">
                  <c:v>281.80828857422</c:v>
                </c:pt>
                <c:pt idx="430">
                  <c:v>281.80828857422</c:v>
                </c:pt>
                <c:pt idx="431">
                  <c:v>280.7393798828089</c:v>
                </c:pt>
                <c:pt idx="432">
                  <c:v>281.80828857422</c:v>
                </c:pt>
                <c:pt idx="433">
                  <c:v>281.80828857422</c:v>
                </c:pt>
                <c:pt idx="434">
                  <c:v>281.80828857422</c:v>
                </c:pt>
                <c:pt idx="435">
                  <c:v>281.80828857422</c:v>
                </c:pt>
                <c:pt idx="436">
                  <c:v>281.80828857422</c:v>
                </c:pt>
                <c:pt idx="437">
                  <c:v>281.80828857422</c:v>
                </c:pt>
                <c:pt idx="438">
                  <c:v>280.7393798828089</c:v>
                </c:pt>
                <c:pt idx="439">
                  <c:v>281.80828857422</c:v>
                </c:pt>
                <c:pt idx="440">
                  <c:v>281.80828857422</c:v>
                </c:pt>
                <c:pt idx="441">
                  <c:v>280.7393798828089</c:v>
                </c:pt>
                <c:pt idx="442">
                  <c:v>281.80828857422</c:v>
                </c:pt>
                <c:pt idx="443">
                  <c:v>280.7393798828089</c:v>
                </c:pt>
                <c:pt idx="444">
                  <c:v>281.80828857422</c:v>
                </c:pt>
                <c:pt idx="445">
                  <c:v>280.7393798828089</c:v>
                </c:pt>
                <c:pt idx="446">
                  <c:v>280.7393798828089</c:v>
                </c:pt>
                <c:pt idx="447">
                  <c:v>280.7393798828089</c:v>
                </c:pt>
                <c:pt idx="448">
                  <c:v>280.7393798828089</c:v>
                </c:pt>
                <c:pt idx="449">
                  <c:v>280.7393798828089</c:v>
                </c:pt>
                <c:pt idx="450">
                  <c:v>280.7393798828089</c:v>
                </c:pt>
                <c:pt idx="451">
                  <c:v>280.7393798828089</c:v>
                </c:pt>
                <c:pt idx="452">
                  <c:v>280.7393798828089</c:v>
                </c:pt>
                <c:pt idx="453">
                  <c:v>280.7393798828089</c:v>
                </c:pt>
                <c:pt idx="454">
                  <c:v>280.7393798828089</c:v>
                </c:pt>
                <c:pt idx="455">
                  <c:v>280.7393798828089</c:v>
                </c:pt>
                <c:pt idx="456">
                  <c:v>280.7393798828089</c:v>
                </c:pt>
                <c:pt idx="457">
                  <c:v>280.7393798828089</c:v>
                </c:pt>
                <c:pt idx="458">
                  <c:v>280.7393798828089</c:v>
                </c:pt>
                <c:pt idx="459">
                  <c:v>280.7393798828089</c:v>
                </c:pt>
                <c:pt idx="460">
                  <c:v>280.7393798828089</c:v>
                </c:pt>
                <c:pt idx="461">
                  <c:v>280.7393798828089</c:v>
                </c:pt>
                <c:pt idx="462">
                  <c:v>280.7393798828089</c:v>
                </c:pt>
                <c:pt idx="463">
                  <c:v>280.7393798828089</c:v>
                </c:pt>
                <c:pt idx="464">
                  <c:v>280.7393798828089</c:v>
                </c:pt>
                <c:pt idx="465">
                  <c:v>280.7393798828089</c:v>
                </c:pt>
                <c:pt idx="466">
                  <c:v>279.61001586914</c:v>
                </c:pt>
                <c:pt idx="467">
                  <c:v>280.7393798828089</c:v>
                </c:pt>
                <c:pt idx="468">
                  <c:v>280.7393798828089</c:v>
                </c:pt>
                <c:pt idx="469">
                  <c:v>280.7393798828089</c:v>
                </c:pt>
                <c:pt idx="470">
                  <c:v>280.7393798828089</c:v>
                </c:pt>
                <c:pt idx="471">
                  <c:v>280.7393798828089</c:v>
                </c:pt>
                <c:pt idx="472">
                  <c:v>279.61001586914</c:v>
                </c:pt>
                <c:pt idx="473">
                  <c:v>280.7393798828089</c:v>
                </c:pt>
                <c:pt idx="474">
                  <c:v>279.61001586914</c:v>
                </c:pt>
                <c:pt idx="475">
                  <c:v>280.7393798828089</c:v>
                </c:pt>
                <c:pt idx="476">
                  <c:v>279.61001586914</c:v>
                </c:pt>
                <c:pt idx="477">
                  <c:v>279.61001586914</c:v>
                </c:pt>
                <c:pt idx="478">
                  <c:v>279.61001586914</c:v>
                </c:pt>
                <c:pt idx="479">
                  <c:v>280.7393798828089</c:v>
                </c:pt>
                <c:pt idx="480">
                  <c:v>279.61001586914</c:v>
                </c:pt>
                <c:pt idx="481">
                  <c:v>279.61001586914</c:v>
                </c:pt>
                <c:pt idx="482">
                  <c:v>279.61001586914</c:v>
                </c:pt>
                <c:pt idx="483">
                  <c:v>279.61001586914</c:v>
                </c:pt>
                <c:pt idx="484">
                  <c:v>279.61001586914</c:v>
                </c:pt>
                <c:pt idx="485">
                  <c:v>279.61001586914</c:v>
                </c:pt>
                <c:pt idx="486">
                  <c:v>279.61001586914</c:v>
                </c:pt>
                <c:pt idx="487">
                  <c:v>279.61001586914</c:v>
                </c:pt>
                <c:pt idx="488">
                  <c:v>279.61001586914</c:v>
                </c:pt>
                <c:pt idx="489">
                  <c:v>279.61001586914</c:v>
                </c:pt>
                <c:pt idx="490">
                  <c:v>279.61001586914</c:v>
                </c:pt>
                <c:pt idx="491">
                  <c:v>279.61001586914</c:v>
                </c:pt>
                <c:pt idx="492">
                  <c:v>279.61001586914</c:v>
                </c:pt>
                <c:pt idx="493">
                  <c:v>279.61001586914</c:v>
                </c:pt>
                <c:pt idx="494">
                  <c:v>279.61001586914</c:v>
                </c:pt>
                <c:pt idx="495">
                  <c:v>279.61001586914</c:v>
                </c:pt>
                <c:pt idx="496">
                  <c:v>279.61001586914</c:v>
                </c:pt>
                <c:pt idx="497">
                  <c:v>279.61001586914</c:v>
                </c:pt>
                <c:pt idx="498">
                  <c:v>279.61001586914</c:v>
                </c:pt>
                <c:pt idx="499">
                  <c:v>279.61001586914</c:v>
                </c:pt>
                <c:pt idx="500">
                  <c:v>279.61001586914</c:v>
                </c:pt>
                <c:pt idx="501">
                  <c:v>279.61001586914</c:v>
                </c:pt>
                <c:pt idx="502">
                  <c:v>279.61001586914</c:v>
                </c:pt>
                <c:pt idx="503">
                  <c:v>279.61001586914</c:v>
                </c:pt>
                <c:pt idx="504">
                  <c:v>279.61001586914</c:v>
                </c:pt>
                <c:pt idx="505">
                  <c:v>279.61001586914</c:v>
                </c:pt>
                <c:pt idx="506">
                  <c:v>279.61001586914</c:v>
                </c:pt>
                <c:pt idx="507">
                  <c:v>279.61001586914</c:v>
                </c:pt>
                <c:pt idx="508">
                  <c:v>279.61001586914</c:v>
                </c:pt>
                <c:pt idx="509">
                  <c:v>279.61001586914</c:v>
                </c:pt>
                <c:pt idx="510">
                  <c:v>278.55310058594</c:v>
                </c:pt>
                <c:pt idx="511">
                  <c:v>279.61001586914</c:v>
                </c:pt>
                <c:pt idx="512">
                  <c:v>278.55310058594</c:v>
                </c:pt>
                <c:pt idx="513">
                  <c:v>279.61001586914</c:v>
                </c:pt>
                <c:pt idx="514">
                  <c:v>278.55310058594</c:v>
                </c:pt>
                <c:pt idx="515">
                  <c:v>279.61001586914</c:v>
                </c:pt>
                <c:pt idx="516">
                  <c:v>279.61001586914</c:v>
                </c:pt>
                <c:pt idx="517">
                  <c:v>278.55310058594</c:v>
                </c:pt>
                <c:pt idx="518">
                  <c:v>279.61001586914</c:v>
                </c:pt>
                <c:pt idx="519">
                  <c:v>278.55310058594</c:v>
                </c:pt>
                <c:pt idx="520">
                  <c:v>278.55310058594</c:v>
                </c:pt>
                <c:pt idx="521">
                  <c:v>278.55310058594</c:v>
                </c:pt>
                <c:pt idx="522">
                  <c:v>278.55310058594</c:v>
                </c:pt>
                <c:pt idx="523">
                  <c:v>278.55310058594</c:v>
                </c:pt>
                <c:pt idx="524">
                  <c:v>278.55310058594</c:v>
                </c:pt>
                <c:pt idx="525">
                  <c:v>278.55310058594</c:v>
                </c:pt>
                <c:pt idx="526">
                  <c:v>278.55310058594</c:v>
                </c:pt>
                <c:pt idx="527">
                  <c:v>278.55310058594</c:v>
                </c:pt>
                <c:pt idx="528">
                  <c:v>278.55310058594</c:v>
                </c:pt>
                <c:pt idx="529">
                  <c:v>278.55310058594</c:v>
                </c:pt>
                <c:pt idx="530">
                  <c:v>278.55310058594</c:v>
                </c:pt>
                <c:pt idx="531">
                  <c:v>278.55310058594</c:v>
                </c:pt>
                <c:pt idx="532">
                  <c:v>278.55310058594</c:v>
                </c:pt>
                <c:pt idx="533">
                  <c:v>278.55310058594</c:v>
                </c:pt>
                <c:pt idx="534">
                  <c:v>278.55310058594</c:v>
                </c:pt>
                <c:pt idx="535">
                  <c:v>278.55310058594</c:v>
                </c:pt>
                <c:pt idx="536">
                  <c:v>278.55310058594</c:v>
                </c:pt>
                <c:pt idx="537">
                  <c:v>278.55310058594</c:v>
                </c:pt>
                <c:pt idx="538">
                  <c:v>278.55310058594</c:v>
                </c:pt>
                <c:pt idx="539">
                  <c:v>278.55310058594</c:v>
                </c:pt>
                <c:pt idx="540">
                  <c:v>278.55310058594</c:v>
                </c:pt>
                <c:pt idx="541">
                  <c:v>278.55310058594</c:v>
                </c:pt>
                <c:pt idx="542">
                  <c:v>278.55310058594</c:v>
                </c:pt>
                <c:pt idx="543">
                  <c:v>278.55310058594</c:v>
                </c:pt>
                <c:pt idx="544">
                  <c:v>278.55310058594</c:v>
                </c:pt>
                <c:pt idx="545">
                  <c:v>278.55310058594</c:v>
                </c:pt>
                <c:pt idx="546">
                  <c:v>278.55310058594</c:v>
                </c:pt>
                <c:pt idx="547">
                  <c:v>278.55310058594</c:v>
                </c:pt>
                <c:pt idx="548">
                  <c:v>278.55310058594</c:v>
                </c:pt>
                <c:pt idx="549">
                  <c:v>278.55310058594</c:v>
                </c:pt>
                <c:pt idx="550">
                  <c:v>278.55310058594</c:v>
                </c:pt>
                <c:pt idx="551">
                  <c:v>278.55310058594</c:v>
                </c:pt>
                <c:pt idx="552">
                  <c:v>277.502075195311</c:v>
                </c:pt>
                <c:pt idx="553">
                  <c:v>277.502075195311</c:v>
                </c:pt>
                <c:pt idx="554">
                  <c:v>278.55310058594</c:v>
                </c:pt>
                <c:pt idx="555">
                  <c:v>278.55310058594</c:v>
                </c:pt>
                <c:pt idx="556">
                  <c:v>278.55310058594</c:v>
                </c:pt>
                <c:pt idx="557">
                  <c:v>278.55310058594</c:v>
                </c:pt>
                <c:pt idx="558">
                  <c:v>278.55310058594</c:v>
                </c:pt>
                <c:pt idx="559">
                  <c:v>277.502075195311</c:v>
                </c:pt>
                <c:pt idx="560">
                  <c:v>277.502075195311</c:v>
                </c:pt>
                <c:pt idx="561">
                  <c:v>278.55310058594</c:v>
                </c:pt>
                <c:pt idx="562">
                  <c:v>277.502075195311</c:v>
                </c:pt>
                <c:pt idx="563">
                  <c:v>277.502075195311</c:v>
                </c:pt>
                <c:pt idx="564">
                  <c:v>277.502075195311</c:v>
                </c:pt>
                <c:pt idx="565">
                  <c:v>278.55310058594</c:v>
                </c:pt>
                <c:pt idx="566">
                  <c:v>278.55310058594</c:v>
                </c:pt>
                <c:pt idx="567">
                  <c:v>277.502075195311</c:v>
                </c:pt>
                <c:pt idx="568">
                  <c:v>278.55310058594</c:v>
                </c:pt>
                <c:pt idx="569">
                  <c:v>277.502075195311</c:v>
                </c:pt>
                <c:pt idx="570">
                  <c:v>277.502075195311</c:v>
                </c:pt>
                <c:pt idx="571">
                  <c:v>277.502075195311</c:v>
                </c:pt>
                <c:pt idx="572">
                  <c:v>277.502075195311</c:v>
                </c:pt>
                <c:pt idx="573">
                  <c:v>277.502075195311</c:v>
                </c:pt>
                <c:pt idx="574">
                  <c:v>277.502075195311</c:v>
                </c:pt>
                <c:pt idx="575">
                  <c:v>277.502075195311</c:v>
                </c:pt>
                <c:pt idx="576">
                  <c:v>277.502075195311</c:v>
                </c:pt>
                <c:pt idx="577">
                  <c:v>277.502075195311</c:v>
                </c:pt>
                <c:pt idx="578">
                  <c:v>277.502075195311</c:v>
                </c:pt>
                <c:pt idx="579">
                  <c:v>277.502075195311</c:v>
                </c:pt>
                <c:pt idx="580">
                  <c:v>277.502075195311</c:v>
                </c:pt>
                <c:pt idx="581">
                  <c:v>277.502075195311</c:v>
                </c:pt>
                <c:pt idx="582">
                  <c:v>277.502075195311</c:v>
                </c:pt>
                <c:pt idx="583">
                  <c:v>277.502075195311</c:v>
                </c:pt>
                <c:pt idx="584">
                  <c:v>277.502075195311</c:v>
                </c:pt>
                <c:pt idx="585">
                  <c:v>277.502075195311</c:v>
                </c:pt>
                <c:pt idx="586">
                  <c:v>277.502075195311</c:v>
                </c:pt>
                <c:pt idx="587">
                  <c:v>277.502075195311</c:v>
                </c:pt>
                <c:pt idx="588">
                  <c:v>277.502075195311</c:v>
                </c:pt>
                <c:pt idx="589">
                  <c:v>277.502075195311</c:v>
                </c:pt>
                <c:pt idx="590">
                  <c:v>277.502075195311</c:v>
                </c:pt>
                <c:pt idx="591">
                  <c:v>277.502075195311</c:v>
                </c:pt>
                <c:pt idx="592">
                  <c:v>277.502075195311</c:v>
                </c:pt>
                <c:pt idx="593">
                  <c:v>277.502075195311</c:v>
                </c:pt>
                <c:pt idx="594">
                  <c:v>277.502075195311</c:v>
                </c:pt>
                <c:pt idx="595">
                  <c:v>277.502075195311</c:v>
                </c:pt>
                <c:pt idx="596">
                  <c:v>277.502075195311</c:v>
                </c:pt>
                <c:pt idx="597">
                  <c:v>277.502075195311</c:v>
                </c:pt>
                <c:pt idx="598">
                  <c:v>277.502075195311</c:v>
                </c:pt>
                <c:pt idx="599">
                  <c:v>277.502075195311</c:v>
                </c:pt>
                <c:pt idx="600">
                  <c:v>277.502075195311</c:v>
                </c:pt>
                <c:pt idx="601">
                  <c:v>277.502075195311</c:v>
                </c:pt>
                <c:pt idx="602">
                  <c:v>277.502075195311</c:v>
                </c:pt>
                <c:pt idx="603">
                  <c:v>277.502075195311</c:v>
                </c:pt>
                <c:pt idx="604">
                  <c:v>277.502075195311</c:v>
                </c:pt>
                <c:pt idx="605">
                  <c:v>277.502075195311</c:v>
                </c:pt>
                <c:pt idx="606">
                  <c:v>277.502075195311</c:v>
                </c:pt>
                <c:pt idx="607">
                  <c:v>276.4567260742189</c:v>
                </c:pt>
                <c:pt idx="608">
                  <c:v>277.502075195311</c:v>
                </c:pt>
                <c:pt idx="609">
                  <c:v>277.502075195311</c:v>
                </c:pt>
                <c:pt idx="610">
                  <c:v>276.4567260742189</c:v>
                </c:pt>
                <c:pt idx="611">
                  <c:v>277.502075195311</c:v>
                </c:pt>
                <c:pt idx="612">
                  <c:v>276.4567260742189</c:v>
                </c:pt>
                <c:pt idx="613">
                  <c:v>277.502075195311</c:v>
                </c:pt>
                <c:pt idx="614">
                  <c:v>276.4567260742189</c:v>
                </c:pt>
                <c:pt idx="615">
                  <c:v>277.502075195311</c:v>
                </c:pt>
                <c:pt idx="616">
                  <c:v>277.502075195311</c:v>
                </c:pt>
                <c:pt idx="617">
                  <c:v>276.4567260742189</c:v>
                </c:pt>
                <c:pt idx="618">
                  <c:v>276.4567260742189</c:v>
                </c:pt>
                <c:pt idx="619">
                  <c:v>276.4567260742189</c:v>
                </c:pt>
                <c:pt idx="620">
                  <c:v>276.4567260742189</c:v>
                </c:pt>
                <c:pt idx="621">
                  <c:v>276.4567260742189</c:v>
                </c:pt>
                <c:pt idx="622">
                  <c:v>276.4567260742189</c:v>
                </c:pt>
                <c:pt idx="623">
                  <c:v>276.4567260742189</c:v>
                </c:pt>
                <c:pt idx="624">
                  <c:v>276.4567260742189</c:v>
                </c:pt>
                <c:pt idx="625">
                  <c:v>276.4567260742189</c:v>
                </c:pt>
                <c:pt idx="626">
                  <c:v>276.4567260742189</c:v>
                </c:pt>
                <c:pt idx="627">
                  <c:v>276.4567260742189</c:v>
                </c:pt>
                <c:pt idx="628">
                  <c:v>276.4567260742189</c:v>
                </c:pt>
                <c:pt idx="629">
                  <c:v>276.4567260742189</c:v>
                </c:pt>
                <c:pt idx="630">
                  <c:v>276.4567260742189</c:v>
                </c:pt>
                <c:pt idx="631">
                  <c:v>276.4567260742189</c:v>
                </c:pt>
                <c:pt idx="632">
                  <c:v>276.4567260742189</c:v>
                </c:pt>
                <c:pt idx="633">
                  <c:v>276.4567260742189</c:v>
                </c:pt>
                <c:pt idx="634">
                  <c:v>276.4567260742189</c:v>
                </c:pt>
                <c:pt idx="635">
                  <c:v>276.4567260742189</c:v>
                </c:pt>
                <c:pt idx="636">
                  <c:v>276.4567260742189</c:v>
                </c:pt>
                <c:pt idx="637">
                  <c:v>276.4567260742189</c:v>
                </c:pt>
                <c:pt idx="638">
                  <c:v>276.4567260742189</c:v>
                </c:pt>
                <c:pt idx="639">
                  <c:v>276.4567260742189</c:v>
                </c:pt>
                <c:pt idx="640">
                  <c:v>276.4567260742189</c:v>
                </c:pt>
                <c:pt idx="641">
                  <c:v>276.4567260742189</c:v>
                </c:pt>
                <c:pt idx="642">
                  <c:v>276.4567260742189</c:v>
                </c:pt>
                <c:pt idx="643">
                  <c:v>276.4567260742189</c:v>
                </c:pt>
                <c:pt idx="644">
                  <c:v>276.4567260742189</c:v>
                </c:pt>
                <c:pt idx="645">
                  <c:v>276.4567260742189</c:v>
                </c:pt>
                <c:pt idx="646">
                  <c:v>276.4567260742189</c:v>
                </c:pt>
                <c:pt idx="647">
                  <c:v>276.4567260742189</c:v>
                </c:pt>
                <c:pt idx="648">
                  <c:v>276.4567260742189</c:v>
                </c:pt>
                <c:pt idx="649">
                  <c:v>276.4567260742189</c:v>
                </c:pt>
                <c:pt idx="650">
                  <c:v>276.4567260742189</c:v>
                </c:pt>
                <c:pt idx="651">
                  <c:v>276.4567260742189</c:v>
                </c:pt>
                <c:pt idx="652">
                  <c:v>276.4567260742189</c:v>
                </c:pt>
                <c:pt idx="653">
                  <c:v>276.4567260742189</c:v>
                </c:pt>
                <c:pt idx="654">
                  <c:v>276.4567260742189</c:v>
                </c:pt>
                <c:pt idx="655">
                  <c:v>276.4567260742189</c:v>
                </c:pt>
                <c:pt idx="656">
                  <c:v>276.4567260742189</c:v>
                </c:pt>
                <c:pt idx="657">
                  <c:v>276.4567260742189</c:v>
                </c:pt>
                <c:pt idx="658">
                  <c:v>276.4567260742189</c:v>
                </c:pt>
                <c:pt idx="659">
                  <c:v>276.4567260742189</c:v>
                </c:pt>
                <c:pt idx="660">
                  <c:v>275.4170837402289</c:v>
                </c:pt>
                <c:pt idx="661">
                  <c:v>276.4567260742189</c:v>
                </c:pt>
                <c:pt idx="662">
                  <c:v>276.4567260742189</c:v>
                </c:pt>
                <c:pt idx="663">
                  <c:v>276.4567260742189</c:v>
                </c:pt>
                <c:pt idx="664">
                  <c:v>276.4567260742189</c:v>
                </c:pt>
                <c:pt idx="665">
                  <c:v>276.4567260742189</c:v>
                </c:pt>
                <c:pt idx="666">
                  <c:v>275.4170837402289</c:v>
                </c:pt>
                <c:pt idx="667">
                  <c:v>276.4567260742189</c:v>
                </c:pt>
                <c:pt idx="668">
                  <c:v>276.4567260742189</c:v>
                </c:pt>
                <c:pt idx="669">
                  <c:v>276.4567260742189</c:v>
                </c:pt>
                <c:pt idx="670">
                  <c:v>276.4567260742189</c:v>
                </c:pt>
                <c:pt idx="671">
                  <c:v>276.4567260742189</c:v>
                </c:pt>
                <c:pt idx="672">
                  <c:v>276.4567260742189</c:v>
                </c:pt>
                <c:pt idx="673">
                  <c:v>276.4567260742189</c:v>
                </c:pt>
                <c:pt idx="674">
                  <c:v>276.4567260742189</c:v>
                </c:pt>
                <c:pt idx="675">
                  <c:v>275.4170837402289</c:v>
                </c:pt>
                <c:pt idx="676">
                  <c:v>276.4567260742189</c:v>
                </c:pt>
                <c:pt idx="677">
                  <c:v>275.4170837402289</c:v>
                </c:pt>
                <c:pt idx="678">
                  <c:v>276.4567260742189</c:v>
                </c:pt>
                <c:pt idx="679">
                  <c:v>275.4170837402289</c:v>
                </c:pt>
                <c:pt idx="680">
                  <c:v>275.4170837402289</c:v>
                </c:pt>
                <c:pt idx="681">
                  <c:v>275.4170837402289</c:v>
                </c:pt>
                <c:pt idx="682">
                  <c:v>275.4170837402289</c:v>
                </c:pt>
                <c:pt idx="683">
                  <c:v>275.4170837402289</c:v>
                </c:pt>
                <c:pt idx="684">
                  <c:v>275.4170837402289</c:v>
                </c:pt>
                <c:pt idx="685">
                  <c:v>275.4170837402289</c:v>
                </c:pt>
                <c:pt idx="686">
                  <c:v>275.4170837402289</c:v>
                </c:pt>
                <c:pt idx="687">
                  <c:v>275.4170837402289</c:v>
                </c:pt>
                <c:pt idx="688">
                  <c:v>276.4567260742189</c:v>
                </c:pt>
                <c:pt idx="689">
                  <c:v>276.4567260742189</c:v>
                </c:pt>
                <c:pt idx="690">
                  <c:v>275.4170837402289</c:v>
                </c:pt>
                <c:pt idx="691">
                  <c:v>275.4170837402289</c:v>
                </c:pt>
                <c:pt idx="692">
                  <c:v>275.4170837402289</c:v>
                </c:pt>
                <c:pt idx="693">
                  <c:v>275.4170837402289</c:v>
                </c:pt>
                <c:pt idx="694">
                  <c:v>275.4170837402289</c:v>
                </c:pt>
                <c:pt idx="695">
                  <c:v>275.4170837402289</c:v>
                </c:pt>
                <c:pt idx="696">
                  <c:v>275.4170837402289</c:v>
                </c:pt>
                <c:pt idx="697">
                  <c:v>275.4170837402289</c:v>
                </c:pt>
                <c:pt idx="698">
                  <c:v>275.4170837402289</c:v>
                </c:pt>
                <c:pt idx="699">
                  <c:v>275.4170837402289</c:v>
                </c:pt>
                <c:pt idx="700">
                  <c:v>275.4170837402289</c:v>
                </c:pt>
                <c:pt idx="701">
                  <c:v>275.4170837402289</c:v>
                </c:pt>
                <c:pt idx="702">
                  <c:v>275.4170837402289</c:v>
                </c:pt>
                <c:pt idx="703">
                  <c:v>275.4170837402289</c:v>
                </c:pt>
                <c:pt idx="704">
                  <c:v>275.4170837402289</c:v>
                </c:pt>
                <c:pt idx="705">
                  <c:v>275.4170837402289</c:v>
                </c:pt>
                <c:pt idx="706">
                  <c:v>275.4170837402289</c:v>
                </c:pt>
                <c:pt idx="707">
                  <c:v>275.4170837402289</c:v>
                </c:pt>
                <c:pt idx="708">
                  <c:v>275.4170837402289</c:v>
                </c:pt>
                <c:pt idx="709">
                  <c:v>275.4170837402289</c:v>
                </c:pt>
                <c:pt idx="710">
                  <c:v>275.4170837402289</c:v>
                </c:pt>
                <c:pt idx="711">
                  <c:v>275.4170837402289</c:v>
                </c:pt>
                <c:pt idx="712">
                  <c:v>275.4170837402289</c:v>
                </c:pt>
                <c:pt idx="713">
                  <c:v>275.4170837402289</c:v>
                </c:pt>
                <c:pt idx="714">
                  <c:v>274.3831787109389</c:v>
                </c:pt>
                <c:pt idx="715">
                  <c:v>275.4170837402289</c:v>
                </c:pt>
                <c:pt idx="716">
                  <c:v>275.4170837402289</c:v>
                </c:pt>
                <c:pt idx="717">
                  <c:v>275.4170837402289</c:v>
                </c:pt>
                <c:pt idx="718">
                  <c:v>274.3831787109389</c:v>
                </c:pt>
                <c:pt idx="719">
                  <c:v>274.3831787109389</c:v>
                </c:pt>
                <c:pt idx="720">
                  <c:v>274.3831787109389</c:v>
                </c:pt>
                <c:pt idx="721">
                  <c:v>274.3831787109389</c:v>
                </c:pt>
                <c:pt idx="722">
                  <c:v>274.3831787109389</c:v>
                </c:pt>
                <c:pt idx="723">
                  <c:v>274.3831787109389</c:v>
                </c:pt>
                <c:pt idx="724">
                  <c:v>274.3831787109389</c:v>
                </c:pt>
                <c:pt idx="725">
                  <c:v>274.3831787109389</c:v>
                </c:pt>
                <c:pt idx="726">
                  <c:v>274.3831787109389</c:v>
                </c:pt>
                <c:pt idx="727">
                  <c:v>274.3831787109389</c:v>
                </c:pt>
                <c:pt idx="728">
                  <c:v>274.3831787109389</c:v>
                </c:pt>
                <c:pt idx="729">
                  <c:v>274.3831787109389</c:v>
                </c:pt>
                <c:pt idx="730">
                  <c:v>274.3831787109389</c:v>
                </c:pt>
                <c:pt idx="731">
                  <c:v>274.3831787109389</c:v>
                </c:pt>
                <c:pt idx="732">
                  <c:v>274.3831787109389</c:v>
                </c:pt>
                <c:pt idx="733">
                  <c:v>274.3831787109389</c:v>
                </c:pt>
                <c:pt idx="734">
                  <c:v>274.3831787109389</c:v>
                </c:pt>
                <c:pt idx="735">
                  <c:v>274.3831787109389</c:v>
                </c:pt>
                <c:pt idx="736">
                  <c:v>274.3831787109389</c:v>
                </c:pt>
                <c:pt idx="737">
                  <c:v>274.3831787109389</c:v>
                </c:pt>
                <c:pt idx="738">
                  <c:v>273.35501098633</c:v>
                </c:pt>
                <c:pt idx="739">
                  <c:v>274.3831787109389</c:v>
                </c:pt>
                <c:pt idx="740">
                  <c:v>274.3831787109389</c:v>
                </c:pt>
                <c:pt idx="741">
                  <c:v>274.3831787109389</c:v>
                </c:pt>
                <c:pt idx="742">
                  <c:v>273.35501098633</c:v>
                </c:pt>
                <c:pt idx="743">
                  <c:v>273.35501098633</c:v>
                </c:pt>
                <c:pt idx="744">
                  <c:v>273.35501098633</c:v>
                </c:pt>
                <c:pt idx="745">
                  <c:v>273.35501098633</c:v>
                </c:pt>
                <c:pt idx="746">
                  <c:v>273.35501098633</c:v>
                </c:pt>
                <c:pt idx="747">
                  <c:v>273.35501098633</c:v>
                </c:pt>
                <c:pt idx="748">
                  <c:v>273.35501098633</c:v>
                </c:pt>
                <c:pt idx="749">
                  <c:v>273.35501098633</c:v>
                </c:pt>
                <c:pt idx="750">
                  <c:v>273.35501098633</c:v>
                </c:pt>
                <c:pt idx="751">
                  <c:v>273.35501098633</c:v>
                </c:pt>
                <c:pt idx="752">
                  <c:v>273.35501098633</c:v>
                </c:pt>
                <c:pt idx="753">
                  <c:v>273.35501098633</c:v>
                </c:pt>
                <c:pt idx="754">
                  <c:v>273.35501098633</c:v>
                </c:pt>
                <c:pt idx="755">
                  <c:v>273.35501098633</c:v>
                </c:pt>
                <c:pt idx="756">
                  <c:v>273.35501098633</c:v>
                </c:pt>
                <c:pt idx="757">
                  <c:v>273.35501098633</c:v>
                </c:pt>
                <c:pt idx="758">
                  <c:v>273.35501098633</c:v>
                </c:pt>
                <c:pt idx="759">
                  <c:v>273.35501098633</c:v>
                </c:pt>
                <c:pt idx="760">
                  <c:v>273.35501098633</c:v>
                </c:pt>
                <c:pt idx="761">
                  <c:v>273.35501098633</c:v>
                </c:pt>
                <c:pt idx="762">
                  <c:v>273.35501098633</c:v>
                </c:pt>
                <c:pt idx="763">
                  <c:v>273.35501098633</c:v>
                </c:pt>
                <c:pt idx="764">
                  <c:v>273.35501098633</c:v>
                </c:pt>
                <c:pt idx="765">
                  <c:v>273.35501098633</c:v>
                </c:pt>
                <c:pt idx="766">
                  <c:v>273.35501098633</c:v>
                </c:pt>
                <c:pt idx="767">
                  <c:v>273.35501098633</c:v>
                </c:pt>
                <c:pt idx="768">
                  <c:v>273.35501098633</c:v>
                </c:pt>
                <c:pt idx="769">
                  <c:v>272.33248901367</c:v>
                </c:pt>
                <c:pt idx="770">
                  <c:v>273.35501098633</c:v>
                </c:pt>
                <c:pt idx="771">
                  <c:v>273.35501098633</c:v>
                </c:pt>
                <c:pt idx="772">
                  <c:v>273.35501098633</c:v>
                </c:pt>
                <c:pt idx="773">
                  <c:v>273.35501098633</c:v>
                </c:pt>
                <c:pt idx="774">
                  <c:v>272.33248901367</c:v>
                </c:pt>
                <c:pt idx="775">
                  <c:v>272.33248901367</c:v>
                </c:pt>
                <c:pt idx="776">
                  <c:v>272.33248901367</c:v>
                </c:pt>
                <c:pt idx="777">
                  <c:v>272.33248901367</c:v>
                </c:pt>
                <c:pt idx="778">
                  <c:v>272.33248901367</c:v>
                </c:pt>
                <c:pt idx="779">
                  <c:v>272.33248901367</c:v>
                </c:pt>
                <c:pt idx="780">
                  <c:v>272.33248901367</c:v>
                </c:pt>
                <c:pt idx="781">
                  <c:v>272.33248901367</c:v>
                </c:pt>
                <c:pt idx="782">
                  <c:v>272.33248901367</c:v>
                </c:pt>
                <c:pt idx="783">
                  <c:v>272.33248901367</c:v>
                </c:pt>
                <c:pt idx="784">
                  <c:v>272.33248901367</c:v>
                </c:pt>
                <c:pt idx="785">
                  <c:v>272.33248901367</c:v>
                </c:pt>
                <c:pt idx="786">
                  <c:v>272.33248901367</c:v>
                </c:pt>
                <c:pt idx="787">
                  <c:v>272.33248901367</c:v>
                </c:pt>
                <c:pt idx="788">
                  <c:v>272.33248901367</c:v>
                </c:pt>
                <c:pt idx="789">
                  <c:v>272.33248901367</c:v>
                </c:pt>
                <c:pt idx="790">
                  <c:v>272.33248901367</c:v>
                </c:pt>
                <c:pt idx="791">
                  <c:v>272.33248901367</c:v>
                </c:pt>
                <c:pt idx="792">
                  <c:v>272.33248901367</c:v>
                </c:pt>
                <c:pt idx="793">
                  <c:v>272.33248901367</c:v>
                </c:pt>
                <c:pt idx="794">
                  <c:v>272.33248901367</c:v>
                </c:pt>
                <c:pt idx="795">
                  <c:v>272.33248901367</c:v>
                </c:pt>
                <c:pt idx="796">
                  <c:v>272.33248901367</c:v>
                </c:pt>
                <c:pt idx="797">
                  <c:v>271.31546020508</c:v>
                </c:pt>
                <c:pt idx="798">
                  <c:v>272.33248901367</c:v>
                </c:pt>
                <c:pt idx="799">
                  <c:v>271.31546020508</c:v>
                </c:pt>
                <c:pt idx="800">
                  <c:v>271.31546020508</c:v>
                </c:pt>
                <c:pt idx="801">
                  <c:v>271.31546020508</c:v>
                </c:pt>
                <c:pt idx="802">
                  <c:v>272.33248901367</c:v>
                </c:pt>
                <c:pt idx="803">
                  <c:v>272.33248901367</c:v>
                </c:pt>
                <c:pt idx="804">
                  <c:v>272.33248901367</c:v>
                </c:pt>
                <c:pt idx="805">
                  <c:v>271.31546020508</c:v>
                </c:pt>
                <c:pt idx="806">
                  <c:v>271.31546020508</c:v>
                </c:pt>
                <c:pt idx="807">
                  <c:v>271.31546020508</c:v>
                </c:pt>
                <c:pt idx="808">
                  <c:v>271.31546020508</c:v>
                </c:pt>
                <c:pt idx="809">
                  <c:v>271.31546020508</c:v>
                </c:pt>
                <c:pt idx="810">
                  <c:v>271.31546020508</c:v>
                </c:pt>
                <c:pt idx="811">
                  <c:v>271.31546020508</c:v>
                </c:pt>
                <c:pt idx="812">
                  <c:v>271.31546020508</c:v>
                </c:pt>
                <c:pt idx="813">
                  <c:v>271.31546020508</c:v>
                </c:pt>
                <c:pt idx="814">
                  <c:v>271.31546020508</c:v>
                </c:pt>
                <c:pt idx="815">
                  <c:v>271.31546020508</c:v>
                </c:pt>
                <c:pt idx="816">
                  <c:v>271.31546020508</c:v>
                </c:pt>
                <c:pt idx="817">
                  <c:v>271.31546020508</c:v>
                </c:pt>
                <c:pt idx="818">
                  <c:v>271.31546020508</c:v>
                </c:pt>
                <c:pt idx="819">
                  <c:v>271.31546020508</c:v>
                </c:pt>
                <c:pt idx="820">
                  <c:v>271.31546020508</c:v>
                </c:pt>
                <c:pt idx="821">
                  <c:v>271.31546020508</c:v>
                </c:pt>
                <c:pt idx="822">
                  <c:v>271.31546020508</c:v>
                </c:pt>
                <c:pt idx="823">
                  <c:v>271.31546020508</c:v>
                </c:pt>
                <c:pt idx="824">
                  <c:v>271.31546020508</c:v>
                </c:pt>
                <c:pt idx="825">
                  <c:v>271.31546020508</c:v>
                </c:pt>
                <c:pt idx="826">
                  <c:v>271.31546020508</c:v>
                </c:pt>
                <c:pt idx="827">
                  <c:v>271.31546020508</c:v>
                </c:pt>
                <c:pt idx="828">
                  <c:v>271.31546020508</c:v>
                </c:pt>
                <c:pt idx="829">
                  <c:v>271.31546020508</c:v>
                </c:pt>
                <c:pt idx="830">
                  <c:v>271.31546020508</c:v>
                </c:pt>
                <c:pt idx="831">
                  <c:v>271.31546020508</c:v>
                </c:pt>
                <c:pt idx="832">
                  <c:v>271.31546020508</c:v>
                </c:pt>
                <c:pt idx="833">
                  <c:v>271.31546020508</c:v>
                </c:pt>
                <c:pt idx="834">
                  <c:v>270.304046630862</c:v>
                </c:pt>
                <c:pt idx="835">
                  <c:v>271.31546020508</c:v>
                </c:pt>
                <c:pt idx="836">
                  <c:v>271.31546020508</c:v>
                </c:pt>
                <c:pt idx="837">
                  <c:v>271.31546020508</c:v>
                </c:pt>
                <c:pt idx="838">
                  <c:v>270.304046630862</c:v>
                </c:pt>
                <c:pt idx="839">
                  <c:v>270.304046630862</c:v>
                </c:pt>
                <c:pt idx="840">
                  <c:v>270.304046630862</c:v>
                </c:pt>
                <c:pt idx="841">
                  <c:v>270.304046630862</c:v>
                </c:pt>
                <c:pt idx="842">
                  <c:v>270.304046630862</c:v>
                </c:pt>
                <c:pt idx="843">
                  <c:v>270.304046630862</c:v>
                </c:pt>
                <c:pt idx="844">
                  <c:v>271.31546020508</c:v>
                </c:pt>
                <c:pt idx="845">
                  <c:v>270.304046630862</c:v>
                </c:pt>
                <c:pt idx="846">
                  <c:v>270.304046630862</c:v>
                </c:pt>
                <c:pt idx="847">
                  <c:v>270.304046630862</c:v>
                </c:pt>
                <c:pt idx="848">
                  <c:v>270.304046630862</c:v>
                </c:pt>
                <c:pt idx="849">
                  <c:v>270.304046630862</c:v>
                </c:pt>
                <c:pt idx="850">
                  <c:v>270.304046630862</c:v>
                </c:pt>
                <c:pt idx="851">
                  <c:v>270.304046630862</c:v>
                </c:pt>
                <c:pt idx="852">
                  <c:v>270.304046630862</c:v>
                </c:pt>
                <c:pt idx="853">
                  <c:v>270.304046630862</c:v>
                </c:pt>
                <c:pt idx="854">
                  <c:v>270.304046630862</c:v>
                </c:pt>
                <c:pt idx="855">
                  <c:v>270.304046630862</c:v>
                </c:pt>
                <c:pt idx="856">
                  <c:v>270.304046630862</c:v>
                </c:pt>
                <c:pt idx="857">
                  <c:v>270.304046630862</c:v>
                </c:pt>
                <c:pt idx="858">
                  <c:v>270.304046630862</c:v>
                </c:pt>
                <c:pt idx="859">
                  <c:v>270.304046630862</c:v>
                </c:pt>
                <c:pt idx="860">
                  <c:v>270.304046630862</c:v>
                </c:pt>
                <c:pt idx="861">
                  <c:v>270.304046630862</c:v>
                </c:pt>
                <c:pt idx="862">
                  <c:v>270.304046630862</c:v>
                </c:pt>
                <c:pt idx="863">
                  <c:v>270.304046630862</c:v>
                </c:pt>
                <c:pt idx="864">
                  <c:v>270.304046630862</c:v>
                </c:pt>
                <c:pt idx="865">
                  <c:v>270.304046630862</c:v>
                </c:pt>
                <c:pt idx="866">
                  <c:v>270.304046630862</c:v>
                </c:pt>
                <c:pt idx="867">
                  <c:v>270.304046630862</c:v>
                </c:pt>
                <c:pt idx="868">
                  <c:v>270.304046630862</c:v>
                </c:pt>
                <c:pt idx="869">
                  <c:v>269.298278808588</c:v>
                </c:pt>
                <c:pt idx="870">
                  <c:v>270.304046630862</c:v>
                </c:pt>
                <c:pt idx="871">
                  <c:v>269.298278808588</c:v>
                </c:pt>
                <c:pt idx="872">
                  <c:v>270.304046630862</c:v>
                </c:pt>
                <c:pt idx="873">
                  <c:v>269.298278808588</c:v>
                </c:pt>
                <c:pt idx="874">
                  <c:v>270.304046630862</c:v>
                </c:pt>
                <c:pt idx="875">
                  <c:v>270.304046630862</c:v>
                </c:pt>
                <c:pt idx="876">
                  <c:v>270.304046630862</c:v>
                </c:pt>
                <c:pt idx="877">
                  <c:v>269.298278808588</c:v>
                </c:pt>
                <c:pt idx="878">
                  <c:v>269.298278808588</c:v>
                </c:pt>
                <c:pt idx="879">
                  <c:v>270.304046630862</c:v>
                </c:pt>
                <c:pt idx="880">
                  <c:v>270.304046630862</c:v>
                </c:pt>
                <c:pt idx="881">
                  <c:v>269.298278808588</c:v>
                </c:pt>
                <c:pt idx="882">
                  <c:v>269.298278808588</c:v>
                </c:pt>
                <c:pt idx="883">
                  <c:v>269.298278808588</c:v>
                </c:pt>
                <c:pt idx="884">
                  <c:v>270.304046630862</c:v>
                </c:pt>
                <c:pt idx="885">
                  <c:v>269.298278808588</c:v>
                </c:pt>
                <c:pt idx="886">
                  <c:v>270.304046630862</c:v>
                </c:pt>
                <c:pt idx="887">
                  <c:v>269.298278808588</c:v>
                </c:pt>
                <c:pt idx="888">
                  <c:v>270.304046630862</c:v>
                </c:pt>
                <c:pt idx="889">
                  <c:v>269.298278808588</c:v>
                </c:pt>
                <c:pt idx="890">
                  <c:v>270.304046630862</c:v>
                </c:pt>
                <c:pt idx="891">
                  <c:v>269.298278808588</c:v>
                </c:pt>
                <c:pt idx="892">
                  <c:v>269.298278808588</c:v>
                </c:pt>
                <c:pt idx="893">
                  <c:v>269.298278808588</c:v>
                </c:pt>
                <c:pt idx="894">
                  <c:v>269.298278808588</c:v>
                </c:pt>
                <c:pt idx="895">
                  <c:v>269.298278808588</c:v>
                </c:pt>
                <c:pt idx="896">
                  <c:v>269.298278808588</c:v>
                </c:pt>
                <c:pt idx="897">
                  <c:v>270.304046630862</c:v>
                </c:pt>
                <c:pt idx="898">
                  <c:v>269.298278808588</c:v>
                </c:pt>
                <c:pt idx="899">
                  <c:v>269.298278808588</c:v>
                </c:pt>
                <c:pt idx="900">
                  <c:v>269.298278808588</c:v>
                </c:pt>
                <c:pt idx="901">
                  <c:v>269.298278808588</c:v>
                </c:pt>
                <c:pt idx="902">
                  <c:v>269.298278808588</c:v>
                </c:pt>
                <c:pt idx="903">
                  <c:v>270.304046630862</c:v>
                </c:pt>
                <c:pt idx="904">
                  <c:v>270.304046630862</c:v>
                </c:pt>
                <c:pt idx="905">
                  <c:v>269.298278808588</c:v>
                </c:pt>
                <c:pt idx="906">
                  <c:v>269.298278808588</c:v>
                </c:pt>
                <c:pt idx="907">
                  <c:v>269.298278808588</c:v>
                </c:pt>
                <c:pt idx="908">
                  <c:v>269.298278808588</c:v>
                </c:pt>
                <c:pt idx="909">
                  <c:v>269.298278808588</c:v>
                </c:pt>
                <c:pt idx="910">
                  <c:v>269.298278808588</c:v>
                </c:pt>
                <c:pt idx="911">
                  <c:v>269.298278808588</c:v>
                </c:pt>
                <c:pt idx="912">
                  <c:v>269.298278808588</c:v>
                </c:pt>
                <c:pt idx="913">
                  <c:v>269.298278808588</c:v>
                </c:pt>
                <c:pt idx="914">
                  <c:v>269.298278808588</c:v>
                </c:pt>
                <c:pt idx="915">
                  <c:v>269.298278808588</c:v>
                </c:pt>
                <c:pt idx="916">
                  <c:v>269.298278808588</c:v>
                </c:pt>
                <c:pt idx="917">
                  <c:v>269.298278808588</c:v>
                </c:pt>
                <c:pt idx="918">
                  <c:v>269.298278808588</c:v>
                </c:pt>
                <c:pt idx="919">
                  <c:v>269.298278808588</c:v>
                </c:pt>
                <c:pt idx="920">
                  <c:v>269.298278808588</c:v>
                </c:pt>
                <c:pt idx="921">
                  <c:v>269.298278808588</c:v>
                </c:pt>
                <c:pt idx="922">
                  <c:v>269.298278808588</c:v>
                </c:pt>
                <c:pt idx="923">
                  <c:v>269.298278808588</c:v>
                </c:pt>
                <c:pt idx="924">
                  <c:v>269.298278808588</c:v>
                </c:pt>
                <c:pt idx="925">
                  <c:v>269.298278808588</c:v>
                </c:pt>
                <c:pt idx="926">
                  <c:v>269.298278808588</c:v>
                </c:pt>
                <c:pt idx="927">
                  <c:v>269.298278808588</c:v>
                </c:pt>
                <c:pt idx="928">
                  <c:v>269.298278808588</c:v>
                </c:pt>
                <c:pt idx="929">
                  <c:v>269.298278808588</c:v>
                </c:pt>
                <c:pt idx="930">
                  <c:v>269.298278808588</c:v>
                </c:pt>
                <c:pt idx="931">
                  <c:v>269.298278808588</c:v>
                </c:pt>
                <c:pt idx="932">
                  <c:v>269.298278808588</c:v>
                </c:pt>
                <c:pt idx="933">
                  <c:v>269.298278808588</c:v>
                </c:pt>
                <c:pt idx="934">
                  <c:v>269.298278808588</c:v>
                </c:pt>
                <c:pt idx="935">
                  <c:v>269.298278808588</c:v>
                </c:pt>
                <c:pt idx="936">
                  <c:v>269.298278808588</c:v>
                </c:pt>
                <c:pt idx="937">
                  <c:v>269.298278808588</c:v>
                </c:pt>
                <c:pt idx="938">
                  <c:v>269.298278808588</c:v>
                </c:pt>
                <c:pt idx="939">
                  <c:v>269.298278808588</c:v>
                </c:pt>
                <c:pt idx="940">
                  <c:v>269.298278808588</c:v>
                </c:pt>
                <c:pt idx="941">
                  <c:v>269.298278808588</c:v>
                </c:pt>
                <c:pt idx="942">
                  <c:v>269.298278808588</c:v>
                </c:pt>
                <c:pt idx="943">
                  <c:v>269.298278808588</c:v>
                </c:pt>
                <c:pt idx="944">
                  <c:v>269.298278808588</c:v>
                </c:pt>
                <c:pt idx="945">
                  <c:v>269.298278808588</c:v>
                </c:pt>
                <c:pt idx="946">
                  <c:v>269.298278808588</c:v>
                </c:pt>
                <c:pt idx="947">
                  <c:v>269.298278808588</c:v>
                </c:pt>
                <c:pt idx="948">
                  <c:v>269.298278808588</c:v>
                </c:pt>
                <c:pt idx="949">
                  <c:v>269.298278808588</c:v>
                </c:pt>
                <c:pt idx="950">
                  <c:v>269.298278808588</c:v>
                </c:pt>
                <c:pt idx="951">
                  <c:v>269.298278808588</c:v>
                </c:pt>
                <c:pt idx="952">
                  <c:v>269.298278808588</c:v>
                </c:pt>
                <c:pt idx="953">
                  <c:v>269.298278808588</c:v>
                </c:pt>
                <c:pt idx="954">
                  <c:v>269.298278808588</c:v>
                </c:pt>
                <c:pt idx="955">
                  <c:v>269.298278808588</c:v>
                </c:pt>
                <c:pt idx="956">
                  <c:v>269.298278808588</c:v>
                </c:pt>
                <c:pt idx="957">
                  <c:v>269.298278808588</c:v>
                </c:pt>
                <c:pt idx="958">
                  <c:v>269.298278808588</c:v>
                </c:pt>
                <c:pt idx="959">
                  <c:v>269.298278808588</c:v>
                </c:pt>
                <c:pt idx="960">
                  <c:v>269.298278808588</c:v>
                </c:pt>
                <c:pt idx="961">
                  <c:v>269.298278808588</c:v>
                </c:pt>
                <c:pt idx="962">
                  <c:v>269.298278808588</c:v>
                </c:pt>
                <c:pt idx="963">
                  <c:v>269.298278808588</c:v>
                </c:pt>
                <c:pt idx="964">
                  <c:v>269.298278808588</c:v>
                </c:pt>
                <c:pt idx="965">
                  <c:v>268.2979125976589</c:v>
                </c:pt>
                <c:pt idx="966">
                  <c:v>268.2979125976589</c:v>
                </c:pt>
                <c:pt idx="967">
                  <c:v>268.2979125976589</c:v>
                </c:pt>
                <c:pt idx="968">
                  <c:v>269.298278808588</c:v>
                </c:pt>
                <c:pt idx="969">
                  <c:v>268.2979125976589</c:v>
                </c:pt>
                <c:pt idx="970">
                  <c:v>268.2979125976589</c:v>
                </c:pt>
                <c:pt idx="971">
                  <c:v>269.298278808588</c:v>
                </c:pt>
                <c:pt idx="972">
                  <c:v>268.2979125976589</c:v>
                </c:pt>
                <c:pt idx="973">
                  <c:v>268.2979125976589</c:v>
                </c:pt>
                <c:pt idx="974">
                  <c:v>268.2979125976589</c:v>
                </c:pt>
                <c:pt idx="975">
                  <c:v>268.2979125976589</c:v>
                </c:pt>
                <c:pt idx="976">
                  <c:v>268.2979125976589</c:v>
                </c:pt>
                <c:pt idx="977">
                  <c:v>268.2979125976589</c:v>
                </c:pt>
                <c:pt idx="978">
                  <c:v>268.2979125976589</c:v>
                </c:pt>
                <c:pt idx="979">
                  <c:v>268.2979125976589</c:v>
                </c:pt>
                <c:pt idx="980">
                  <c:v>268.2979125976589</c:v>
                </c:pt>
                <c:pt idx="981">
                  <c:v>268.2979125976589</c:v>
                </c:pt>
                <c:pt idx="982">
                  <c:v>268.2979125976589</c:v>
                </c:pt>
                <c:pt idx="983">
                  <c:v>268.2979125976589</c:v>
                </c:pt>
                <c:pt idx="984">
                  <c:v>268.2979125976589</c:v>
                </c:pt>
                <c:pt idx="985">
                  <c:v>268.2979125976589</c:v>
                </c:pt>
                <c:pt idx="986">
                  <c:v>268.2979125976589</c:v>
                </c:pt>
                <c:pt idx="987">
                  <c:v>268.2979125976589</c:v>
                </c:pt>
                <c:pt idx="988">
                  <c:v>268.2979125976589</c:v>
                </c:pt>
                <c:pt idx="989">
                  <c:v>267.30310058594</c:v>
                </c:pt>
                <c:pt idx="990">
                  <c:v>268.2979125976589</c:v>
                </c:pt>
                <c:pt idx="991">
                  <c:v>268.2979125976589</c:v>
                </c:pt>
                <c:pt idx="992">
                  <c:v>268.2979125976589</c:v>
                </c:pt>
                <c:pt idx="993">
                  <c:v>268.2979125976589</c:v>
                </c:pt>
                <c:pt idx="994">
                  <c:v>268.2979125976589</c:v>
                </c:pt>
                <c:pt idx="995">
                  <c:v>268.2979125976589</c:v>
                </c:pt>
                <c:pt idx="996">
                  <c:v>268.2979125976589</c:v>
                </c:pt>
                <c:pt idx="997">
                  <c:v>267.30310058594</c:v>
                </c:pt>
                <c:pt idx="998">
                  <c:v>268.2979125976589</c:v>
                </c:pt>
                <c:pt idx="999">
                  <c:v>268.2979125976589</c:v>
                </c:pt>
                <c:pt idx="1000">
                  <c:v>268.2979125976589</c:v>
                </c:pt>
                <c:pt idx="1001">
                  <c:v>268.2979125976589</c:v>
                </c:pt>
                <c:pt idx="1002">
                  <c:v>267.30310058594</c:v>
                </c:pt>
                <c:pt idx="1003">
                  <c:v>267.30310058594</c:v>
                </c:pt>
                <c:pt idx="1004">
                  <c:v>267.30310058594</c:v>
                </c:pt>
                <c:pt idx="1005">
                  <c:v>267.30310058594</c:v>
                </c:pt>
                <c:pt idx="1006">
                  <c:v>267.30310058594</c:v>
                </c:pt>
                <c:pt idx="1007">
                  <c:v>267.30310058594</c:v>
                </c:pt>
                <c:pt idx="1008">
                  <c:v>267.30310058594</c:v>
                </c:pt>
                <c:pt idx="1009">
                  <c:v>267.30310058594</c:v>
                </c:pt>
                <c:pt idx="1010">
                  <c:v>267.30310058594</c:v>
                </c:pt>
                <c:pt idx="1011">
                  <c:v>267.30310058594</c:v>
                </c:pt>
                <c:pt idx="1012">
                  <c:v>267.30310058594</c:v>
                </c:pt>
                <c:pt idx="1013">
                  <c:v>267.30310058594</c:v>
                </c:pt>
                <c:pt idx="1014">
                  <c:v>267.30310058594</c:v>
                </c:pt>
                <c:pt idx="1015">
                  <c:v>267.30310058594</c:v>
                </c:pt>
                <c:pt idx="1016">
                  <c:v>267.30310058594</c:v>
                </c:pt>
                <c:pt idx="1017">
                  <c:v>267.30310058594</c:v>
                </c:pt>
                <c:pt idx="1018">
                  <c:v>267.30310058594</c:v>
                </c:pt>
                <c:pt idx="1019">
                  <c:v>267.30310058594</c:v>
                </c:pt>
                <c:pt idx="1020">
                  <c:v>267.30310058594</c:v>
                </c:pt>
                <c:pt idx="1021">
                  <c:v>267.30310058594</c:v>
                </c:pt>
                <c:pt idx="1022">
                  <c:v>267.30310058594</c:v>
                </c:pt>
                <c:pt idx="1023">
                  <c:v>267.30310058594</c:v>
                </c:pt>
                <c:pt idx="1024">
                  <c:v>267.30310058594</c:v>
                </c:pt>
                <c:pt idx="1025">
                  <c:v>267.30310058594</c:v>
                </c:pt>
                <c:pt idx="1026">
                  <c:v>267.30310058594</c:v>
                </c:pt>
                <c:pt idx="1027">
                  <c:v>267.30310058594</c:v>
                </c:pt>
                <c:pt idx="1028">
                  <c:v>267.30310058594</c:v>
                </c:pt>
                <c:pt idx="1029">
                  <c:v>267.30310058594</c:v>
                </c:pt>
                <c:pt idx="1030">
                  <c:v>267.30310058594</c:v>
                </c:pt>
                <c:pt idx="1031">
                  <c:v>266.31372070312</c:v>
                </c:pt>
                <c:pt idx="1032">
                  <c:v>267.30310058594</c:v>
                </c:pt>
                <c:pt idx="1033">
                  <c:v>267.30310058594</c:v>
                </c:pt>
                <c:pt idx="1034">
                  <c:v>267.30310058594</c:v>
                </c:pt>
                <c:pt idx="1035">
                  <c:v>266.31372070312</c:v>
                </c:pt>
                <c:pt idx="1036">
                  <c:v>266.31372070312</c:v>
                </c:pt>
                <c:pt idx="1037">
                  <c:v>267.30310058594</c:v>
                </c:pt>
                <c:pt idx="1038">
                  <c:v>266.31372070312</c:v>
                </c:pt>
                <c:pt idx="1039">
                  <c:v>266.31372070312</c:v>
                </c:pt>
                <c:pt idx="1040">
                  <c:v>266.31372070312</c:v>
                </c:pt>
                <c:pt idx="1041">
                  <c:v>266.31372070312</c:v>
                </c:pt>
                <c:pt idx="1042">
                  <c:v>266.31372070312</c:v>
                </c:pt>
                <c:pt idx="1043">
                  <c:v>266.31372070312</c:v>
                </c:pt>
                <c:pt idx="1044">
                  <c:v>266.31372070312</c:v>
                </c:pt>
                <c:pt idx="1045">
                  <c:v>266.31372070312</c:v>
                </c:pt>
                <c:pt idx="1046">
                  <c:v>266.31372070312</c:v>
                </c:pt>
                <c:pt idx="1047">
                  <c:v>266.31372070312</c:v>
                </c:pt>
                <c:pt idx="1048">
                  <c:v>265.32983398437</c:v>
                </c:pt>
                <c:pt idx="1049">
                  <c:v>265.32983398437</c:v>
                </c:pt>
                <c:pt idx="1050">
                  <c:v>266.31372070312</c:v>
                </c:pt>
                <c:pt idx="1051">
                  <c:v>265.32983398437</c:v>
                </c:pt>
                <c:pt idx="1052">
                  <c:v>266.31372070312</c:v>
                </c:pt>
                <c:pt idx="1053">
                  <c:v>266.31372070312</c:v>
                </c:pt>
                <c:pt idx="1054">
                  <c:v>266.31372070312</c:v>
                </c:pt>
                <c:pt idx="1055">
                  <c:v>265.32983398437</c:v>
                </c:pt>
                <c:pt idx="1056">
                  <c:v>265.32983398437</c:v>
                </c:pt>
                <c:pt idx="1057">
                  <c:v>265.32983398437</c:v>
                </c:pt>
                <c:pt idx="1058">
                  <c:v>265.32983398437</c:v>
                </c:pt>
                <c:pt idx="1059">
                  <c:v>265.32983398437</c:v>
                </c:pt>
                <c:pt idx="1060">
                  <c:v>265.32983398437</c:v>
                </c:pt>
                <c:pt idx="1061">
                  <c:v>265.32983398437</c:v>
                </c:pt>
                <c:pt idx="1062">
                  <c:v>265.32983398437</c:v>
                </c:pt>
                <c:pt idx="1063">
                  <c:v>265.32983398437</c:v>
                </c:pt>
                <c:pt idx="1064">
                  <c:v>265.32983398437</c:v>
                </c:pt>
                <c:pt idx="1065">
                  <c:v>265.32983398437</c:v>
                </c:pt>
                <c:pt idx="1066">
                  <c:v>265.32983398437</c:v>
                </c:pt>
                <c:pt idx="1067">
                  <c:v>265.32983398437</c:v>
                </c:pt>
                <c:pt idx="1068">
                  <c:v>265.32983398437</c:v>
                </c:pt>
                <c:pt idx="1069">
                  <c:v>265.32983398437</c:v>
                </c:pt>
                <c:pt idx="1070">
                  <c:v>265.32983398437</c:v>
                </c:pt>
                <c:pt idx="1071">
                  <c:v>265.32983398437</c:v>
                </c:pt>
                <c:pt idx="1072">
                  <c:v>265.32983398437</c:v>
                </c:pt>
                <c:pt idx="1073">
                  <c:v>265.32983398437</c:v>
                </c:pt>
                <c:pt idx="1074">
                  <c:v>265.32983398437</c:v>
                </c:pt>
                <c:pt idx="1075">
                  <c:v>265.32983398437</c:v>
                </c:pt>
                <c:pt idx="1076">
                  <c:v>265.32983398437</c:v>
                </c:pt>
                <c:pt idx="1077">
                  <c:v>265.32983398437</c:v>
                </c:pt>
                <c:pt idx="1078">
                  <c:v>265.32983398437</c:v>
                </c:pt>
                <c:pt idx="1079">
                  <c:v>265.32983398437</c:v>
                </c:pt>
                <c:pt idx="1080">
                  <c:v>265.32983398437</c:v>
                </c:pt>
                <c:pt idx="1081">
                  <c:v>265.32983398437</c:v>
                </c:pt>
                <c:pt idx="1082">
                  <c:v>265.32983398437</c:v>
                </c:pt>
                <c:pt idx="1083">
                  <c:v>265.32983398437</c:v>
                </c:pt>
                <c:pt idx="1084">
                  <c:v>265.32983398437</c:v>
                </c:pt>
                <c:pt idx="1085">
                  <c:v>265.32983398437</c:v>
                </c:pt>
                <c:pt idx="1086">
                  <c:v>265.32983398437</c:v>
                </c:pt>
                <c:pt idx="1087">
                  <c:v>265.32983398437</c:v>
                </c:pt>
                <c:pt idx="1088">
                  <c:v>265.32983398437</c:v>
                </c:pt>
                <c:pt idx="1089">
                  <c:v>265.32983398437</c:v>
                </c:pt>
                <c:pt idx="1090">
                  <c:v>265.32983398437</c:v>
                </c:pt>
                <c:pt idx="1091">
                  <c:v>265.32983398437</c:v>
                </c:pt>
                <c:pt idx="1092">
                  <c:v>265.32983398437</c:v>
                </c:pt>
                <c:pt idx="1093">
                  <c:v>265.32983398437</c:v>
                </c:pt>
                <c:pt idx="1094">
                  <c:v>264.35125732422</c:v>
                </c:pt>
                <c:pt idx="1095">
                  <c:v>264.35125732422</c:v>
                </c:pt>
                <c:pt idx="1096">
                  <c:v>264.35125732422</c:v>
                </c:pt>
                <c:pt idx="1097">
                  <c:v>265.32983398437</c:v>
                </c:pt>
                <c:pt idx="1098">
                  <c:v>264.35125732422</c:v>
                </c:pt>
                <c:pt idx="1099">
                  <c:v>264.35125732422</c:v>
                </c:pt>
                <c:pt idx="1100">
                  <c:v>264.35125732422</c:v>
                </c:pt>
                <c:pt idx="1101">
                  <c:v>264.35125732422</c:v>
                </c:pt>
                <c:pt idx="1102">
                  <c:v>264.35125732422</c:v>
                </c:pt>
                <c:pt idx="1103">
                  <c:v>264.35125732422</c:v>
                </c:pt>
                <c:pt idx="1104">
                  <c:v>264.35125732422</c:v>
                </c:pt>
                <c:pt idx="1105">
                  <c:v>264.35125732422</c:v>
                </c:pt>
                <c:pt idx="1106">
                  <c:v>264.35125732422</c:v>
                </c:pt>
                <c:pt idx="1107">
                  <c:v>264.35125732422</c:v>
                </c:pt>
                <c:pt idx="1108">
                  <c:v>264.35125732422</c:v>
                </c:pt>
                <c:pt idx="1109">
                  <c:v>264.35125732422</c:v>
                </c:pt>
                <c:pt idx="1110">
                  <c:v>264.35125732422</c:v>
                </c:pt>
                <c:pt idx="1111">
                  <c:v>264.35125732422</c:v>
                </c:pt>
                <c:pt idx="1112">
                  <c:v>264.35125732422</c:v>
                </c:pt>
                <c:pt idx="1113">
                  <c:v>264.35125732422</c:v>
                </c:pt>
                <c:pt idx="1114">
                  <c:v>264.35125732422</c:v>
                </c:pt>
                <c:pt idx="1115">
                  <c:v>264.35125732422</c:v>
                </c:pt>
                <c:pt idx="1116">
                  <c:v>264.35125732422</c:v>
                </c:pt>
                <c:pt idx="1117">
                  <c:v>264.35125732422</c:v>
                </c:pt>
                <c:pt idx="1118">
                  <c:v>264.35125732422</c:v>
                </c:pt>
                <c:pt idx="1119">
                  <c:v>264.35125732422</c:v>
                </c:pt>
                <c:pt idx="1120">
                  <c:v>264.35125732422</c:v>
                </c:pt>
                <c:pt idx="1121">
                  <c:v>264.35125732422</c:v>
                </c:pt>
                <c:pt idx="1122">
                  <c:v>264.35125732422</c:v>
                </c:pt>
                <c:pt idx="1123">
                  <c:v>264.35125732422</c:v>
                </c:pt>
                <c:pt idx="1124">
                  <c:v>264.35125732422</c:v>
                </c:pt>
                <c:pt idx="1125">
                  <c:v>264.35125732422</c:v>
                </c:pt>
                <c:pt idx="1126">
                  <c:v>264.35125732422</c:v>
                </c:pt>
                <c:pt idx="1127">
                  <c:v>264.35125732422</c:v>
                </c:pt>
                <c:pt idx="1128">
                  <c:v>264.35125732422</c:v>
                </c:pt>
                <c:pt idx="1129">
                  <c:v>263.37808227539</c:v>
                </c:pt>
                <c:pt idx="1130">
                  <c:v>263.37808227539</c:v>
                </c:pt>
                <c:pt idx="1131">
                  <c:v>264.35125732422</c:v>
                </c:pt>
                <c:pt idx="1132">
                  <c:v>263.37808227539</c:v>
                </c:pt>
                <c:pt idx="1133">
                  <c:v>263.37808227539</c:v>
                </c:pt>
                <c:pt idx="1134">
                  <c:v>263.37808227539</c:v>
                </c:pt>
                <c:pt idx="1135">
                  <c:v>264.35125732422</c:v>
                </c:pt>
                <c:pt idx="1136">
                  <c:v>263.37808227539</c:v>
                </c:pt>
                <c:pt idx="1137">
                  <c:v>263.37808227539</c:v>
                </c:pt>
                <c:pt idx="1138">
                  <c:v>263.37808227539</c:v>
                </c:pt>
                <c:pt idx="1139">
                  <c:v>263.37808227539</c:v>
                </c:pt>
                <c:pt idx="1140">
                  <c:v>263.37808227539</c:v>
                </c:pt>
                <c:pt idx="1141">
                  <c:v>263.37808227539</c:v>
                </c:pt>
                <c:pt idx="1142">
                  <c:v>263.37808227539</c:v>
                </c:pt>
                <c:pt idx="1143">
                  <c:v>263.37808227539</c:v>
                </c:pt>
                <c:pt idx="1144">
                  <c:v>263.37808227539</c:v>
                </c:pt>
                <c:pt idx="1145">
                  <c:v>263.37808227539</c:v>
                </c:pt>
                <c:pt idx="1146">
                  <c:v>263.37808227539</c:v>
                </c:pt>
                <c:pt idx="1147">
                  <c:v>263.37808227539</c:v>
                </c:pt>
                <c:pt idx="1148">
                  <c:v>263.37808227539</c:v>
                </c:pt>
                <c:pt idx="1149">
                  <c:v>263.37808227539</c:v>
                </c:pt>
                <c:pt idx="1150">
                  <c:v>263.37808227539</c:v>
                </c:pt>
                <c:pt idx="1151">
                  <c:v>263.37808227539</c:v>
                </c:pt>
                <c:pt idx="1152">
                  <c:v>263.37808227539</c:v>
                </c:pt>
                <c:pt idx="1153">
                  <c:v>263.37808227539</c:v>
                </c:pt>
                <c:pt idx="1154">
                  <c:v>263.37808227539</c:v>
                </c:pt>
                <c:pt idx="1155">
                  <c:v>263.37808227539</c:v>
                </c:pt>
                <c:pt idx="1156">
                  <c:v>263.37808227539</c:v>
                </c:pt>
                <c:pt idx="1157">
                  <c:v>263.37808227539</c:v>
                </c:pt>
                <c:pt idx="1158">
                  <c:v>263.37808227539</c:v>
                </c:pt>
                <c:pt idx="1159">
                  <c:v>263.37808227539</c:v>
                </c:pt>
                <c:pt idx="1160">
                  <c:v>262.41027832031</c:v>
                </c:pt>
                <c:pt idx="1161">
                  <c:v>263.37808227539</c:v>
                </c:pt>
                <c:pt idx="1162">
                  <c:v>263.37808227539</c:v>
                </c:pt>
                <c:pt idx="1163">
                  <c:v>263.37808227539</c:v>
                </c:pt>
                <c:pt idx="1164">
                  <c:v>263.37808227539</c:v>
                </c:pt>
                <c:pt idx="1165">
                  <c:v>263.37808227539</c:v>
                </c:pt>
                <c:pt idx="1166">
                  <c:v>263.37808227539</c:v>
                </c:pt>
                <c:pt idx="1167">
                  <c:v>262.41027832031</c:v>
                </c:pt>
                <c:pt idx="1168">
                  <c:v>263.37808227539</c:v>
                </c:pt>
                <c:pt idx="1169">
                  <c:v>262.41027832031</c:v>
                </c:pt>
                <c:pt idx="1170">
                  <c:v>262.41027832031</c:v>
                </c:pt>
                <c:pt idx="1171">
                  <c:v>262.41027832031</c:v>
                </c:pt>
                <c:pt idx="1172">
                  <c:v>262.41027832031</c:v>
                </c:pt>
                <c:pt idx="1173">
                  <c:v>262.41027832031</c:v>
                </c:pt>
                <c:pt idx="1174">
                  <c:v>262.41027832031</c:v>
                </c:pt>
                <c:pt idx="1175">
                  <c:v>262.41027832031</c:v>
                </c:pt>
                <c:pt idx="1176">
                  <c:v>263.37808227539</c:v>
                </c:pt>
                <c:pt idx="1177">
                  <c:v>262.41027832031</c:v>
                </c:pt>
                <c:pt idx="1178">
                  <c:v>262.41027832031</c:v>
                </c:pt>
                <c:pt idx="1179">
                  <c:v>262.41027832031</c:v>
                </c:pt>
                <c:pt idx="1180">
                  <c:v>262.41027832031</c:v>
                </c:pt>
                <c:pt idx="1181">
                  <c:v>262.41027832031</c:v>
                </c:pt>
                <c:pt idx="1182">
                  <c:v>262.41027832031</c:v>
                </c:pt>
                <c:pt idx="1183">
                  <c:v>262.41027832031</c:v>
                </c:pt>
                <c:pt idx="1184">
                  <c:v>262.41027832031</c:v>
                </c:pt>
                <c:pt idx="1185">
                  <c:v>262.41027832031</c:v>
                </c:pt>
                <c:pt idx="1186">
                  <c:v>262.41027832031</c:v>
                </c:pt>
                <c:pt idx="1187">
                  <c:v>262.41027832031</c:v>
                </c:pt>
                <c:pt idx="1188">
                  <c:v>262.41027832031</c:v>
                </c:pt>
                <c:pt idx="1189">
                  <c:v>262.41027832031</c:v>
                </c:pt>
                <c:pt idx="1190">
                  <c:v>262.41027832031</c:v>
                </c:pt>
                <c:pt idx="1191">
                  <c:v>262.41027832031</c:v>
                </c:pt>
                <c:pt idx="1192">
                  <c:v>262.41027832031</c:v>
                </c:pt>
                <c:pt idx="1193">
                  <c:v>262.41027832031</c:v>
                </c:pt>
                <c:pt idx="1194">
                  <c:v>262.41027832031</c:v>
                </c:pt>
                <c:pt idx="1195">
                  <c:v>262.41027832031</c:v>
                </c:pt>
                <c:pt idx="1196">
                  <c:v>262.41027832031</c:v>
                </c:pt>
                <c:pt idx="1197">
                  <c:v>262.41027832031</c:v>
                </c:pt>
                <c:pt idx="1198">
                  <c:v>262.41027832031</c:v>
                </c:pt>
                <c:pt idx="1199">
                  <c:v>262.41027832031</c:v>
                </c:pt>
                <c:pt idx="1200">
                  <c:v>261.4477233886699</c:v>
                </c:pt>
                <c:pt idx="1201">
                  <c:v>262.41027832031</c:v>
                </c:pt>
                <c:pt idx="1202">
                  <c:v>262.41027832031</c:v>
                </c:pt>
                <c:pt idx="1203">
                  <c:v>262.41027832031</c:v>
                </c:pt>
                <c:pt idx="1204">
                  <c:v>262.41027832031</c:v>
                </c:pt>
                <c:pt idx="1205">
                  <c:v>261.4477233886699</c:v>
                </c:pt>
                <c:pt idx="1206">
                  <c:v>262.41027832031</c:v>
                </c:pt>
                <c:pt idx="1207">
                  <c:v>261.4477233886699</c:v>
                </c:pt>
                <c:pt idx="1208">
                  <c:v>262.41027832031</c:v>
                </c:pt>
                <c:pt idx="1209">
                  <c:v>262.41027832031</c:v>
                </c:pt>
                <c:pt idx="1210">
                  <c:v>261.4477233886699</c:v>
                </c:pt>
                <c:pt idx="1211">
                  <c:v>261.4477233886699</c:v>
                </c:pt>
                <c:pt idx="1212">
                  <c:v>261.4477233886699</c:v>
                </c:pt>
                <c:pt idx="1213">
                  <c:v>261.4477233886699</c:v>
                </c:pt>
                <c:pt idx="1214">
                  <c:v>261.4477233886699</c:v>
                </c:pt>
                <c:pt idx="1215">
                  <c:v>261.4477233886699</c:v>
                </c:pt>
                <c:pt idx="1216">
                  <c:v>261.4477233886699</c:v>
                </c:pt>
                <c:pt idx="1217">
                  <c:v>261.4477233886699</c:v>
                </c:pt>
                <c:pt idx="1218">
                  <c:v>261.4477233886699</c:v>
                </c:pt>
                <c:pt idx="1219">
                  <c:v>261.4477233886699</c:v>
                </c:pt>
                <c:pt idx="1220">
                  <c:v>261.4477233886699</c:v>
                </c:pt>
                <c:pt idx="1221">
                  <c:v>261.4477233886699</c:v>
                </c:pt>
                <c:pt idx="1222">
                  <c:v>261.4477233886699</c:v>
                </c:pt>
                <c:pt idx="1223">
                  <c:v>261.4477233886699</c:v>
                </c:pt>
                <c:pt idx="1224">
                  <c:v>261.4477233886699</c:v>
                </c:pt>
                <c:pt idx="1225">
                  <c:v>262.41027832031</c:v>
                </c:pt>
                <c:pt idx="1226">
                  <c:v>261.4477233886699</c:v>
                </c:pt>
                <c:pt idx="1227">
                  <c:v>261.4477233886699</c:v>
                </c:pt>
                <c:pt idx="1228">
                  <c:v>261.4477233886699</c:v>
                </c:pt>
                <c:pt idx="1229">
                  <c:v>261.4477233886699</c:v>
                </c:pt>
                <c:pt idx="1230">
                  <c:v>261.4477233886699</c:v>
                </c:pt>
                <c:pt idx="1231">
                  <c:v>261.4477233886699</c:v>
                </c:pt>
                <c:pt idx="1232">
                  <c:v>261.4477233886699</c:v>
                </c:pt>
                <c:pt idx="1233">
                  <c:v>261.4477233886699</c:v>
                </c:pt>
                <c:pt idx="1234">
                  <c:v>261.4477233886699</c:v>
                </c:pt>
                <c:pt idx="1235">
                  <c:v>261.4477233886699</c:v>
                </c:pt>
                <c:pt idx="1236">
                  <c:v>261.4477233886699</c:v>
                </c:pt>
                <c:pt idx="1237">
                  <c:v>261.4477233886699</c:v>
                </c:pt>
                <c:pt idx="1238">
                  <c:v>261.4477233886699</c:v>
                </c:pt>
                <c:pt idx="1239">
                  <c:v>261.4477233886699</c:v>
                </c:pt>
                <c:pt idx="1240">
                  <c:v>261.4477233886699</c:v>
                </c:pt>
                <c:pt idx="1241">
                  <c:v>261.4477233886699</c:v>
                </c:pt>
                <c:pt idx="1242">
                  <c:v>261.4477233886699</c:v>
                </c:pt>
                <c:pt idx="1243">
                  <c:v>261.4477233886699</c:v>
                </c:pt>
                <c:pt idx="1244">
                  <c:v>261.4477233886699</c:v>
                </c:pt>
                <c:pt idx="1245">
                  <c:v>261.4477233886699</c:v>
                </c:pt>
                <c:pt idx="1246">
                  <c:v>261.4477233886699</c:v>
                </c:pt>
                <c:pt idx="1247">
                  <c:v>261.4477233886699</c:v>
                </c:pt>
                <c:pt idx="1248">
                  <c:v>261.4477233886699</c:v>
                </c:pt>
                <c:pt idx="1249">
                  <c:v>261.4477233886699</c:v>
                </c:pt>
                <c:pt idx="1250">
                  <c:v>261.4477233886699</c:v>
                </c:pt>
                <c:pt idx="1251">
                  <c:v>261.4477233886699</c:v>
                </c:pt>
                <c:pt idx="1252">
                  <c:v>261.4477233886699</c:v>
                </c:pt>
                <c:pt idx="1253">
                  <c:v>261.4477233886699</c:v>
                </c:pt>
                <c:pt idx="1254">
                  <c:v>261.4477233886699</c:v>
                </c:pt>
                <c:pt idx="1255">
                  <c:v>261.4477233886699</c:v>
                </c:pt>
                <c:pt idx="1256">
                  <c:v>261.4477233886699</c:v>
                </c:pt>
                <c:pt idx="1257">
                  <c:v>261.4477233886699</c:v>
                </c:pt>
                <c:pt idx="1258">
                  <c:v>261.4477233886699</c:v>
                </c:pt>
                <c:pt idx="1259">
                  <c:v>261.4477233886699</c:v>
                </c:pt>
                <c:pt idx="1260">
                  <c:v>261.4477233886699</c:v>
                </c:pt>
                <c:pt idx="1261">
                  <c:v>261.4477233886699</c:v>
                </c:pt>
                <c:pt idx="1262">
                  <c:v>261.4477233886699</c:v>
                </c:pt>
                <c:pt idx="1263">
                  <c:v>261.4477233886699</c:v>
                </c:pt>
                <c:pt idx="1264">
                  <c:v>261.4477233886699</c:v>
                </c:pt>
                <c:pt idx="1265">
                  <c:v>261.4477233886699</c:v>
                </c:pt>
                <c:pt idx="1266">
                  <c:v>261.4477233886699</c:v>
                </c:pt>
                <c:pt idx="1267">
                  <c:v>261.4477233886699</c:v>
                </c:pt>
                <c:pt idx="1268">
                  <c:v>261.4477233886699</c:v>
                </c:pt>
                <c:pt idx="1269">
                  <c:v>261.4477233886699</c:v>
                </c:pt>
                <c:pt idx="1270">
                  <c:v>261.4477233886699</c:v>
                </c:pt>
                <c:pt idx="1271">
                  <c:v>261.4477233886699</c:v>
                </c:pt>
                <c:pt idx="1272">
                  <c:v>261.4477233886699</c:v>
                </c:pt>
                <c:pt idx="1273">
                  <c:v>261.4477233886699</c:v>
                </c:pt>
                <c:pt idx="1274">
                  <c:v>261.4477233886699</c:v>
                </c:pt>
                <c:pt idx="1275">
                  <c:v>261.4477233886699</c:v>
                </c:pt>
                <c:pt idx="1276">
                  <c:v>261.4477233886699</c:v>
                </c:pt>
                <c:pt idx="1277">
                  <c:v>261.4477233886699</c:v>
                </c:pt>
                <c:pt idx="1278">
                  <c:v>261.4477233886699</c:v>
                </c:pt>
                <c:pt idx="1279">
                  <c:v>261.4477233886699</c:v>
                </c:pt>
                <c:pt idx="1280">
                  <c:v>261.4477233886699</c:v>
                </c:pt>
                <c:pt idx="1281">
                  <c:v>261.4477233886699</c:v>
                </c:pt>
                <c:pt idx="1282">
                  <c:v>261.4477233886699</c:v>
                </c:pt>
                <c:pt idx="1283">
                  <c:v>260.4905090331989</c:v>
                </c:pt>
                <c:pt idx="1284">
                  <c:v>260.4905090331989</c:v>
                </c:pt>
                <c:pt idx="1285">
                  <c:v>261.4477233886699</c:v>
                </c:pt>
                <c:pt idx="1286">
                  <c:v>260.4905090331989</c:v>
                </c:pt>
                <c:pt idx="1287">
                  <c:v>260.4905090331989</c:v>
                </c:pt>
                <c:pt idx="1288">
                  <c:v>260.4905090331989</c:v>
                </c:pt>
                <c:pt idx="1289">
                  <c:v>260.4905090331989</c:v>
                </c:pt>
                <c:pt idx="1290">
                  <c:v>261.4477233886699</c:v>
                </c:pt>
                <c:pt idx="1291">
                  <c:v>260.4905090331989</c:v>
                </c:pt>
                <c:pt idx="1292">
                  <c:v>260.4905090331989</c:v>
                </c:pt>
                <c:pt idx="1293">
                  <c:v>261.4477233886699</c:v>
                </c:pt>
                <c:pt idx="1294">
                  <c:v>260.4905090331989</c:v>
                </c:pt>
                <c:pt idx="1295">
                  <c:v>260.4905090331989</c:v>
                </c:pt>
                <c:pt idx="1296">
                  <c:v>260.4905090331989</c:v>
                </c:pt>
                <c:pt idx="1297">
                  <c:v>260.4905090331989</c:v>
                </c:pt>
                <c:pt idx="1298">
                  <c:v>260.4905090331989</c:v>
                </c:pt>
                <c:pt idx="1299">
                  <c:v>260.4905090331989</c:v>
                </c:pt>
                <c:pt idx="1300">
                  <c:v>260.4905090331989</c:v>
                </c:pt>
                <c:pt idx="1301">
                  <c:v>260.4905090331989</c:v>
                </c:pt>
                <c:pt idx="1302">
                  <c:v>260.4905090331989</c:v>
                </c:pt>
                <c:pt idx="1303">
                  <c:v>260.4905090331989</c:v>
                </c:pt>
                <c:pt idx="1304">
                  <c:v>260.4905090331989</c:v>
                </c:pt>
                <c:pt idx="1305">
                  <c:v>260.4905090331989</c:v>
                </c:pt>
                <c:pt idx="1306">
                  <c:v>260.4905090331989</c:v>
                </c:pt>
                <c:pt idx="1307">
                  <c:v>260.4905090331989</c:v>
                </c:pt>
                <c:pt idx="1308">
                  <c:v>260.4905090331989</c:v>
                </c:pt>
                <c:pt idx="1309">
                  <c:v>260.4905090331989</c:v>
                </c:pt>
                <c:pt idx="1310">
                  <c:v>260.4905090331989</c:v>
                </c:pt>
                <c:pt idx="1311">
                  <c:v>260.4905090331989</c:v>
                </c:pt>
                <c:pt idx="1312">
                  <c:v>259.5385131835889</c:v>
                </c:pt>
                <c:pt idx="1313">
                  <c:v>260.4905090331989</c:v>
                </c:pt>
                <c:pt idx="1314">
                  <c:v>259.5385131835889</c:v>
                </c:pt>
                <c:pt idx="1315">
                  <c:v>260.4905090331989</c:v>
                </c:pt>
                <c:pt idx="1316">
                  <c:v>259.5385131835889</c:v>
                </c:pt>
                <c:pt idx="1317">
                  <c:v>260.4905090331989</c:v>
                </c:pt>
                <c:pt idx="1318">
                  <c:v>260.4905090331989</c:v>
                </c:pt>
                <c:pt idx="1319">
                  <c:v>259.5385131835889</c:v>
                </c:pt>
                <c:pt idx="1320">
                  <c:v>259.5385131835889</c:v>
                </c:pt>
                <c:pt idx="1321">
                  <c:v>259.5385131835889</c:v>
                </c:pt>
                <c:pt idx="1322">
                  <c:v>259.5385131835889</c:v>
                </c:pt>
                <c:pt idx="1323">
                  <c:v>259.5385131835889</c:v>
                </c:pt>
                <c:pt idx="1324">
                  <c:v>259.5385131835889</c:v>
                </c:pt>
                <c:pt idx="1325">
                  <c:v>259.5385131835889</c:v>
                </c:pt>
                <c:pt idx="1326">
                  <c:v>259.5385131835889</c:v>
                </c:pt>
                <c:pt idx="1327">
                  <c:v>259.5385131835889</c:v>
                </c:pt>
                <c:pt idx="1328">
                  <c:v>259.5385131835889</c:v>
                </c:pt>
                <c:pt idx="1329">
                  <c:v>259.5385131835889</c:v>
                </c:pt>
                <c:pt idx="1330">
                  <c:v>259.5385131835889</c:v>
                </c:pt>
                <c:pt idx="1331">
                  <c:v>259.5385131835889</c:v>
                </c:pt>
                <c:pt idx="1332">
                  <c:v>259.5385131835889</c:v>
                </c:pt>
                <c:pt idx="1333">
                  <c:v>259.5385131835889</c:v>
                </c:pt>
                <c:pt idx="1334">
                  <c:v>259.5385131835889</c:v>
                </c:pt>
                <c:pt idx="1335">
                  <c:v>258.59173583984</c:v>
                </c:pt>
                <c:pt idx="1336">
                  <c:v>258.59173583984</c:v>
                </c:pt>
                <c:pt idx="1337">
                  <c:v>259.5385131835889</c:v>
                </c:pt>
                <c:pt idx="1338">
                  <c:v>259.5385131835889</c:v>
                </c:pt>
                <c:pt idx="1339">
                  <c:v>258.59173583984</c:v>
                </c:pt>
                <c:pt idx="1340">
                  <c:v>258.59173583984</c:v>
                </c:pt>
                <c:pt idx="1341">
                  <c:v>258.59173583984</c:v>
                </c:pt>
                <c:pt idx="1342">
                  <c:v>258.59173583984</c:v>
                </c:pt>
                <c:pt idx="1343">
                  <c:v>258.59173583984</c:v>
                </c:pt>
                <c:pt idx="1344">
                  <c:v>258.59173583984</c:v>
                </c:pt>
                <c:pt idx="1345">
                  <c:v>258.59173583984</c:v>
                </c:pt>
                <c:pt idx="1346">
                  <c:v>258.59173583984</c:v>
                </c:pt>
                <c:pt idx="1347">
                  <c:v>258.59173583984</c:v>
                </c:pt>
                <c:pt idx="1348">
                  <c:v>258.59173583984</c:v>
                </c:pt>
                <c:pt idx="1349">
                  <c:v>258.59173583984</c:v>
                </c:pt>
                <c:pt idx="1350">
                  <c:v>258.59173583984</c:v>
                </c:pt>
                <c:pt idx="1351">
                  <c:v>257.65005493164</c:v>
                </c:pt>
                <c:pt idx="1352">
                  <c:v>257.65005493164</c:v>
                </c:pt>
                <c:pt idx="1353">
                  <c:v>257.65005493164</c:v>
                </c:pt>
                <c:pt idx="1354">
                  <c:v>258.59173583984</c:v>
                </c:pt>
                <c:pt idx="1355">
                  <c:v>257.65005493164</c:v>
                </c:pt>
                <c:pt idx="1356">
                  <c:v>257.65005493164</c:v>
                </c:pt>
                <c:pt idx="1357">
                  <c:v>257.65005493164</c:v>
                </c:pt>
                <c:pt idx="1358">
                  <c:v>257.65005493164</c:v>
                </c:pt>
                <c:pt idx="1359">
                  <c:v>257.65005493164</c:v>
                </c:pt>
                <c:pt idx="1360">
                  <c:v>257.65005493164</c:v>
                </c:pt>
                <c:pt idx="1361">
                  <c:v>257.65005493164</c:v>
                </c:pt>
                <c:pt idx="1362">
                  <c:v>257.65005493164</c:v>
                </c:pt>
                <c:pt idx="1363">
                  <c:v>257.65005493164</c:v>
                </c:pt>
                <c:pt idx="1364">
                  <c:v>257.65005493164</c:v>
                </c:pt>
                <c:pt idx="1365">
                  <c:v>257.65005493164</c:v>
                </c:pt>
                <c:pt idx="1366">
                  <c:v>257.65005493164</c:v>
                </c:pt>
                <c:pt idx="1367">
                  <c:v>257.65005493164</c:v>
                </c:pt>
                <c:pt idx="1368">
                  <c:v>257.65005493164</c:v>
                </c:pt>
                <c:pt idx="1369">
                  <c:v>257.65005493164</c:v>
                </c:pt>
                <c:pt idx="1370">
                  <c:v>257.65005493164</c:v>
                </c:pt>
                <c:pt idx="1371">
                  <c:v>257.65005493164</c:v>
                </c:pt>
                <c:pt idx="1372">
                  <c:v>257.65005493164</c:v>
                </c:pt>
                <c:pt idx="1373">
                  <c:v>257.65005493164</c:v>
                </c:pt>
                <c:pt idx="1374">
                  <c:v>257.65005493164</c:v>
                </c:pt>
                <c:pt idx="1375">
                  <c:v>257.65005493164</c:v>
                </c:pt>
                <c:pt idx="1376">
                  <c:v>257.65005493164</c:v>
                </c:pt>
                <c:pt idx="1377">
                  <c:v>256.71365356445</c:v>
                </c:pt>
                <c:pt idx="1378">
                  <c:v>256.71365356445</c:v>
                </c:pt>
                <c:pt idx="1379">
                  <c:v>256.71365356445</c:v>
                </c:pt>
                <c:pt idx="1380">
                  <c:v>256.71365356445</c:v>
                </c:pt>
                <c:pt idx="1381">
                  <c:v>256.71365356445</c:v>
                </c:pt>
                <c:pt idx="1382">
                  <c:v>256.71365356445</c:v>
                </c:pt>
                <c:pt idx="1383">
                  <c:v>256.71365356445</c:v>
                </c:pt>
                <c:pt idx="1384">
                  <c:v>256.71365356445</c:v>
                </c:pt>
                <c:pt idx="1385">
                  <c:v>256.71365356445</c:v>
                </c:pt>
                <c:pt idx="1386">
                  <c:v>256.71365356445</c:v>
                </c:pt>
                <c:pt idx="1387">
                  <c:v>256.71365356445</c:v>
                </c:pt>
                <c:pt idx="1388">
                  <c:v>256.71365356445</c:v>
                </c:pt>
                <c:pt idx="1389">
                  <c:v>256.71365356445</c:v>
                </c:pt>
                <c:pt idx="1390">
                  <c:v>256.71365356445</c:v>
                </c:pt>
                <c:pt idx="1391">
                  <c:v>256.71365356445</c:v>
                </c:pt>
                <c:pt idx="1392">
                  <c:v>255.7822875976605</c:v>
                </c:pt>
                <c:pt idx="1393">
                  <c:v>256.71365356445</c:v>
                </c:pt>
                <c:pt idx="1394">
                  <c:v>256.71365356445</c:v>
                </c:pt>
                <c:pt idx="1395">
                  <c:v>255.7822875976605</c:v>
                </c:pt>
                <c:pt idx="1396">
                  <c:v>255.7822875976605</c:v>
                </c:pt>
                <c:pt idx="1397">
                  <c:v>255.7822875976605</c:v>
                </c:pt>
                <c:pt idx="1398">
                  <c:v>255.7822875976605</c:v>
                </c:pt>
                <c:pt idx="1399">
                  <c:v>255.7822875976605</c:v>
                </c:pt>
                <c:pt idx="1400">
                  <c:v>255.7822875976605</c:v>
                </c:pt>
                <c:pt idx="1401">
                  <c:v>255.7822875976605</c:v>
                </c:pt>
                <c:pt idx="1402">
                  <c:v>255.7822875976605</c:v>
                </c:pt>
                <c:pt idx="1403">
                  <c:v>255.7822875976605</c:v>
                </c:pt>
                <c:pt idx="1404">
                  <c:v>254.8559875488304</c:v>
                </c:pt>
                <c:pt idx="1405">
                  <c:v>255.7822875976605</c:v>
                </c:pt>
                <c:pt idx="1406">
                  <c:v>254.8559875488304</c:v>
                </c:pt>
                <c:pt idx="1407">
                  <c:v>255.7822875976605</c:v>
                </c:pt>
                <c:pt idx="1408">
                  <c:v>254.8559875488304</c:v>
                </c:pt>
                <c:pt idx="1409">
                  <c:v>254.8559875488304</c:v>
                </c:pt>
                <c:pt idx="1410">
                  <c:v>254.8559875488304</c:v>
                </c:pt>
                <c:pt idx="1411">
                  <c:v>254.8559875488304</c:v>
                </c:pt>
                <c:pt idx="1412">
                  <c:v>254.8559875488304</c:v>
                </c:pt>
                <c:pt idx="1413">
                  <c:v>254.8559875488304</c:v>
                </c:pt>
                <c:pt idx="1414">
                  <c:v>254.8559875488304</c:v>
                </c:pt>
                <c:pt idx="1415">
                  <c:v>254.8559875488304</c:v>
                </c:pt>
                <c:pt idx="1416">
                  <c:v>254.8559875488304</c:v>
                </c:pt>
                <c:pt idx="1417">
                  <c:v>254.8559875488304</c:v>
                </c:pt>
                <c:pt idx="1418">
                  <c:v>254.8559875488304</c:v>
                </c:pt>
                <c:pt idx="1419">
                  <c:v>253.9347991943399</c:v>
                </c:pt>
                <c:pt idx="1420">
                  <c:v>254.8559875488304</c:v>
                </c:pt>
                <c:pt idx="1421">
                  <c:v>253.9347991943399</c:v>
                </c:pt>
                <c:pt idx="1422">
                  <c:v>253.9347991943399</c:v>
                </c:pt>
                <c:pt idx="1423">
                  <c:v>253.9347991943399</c:v>
                </c:pt>
                <c:pt idx="1424">
                  <c:v>253.9347991943399</c:v>
                </c:pt>
                <c:pt idx="1425">
                  <c:v>253.9347991943399</c:v>
                </c:pt>
                <c:pt idx="1426">
                  <c:v>253.9347991943399</c:v>
                </c:pt>
                <c:pt idx="1427">
                  <c:v>253.9347991943399</c:v>
                </c:pt>
                <c:pt idx="1428">
                  <c:v>253.9347991943399</c:v>
                </c:pt>
                <c:pt idx="1429">
                  <c:v>253.9347991943399</c:v>
                </c:pt>
                <c:pt idx="1430">
                  <c:v>253.9347991943399</c:v>
                </c:pt>
                <c:pt idx="1431">
                  <c:v>253.9347991943399</c:v>
                </c:pt>
                <c:pt idx="1432">
                  <c:v>253.9347991943399</c:v>
                </c:pt>
                <c:pt idx="1433">
                  <c:v>253.9347991943399</c:v>
                </c:pt>
                <c:pt idx="1434">
                  <c:v>253.9347991943399</c:v>
                </c:pt>
                <c:pt idx="1435">
                  <c:v>253.9347991943399</c:v>
                </c:pt>
                <c:pt idx="1436">
                  <c:v>253.9347991943399</c:v>
                </c:pt>
                <c:pt idx="1437">
                  <c:v>253.9347991943399</c:v>
                </c:pt>
                <c:pt idx="1438">
                  <c:v>253.9347991943399</c:v>
                </c:pt>
                <c:pt idx="1439">
                  <c:v>253.0185241699196</c:v>
                </c:pt>
                <c:pt idx="1440">
                  <c:v>253.0185241699196</c:v>
                </c:pt>
                <c:pt idx="1441">
                  <c:v>253.0185241699196</c:v>
                </c:pt>
                <c:pt idx="1442">
                  <c:v>253.0185241699196</c:v>
                </c:pt>
                <c:pt idx="1443">
                  <c:v>253.0185241699196</c:v>
                </c:pt>
                <c:pt idx="1444">
                  <c:v>253.0185241699196</c:v>
                </c:pt>
                <c:pt idx="1445">
                  <c:v>253.0185241699196</c:v>
                </c:pt>
                <c:pt idx="1446">
                  <c:v>253.0185241699196</c:v>
                </c:pt>
                <c:pt idx="1447">
                  <c:v>253.0185241699196</c:v>
                </c:pt>
                <c:pt idx="1448">
                  <c:v>253.0185241699196</c:v>
                </c:pt>
                <c:pt idx="1449">
                  <c:v>253.0185241699196</c:v>
                </c:pt>
                <c:pt idx="1450">
                  <c:v>253.0185241699196</c:v>
                </c:pt>
                <c:pt idx="1451">
                  <c:v>253.0185241699196</c:v>
                </c:pt>
                <c:pt idx="1452">
                  <c:v>253.0185241699196</c:v>
                </c:pt>
                <c:pt idx="1453">
                  <c:v>253.0185241699196</c:v>
                </c:pt>
                <c:pt idx="1454">
                  <c:v>253.0185241699196</c:v>
                </c:pt>
                <c:pt idx="1455">
                  <c:v>253.0185241699196</c:v>
                </c:pt>
                <c:pt idx="1456">
                  <c:v>252.0506439209</c:v>
                </c:pt>
                <c:pt idx="1457">
                  <c:v>252.0506439209</c:v>
                </c:pt>
                <c:pt idx="1458">
                  <c:v>252.0506439209</c:v>
                </c:pt>
                <c:pt idx="1459">
                  <c:v>253.0185241699196</c:v>
                </c:pt>
                <c:pt idx="1460">
                  <c:v>252.0506439209</c:v>
                </c:pt>
                <c:pt idx="1461">
                  <c:v>252.0506439209</c:v>
                </c:pt>
                <c:pt idx="1462">
                  <c:v>253.0185241699196</c:v>
                </c:pt>
                <c:pt idx="1463">
                  <c:v>252.0506439209</c:v>
                </c:pt>
                <c:pt idx="1464">
                  <c:v>253.0185241699196</c:v>
                </c:pt>
                <c:pt idx="1465">
                  <c:v>252.0506439209</c:v>
                </c:pt>
                <c:pt idx="1466">
                  <c:v>253.0185241699196</c:v>
                </c:pt>
                <c:pt idx="1467">
                  <c:v>252.0506439209</c:v>
                </c:pt>
                <c:pt idx="1468">
                  <c:v>252.0506439209</c:v>
                </c:pt>
                <c:pt idx="1469">
                  <c:v>252.0506439209</c:v>
                </c:pt>
                <c:pt idx="1470">
                  <c:v>252.0506439209</c:v>
                </c:pt>
                <c:pt idx="1471">
                  <c:v>252.0506439209</c:v>
                </c:pt>
                <c:pt idx="1472">
                  <c:v>252.0506439209</c:v>
                </c:pt>
                <c:pt idx="1473">
                  <c:v>252.0506439209</c:v>
                </c:pt>
                <c:pt idx="1474">
                  <c:v>252.0506439209</c:v>
                </c:pt>
                <c:pt idx="1475">
                  <c:v>252.0506439209</c:v>
                </c:pt>
                <c:pt idx="1476">
                  <c:v>252.0506439209</c:v>
                </c:pt>
                <c:pt idx="1477">
                  <c:v>252.0506439209</c:v>
                </c:pt>
                <c:pt idx="1478">
                  <c:v>252.0506439209</c:v>
                </c:pt>
                <c:pt idx="1479">
                  <c:v>252.0506439209</c:v>
                </c:pt>
                <c:pt idx="1480">
                  <c:v>252.0506439209</c:v>
                </c:pt>
                <c:pt idx="1481">
                  <c:v>252.0506439209</c:v>
                </c:pt>
                <c:pt idx="1482">
                  <c:v>252.0506439209</c:v>
                </c:pt>
                <c:pt idx="1483">
                  <c:v>252.0506439209</c:v>
                </c:pt>
                <c:pt idx="1484">
                  <c:v>252.0506439209</c:v>
                </c:pt>
                <c:pt idx="1485">
                  <c:v>252.0506439209</c:v>
                </c:pt>
                <c:pt idx="1486">
                  <c:v>252.0506439209</c:v>
                </c:pt>
                <c:pt idx="1487">
                  <c:v>252.0506439209</c:v>
                </c:pt>
                <c:pt idx="1488">
                  <c:v>252.0506439209</c:v>
                </c:pt>
                <c:pt idx="1489">
                  <c:v>252.0506439209</c:v>
                </c:pt>
                <c:pt idx="1490">
                  <c:v>252.0506439209</c:v>
                </c:pt>
                <c:pt idx="1491">
                  <c:v>252.0506439209</c:v>
                </c:pt>
                <c:pt idx="1492">
                  <c:v>252.0506439209</c:v>
                </c:pt>
                <c:pt idx="1493">
                  <c:v>252.0506439209</c:v>
                </c:pt>
                <c:pt idx="1494">
                  <c:v>252.0506439209</c:v>
                </c:pt>
                <c:pt idx="1495">
                  <c:v>252.0506439209</c:v>
                </c:pt>
                <c:pt idx="1496">
                  <c:v>252.0506439209</c:v>
                </c:pt>
                <c:pt idx="1497">
                  <c:v>252.0506439209</c:v>
                </c:pt>
                <c:pt idx="1498">
                  <c:v>252.0506439209</c:v>
                </c:pt>
                <c:pt idx="1499">
                  <c:v>251.1447601318393</c:v>
                </c:pt>
                <c:pt idx="1500">
                  <c:v>252.0506439209</c:v>
                </c:pt>
                <c:pt idx="1501">
                  <c:v>252.0506439209</c:v>
                </c:pt>
                <c:pt idx="1502">
                  <c:v>251.1447601318393</c:v>
                </c:pt>
                <c:pt idx="1503">
                  <c:v>251.1447601318393</c:v>
                </c:pt>
                <c:pt idx="1504">
                  <c:v>252.0506439209</c:v>
                </c:pt>
                <c:pt idx="1505">
                  <c:v>251.1447601318393</c:v>
                </c:pt>
                <c:pt idx="1506">
                  <c:v>252.0506439209</c:v>
                </c:pt>
                <c:pt idx="1507">
                  <c:v>251.1447601318393</c:v>
                </c:pt>
                <c:pt idx="1508">
                  <c:v>251.1447601318393</c:v>
                </c:pt>
                <c:pt idx="1509">
                  <c:v>251.1447601318393</c:v>
                </c:pt>
                <c:pt idx="1510">
                  <c:v>252.0506439209</c:v>
                </c:pt>
                <c:pt idx="1511">
                  <c:v>251.1447601318393</c:v>
                </c:pt>
                <c:pt idx="1512">
                  <c:v>251.1447601318393</c:v>
                </c:pt>
                <c:pt idx="1513">
                  <c:v>251.1447601318393</c:v>
                </c:pt>
                <c:pt idx="1514">
                  <c:v>251.1447601318393</c:v>
                </c:pt>
                <c:pt idx="1515">
                  <c:v>251.1447601318393</c:v>
                </c:pt>
                <c:pt idx="1516">
                  <c:v>251.1447601318393</c:v>
                </c:pt>
                <c:pt idx="1517">
                  <c:v>251.1447601318393</c:v>
                </c:pt>
                <c:pt idx="1518">
                  <c:v>251.1447601318393</c:v>
                </c:pt>
                <c:pt idx="1519">
                  <c:v>251.1447601318393</c:v>
                </c:pt>
                <c:pt idx="1520">
                  <c:v>250.2437591552696</c:v>
                </c:pt>
                <c:pt idx="1521">
                  <c:v>251.1447601318393</c:v>
                </c:pt>
                <c:pt idx="1522">
                  <c:v>251.1447601318393</c:v>
                </c:pt>
                <c:pt idx="1523">
                  <c:v>250.2437591552696</c:v>
                </c:pt>
                <c:pt idx="1524">
                  <c:v>251.1447601318393</c:v>
                </c:pt>
                <c:pt idx="1525">
                  <c:v>251.1447601318393</c:v>
                </c:pt>
                <c:pt idx="1526">
                  <c:v>250.2437591552696</c:v>
                </c:pt>
                <c:pt idx="1527">
                  <c:v>250.2437591552696</c:v>
                </c:pt>
                <c:pt idx="1528">
                  <c:v>251.1447601318393</c:v>
                </c:pt>
                <c:pt idx="1529">
                  <c:v>250.2437591552696</c:v>
                </c:pt>
                <c:pt idx="1530">
                  <c:v>250.2437591552696</c:v>
                </c:pt>
                <c:pt idx="1531">
                  <c:v>250.2437591552696</c:v>
                </c:pt>
                <c:pt idx="1532">
                  <c:v>250.2437591552696</c:v>
                </c:pt>
                <c:pt idx="1533">
                  <c:v>250.2437591552696</c:v>
                </c:pt>
                <c:pt idx="1534">
                  <c:v>250.2437591552696</c:v>
                </c:pt>
                <c:pt idx="1535">
                  <c:v>250.2437591552696</c:v>
                </c:pt>
                <c:pt idx="1536">
                  <c:v>250.2437591552696</c:v>
                </c:pt>
                <c:pt idx="1537">
                  <c:v>250.2437591552696</c:v>
                </c:pt>
                <c:pt idx="1538">
                  <c:v>250.2437591552696</c:v>
                </c:pt>
                <c:pt idx="1539">
                  <c:v>250.2437591552696</c:v>
                </c:pt>
                <c:pt idx="1540">
                  <c:v>250.2437591552696</c:v>
                </c:pt>
                <c:pt idx="1541">
                  <c:v>250.2437591552696</c:v>
                </c:pt>
                <c:pt idx="1542">
                  <c:v>250.2437591552696</c:v>
                </c:pt>
                <c:pt idx="1543">
                  <c:v>250.2437591552696</c:v>
                </c:pt>
                <c:pt idx="1544">
                  <c:v>250.2437591552696</c:v>
                </c:pt>
                <c:pt idx="1545">
                  <c:v>250.2437591552696</c:v>
                </c:pt>
                <c:pt idx="1546">
                  <c:v>250.2437591552696</c:v>
                </c:pt>
                <c:pt idx="1547">
                  <c:v>250.2437591552696</c:v>
                </c:pt>
                <c:pt idx="1548">
                  <c:v>250.2437591552696</c:v>
                </c:pt>
                <c:pt idx="1549">
                  <c:v>250.2437591552696</c:v>
                </c:pt>
                <c:pt idx="1550">
                  <c:v>250.2437591552696</c:v>
                </c:pt>
                <c:pt idx="1551">
                  <c:v>250.2437591552696</c:v>
                </c:pt>
                <c:pt idx="1552">
                  <c:v>250.2437591552696</c:v>
                </c:pt>
                <c:pt idx="1553">
                  <c:v>250.2437591552696</c:v>
                </c:pt>
                <c:pt idx="1554">
                  <c:v>250.2437591552696</c:v>
                </c:pt>
                <c:pt idx="1555">
                  <c:v>250.2437591552696</c:v>
                </c:pt>
                <c:pt idx="1556">
                  <c:v>249.34768676758</c:v>
                </c:pt>
                <c:pt idx="1557">
                  <c:v>250.2437591552696</c:v>
                </c:pt>
                <c:pt idx="1558">
                  <c:v>250.2437591552696</c:v>
                </c:pt>
                <c:pt idx="1559">
                  <c:v>249.34768676758</c:v>
                </c:pt>
                <c:pt idx="1560">
                  <c:v>249.34768676758</c:v>
                </c:pt>
                <c:pt idx="1561">
                  <c:v>249.34768676758</c:v>
                </c:pt>
                <c:pt idx="1562">
                  <c:v>249.34768676758</c:v>
                </c:pt>
                <c:pt idx="1563">
                  <c:v>249.34768676758</c:v>
                </c:pt>
                <c:pt idx="1564">
                  <c:v>249.34768676758</c:v>
                </c:pt>
                <c:pt idx="1565">
                  <c:v>249.34768676758</c:v>
                </c:pt>
                <c:pt idx="1566">
                  <c:v>249.34768676758</c:v>
                </c:pt>
                <c:pt idx="1567">
                  <c:v>249.34768676758</c:v>
                </c:pt>
                <c:pt idx="1568">
                  <c:v>249.34768676758</c:v>
                </c:pt>
                <c:pt idx="1569">
                  <c:v>249.34768676758</c:v>
                </c:pt>
                <c:pt idx="1570">
                  <c:v>249.34768676758</c:v>
                </c:pt>
                <c:pt idx="1571">
                  <c:v>249.34768676758</c:v>
                </c:pt>
                <c:pt idx="1572">
                  <c:v>249.34768676758</c:v>
                </c:pt>
                <c:pt idx="1573">
                  <c:v>248.4564514160205</c:v>
                </c:pt>
                <c:pt idx="1574">
                  <c:v>249.34768676758</c:v>
                </c:pt>
                <c:pt idx="1575">
                  <c:v>248.4564514160205</c:v>
                </c:pt>
                <c:pt idx="1576">
                  <c:v>248.4564514160205</c:v>
                </c:pt>
                <c:pt idx="1577">
                  <c:v>248.4564514160205</c:v>
                </c:pt>
                <c:pt idx="1578">
                  <c:v>249.34768676758</c:v>
                </c:pt>
                <c:pt idx="1579">
                  <c:v>248.4564514160205</c:v>
                </c:pt>
                <c:pt idx="1580">
                  <c:v>248.4564514160205</c:v>
                </c:pt>
                <c:pt idx="1581">
                  <c:v>248.4564514160205</c:v>
                </c:pt>
                <c:pt idx="1582">
                  <c:v>248.4564514160205</c:v>
                </c:pt>
                <c:pt idx="1583">
                  <c:v>248.4564514160205</c:v>
                </c:pt>
                <c:pt idx="1584">
                  <c:v>248.4564514160205</c:v>
                </c:pt>
                <c:pt idx="1585">
                  <c:v>248.4564514160205</c:v>
                </c:pt>
                <c:pt idx="1586">
                  <c:v>248.4564514160205</c:v>
                </c:pt>
                <c:pt idx="1587">
                  <c:v>248.4564514160205</c:v>
                </c:pt>
                <c:pt idx="1588">
                  <c:v>248.4564514160205</c:v>
                </c:pt>
                <c:pt idx="1589">
                  <c:v>248.4564514160205</c:v>
                </c:pt>
                <c:pt idx="1590">
                  <c:v>248.4564514160205</c:v>
                </c:pt>
                <c:pt idx="1591">
                  <c:v>248.4564514160205</c:v>
                </c:pt>
                <c:pt idx="1592">
                  <c:v>248.4564514160205</c:v>
                </c:pt>
                <c:pt idx="1593">
                  <c:v>247.5700378418</c:v>
                </c:pt>
                <c:pt idx="1594">
                  <c:v>248.4564514160205</c:v>
                </c:pt>
                <c:pt idx="1595">
                  <c:v>248.4564514160205</c:v>
                </c:pt>
                <c:pt idx="1596">
                  <c:v>247.5700378418</c:v>
                </c:pt>
                <c:pt idx="1597">
                  <c:v>247.5700378418</c:v>
                </c:pt>
                <c:pt idx="1598">
                  <c:v>247.5700378418</c:v>
                </c:pt>
                <c:pt idx="1599">
                  <c:v>247.5700378418</c:v>
                </c:pt>
                <c:pt idx="1600">
                  <c:v>247.5700378418</c:v>
                </c:pt>
                <c:pt idx="1601">
                  <c:v>247.5700378418</c:v>
                </c:pt>
                <c:pt idx="1602">
                  <c:v>247.5700378418</c:v>
                </c:pt>
                <c:pt idx="1603">
                  <c:v>247.5700378418</c:v>
                </c:pt>
                <c:pt idx="1604">
                  <c:v>247.5700378418</c:v>
                </c:pt>
                <c:pt idx="1605">
                  <c:v>247.5700378418</c:v>
                </c:pt>
                <c:pt idx="1606">
                  <c:v>247.5700378418</c:v>
                </c:pt>
                <c:pt idx="1607">
                  <c:v>247.5700378418</c:v>
                </c:pt>
                <c:pt idx="1608">
                  <c:v>247.5700378418</c:v>
                </c:pt>
                <c:pt idx="1609">
                  <c:v>246.6884918212904</c:v>
                </c:pt>
                <c:pt idx="1610">
                  <c:v>246.6884918212904</c:v>
                </c:pt>
                <c:pt idx="1611">
                  <c:v>247.5700378418</c:v>
                </c:pt>
                <c:pt idx="1612">
                  <c:v>246.6884918212904</c:v>
                </c:pt>
                <c:pt idx="1613">
                  <c:v>246.6884918212904</c:v>
                </c:pt>
                <c:pt idx="1614">
                  <c:v>246.6884918212904</c:v>
                </c:pt>
                <c:pt idx="1615">
                  <c:v>246.6884918212904</c:v>
                </c:pt>
                <c:pt idx="1616">
                  <c:v>246.6884918212904</c:v>
                </c:pt>
                <c:pt idx="1617">
                  <c:v>246.6884918212904</c:v>
                </c:pt>
                <c:pt idx="1618">
                  <c:v>246.6884918212904</c:v>
                </c:pt>
                <c:pt idx="1619">
                  <c:v>246.6884918212904</c:v>
                </c:pt>
                <c:pt idx="1620">
                  <c:v>246.6884918212904</c:v>
                </c:pt>
                <c:pt idx="1621">
                  <c:v>246.6884918212904</c:v>
                </c:pt>
                <c:pt idx="1622">
                  <c:v>246.6884918212904</c:v>
                </c:pt>
                <c:pt idx="1623">
                  <c:v>246.6884918212904</c:v>
                </c:pt>
                <c:pt idx="1624">
                  <c:v>246.6884918212904</c:v>
                </c:pt>
                <c:pt idx="1625">
                  <c:v>246.6884918212904</c:v>
                </c:pt>
                <c:pt idx="1626">
                  <c:v>246.6884918212904</c:v>
                </c:pt>
                <c:pt idx="1627">
                  <c:v>246.6884918212904</c:v>
                </c:pt>
                <c:pt idx="1628">
                  <c:v>246.6884918212904</c:v>
                </c:pt>
                <c:pt idx="1629">
                  <c:v>246.6884918212904</c:v>
                </c:pt>
                <c:pt idx="1630">
                  <c:v>246.6884918212904</c:v>
                </c:pt>
                <c:pt idx="1631">
                  <c:v>246.6884918212904</c:v>
                </c:pt>
                <c:pt idx="1632">
                  <c:v>245.8118133544904</c:v>
                </c:pt>
                <c:pt idx="1633">
                  <c:v>245.8118133544904</c:v>
                </c:pt>
                <c:pt idx="1634">
                  <c:v>245.8118133544904</c:v>
                </c:pt>
                <c:pt idx="1635">
                  <c:v>245.8118133544904</c:v>
                </c:pt>
                <c:pt idx="1636">
                  <c:v>245.8118133544904</c:v>
                </c:pt>
                <c:pt idx="1637">
                  <c:v>245.8118133544904</c:v>
                </c:pt>
                <c:pt idx="1638">
                  <c:v>245.8118133544904</c:v>
                </c:pt>
                <c:pt idx="1639">
                  <c:v>245.8118133544904</c:v>
                </c:pt>
                <c:pt idx="1640">
                  <c:v>245.8118133544904</c:v>
                </c:pt>
                <c:pt idx="1641">
                  <c:v>245.8118133544904</c:v>
                </c:pt>
                <c:pt idx="1642">
                  <c:v>245.8118133544904</c:v>
                </c:pt>
                <c:pt idx="1643">
                  <c:v>245.8118133544904</c:v>
                </c:pt>
                <c:pt idx="1644">
                  <c:v>245.8118133544904</c:v>
                </c:pt>
                <c:pt idx="1645">
                  <c:v>245.8118133544904</c:v>
                </c:pt>
                <c:pt idx="1646">
                  <c:v>245.8118133544904</c:v>
                </c:pt>
                <c:pt idx="1647">
                  <c:v>245.8118133544904</c:v>
                </c:pt>
                <c:pt idx="1648">
                  <c:v>245.8118133544904</c:v>
                </c:pt>
                <c:pt idx="1649">
                  <c:v>245.8118133544904</c:v>
                </c:pt>
                <c:pt idx="1650">
                  <c:v>245.8118133544904</c:v>
                </c:pt>
                <c:pt idx="1651">
                  <c:v>245.8118133544904</c:v>
                </c:pt>
                <c:pt idx="1652">
                  <c:v>244.9398040771499</c:v>
                </c:pt>
                <c:pt idx="1653">
                  <c:v>245.8118133544904</c:v>
                </c:pt>
                <c:pt idx="1654">
                  <c:v>244.9398040771499</c:v>
                </c:pt>
                <c:pt idx="1655">
                  <c:v>244.9398040771499</c:v>
                </c:pt>
                <c:pt idx="1656">
                  <c:v>245.8118133544904</c:v>
                </c:pt>
                <c:pt idx="1657">
                  <c:v>245.8118133544904</c:v>
                </c:pt>
                <c:pt idx="1658">
                  <c:v>244.9398040771499</c:v>
                </c:pt>
                <c:pt idx="1659">
                  <c:v>244.9398040771499</c:v>
                </c:pt>
                <c:pt idx="1660">
                  <c:v>244.9398040771499</c:v>
                </c:pt>
                <c:pt idx="1661">
                  <c:v>244.9398040771499</c:v>
                </c:pt>
                <c:pt idx="1662">
                  <c:v>244.9398040771499</c:v>
                </c:pt>
                <c:pt idx="1663">
                  <c:v>244.9398040771499</c:v>
                </c:pt>
                <c:pt idx="1664">
                  <c:v>244.9398040771499</c:v>
                </c:pt>
                <c:pt idx="1665">
                  <c:v>244.9398040771499</c:v>
                </c:pt>
                <c:pt idx="1666">
                  <c:v>244.9398040771499</c:v>
                </c:pt>
                <c:pt idx="1667">
                  <c:v>244.9398040771499</c:v>
                </c:pt>
                <c:pt idx="1668">
                  <c:v>244.9398040771499</c:v>
                </c:pt>
                <c:pt idx="1669">
                  <c:v>244.9398040771499</c:v>
                </c:pt>
                <c:pt idx="1670">
                  <c:v>244.9398040771499</c:v>
                </c:pt>
                <c:pt idx="1671">
                  <c:v>244.9398040771499</c:v>
                </c:pt>
                <c:pt idx="1672">
                  <c:v>244.9398040771499</c:v>
                </c:pt>
                <c:pt idx="1673">
                  <c:v>244.9398040771499</c:v>
                </c:pt>
                <c:pt idx="1674">
                  <c:v>244.9398040771499</c:v>
                </c:pt>
                <c:pt idx="1675">
                  <c:v>244.0725402832</c:v>
                </c:pt>
                <c:pt idx="1676">
                  <c:v>244.0725402832</c:v>
                </c:pt>
                <c:pt idx="1677">
                  <c:v>244.0725402832</c:v>
                </c:pt>
                <c:pt idx="1678">
                  <c:v>244.9398040771499</c:v>
                </c:pt>
                <c:pt idx="1679">
                  <c:v>244.0725402832</c:v>
                </c:pt>
                <c:pt idx="1680">
                  <c:v>244.0725402832</c:v>
                </c:pt>
                <c:pt idx="1681">
                  <c:v>244.0725402832</c:v>
                </c:pt>
                <c:pt idx="1682">
                  <c:v>244.0725402832</c:v>
                </c:pt>
                <c:pt idx="1683">
                  <c:v>244.0725402832</c:v>
                </c:pt>
                <c:pt idx="1684">
                  <c:v>244.0725402832</c:v>
                </c:pt>
                <c:pt idx="1685">
                  <c:v>244.0725402832</c:v>
                </c:pt>
                <c:pt idx="1686">
                  <c:v>244.0725402832</c:v>
                </c:pt>
                <c:pt idx="1687">
                  <c:v>244.0725402832</c:v>
                </c:pt>
                <c:pt idx="1688">
                  <c:v>244.0725402832</c:v>
                </c:pt>
                <c:pt idx="1689">
                  <c:v>244.0725402832</c:v>
                </c:pt>
                <c:pt idx="1690">
                  <c:v>244.0725402832</c:v>
                </c:pt>
                <c:pt idx="1691">
                  <c:v>244.0725402832</c:v>
                </c:pt>
                <c:pt idx="1692">
                  <c:v>244.0725402832</c:v>
                </c:pt>
                <c:pt idx="1693">
                  <c:v>244.0725402832</c:v>
                </c:pt>
                <c:pt idx="1694">
                  <c:v>244.0725402832</c:v>
                </c:pt>
                <c:pt idx="1695">
                  <c:v>244.0725402832</c:v>
                </c:pt>
                <c:pt idx="1696">
                  <c:v>244.0725402832</c:v>
                </c:pt>
                <c:pt idx="1697">
                  <c:v>244.0725402832</c:v>
                </c:pt>
                <c:pt idx="1698">
                  <c:v>243.2100067138699</c:v>
                </c:pt>
                <c:pt idx="1699">
                  <c:v>243.2100067138699</c:v>
                </c:pt>
                <c:pt idx="1700">
                  <c:v>244.0725402832</c:v>
                </c:pt>
                <c:pt idx="1701">
                  <c:v>244.0725402832</c:v>
                </c:pt>
                <c:pt idx="1702">
                  <c:v>243.2100067138699</c:v>
                </c:pt>
                <c:pt idx="1703">
                  <c:v>243.2100067138699</c:v>
                </c:pt>
                <c:pt idx="1704">
                  <c:v>243.2100067138699</c:v>
                </c:pt>
                <c:pt idx="1705">
                  <c:v>244.0725402832</c:v>
                </c:pt>
                <c:pt idx="1706">
                  <c:v>243.2100067138699</c:v>
                </c:pt>
                <c:pt idx="1707">
                  <c:v>244.0725402832</c:v>
                </c:pt>
                <c:pt idx="1708">
                  <c:v>243.2100067138699</c:v>
                </c:pt>
                <c:pt idx="1709">
                  <c:v>243.2100067138699</c:v>
                </c:pt>
                <c:pt idx="1710">
                  <c:v>243.2100067138699</c:v>
                </c:pt>
                <c:pt idx="1711">
                  <c:v>243.2100067138699</c:v>
                </c:pt>
                <c:pt idx="1712">
                  <c:v>243.2100067138699</c:v>
                </c:pt>
                <c:pt idx="1713">
                  <c:v>243.2100067138699</c:v>
                </c:pt>
                <c:pt idx="1714">
                  <c:v>243.2100067138699</c:v>
                </c:pt>
                <c:pt idx="1715">
                  <c:v>243.2100067138699</c:v>
                </c:pt>
                <c:pt idx="1716">
                  <c:v>243.2100067138699</c:v>
                </c:pt>
                <c:pt idx="1717">
                  <c:v>243.2100067138699</c:v>
                </c:pt>
                <c:pt idx="1718">
                  <c:v>243.2100067138699</c:v>
                </c:pt>
                <c:pt idx="1719">
                  <c:v>243.2100067138699</c:v>
                </c:pt>
                <c:pt idx="1720">
                  <c:v>243.2100067138699</c:v>
                </c:pt>
                <c:pt idx="1721">
                  <c:v>243.2100067138699</c:v>
                </c:pt>
                <c:pt idx="1722">
                  <c:v>243.2100067138699</c:v>
                </c:pt>
                <c:pt idx="1723">
                  <c:v>243.2100067138699</c:v>
                </c:pt>
                <c:pt idx="1724">
                  <c:v>243.2100067138699</c:v>
                </c:pt>
                <c:pt idx="1725">
                  <c:v>243.2100067138699</c:v>
                </c:pt>
                <c:pt idx="1726">
                  <c:v>243.2100067138699</c:v>
                </c:pt>
                <c:pt idx="1727">
                  <c:v>243.2100067138699</c:v>
                </c:pt>
                <c:pt idx="1728">
                  <c:v>243.2100067138699</c:v>
                </c:pt>
                <c:pt idx="1729">
                  <c:v>243.2100067138699</c:v>
                </c:pt>
                <c:pt idx="1730">
                  <c:v>243.2100067138699</c:v>
                </c:pt>
                <c:pt idx="1731">
                  <c:v>243.2100067138699</c:v>
                </c:pt>
                <c:pt idx="1732">
                  <c:v>243.2100067138699</c:v>
                </c:pt>
                <c:pt idx="1733">
                  <c:v>243.2100067138699</c:v>
                </c:pt>
                <c:pt idx="1734">
                  <c:v>243.2100067138699</c:v>
                </c:pt>
                <c:pt idx="1735">
                  <c:v>243.2100067138699</c:v>
                </c:pt>
                <c:pt idx="1736">
                  <c:v>243.2100067138699</c:v>
                </c:pt>
                <c:pt idx="1737">
                  <c:v>243.2100067138699</c:v>
                </c:pt>
                <c:pt idx="1738">
                  <c:v>243.2100067138699</c:v>
                </c:pt>
                <c:pt idx="1739">
                  <c:v>243.2100067138699</c:v>
                </c:pt>
                <c:pt idx="1740">
                  <c:v>243.2100067138699</c:v>
                </c:pt>
                <c:pt idx="1741">
                  <c:v>243.2100067138699</c:v>
                </c:pt>
                <c:pt idx="1742">
                  <c:v>243.2100067138699</c:v>
                </c:pt>
                <c:pt idx="1743">
                  <c:v>243.2100067138699</c:v>
                </c:pt>
                <c:pt idx="1744">
                  <c:v>242.35208129883</c:v>
                </c:pt>
                <c:pt idx="1745">
                  <c:v>242.35208129883</c:v>
                </c:pt>
                <c:pt idx="1746">
                  <c:v>242.35208129883</c:v>
                </c:pt>
                <c:pt idx="1747">
                  <c:v>242.35208129883</c:v>
                </c:pt>
                <c:pt idx="1748">
                  <c:v>242.35208129883</c:v>
                </c:pt>
                <c:pt idx="1749">
                  <c:v>242.35208129883</c:v>
                </c:pt>
                <c:pt idx="1750">
                  <c:v>243.2100067138699</c:v>
                </c:pt>
                <c:pt idx="1751">
                  <c:v>243.2100067138699</c:v>
                </c:pt>
                <c:pt idx="1752">
                  <c:v>242.35208129883</c:v>
                </c:pt>
                <c:pt idx="1753">
                  <c:v>243.2100067138699</c:v>
                </c:pt>
                <c:pt idx="1754">
                  <c:v>243.2100067138699</c:v>
                </c:pt>
                <c:pt idx="1755">
                  <c:v>242.35208129883</c:v>
                </c:pt>
                <c:pt idx="1756">
                  <c:v>242.35208129883</c:v>
                </c:pt>
                <c:pt idx="1757">
                  <c:v>242.35208129883</c:v>
                </c:pt>
                <c:pt idx="1758">
                  <c:v>242.35208129883</c:v>
                </c:pt>
                <c:pt idx="1759">
                  <c:v>242.35208129883</c:v>
                </c:pt>
                <c:pt idx="1760">
                  <c:v>242.35208129883</c:v>
                </c:pt>
                <c:pt idx="1761">
                  <c:v>242.35208129883</c:v>
                </c:pt>
                <c:pt idx="1762">
                  <c:v>242.35208129883</c:v>
                </c:pt>
                <c:pt idx="1763">
                  <c:v>242.35208129883</c:v>
                </c:pt>
                <c:pt idx="1764">
                  <c:v>242.35208129883</c:v>
                </c:pt>
                <c:pt idx="1765">
                  <c:v>242.35208129883</c:v>
                </c:pt>
                <c:pt idx="1766">
                  <c:v>242.35208129883</c:v>
                </c:pt>
                <c:pt idx="1767">
                  <c:v>242.35208129883</c:v>
                </c:pt>
                <c:pt idx="1768">
                  <c:v>242.35208129883</c:v>
                </c:pt>
                <c:pt idx="1769">
                  <c:v>242.35208129883</c:v>
                </c:pt>
                <c:pt idx="1770">
                  <c:v>242.35208129883</c:v>
                </c:pt>
                <c:pt idx="1771">
                  <c:v>242.35208129883</c:v>
                </c:pt>
                <c:pt idx="1772">
                  <c:v>242.35208129883</c:v>
                </c:pt>
                <c:pt idx="1773">
                  <c:v>242.35208129883</c:v>
                </c:pt>
                <c:pt idx="1774">
                  <c:v>242.35208129883</c:v>
                </c:pt>
                <c:pt idx="1775">
                  <c:v>242.35208129883</c:v>
                </c:pt>
                <c:pt idx="1776">
                  <c:v>242.35208129883</c:v>
                </c:pt>
                <c:pt idx="1777">
                  <c:v>242.35208129883</c:v>
                </c:pt>
                <c:pt idx="1778">
                  <c:v>242.35208129883</c:v>
                </c:pt>
                <c:pt idx="1779">
                  <c:v>242.35208129883</c:v>
                </c:pt>
                <c:pt idx="1780">
                  <c:v>242.35208129883</c:v>
                </c:pt>
                <c:pt idx="1781">
                  <c:v>242.35208129883</c:v>
                </c:pt>
                <c:pt idx="1782">
                  <c:v>242.35208129883</c:v>
                </c:pt>
                <c:pt idx="1783">
                  <c:v>242.35208129883</c:v>
                </c:pt>
                <c:pt idx="1784">
                  <c:v>242.35208129883</c:v>
                </c:pt>
                <c:pt idx="1785">
                  <c:v>242.35208129883</c:v>
                </c:pt>
                <c:pt idx="1786">
                  <c:v>242.35208129883</c:v>
                </c:pt>
                <c:pt idx="1787">
                  <c:v>242.35208129883</c:v>
                </c:pt>
                <c:pt idx="1788">
                  <c:v>242.35208129883</c:v>
                </c:pt>
                <c:pt idx="1789">
                  <c:v>242.35208129883</c:v>
                </c:pt>
                <c:pt idx="1790">
                  <c:v>242.35208129883</c:v>
                </c:pt>
                <c:pt idx="1791">
                  <c:v>241.4988403320308</c:v>
                </c:pt>
                <c:pt idx="1792">
                  <c:v>241.4988403320308</c:v>
                </c:pt>
                <c:pt idx="1793">
                  <c:v>242.35208129883</c:v>
                </c:pt>
                <c:pt idx="1794">
                  <c:v>241.4988403320308</c:v>
                </c:pt>
                <c:pt idx="1795">
                  <c:v>242.35208129883</c:v>
                </c:pt>
                <c:pt idx="1796">
                  <c:v>242.35208129883</c:v>
                </c:pt>
                <c:pt idx="1797">
                  <c:v>241.4988403320308</c:v>
                </c:pt>
                <c:pt idx="1798">
                  <c:v>241.4988403320308</c:v>
                </c:pt>
                <c:pt idx="1799">
                  <c:v>241.4988403320308</c:v>
                </c:pt>
                <c:pt idx="1800">
                  <c:v>241.4988403320308</c:v>
                </c:pt>
                <c:pt idx="1801">
                  <c:v>241.4988403320308</c:v>
                </c:pt>
                <c:pt idx="1802">
                  <c:v>241.4988403320308</c:v>
                </c:pt>
                <c:pt idx="1803">
                  <c:v>241.4988403320308</c:v>
                </c:pt>
                <c:pt idx="1804">
                  <c:v>241.4988403320308</c:v>
                </c:pt>
                <c:pt idx="1805">
                  <c:v>241.4988403320308</c:v>
                </c:pt>
                <c:pt idx="1806">
                  <c:v>241.4988403320308</c:v>
                </c:pt>
                <c:pt idx="1807">
                  <c:v>241.4988403320308</c:v>
                </c:pt>
                <c:pt idx="1808">
                  <c:v>241.4988403320308</c:v>
                </c:pt>
                <c:pt idx="1809">
                  <c:v>241.4988403320308</c:v>
                </c:pt>
                <c:pt idx="1810">
                  <c:v>241.4988403320308</c:v>
                </c:pt>
                <c:pt idx="1811">
                  <c:v>241.4988403320308</c:v>
                </c:pt>
                <c:pt idx="1812">
                  <c:v>240.65017700195</c:v>
                </c:pt>
                <c:pt idx="1813">
                  <c:v>241.4988403320308</c:v>
                </c:pt>
                <c:pt idx="1814">
                  <c:v>240.65017700195</c:v>
                </c:pt>
                <c:pt idx="1815">
                  <c:v>240.65017700195</c:v>
                </c:pt>
                <c:pt idx="1816">
                  <c:v>240.65017700195</c:v>
                </c:pt>
                <c:pt idx="1817">
                  <c:v>240.65017700195</c:v>
                </c:pt>
                <c:pt idx="1818">
                  <c:v>240.65017700195</c:v>
                </c:pt>
                <c:pt idx="1819">
                  <c:v>240.65017700195</c:v>
                </c:pt>
                <c:pt idx="1820">
                  <c:v>240.65017700195</c:v>
                </c:pt>
                <c:pt idx="1821">
                  <c:v>240.65017700195</c:v>
                </c:pt>
                <c:pt idx="1822">
                  <c:v>240.65017700195</c:v>
                </c:pt>
                <c:pt idx="1823">
                  <c:v>240.65017700195</c:v>
                </c:pt>
                <c:pt idx="1824">
                  <c:v>240.65017700195</c:v>
                </c:pt>
                <c:pt idx="1825">
                  <c:v>240.65017700195</c:v>
                </c:pt>
                <c:pt idx="1826">
                  <c:v>240.65017700195</c:v>
                </c:pt>
                <c:pt idx="1827">
                  <c:v>240.65017700195</c:v>
                </c:pt>
                <c:pt idx="1828">
                  <c:v>239.8060760498</c:v>
                </c:pt>
                <c:pt idx="1829">
                  <c:v>240.65017700195</c:v>
                </c:pt>
                <c:pt idx="1830">
                  <c:v>240.65017700195</c:v>
                </c:pt>
                <c:pt idx="1831">
                  <c:v>239.8060760498</c:v>
                </c:pt>
                <c:pt idx="1832">
                  <c:v>240.65017700195</c:v>
                </c:pt>
                <c:pt idx="1833">
                  <c:v>239.8060760498</c:v>
                </c:pt>
                <c:pt idx="1834">
                  <c:v>239.8060760498</c:v>
                </c:pt>
                <c:pt idx="1835">
                  <c:v>239.8060760498</c:v>
                </c:pt>
                <c:pt idx="1836">
                  <c:v>239.8060760498</c:v>
                </c:pt>
                <c:pt idx="1837">
                  <c:v>239.8060760498</c:v>
                </c:pt>
                <c:pt idx="1838">
                  <c:v>239.8060760498</c:v>
                </c:pt>
                <c:pt idx="1839">
                  <c:v>239.8060760498</c:v>
                </c:pt>
                <c:pt idx="1840">
                  <c:v>239.8060760498</c:v>
                </c:pt>
                <c:pt idx="1841">
                  <c:v>239.8060760498</c:v>
                </c:pt>
                <c:pt idx="1842">
                  <c:v>239.8060760498</c:v>
                </c:pt>
                <c:pt idx="1843">
                  <c:v>239.8060760498</c:v>
                </c:pt>
                <c:pt idx="1844">
                  <c:v>239.8060760498</c:v>
                </c:pt>
                <c:pt idx="1845">
                  <c:v>238.9666137695297</c:v>
                </c:pt>
                <c:pt idx="1846">
                  <c:v>239.8060760498</c:v>
                </c:pt>
                <c:pt idx="1847">
                  <c:v>238.9666137695297</c:v>
                </c:pt>
                <c:pt idx="1848">
                  <c:v>238.9666137695297</c:v>
                </c:pt>
                <c:pt idx="1849">
                  <c:v>238.9666137695297</c:v>
                </c:pt>
                <c:pt idx="1850">
                  <c:v>238.9666137695297</c:v>
                </c:pt>
                <c:pt idx="1851">
                  <c:v>238.9666137695297</c:v>
                </c:pt>
                <c:pt idx="1852">
                  <c:v>238.9666137695297</c:v>
                </c:pt>
                <c:pt idx="1853">
                  <c:v>238.9666137695297</c:v>
                </c:pt>
                <c:pt idx="1854">
                  <c:v>238.9666137695297</c:v>
                </c:pt>
                <c:pt idx="1855">
                  <c:v>238.9666137695297</c:v>
                </c:pt>
                <c:pt idx="1856">
                  <c:v>238.9666137695297</c:v>
                </c:pt>
                <c:pt idx="1857">
                  <c:v>238.9666137695297</c:v>
                </c:pt>
                <c:pt idx="1858">
                  <c:v>238.9666137695297</c:v>
                </c:pt>
                <c:pt idx="1859">
                  <c:v>238.9666137695297</c:v>
                </c:pt>
                <c:pt idx="1860">
                  <c:v>238.9666137695297</c:v>
                </c:pt>
                <c:pt idx="1861">
                  <c:v>238.1315917968691</c:v>
                </c:pt>
                <c:pt idx="1862">
                  <c:v>238.9666137695297</c:v>
                </c:pt>
                <c:pt idx="1863">
                  <c:v>238.1315917968691</c:v>
                </c:pt>
                <c:pt idx="1864">
                  <c:v>238.1315917968691</c:v>
                </c:pt>
                <c:pt idx="1865">
                  <c:v>238.1315917968691</c:v>
                </c:pt>
                <c:pt idx="1866">
                  <c:v>238.1315917968691</c:v>
                </c:pt>
                <c:pt idx="1867">
                  <c:v>238.1315917968691</c:v>
                </c:pt>
                <c:pt idx="1868">
                  <c:v>238.1315917968691</c:v>
                </c:pt>
                <c:pt idx="1869">
                  <c:v>238.1315917968691</c:v>
                </c:pt>
                <c:pt idx="1870">
                  <c:v>238.1315917968691</c:v>
                </c:pt>
                <c:pt idx="1871">
                  <c:v>238.1315917968691</c:v>
                </c:pt>
                <c:pt idx="1872">
                  <c:v>238.1315917968691</c:v>
                </c:pt>
                <c:pt idx="1873">
                  <c:v>238.1315917968691</c:v>
                </c:pt>
                <c:pt idx="1874">
                  <c:v>238.1315917968691</c:v>
                </c:pt>
                <c:pt idx="1875">
                  <c:v>238.1315917968691</c:v>
                </c:pt>
                <c:pt idx="1876">
                  <c:v>238.1315917968691</c:v>
                </c:pt>
                <c:pt idx="1877">
                  <c:v>238.1315917968691</c:v>
                </c:pt>
                <c:pt idx="1878">
                  <c:v>238.1315917968691</c:v>
                </c:pt>
                <c:pt idx="1879">
                  <c:v>237.30107116699</c:v>
                </c:pt>
                <c:pt idx="1880">
                  <c:v>237.30107116699</c:v>
                </c:pt>
                <c:pt idx="1881">
                  <c:v>238.1315917968691</c:v>
                </c:pt>
                <c:pt idx="1882">
                  <c:v>238.1315917968691</c:v>
                </c:pt>
                <c:pt idx="1883">
                  <c:v>237.30107116699</c:v>
                </c:pt>
                <c:pt idx="1884">
                  <c:v>237.30107116699</c:v>
                </c:pt>
                <c:pt idx="1885">
                  <c:v>238.1315917968691</c:v>
                </c:pt>
                <c:pt idx="1886">
                  <c:v>237.30107116699</c:v>
                </c:pt>
                <c:pt idx="1887">
                  <c:v>237.30107116699</c:v>
                </c:pt>
                <c:pt idx="1888">
                  <c:v>237.30107116699</c:v>
                </c:pt>
                <c:pt idx="1889">
                  <c:v>237.30107116699</c:v>
                </c:pt>
                <c:pt idx="1890">
                  <c:v>237.30107116699</c:v>
                </c:pt>
                <c:pt idx="1891">
                  <c:v>237.30107116699</c:v>
                </c:pt>
                <c:pt idx="1892">
                  <c:v>236.47503662109</c:v>
                </c:pt>
                <c:pt idx="1893">
                  <c:v>236.47503662109</c:v>
                </c:pt>
                <c:pt idx="1894">
                  <c:v>237.30107116699</c:v>
                </c:pt>
                <c:pt idx="1895">
                  <c:v>236.47503662109</c:v>
                </c:pt>
                <c:pt idx="1896">
                  <c:v>236.47503662109</c:v>
                </c:pt>
                <c:pt idx="1897">
                  <c:v>236.47503662109</c:v>
                </c:pt>
                <c:pt idx="1898">
                  <c:v>236.47503662109</c:v>
                </c:pt>
                <c:pt idx="1899">
                  <c:v>236.47503662109</c:v>
                </c:pt>
                <c:pt idx="1900">
                  <c:v>236.47503662109</c:v>
                </c:pt>
                <c:pt idx="1901">
                  <c:v>236.47503662109</c:v>
                </c:pt>
                <c:pt idx="1902">
                  <c:v>236.47503662109</c:v>
                </c:pt>
                <c:pt idx="1903">
                  <c:v>236.47503662109</c:v>
                </c:pt>
                <c:pt idx="1904">
                  <c:v>236.47503662109</c:v>
                </c:pt>
                <c:pt idx="1905">
                  <c:v>236.47503662109</c:v>
                </c:pt>
                <c:pt idx="1906">
                  <c:v>236.47503662109</c:v>
                </c:pt>
                <c:pt idx="1907">
                  <c:v>236.47503662109</c:v>
                </c:pt>
                <c:pt idx="1908">
                  <c:v>236.47503662109</c:v>
                </c:pt>
                <c:pt idx="1909">
                  <c:v>236.47503662109</c:v>
                </c:pt>
                <c:pt idx="1910">
                  <c:v>236.47503662109</c:v>
                </c:pt>
                <c:pt idx="1911">
                  <c:v>236.47503662109</c:v>
                </c:pt>
                <c:pt idx="1912">
                  <c:v>236.47503662109</c:v>
                </c:pt>
                <c:pt idx="1913">
                  <c:v>236.47503662109</c:v>
                </c:pt>
                <c:pt idx="1914">
                  <c:v>236.47503662109</c:v>
                </c:pt>
                <c:pt idx="1915">
                  <c:v>236.47503662109</c:v>
                </c:pt>
                <c:pt idx="1916">
                  <c:v>236.47503662109</c:v>
                </c:pt>
                <c:pt idx="1917">
                  <c:v>236.47503662109</c:v>
                </c:pt>
                <c:pt idx="1918">
                  <c:v>236.47503662109</c:v>
                </c:pt>
                <c:pt idx="1919">
                  <c:v>236.47503662109</c:v>
                </c:pt>
                <c:pt idx="1920">
                  <c:v>236.47503662109</c:v>
                </c:pt>
                <c:pt idx="1921">
                  <c:v>236.47503662109</c:v>
                </c:pt>
                <c:pt idx="1922">
                  <c:v>236.47503662109</c:v>
                </c:pt>
                <c:pt idx="1923">
                  <c:v>235.65348815918</c:v>
                </c:pt>
                <c:pt idx="1924">
                  <c:v>235.65348815918</c:v>
                </c:pt>
                <c:pt idx="1925">
                  <c:v>236.47503662109</c:v>
                </c:pt>
                <c:pt idx="1926">
                  <c:v>236.47503662109</c:v>
                </c:pt>
                <c:pt idx="1927">
                  <c:v>235.65348815918</c:v>
                </c:pt>
                <c:pt idx="1928">
                  <c:v>235.65348815918</c:v>
                </c:pt>
                <c:pt idx="1929">
                  <c:v>235.65348815918</c:v>
                </c:pt>
                <c:pt idx="1930">
                  <c:v>235.65348815918</c:v>
                </c:pt>
                <c:pt idx="1931">
                  <c:v>235.65348815918</c:v>
                </c:pt>
                <c:pt idx="1932">
                  <c:v>235.65348815918</c:v>
                </c:pt>
                <c:pt idx="1933">
                  <c:v>235.65348815918</c:v>
                </c:pt>
                <c:pt idx="1934">
                  <c:v>235.65348815918</c:v>
                </c:pt>
                <c:pt idx="1935">
                  <c:v>235.65348815918</c:v>
                </c:pt>
                <c:pt idx="1936">
                  <c:v>235.65348815918</c:v>
                </c:pt>
                <c:pt idx="1937">
                  <c:v>235.65348815918</c:v>
                </c:pt>
                <c:pt idx="1938">
                  <c:v>235.65348815918</c:v>
                </c:pt>
                <c:pt idx="1939">
                  <c:v>235.65348815918</c:v>
                </c:pt>
                <c:pt idx="1940">
                  <c:v>235.65348815918</c:v>
                </c:pt>
                <c:pt idx="1941">
                  <c:v>235.65348815918</c:v>
                </c:pt>
                <c:pt idx="1942">
                  <c:v>235.65348815918</c:v>
                </c:pt>
                <c:pt idx="1943">
                  <c:v>235.65348815918</c:v>
                </c:pt>
                <c:pt idx="1944">
                  <c:v>235.65348815918</c:v>
                </c:pt>
                <c:pt idx="1945">
                  <c:v>235.65348815918</c:v>
                </c:pt>
                <c:pt idx="1946">
                  <c:v>234.83630371094</c:v>
                </c:pt>
                <c:pt idx="1947">
                  <c:v>234.83630371094</c:v>
                </c:pt>
                <c:pt idx="1948">
                  <c:v>234.83630371094</c:v>
                </c:pt>
                <c:pt idx="1949">
                  <c:v>234.83630371094</c:v>
                </c:pt>
                <c:pt idx="1950">
                  <c:v>234.83630371094</c:v>
                </c:pt>
                <c:pt idx="1951">
                  <c:v>234.83630371094</c:v>
                </c:pt>
                <c:pt idx="1952">
                  <c:v>234.83630371094</c:v>
                </c:pt>
                <c:pt idx="1953">
                  <c:v>234.83630371094</c:v>
                </c:pt>
                <c:pt idx="1954">
                  <c:v>234.83630371094</c:v>
                </c:pt>
                <c:pt idx="1955">
                  <c:v>234.83630371094</c:v>
                </c:pt>
                <c:pt idx="1956">
                  <c:v>234.83630371094</c:v>
                </c:pt>
                <c:pt idx="1957">
                  <c:v>234.83630371094</c:v>
                </c:pt>
                <c:pt idx="1958">
                  <c:v>234.83630371094</c:v>
                </c:pt>
                <c:pt idx="1959">
                  <c:v>234.83630371094</c:v>
                </c:pt>
                <c:pt idx="1960">
                  <c:v>234.83630371094</c:v>
                </c:pt>
                <c:pt idx="1961">
                  <c:v>234.83630371094</c:v>
                </c:pt>
                <c:pt idx="1962">
                  <c:v>234.83630371094</c:v>
                </c:pt>
                <c:pt idx="1963">
                  <c:v>234.83630371094</c:v>
                </c:pt>
                <c:pt idx="1964">
                  <c:v>234.83630371094</c:v>
                </c:pt>
                <c:pt idx="1965">
                  <c:v>234.02339172363</c:v>
                </c:pt>
                <c:pt idx="1966">
                  <c:v>234.83630371094</c:v>
                </c:pt>
                <c:pt idx="1967">
                  <c:v>234.83630371094</c:v>
                </c:pt>
                <c:pt idx="1968">
                  <c:v>234.83630371094</c:v>
                </c:pt>
                <c:pt idx="1969">
                  <c:v>234.83630371094</c:v>
                </c:pt>
                <c:pt idx="1970">
                  <c:v>234.83630371094</c:v>
                </c:pt>
                <c:pt idx="1971">
                  <c:v>234.83630371094</c:v>
                </c:pt>
                <c:pt idx="1972">
                  <c:v>234.02339172363</c:v>
                </c:pt>
                <c:pt idx="1973">
                  <c:v>234.83630371094</c:v>
                </c:pt>
                <c:pt idx="1974">
                  <c:v>234.02339172363</c:v>
                </c:pt>
                <c:pt idx="1975">
                  <c:v>234.02339172363</c:v>
                </c:pt>
                <c:pt idx="1976">
                  <c:v>234.83630371094</c:v>
                </c:pt>
                <c:pt idx="1977">
                  <c:v>234.02339172363</c:v>
                </c:pt>
                <c:pt idx="1978">
                  <c:v>234.02339172363</c:v>
                </c:pt>
                <c:pt idx="1979">
                  <c:v>234.02339172363</c:v>
                </c:pt>
                <c:pt idx="1980">
                  <c:v>234.02339172363</c:v>
                </c:pt>
                <c:pt idx="1981">
                  <c:v>234.02339172363</c:v>
                </c:pt>
                <c:pt idx="1982">
                  <c:v>234.02339172363</c:v>
                </c:pt>
                <c:pt idx="1983">
                  <c:v>234.02339172363</c:v>
                </c:pt>
                <c:pt idx="1984">
                  <c:v>234.02339172363</c:v>
                </c:pt>
                <c:pt idx="1985">
                  <c:v>234.02339172363</c:v>
                </c:pt>
                <c:pt idx="1986">
                  <c:v>234.02339172363</c:v>
                </c:pt>
                <c:pt idx="1987">
                  <c:v>234.02339172363</c:v>
                </c:pt>
                <c:pt idx="1988">
                  <c:v>234.02339172363</c:v>
                </c:pt>
                <c:pt idx="1989">
                  <c:v>234.02339172363</c:v>
                </c:pt>
                <c:pt idx="1990">
                  <c:v>234.02339172363</c:v>
                </c:pt>
                <c:pt idx="1991">
                  <c:v>233.2149658203091</c:v>
                </c:pt>
                <c:pt idx="1992">
                  <c:v>234.02339172363</c:v>
                </c:pt>
                <c:pt idx="1993">
                  <c:v>233.2149658203091</c:v>
                </c:pt>
                <c:pt idx="1994">
                  <c:v>233.2149658203091</c:v>
                </c:pt>
                <c:pt idx="1995">
                  <c:v>233.2149658203091</c:v>
                </c:pt>
                <c:pt idx="1996">
                  <c:v>233.2149658203091</c:v>
                </c:pt>
                <c:pt idx="1997">
                  <c:v>233.2149658203091</c:v>
                </c:pt>
                <c:pt idx="1998">
                  <c:v>234.02339172363</c:v>
                </c:pt>
                <c:pt idx="1999">
                  <c:v>233.2149658203091</c:v>
                </c:pt>
                <c:pt idx="2000">
                  <c:v>233.2149658203091</c:v>
                </c:pt>
                <c:pt idx="2001">
                  <c:v>233.2149658203091</c:v>
                </c:pt>
                <c:pt idx="2002">
                  <c:v>233.2149658203091</c:v>
                </c:pt>
                <c:pt idx="2003">
                  <c:v>233.2149658203091</c:v>
                </c:pt>
                <c:pt idx="2004">
                  <c:v>233.2149658203091</c:v>
                </c:pt>
                <c:pt idx="2005">
                  <c:v>233.2149658203091</c:v>
                </c:pt>
                <c:pt idx="2006">
                  <c:v>233.2149658203091</c:v>
                </c:pt>
                <c:pt idx="2007">
                  <c:v>233.2149658203091</c:v>
                </c:pt>
                <c:pt idx="2008">
                  <c:v>233.2149658203091</c:v>
                </c:pt>
                <c:pt idx="2009">
                  <c:v>233.2149658203091</c:v>
                </c:pt>
                <c:pt idx="2010">
                  <c:v>233.2149658203091</c:v>
                </c:pt>
                <c:pt idx="2011">
                  <c:v>233.2149658203091</c:v>
                </c:pt>
                <c:pt idx="2012">
                  <c:v>232.41087341309</c:v>
                </c:pt>
                <c:pt idx="2013">
                  <c:v>233.2149658203091</c:v>
                </c:pt>
                <c:pt idx="2014">
                  <c:v>232.41087341309</c:v>
                </c:pt>
                <c:pt idx="2015">
                  <c:v>233.2149658203091</c:v>
                </c:pt>
                <c:pt idx="2016">
                  <c:v>233.2149658203091</c:v>
                </c:pt>
                <c:pt idx="2017">
                  <c:v>233.2149658203091</c:v>
                </c:pt>
                <c:pt idx="2018">
                  <c:v>232.41087341309</c:v>
                </c:pt>
                <c:pt idx="2019">
                  <c:v>232.41087341309</c:v>
                </c:pt>
                <c:pt idx="2020">
                  <c:v>232.41087341309</c:v>
                </c:pt>
                <c:pt idx="2021">
                  <c:v>232.41087341309</c:v>
                </c:pt>
                <c:pt idx="2022">
                  <c:v>232.41087341309</c:v>
                </c:pt>
                <c:pt idx="2023">
                  <c:v>232.41087341309</c:v>
                </c:pt>
                <c:pt idx="2024">
                  <c:v>232.41087341309</c:v>
                </c:pt>
                <c:pt idx="2025">
                  <c:v>232.41087341309</c:v>
                </c:pt>
                <c:pt idx="2026">
                  <c:v>232.41087341309</c:v>
                </c:pt>
                <c:pt idx="2027">
                  <c:v>232.41087341309</c:v>
                </c:pt>
                <c:pt idx="2028">
                  <c:v>232.41087341309</c:v>
                </c:pt>
                <c:pt idx="2029">
                  <c:v>232.41087341309</c:v>
                </c:pt>
                <c:pt idx="2030">
                  <c:v>231.6110687255899</c:v>
                </c:pt>
                <c:pt idx="2031">
                  <c:v>232.41087341309</c:v>
                </c:pt>
                <c:pt idx="2032">
                  <c:v>231.6110687255899</c:v>
                </c:pt>
                <c:pt idx="2033">
                  <c:v>232.41087341309</c:v>
                </c:pt>
                <c:pt idx="2034">
                  <c:v>231.6110687255899</c:v>
                </c:pt>
                <c:pt idx="2035">
                  <c:v>231.6110687255899</c:v>
                </c:pt>
                <c:pt idx="2036">
                  <c:v>231.6110687255899</c:v>
                </c:pt>
                <c:pt idx="2037">
                  <c:v>231.6110687255899</c:v>
                </c:pt>
                <c:pt idx="2038">
                  <c:v>231.6110687255899</c:v>
                </c:pt>
                <c:pt idx="2039">
                  <c:v>231.6110687255899</c:v>
                </c:pt>
                <c:pt idx="2040">
                  <c:v>231.6110687255899</c:v>
                </c:pt>
                <c:pt idx="2041">
                  <c:v>231.6110687255899</c:v>
                </c:pt>
                <c:pt idx="2042">
                  <c:v>230.8155517578096</c:v>
                </c:pt>
                <c:pt idx="2043">
                  <c:v>231.6110687255899</c:v>
                </c:pt>
                <c:pt idx="2044">
                  <c:v>230.8155517578096</c:v>
                </c:pt>
                <c:pt idx="2045">
                  <c:v>230.8155517578096</c:v>
                </c:pt>
                <c:pt idx="2046">
                  <c:v>230.8155517578096</c:v>
                </c:pt>
                <c:pt idx="2047">
                  <c:v>230.8155517578096</c:v>
                </c:pt>
                <c:pt idx="2048">
                  <c:v>230.8155517578096</c:v>
                </c:pt>
                <c:pt idx="2049">
                  <c:v>230.8155517578096</c:v>
                </c:pt>
                <c:pt idx="2050">
                  <c:v>230.8155517578096</c:v>
                </c:pt>
                <c:pt idx="2051">
                  <c:v>230.8155517578096</c:v>
                </c:pt>
                <c:pt idx="2052">
                  <c:v>230.8155517578096</c:v>
                </c:pt>
                <c:pt idx="2053">
                  <c:v>230.8155517578096</c:v>
                </c:pt>
                <c:pt idx="2054">
                  <c:v>230.02420043945</c:v>
                </c:pt>
                <c:pt idx="2055">
                  <c:v>230.02420043945</c:v>
                </c:pt>
                <c:pt idx="2056">
                  <c:v>230.02420043945</c:v>
                </c:pt>
                <c:pt idx="2057">
                  <c:v>230.02420043945</c:v>
                </c:pt>
                <c:pt idx="2058">
                  <c:v>230.02420043945</c:v>
                </c:pt>
                <c:pt idx="2059">
                  <c:v>230.02420043945</c:v>
                </c:pt>
                <c:pt idx="2060">
                  <c:v>230.02420043945</c:v>
                </c:pt>
                <c:pt idx="2061">
                  <c:v>230.02420043945</c:v>
                </c:pt>
                <c:pt idx="2062">
                  <c:v>230.02420043945</c:v>
                </c:pt>
                <c:pt idx="2063">
                  <c:v>230.02420043945</c:v>
                </c:pt>
                <c:pt idx="2064">
                  <c:v>230.02420043945</c:v>
                </c:pt>
                <c:pt idx="2065">
                  <c:v>230.02420043945</c:v>
                </c:pt>
                <c:pt idx="2066">
                  <c:v>229.23710632324</c:v>
                </c:pt>
                <c:pt idx="2067">
                  <c:v>230.02420043945</c:v>
                </c:pt>
                <c:pt idx="2068">
                  <c:v>229.23710632324</c:v>
                </c:pt>
                <c:pt idx="2069">
                  <c:v>230.02420043945</c:v>
                </c:pt>
                <c:pt idx="2070">
                  <c:v>229.23710632324</c:v>
                </c:pt>
                <c:pt idx="2071">
                  <c:v>229.23710632324</c:v>
                </c:pt>
                <c:pt idx="2072">
                  <c:v>229.23710632324</c:v>
                </c:pt>
                <c:pt idx="2073">
                  <c:v>229.23710632324</c:v>
                </c:pt>
                <c:pt idx="2074">
                  <c:v>229.23710632324</c:v>
                </c:pt>
                <c:pt idx="2075">
                  <c:v>229.23710632324</c:v>
                </c:pt>
                <c:pt idx="2076">
                  <c:v>229.23710632324</c:v>
                </c:pt>
                <c:pt idx="2077">
                  <c:v>229.23710632324</c:v>
                </c:pt>
                <c:pt idx="2078">
                  <c:v>228.4054260253904</c:v>
                </c:pt>
                <c:pt idx="2079">
                  <c:v>228.4054260253904</c:v>
                </c:pt>
                <c:pt idx="2080">
                  <c:v>228.4054260253904</c:v>
                </c:pt>
                <c:pt idx="2081">
                  <c:v>228.4054260253904</c:v>
                </c:pt>
                <c:pt idx="2082">
                  <c:v>228.4054260253904</c:v>
                </c:pt>
                <c:pt idx="2083">
                  <c:v>229.23710632324</c:v>
                </c:pt>
                <c:pt idx="2084">
                  <c:v>228.4054260253904</c:v>
                </c:pt>
                <c:pt idx="2085">
                  <c:v>228.4054260253904</c:v>
                </c:pt>
                <c:pt idx="2086">
                  <c:v>228.4054260253904</c:v>
                </c:pt>
                <c:pt idx="2087">
                  <c:v>228.4054260253904</c:v>
                </c:pt>
                <c:pt idx="2088">
                  <c:v>228.4054260253904</c:v>
                </c:pt>
                <c:pt idx="2089">
                  <c:v>228.4054260253904</c:v>
                </c:pt>
                <c:pt idx="2090">
                  <c:v>228.4054260253904</c:v>
                </c:pt>
                <c:pt idx="2091">
                  <c:v>228.4054260253904</c:v>
                </c:pt>
                <c:pt idx="2092">
                  <c:v>227.6269073486308</c:v>
                </c:pt>
                <c:pt idx="2093">
                  <c:v>227.6269073486308</c:v>
                </c:pt>
                <c:pt idx="2094">
                  <c:v>227.6269073486308</c:v>
                </c:pt>
                <c:pt idx="2095">
                  <c:v>227.6269073486308</c:v>
                </c:pt>
                <c:pt idx="2096">
                  <c:v>227.6269073486308</c:v>
                </c:pt>
                <c:pt idx="2097">
                  <c:v>227.6269073486308</c:v>
                </c:pt>
                <c:pt idx="2098">
                  <c:v>227.6269073486308</c:v>
                </c:pt>
                <c:pt idx="2099">
                  <c:v>227.6269073486308</c:v>
                </c:pt>
                <c:pt idx="2100">
                  <c:v>227.6269073486308</c:v>
                </c:pt>
                <c:pt idx="2101">
                  <c:v>227.6269073486308</c:v>
                </c:pt>
                <c:pt idx="2102">
                  <c:v>227.6269073486308</c:v>
                </c:pt>
                <c:pt idx="2103">
                  <c:v>227.6269073486308</c:v>
                </c:pt>
                <c:pt idx="2104">
                  <c:v>227.6269073486308</c:v>
                </c:pt>
                <c:pt idx="2105">
                  <c:v>226.85258483887</c:v>
                </c:pt>
                <c:pt idx="2106">
                  <c:v>226.85258483887</c:v>
                </c:pt>
                <c:pt idx="2107">
                  <c:v>226.85258483887</c:v>
                </c:pt>
                <c:pt idx="2108">
                  <c:v>227.6269073486308</c:v>
                </c:pt>
                <c:pt idx="2109">
                  <c:v>227.6269073486308</c:v>
                </c:pt>
                <c:pt idx="2110">
                  <c:v>226.85258483887</c:v>
                </c:pt>
                <c:pt idx="2111">
                  <c:v>227.6269073486308</c:v>
                </c:pt>
                <c:pt idx="2112">
                  <c:v>226.85258483887</c:v>
                </c:pt>
                <c:pt idx="2113">
                  <c:v>226.85258483887</c:v>
                </c:pt>
                <c:pt idx="2114">
                  <c:v>226.85258483887</c:v>
                </c:pt>
                <c:pt idx="2115">
                  <c:v>226.85258483887</c:v>
                </c:pt>
                <c:pt idx="2116">
                  <c:v>226.85258483887</c:v>
                </c:pt>
                <c:pt idx="2117">
                  <c:v>226.85258483887</c:v>
                </c:pt>
                <c:pt idx="2118">
                  <c:v>226.85258483887</c:v>
                </c:pt>
                <c:pt idx="2119">
                  <c:v>226.85258483887</c:v>
                </c:pt>
                <c:pt idx="2120">
                  <c:v>226.0824127197305</c:v>
                </c:pt>
                <c:pt idx="2121">
                  <c:v>226.85258483887</c:v>
                </c:pt>
                <c:pt idx="2122">
                  <c:v>226.85258483887</c:v>
                </c:pt>
                <c:pt idx="2123">
                  <c:v>226.0824127197305</c:v>
                </c:pt>
                <c:pt idx="2124">
                  <c:v>226.85258483887</c:v>
                </c:pt>
                <c:pt idx="2125">
                  <c:v>226.0824127197305</c:v>
                </c:pt>
                <c:pt idx="2126">
                  <c:v>226.0824127197305</c:v>
                </c:pt>
                <c:pt idx="2127">
                  <c:v>226.0824127197305</c:v>
                </c:pt>
                <c:pt idx="2128">
                  <c:v>226.0824127197305</c:v>
                </c:pt>
                <c:pt idx="2129">
                  <c:v>226.0824127197305</c:v>
                </c:pt>
                <c:pt idx="2130">
                  <c:v>226.0824127197305</c:v>
                </c:pt>
                <c:pt idx="2131">
                  <c:v>226.0824127197305</c:v>
                </c:pt>
                <c:pt idx="2132">
                  <c:v>226.0824127197305</c:v>
                </c:pt>
                <c:pt idx="2133">
                  <c:v>226.0824127197305</c:v>
                </c:pt>
                <c:pt idx="2134">
                  <c:v>226.0824127197305</c:v>
                </c:pt>
                <c:pt idx="2135">
                  <c:v>226.0824127197305</c:v>
                </c:pt>
                <c:pt idx="2136">
                  <c:v>226.0824127197305</c:v>
                </c:pt>
                <c:pt idx="2137">
                  <c:v>225.3162536621099</c:v>
                </c:pt>
                <c:pt idx="2138">
                  <c:v>226.0824127197305</c:v>
                </c:pt>
                <c:pt idx="2139">
                  <c:v>226.0824127197305</c:v>
                </c:pt>
                <c:pt idx="2140">
                  <c:v>225.3162536621099</c:v>
                </c:pt>
                <c:pt idx="2141">
                  <c:v>226.0824127197305</c:v>
                </c:pt>
                <c:pt idx="2142">
                  <c:v>226.0824127197305</c:v>
                </c:pt>
                <c:pt idx="2143">
                  <c:v>226.0824127197305</c:v>
                </c:pt>
                <c:pt idx="2144">
                  <c:v>225.3162536621099</c:v>
                </c:pt>
                <c:pt idx="2145">
                  <c:v>225.3162536621099</c:v>
                </c:pt>
                <c:pt idx="2146">
                  <c:v>225.3162536621099</c:v>
                </c:pt>
                <c:pt idx="2147">
                  <c:v>225.3162536621099</c:v>
                </c:pt>
                <c:pt idx="2148">
                  <c:v>225.3162536621099</c:v>
                </c:pt>
                <c:pt idx="2149">
                  <c:v>225.3162536621099</c:v>
                </c:pt>
                <c:pt idx="2150">
                  <c:v>225.3162536621099</c:v>
                </c:pt>
                <c:pt idx="2151">
                  <c:v>225.3162536621099</c:v>
                </c:pt>
                <c:pt idx="2152">
                  <c:v>225.3162536621099</c:v>
                </c:pt>
                <c:pt idx="2153">
                  <c:v>225.3162536621099</c:v>
                </c:pt>
                <c:pt idx="2154">
                  <c:v>225.3162536621099</c:v>
                </c:pt>
                <c:pt idx="2155">
                  <c:v>225.3162536621099</c:v>
                </c:pt>
                <c:pt idx="2156">
                  <c:v>225.3162536621099</c:v>
                </c:pt>
                <c:pt idx="2157">
                  <c:v>225.3162536621099</c:v>
                </c:pt>
                <c:pt idx="2158">
                  <c:v>225.3162536621099</c:v>
                </c:pt>
                <c:pt idx="2159">
                  <c:v>225.3162536621099</c:v>
                </c:pt>
                <c:pt idx="2160">
                  <c:v>225.3162536621099</c:v>
                </c:pt>
                <c:pt idx="2161">
                  <c:v>224.5541381835904</c:v>
                </c:pt>
                <c:pt idx="2162">
                  <c:v>225.3162536621099</c:v>
                </c:pt>
                <c:pt idx="2163">
                  <c:v>225.3162536621099</c:v>
                </c:pt>
                <c:pt idx="2164">
                  <c:v>225.3162536621099</c:v>
                </c:pt>
                <c:pt idx="2165">
                  <c:v>224.5541381835904</c:v>
                </c:pt>
                <c:pt idx="2166">
                  <c:v>225.3162536621099</c:v>
                </c:pt>
                <c:pt idx="2167">
                  <c:v>224.5541381835904</c:v>
                </c:pt>
                <c:pt idx="2168">
                  <c:v>225.3162536621099</c:v>
                </c:pt>
                <c:pt idx="2169">
                  <c:v>224.5541381835904</c:v>
                </c:pt>
                <c:pt idx="2170">
                  <c:v>224.5541381835904</c:v>
                </c:pt>
                <c:pt idx="2171">
                  <c:v>224.5541381835904</c:v>
                </c:pt>
                <c:pt idx="2172">
                  <c:v>224.5541381835904</c:v>
                </c:pt>
                <c:pt idx="2173">
                  <c:v>224.5541381835904</c:v>
                </c:pt>
                <c:pt idx="2174">
                  <c:v>224.5541381835904</c:v>
                </c:pt>
                <c:pt idx="2175">
                  <c:v>224.5541381835904</c:v>
                </c:pt>
                <c:pt idx="2176">
                  <c:v>224.5541381835904</c:v>
                </c:pt>
                <c:pt idx="2177">
                  <c:v>224.5541381835904</c:v>
                </c:pt>
                <c:pt idx="2178">
                  <c:v>224.5541381835904</c:v>
                </c:pt>
                <c:pt idx="2179">
                  <c:v>223.79614257812</c:v>
                </c:pt>
                <c:pt idx="2180">
                  <c:v>224.5541381835904</c:v>
                </c:pt>
                <c:pt idx="2181">
                  <c:v>224.5541381835904</c:v>
                </c:pt>
                <c:pt idx="2182">
                  <c:v>223.79614257812</c:v>
                </c:pt>
                <c:pt idx="2183">
                  <c:v>224.5541381835904</c:v>
                </c:pt>
                <c:pt idx="2184">
                  <c:v>224.5541381835904</c:v>
                </c:pt>
                <c:pt idx="2185">
                  <c:v>223.79614257812</c:v>
                </c:pt>
                <c:pt idx="2186">
                  <c:v>223.79614257812</c:v>
                </c:pt>
                <c:pt idx="2187">
                  <c:v>223.79614257812</c:v>
                </c:pt>
                <c:pt idx="2188">
                  <c:v>223.79614257812</c:v>
                </c:pt>
                <c:pt idx="2189">
                  <c:v>223.79614257812</c:v>
                </c:pt>
                <c:pt idx="2190">
                  <c:v>223.79614257812</c:v>
                </c:pt>
                <c:pt idx="2191">
                  <c:v>223.79614257812</c:v>
                </c:pt>
                <c:pt idx="2192">
                  <c:v>223.79614257812</c:v>
                </c:pt>
                <c:pt idx="2193">
                  <c:v>223.79614257812</c:v>
                </c:pt>
                <c:pt idx="2194">
                  <c:v>223.79614257812</c:v>
                </c:pt>
                <c:pt idx="2195">
                  <c:v>223.79614257812</c:v>
                </c:pt>
                <c:pt idx="2196">
                  <c:v>223.79614257812</c:v>
                </c:pt>
                <c:pt idx="2197">
                  <c:v>223.79614257812</c:v>
                </c:pt>
                <c:pt idx="2198">
                  <c:v>223.79614257812</c:v>
                </c:pt>
                <c:pt idx="2199">
                  <c:v>223.79614257812</c:v>
                </c:pt>
                <c:pt idx="2200">
                  <c:v>223.79614257812</c:v>
                </c:pt>
                <c:pt idx="2201">
                  <c:v>223.79614257812</c:v>
                </c:pt>
                <c:pt idx="2202">
                  <c:v>223.79614257812</c:v>
                </c:pt>
                <c:pt idx="2203">
                  <c:v>223.79614257812</c:v>
                </c:pt>
                <c:pt idx="2204">
                  <c:v>223.79614257812</c:v>
                </c:pt>
                <c:pt idx="2205">
                  <c:v>223.79614257812</c:v>
                </c:pt>
                <c:pt idx="2206">
                  <c:v>223.79614257812</c:v>
                </c:pt>
                <c:pt idx="2207">
                  <c:v>223.79614257812</c:v>
                </c:pt>
                <c:pt idx="2208">
                  <c:v>223.79614257812</c:v>
                </c:pt>
                <c:pt idx="2209">
                  <c:v>223.79614257812</c:v>
                </c:pt>
                <c:pt idx="2210">
                  <c:v>223.79614257812</c:v>
                </c:pt>
                <c:pt idx="2211">
                  <c:v>223.79614257812</c:v>
                </c:pt>
                <c:pt idx="2212">
                  <c:v>223.79614257812</c:v>
                </c:pt>
                <c:pt idx="2213">
                  <c:v>223.79614257812</c:v>
                </c:pt>
                <c:pt idx="2214">
                  <c:v>223.79614257812</c:v>
                </c:pt>
                <c:pt idx="2215">
                  <c:v>223.79614257812</c:v>
                </c:pt>
                <c:pt idx="2216">
                  <c:v>223.79614257812</c:v>
                </c:pt>
                <c:pt idx="2217">
                  <c:v>223.79614257812</c:v>
                </c:pt>
                <c:pt idx="2218">
                  <c:v>223.04208374023</c:v>
                </c:pt>
                <c:pt idx="2219">
                  <c:v>223.04208374023</c:v>
                </c:pt>
                <c:pt idx="2220">
                  <c:v>223.04208374023</c:v>
                </c:pt>
                <c:pt idx="2221">
                  <c:v>223.79614257812</c:v>
                </c:pt>
                <c:pt idx="2222">
                  <c:v>223.04208374023</c:v>
                </c:pt>
                <c:pt idx="2223">
                  <c:v>223.04208374023</c:v>
                </c:pt>
                <c:pt idx="2224">
                  <c:v>223.04208374023</c:v>
                </c:pt>
                <c:pt idx="2225">
                  <c:v>223.04208374023</c:v>
                </c:pt>
                <c:pt idx="2226">
                  <c:v>223.04208374023</c:v>
                </c:pt>
                <c:pt idx="2227">
                  <c:v>223.04208374023</c:v>
                </c:pt>
                <c:pt idx="2228">
                  <c:v>223.04208374023</c:v>
                </c:pt>
                <c:pt idx="2229">
                  <c:v>223.04208374023</c:v>
                </c:pt>
                <c:pt idx="2230">
                  <c:v>223.04208374023</c:v>
                </c:pt>
                <c:pt idx="2231">
                  <c:v>223.04208374023</c:v>
                </c:pt>
                <c:pt idx="2232">
                  <c:v>223.04208374023</c:v>
                </c:pt>
                <c:pt idx="2233">
                  <c:v>223.04208374023</c:v>
                </c:pt>
                <c:pt idx="2234">
                  <c:v>223.04208374023</c:v>
                </c:pt>
                <c:pt idx="2235">
                  <c:v>223.04208374023</c:v>
                </c:pt>
                <c:pt idx="2236">
                  <c:v>223.04208374023</c:v>
                </c:pt>
                <c:pt idx="2237">
                  <c:v>223.04208374023</c:v>
                </c:pt>
                <c:pt idx="2238">
                  <c:v>223.04208374023</c:v>
                </c:pt>
                <c:pt idx="2239">
                  <c:v>223.04208374023</c:v>
                </c:pt>
                <c:pt idx="2240">
                  <c:v>222.2919616699196</c:v>
                </c:pt>
                <c:pt idx="2241">
                  <c:v>222.2919616699196</c:v>
                </c:pt>
                <c:pt idx="2242">
                  <c:v>222.2919616699196</c:v>
                </c:pt>
                <c:pt idx="2243">
                  <c:v>222.2919616699196</c:v>
                </c:pt>
                <c:pt idx="2244">
                  <c:v>223.04208374023</c:v>
                </c:pt>
                <c:pt idx="2245">
                  <c:v>223.04208374023</c:v>
                </c:pt>
                <c:pt idx="2246">
                  <c:v>223.04208374023</c:v>
                </c:pt>
                <c:pt idx="2247">
                  <c:v>222.2919616699196</c:v>
                </c:pt>
                <c:pt idx="2248">
                  <c:v>222.2919616699196</c:v>
                </c:pt>
                <c:pt idx="2249">
                  <c:v>222.2919616699196</c:v>
                </c:pt>
                <c:pt idx="2250">
                  <c:v>222.2919616699196</c:v>
                </c:pt>
                <c:pt idx="2251">
                  <c:v>222.2919616699196</c:v>
                </c:pt>
                <c:pt idx="2252">
                  <c:v>222.2919616699196</c:v>
                </c:pt>
                <c:pt idx="2253">
                  <c:v>222.2919616699196</c:v>
                </c:pt>
                <c:pt idx="2254">
                  <c:v>222.2919616699196</c:v>
                </c:pt>
                <c:pt idx="2255">
                  <c:v>222.2919616699196</c:v>
                </c:pt>
                <c:pt idx="2256">
                  <c:v>222.2919616699196</c:v>
                </c:pt>
                <c:pt idx="2257">
                  <c:v>222.2919616699196</c:v>
                </c:pt>
                <c:pt idx="2258">
                  <c:v>222.2919616699196</c:v>
                </c:pt>
                <c:pt idx="2259">
                  <c:v>222.2919616699196</c:v>
                </c:pt>
                <c:pt idx="2260">
                  <c:v>222.2919616699196</c:v>
                </c:pt>
                <c:pt idx="2261">
                  <c:v>222.2919616699196</c:v>
                </c:pt>
                <c:pt idx="2262">
                  <c:v>222.2919616699196</c:v>
                </c:pt>
                <c:pt idx="2263">
                  <c:v>222.2919616699196</c:v>
                </c:pt>
                <c:pt idx="2264">
                  <c:v>222.2919616699196</c:v>
                </c:pt>
                <c:pt idx="2265">
                  <c:v>222.2919616699196</c:v>
                </c:pt>
                <c:pt idx="2266">
                  <c:v>222.2919616699196</c:v>
                </c:pt>
                <c:pt idx="2267">
                  <c:v>222.2919616699196</c:v>
                </c:pt>
                <c:pt idx="2268">
                  <c:v>222.2919616699196</c:v>
                </c:pt>
                <c:pt idx="2269">
                  <c:v>221.5458831787097</c:v>
                </c:pt>
                <c:pt idx="2270">
                  <c:v>221.5458831787097</c:v>
                </c:pt>
                <c:pt idx="2271">
                  <c:v>222.2919616699196</c:v>
                </c:pt>
                <c:pt idx="2272">
                  <c:v>221.5458831787097</c:v>
                </c:pt>
                <c:pt idx="2273">
                  <c:v>221.5458831787097</c:v>
                </c:pt>
                <c:pt idx="2274">
                  <c:v>222.2919616699196</c:v>
                </c:pt>
                <c:pt idx="2275">
                  <c:v>221.5458831787097</c:v>
                </c:pt>
                <c:pt idx="2276">
                  <c:v>221.5458831787097</c:v>
                </c:pt>
                <c:pt idx="2277">
                  <c:v>221.5458831787097</c:v>
                </c:pt>
                <c:pt idx="2278">
                  <c:v>221.5458831787097</c:v>
                </c:pt>
                <c:pt idx="2279">
                  <c:v>221.5458831787097</c:v>
                </c:pt>
                <c:pt idx="2280">
                  <c:v>221.5458831787097</c:v>
                </c:pt>
                <c:pt idx="2281">
                  <c:v>221.5458831787097</c:v>
                </c:pt>
                <c:pt idx="2282">
                  <c:v>221.5458831787097</c:v>
                </c:pt>
                <c:pt idx="2283">
                  <c:v>221.5458831787097</c:v>
                </c:pt>
                <c:pt idx="2284">
                  <c:v>221.5458831787097</c:v>
                </c:pt>
                <c:pt idx="2285">
                  <c:v>221.5458831787097</c:v>
                </c:pt>
                <c:pt idx="2286">
                  <c:v>221.5458831787097</c:v>
                </c:pt>
                <c:pt idx="2287">
                  <c:v>221.5458831787097</c:v>
                </c:pt>
                <c:pt idx="2288">
                  <c:v>221.5458831787097</c:v>
                </c:pt>
                <c:pt idx="2289">
                  <c:v>221.5458831787097</c:v>
                </c:pt>
                <c:pt idx="2290">
                  <c:v>221.5458831787097</c:v>
                </c:pt>
                <c:pt idx="2291">
                  <c:v>221.5458831787097</c:v>
                </c:pt>
                <c:pt idx="2292">
                  <c:v>220.8037109375</c:v>
                </c:pt>
                <c:pt idx="2293">
                  <c:v>221.5458831787097</c:v>
                </c:pt>
                <c:pt idx="2294">
                  <c:v>221.5458831787097</c:v>
                </c:pt>
                <c:pt idx="2295">
                  <c:v>221.5458831787097</c:v>
                </c:pt>
                <c:pt idx="2296">
                  <c:v>221.5458831787097</c:v>
                </c:pt>
                <c:pt idx="2297">
                  <c:v>220.8037109375</c:v>
                </c:pt>
                <c:pt idx="2298">
                  <c:v>220.8037109375</c:v>
                </c:pt>
                <c:pt idx="2299">
                  <c:v>220.8037109375</c:v>
                </c:pt>
                <c:pt idx="2300">
                  <c:v>221.5458831787097</c:v>
                </c:pt>
                <c:pt idx="2301">
                  <c:v>221.5458831787097</c:v>
                </c:pt>
                <c:pt idx="2302">
                  <c:v>220.8037109375</c:v>
                </c:pt>
                <c:pt idx="2303">
                  <c:v>220.8037109375</c:v>
                </c:pt>
                <c:pt idx="2304">
                  <c:v>220.8037109375</c:v>
                </c:pt>
                <c:pt idx="2305">
                  <c:v>220.8037109375</c:v>
                </c:pt>
                <c:pt idx="2306">
                  <c:v>220.8037109375</c:v>
                </c:pt>
                <c:pt idx="2307">
                  <c:v>220.8037109375</c:v>
                </c:pt>
                <c:pt idx="2308">
                  <c:v>220.8037109375</c:v>
                </c:pt>
                <c:pt idx="2309">
                  <c:v>220.8037109375</c:v>
                </c:pt>
                <c:pt idx="2310">
                  <c:v>220.8037109375</c:v>
                </c:pt>
                <c:pt idx="2311">
                  <c:v>220.8037109375</c:v>
                </c:pt>
                <c:pt idx="2312">
                  <c:v>220.8037109375</c:v>
                </c:pt>
                <c:pt idx="2313">
                  <c:v>220.8037109375</c:v>
                </c:pt>
                <c:pt idx="2314">
                  <c:v>220.8037109375</c:v>
                </c:pt>
                <c:pt idx="2315">
                  <c:v>220.8037109375</c:v>
                </c:pt>
                <c:pt idx="2316">
                  <c:v>220.8037109375</c:v>
                </c:pt>
                <c:pt idx="2317">
                  <c:v>220.8037109375</c:v>
                </c:pt>
                <c:pt idx="2318">
                  <c:v>220.8037109375</c:v>
                </c:pt>
                <c:pt idx="2319">
                  <c:v>220.8037109375</c:v>
                </c:pt>
                <c:pt idx="2320">
                  <c:v>220.8037109375</c:v>
                </c:pt>
                <c:pt idx="2321">
                  <c:v>220.8037109375</c:v>
                </c:pt>
                <c:pt idx="2322">
                  <c:v>220.8037109375</c:v>
                </c:pt>
                <c:pt idx="2323">
                  <c:v>220.8037109375</c:v>
                </c:pt>
                <c:pt idx="2324">
                  <c:v>220.8037109375</c:v>
                </c:pt>
                <c:pt idx="2325">
                  <c:v>220.8037109375</c:v>
                </c:pt>
                <c:pt idx="2326">
                  <c:v>220.8037109375</c:v>
                </c:pt>
                <c:pt idx="2327">
                  <c:v>220.8037109375</c:v>
                </c:pt>
                <c:pt idx="2328">
                  <c:v>220.8037109375</c:v>
                </c:pt>
                <c:pt idx="2329">
                  <c:v>220.8037109375</c:v>
                </c:pt>
                <c:pt idx="2330">
                  <c:v>220.8037109375</c:v>
                </c:pt>
                <c:pt idx="2331">
                  <c:v>220.8037109375</c:v>
                </c:pt>
                <c:pt idx="2332">
                  <c:v>220.8037109375</c:v>
                </c:pt>
                <c:pt idx="2333">
                  <c:v>220.8037109375</c:v>
                </c:pt>
                <c:pt idx="2334">
                  <c:v>220.8037109375</c:v>
                </c:pt>
                <c:pt idx="2335">
                  <c:v>220.8037109375</c:v>
                </c:pt>
                <c:pt idx="2336">
                  <c:v>220.06539916992</c:v>
                </c:pt>
                <c:pt idx="2337">
                  <c:v>220.8037109375</c:v>
                </c:pt>
                <c:pt idx="2338">
                  <c:v>220.8037109375</c:v>
                </c:pt>
                <c:pt idx="2339">
                  <c:v>220.8037109375</c:v>
                </c:pt>
                <c:pt idx="2340">
                  <c:v>220.06539916992</c:v>
                </c:pt>
                <c:pt idx="2341">
                  <c:v>220.06539916992</c:v>
                </c:pt>
                <c:pt idx="2342">
                  <c:v>220.8037109375</c:v>
                </c:pt>
                <c:pt idx="2343">
                  <c:v>220.8037109375</c:v>
                </c:pt>
                <c:pt idx="2344">
                  <c:v>220.06539916992</c:v>
                </c:pt>
                <c:pt idx="2345">
                  <c:v>220.8037109375</c:v>
                </c:pt>
                <c:pt idx="2346">
                  <c:v>220.06539916992</c:v>
                </c:pt>
                <c:pt idx="2347">
                  <c:v>220.06539916992</c:v>
                </c:pt>
                <c:pt idx="2348">
                  <c:v>220.06539916992</c:v>
                </c:pt>
                <c:pt idx="2349">
                  <c:v>220.8037109375</c:v>
                </c:pt>
                <c:pt idx="2350">
                  <c:v>220.06539916992</c:v>
                </c:pt>
                <c:pt idx="2351">
                  <c:v>220.06539916992</c:v>
                </c:pt>
                <c:pt idx="2352">
                  <c:v>220.06539916992</c:v>
                </c:pt>
                <c:pt idx="2353">
                  <c:v>220.06539916992</c:v>
                </c:pt>
                <c:pt idx="2354">
                  <c:v>220.06539916992</c:v>
                </c:pt>
                <c:pt idx="2355">
                  <c:v>220.06539916992</c:v>
                </c:pt>
                <c:pt idx="2356">
                  <c:v>220.06539916992</c:v>
                </c:pt>
                <c:pt idx="2357">
                  <c:v>220.06539916992</c:v>
                </c:pt>
                <c:pt idx="2358">
                  <c:v>220.06539916992</c:v>
                </c:pt>
                <c:pt idx="2359">
                  <c:v>220.06539916992</c:v>
                </c:pt>
                <c:pt idx="2360">
                  <c:v>220.06539916992</c:v>
                </c:pt>
                <c:pt idx="2361">
                  <c:v>220.06539916992</c:v>
                </c:pt>
                <c:pt idx="2362">
                  <c:v>220.06539916992</c:v>
                </c:pt>
                <c:pt idx="2363">
                  <c:v>220.06539916992</c:v>
                </c:pt>
                <c:pt idx="2364">
                  <c:v>220.06539916992</c:v>
                </c:pt>
                <c:pt idx="2365">
                  <c:v>220.06539916992</c:v>
                </c:pt>
                <c:pt idx="2366">
                  <c:v>219.3309631347699</c:v>
                </c:pt>
                <c:pt idx="2367">
                  <c:v>219.3309631347699</c:v>
                </c:pt>
                <c:pt idx="2368">
                  <c:v>220.06539916992</c:v>
                </c:pt>
                <c:pt idx="2369">
                  <c:v>219.3309631347699</c:v>
                </c:pt>
                <c:pt idx="2370">
                  <c:v>219.3309631347699</c:v>
                </c:pt>
                <c:pt idx="2371">
                  <c:v>219.3309631347699</c:v>
                </c:pt>
                <c:pt idx="2372">
                  <c:v>219.3309631347699</c:v>
                </c:pt>
                <c:pt idx="2373">
                  <c:v>219.3309631347699</c:v>
                </c:pt>
                <c:pt idx="2374">
                  <c:v>219.3309631347699</c:v>
                </c:pt>
                <c:pt idx="2375">
                  <c:v>219.3309631347699</c:v>
                </c:pt>
                <c:pt idx="2376">
                  <c:v>219.3309631347699</c:v>
                </c:pt>
                <c:pt idx="2377">
                  <c:v>219.3309631347699</c:v>
                </c:pt>
                <c:pt idx="2378">
                  <c:v>219.3309631347699</c:v>
                </c:pt>
                <c:pt idx="2379">
                  <c:v>219.3309631347699</c:v>
                </c:pt>
                <c:pt idx="2380">
                  <c:v>219.3309631347699</c:v>
                </c:pt>
                <c:pt idx="2381">
                  <c:v>218.60041809082</c:v>
                </c:pt>
                <c:pt idx="2382">
                  <c:v>219.3309631347699</c:v>
                </c:pt>
                <c:pt idx="2383">
                  <c:v>219.3309631347699</c:v>
                </c:pt>
                <c:pt idx="2384">
                  <c:v>219.3309631347699</c:v>
                </c:pt>
                <c:pt idx="2385">
                  <c:v>219.3309631347699</c:v>
                </c:pt>
                <c:pt idx="2386">
                  <c:v>218.60041809082</c:v>
                </c:pt>
                <c:pt idx="2387">
                  <c:v>218.60041809082</c:v>
                </c:pt>
                <c:pt idx="2388">
                  <c:v>218.60041809082</c:v>
                </c:pt>
                <c:pt idx="2389">
                  <c:v>217.8737182617199</c:v>
                </c:pt>
                <c:pt idx="2390">
                  <c:v>218.60041809082</c:v>
                </c:pt>
                <c:pt idx="2391">
                  <c:v>218.60041809082</c:v>
                </c:pt>
                <c:pt idx="2392">
                  <c:v>217.8737182617199</c:v>
                </c:pt>
                <c:pt idx="2393">
                  <c:v>217.8737182617199</c:v>
                </c:pt>
                <c:pt idx="2394">
                  <c:v>217.8737182617199</c:v>
                </c:pt>
                <c:pt idx="2395">
                  <c:v>217.8737182617199</c:v>
                </c:pt>
                <c:pt idx="2396">
                  <c:v>217.8737182617199</c:v>
                </c:pt>
                <c:pt idx="2397">
                  <c:v>217.8737182617199</c:v>
                </c:pt>
                <c:pt idx="2398">
                  <c:v>217.8737182617199</c:v>
                </c:pt>
                <c:pt idx="2399">
                  <c:v>217.8737182617199</c:v>
                </c:pt>
                <c:pt idx="2400">
                  <c:v>217.8737182617199</c:v>
                </c:pt>
                <c:pt idx="2401">
                  <c:v>217.8737182617199</c:v>
                </c:pt>
                <c:pt idx="2402">
                  <c:v>217.8737182617199</c:v>
                </c:pt>
                <c:pt idx="2403">
                  <c:v>217.8737182617199</c:v>
                </c:pt>
                <c:pt idx="2404">
                  <c:v>217.8737182617199</c:v>
                </c:pt>
                <c:pt idx="2405">
                  <c:v>217.1508026123</c:v>
                </c:pt>
                <c:pt idx="2406">
                  <c:v>217.1508026123</c:v>
                </c:pt>
                <c:pt idx="2407">
                  <c:v>217.1508026123</c:v>
                </c:pt>
                <c:pt idx="2408">
                  <c:v>217.1508026123</c:v>
                </c:pt>
                <c:pt idx="2409">
                  <c:v>217.1508026123</c:v>
                </c:pt>
                <c:pt idx="2410">
                  <c:v>217.1508026123</c:v>
                </c:pt>
                <c:pt idx="2411">
                  <c:v>217.1508026123</c:v>
                </c:pt>
                <c:pt idx="2412">
                  <c:v>217.1508026123</c:v>
                </c:pt>
                <c:pt idx="2413">
                  <c:v>217.1508026123</c:v>
                </c:pt>
                <c:pt idx="2414">
                  <c:v>217.1508026123</c:v>
                </c:pt>
                <c:pt idx="2415">
                  <c:v>217.1508026123</c:v>
                </c:pt>
                <c:pt idx="2416">
                  <c:v>217.1508026123</c:v>
                </c:pt>
                <c:pt idx="2417">
                  <c:v>216.4315338134805</c:v>
                </c:pt>
                <c:pt idx="2418">
                  <c:v>216.4315338134805</c:v>
                </c:pt>
                <c:pt idx="2419">
                  <c:v>216.4315338134805</c:v>
                </c:pt>
                <c:pt idx="2420">
                  <c:v>216.4315338134805</c:v>
                </c:pt>
                <c:pt idx="2421">
                  <c:v>216.4315338134805</c:v>
                </c:pt>
                <c:pt idx="2422">
                  <c:v>216.4315338134805</c:v>
                </c:pt>
                <c:pt idx="2423">
                  <c:v>216.4315338134805</c:v>
                </c:pt>
                <c:pt idx="2424">
                  <c:v>216.4315338134805</c:v>
                </c:pt>
                <c:pt idx="2425">
                  <c:v>216.4315338134805</c:v>
                </c:pt>
                <c:pt idx="2426">
                  <c:v>215.71618652344</c:v>
                </c:pt>
                <c:pt idx="2427">
                  <c:v>216.4315338134805</c:v>
                </c:pt>
                <c:pt idx="2428">
                  <c:v>215.71618652344</c:v>
                </c:pt>
                <c:pt idx="2429">
                  <c:v>216.4315338134805</c:v>
                </c:pt>
                <c:pt idx="2430">
                  <c:v>215.71618652344</c:v>
                </c:pt>
                <c:pt idx="2431">
                  <c:v>215.71618652344</c:v>
                </c:pt>
                <c:pt idx="2432">
                  <c:v>215.71618652344</c:v>
                </c:pt>
                <c:pt idx="2433">
                  <c:v>215.71618652344</c:v>
                </c:pt>
                <c:pt idx="2434">
                  <c:v>215.71618652344</c:v>
                </c:pt>
                <c:pt idx="2435">
                  <c:v>215.71618652344</c:v>
                </c:pt>
                <c:pt idx="2436">
                  <c:v>215.71618652344</c:v>
                </c:pt>
                <c:pt idx="2437">
                  <c:v>215.71618652344</c:v>
                </c:pt>
                <c:pt idx="2438">
                  <c:v>215.71618652344</c:v>
                </c:pt>
                <c:pt idx="2439">
                  <c:v>215.0045166015596</c:v>
                </c:pt>
                <c:pt idx="2440">
                  <c:v>215.71618652344</c:v>
                </c:pt>
                <c:pt idx="2441">
                  <c:v>215.0045166015596</c:v>
                </c:pt>
                <c:pt idx="2442">
                  <c:v>215.71618652344</c:v>
                </c:pt>
                <c:pt idx="2443">
                  <c:v>215.0045166015596</c:v>
                </c:pt>
                <c:pt idx="2444">
                  <c:v>215.0045166015596</c:v>
                </c:pt>
                <c:pt idx="2445">
                  <c:v>215.0045166015596</c:v>
                </c:pt>
                <c:pt idx="2446">
                  <c:v>215.0045166015596</c:v>
                </c:pt>
                <c:pt idx="2447">
                  <c:v>215.0045166015596</c:v>
                </c:pt>
                <c:pt idx="2448">
                  <c:v>215.0045166015596</c:v>
                </c:pt>
                <c:pt idx="2449">
                  <c:v>215.0045166015596</c:v>
                </c:pt>
                <c:pt idx="2450">
                  <c:v>215.0045166015596</c:v>
                </c:pt>
                <c:pt idx="2451">
                  <c:v>215.0045166015596</c:v>
                </c:pt>
                <c:pt idx="2452">
                  <c:v>215.0045166015596</c:v>
                </c:pt>
                <c:pt idx="2453">
                  <c:v>215.0045166015596</c:v>
                </c:pt>
                <c:pt idx="2454">
                  <c:v>215.0045166015596</c:v>
                </c:pt>
                <c:pt idx="2455">
                  <c:v>214.29649353027</c:v>
                </c:pt>
                <c:pt idx="2456">
                  <c:v>214.29649353027</c:v>
                </c:pt>
                <c:pt idx="2457">
                  <c:v>215.0045166015596</c:v>
                </c:pt>
                <c:pt idx="2458">
                  <c:v>214.29649353027</c:v>
                </c:pt>
                <c:pt idx="2459">
                  <c:v>214.29649353027</c:v>
                </c:pt>
                <c:pt idx="2460">
                  <c:v>214.29649353027</c:v>
                </c:pt>
                <c:pt idx="2461">
                  <c:v>214.29649353027</c:v>
                </c:pt>
                <c:pt idx="2462">
                  <c:v>214.29649353027</c:v>
                </c:pt>
                <c:pt idx="2463">
                  <c:v>214.29649353027</c:v>
                </c:pt>
                <c:pt idx="2464">
                  <c:v>214.29649353027</c:v>
                </c:pt>
                <c:pt idx="2465">
                  <c:v>214.29649353027</c:v>
                </c:pt>
                <c:pt idx="2466">
                  <c:v>214.29649353027</c:v>
                </c:pt>
                <c:pt idx="2467">
                  <c:v>214.29649353027</c:v>
                </c:pt>
                <c:pt idx="2468">
                  <c:v>214.29649353027</c:v>
                </c:pt>
                <c:pt idx="2469">
                  <c:v>214.29649353027</c:v>
                </c:pt>
                <c:pt idx="2470">
                  <c:v>214.29649353027</c:v>
                </c:pt>
                <c:pt idx="2471">
                  <c:v>213.5922088623004</c:v>
                </c:pt>
                <c:pt idx="2472">
                  <c:v>214.29649353027</c:v>
                </c:pt>
                <c:pt idx="2473">
                  <c:v>214.29649353027</c:v>
                </c:pt>
                <c:pt idx="2474">
                  <c:v>214.29649353027</c:v>
                </c:pt>
                <c:pt idx="2475">
                  <c:v>214.29649353027</c:v>
                </c:pt>
                <c:pt idx="2476">
                  <c:v>213.5922088623004</c:v>
                </c:pt>
                <c:pt idx="2477">
                  <c:v>214.29649353027</c:v>
                </c:pt>
                <c:pt idx="2478">
                  <c:v>213.5922088623004</c:v>
                </c:pt>
                <c:pt idx="2479">
                  <c:v>213.5922088623004</c:v>
                </c:pt>
                <c:pt idx="2480">
                  <c:v>213.5922088623004</c:v>
                </c:pt>
                <c:pt idx="2481">
                  <c:v>213.5922088623004</c:v>
                </c:pt>
                <c:pt idx="2482">
                  <c:v>213.5922088623004</c:v>
                </c:pt>
                <c:pt idx="2483">
                  <c:v>213.5922088623004</c:v>
                </c:pt>
                <c:pt idx="2484">
                  <c:v>213.5922088623004</c:v>
                </c:pt>
                <c:pt idx="2485">
                  <c:v>213.5922088623004</c:v>
                </c:pt>
                <c:pt idx="2486">
                  <c:v>213.5922088623004</c:v>
                </c:pt>
                <c:pt idx="2487">
                  <c:v>213.5922088623004</c:v>
                </c:pt>
                <c:pt idx="2488">
                  <c:v>213.5922088623004</c:v>
                </c:pt>
                <c:pt idx="2489">
                  <c:v>213.5922088623004</c:v>
                </c:pt>
                <c:pt idx="2490">
                  <c:v>213.5922088623004</c:v>
                </c:pt>
                <c:pt idx="2491">
                  <c:v>213.5922088623004</c:v>
                </c:pt>
                <c:pt idx="2492">
                  <c:v>213.5922088623004</c:v>
                </c:pt>
                <c:pt idx="2493">
                  <c:v>212.8916168212904</c:v>
                </c:pt>
                <c:pt idx="2494">
                  <c:v>213.5922088623004</c:v>
                </c:pt>
                <c:pt idx="2495">
                  <c:v>213.5922088623004</c:v>
                </c:pt>
                <c:pt idx="2496">
                  <c:v>213.5922088623004</c:v>
                </c:pt>
                <c:pt idx="2497">
                  <c:v>212.8916168212904</c:v>
                </c:pt>
                <c:pt idx="2498">
                  <c:v>213.5922088623004</c:v>
                </c:pt>
                <c:pt idx="2499">
                  <c:v>213.5922088623004</c:v>
                </c:pt>
                <c:pt idx="2500">
                  <c:v>212.8916168212904</c:v>
                </c:pt>
                <c:pt idx="2501">
                  <c:v>212.8916168212904</c:v>
                </c:pt>
                <c:pt idx="2502">
                  <c:v>212.8916168212904</c:v>
                </c:pt>
                <c:pt idx="2503">
                  <c:v>212.8916168212904</c:v>
                </c:pt>
                <c:pt idx="2504">
                  <c:v>212.8916168212904</c:v>
                </c:pt>
                <c:pt idx="2505">
                  <c:v>212.8916168212904</c:v>
                </c:pt>
                <c:pt idx="2506">
                  <c:v>212.1945648193399</c:v>
                </c:pt>
                <c:pt idx="2507">
                  <c:v>212.8916168212904</c:v>
                </c:pt>
                <c:pt idx="2508">
                  <c:v>212.1945648193399</c:v>
                </c:pt>
                <c:pt idx="2509">
                  <c:v>212.1945648193399</c:v>
                </c:pt>
                <c:pt idx="2510">
                  <c:v>212.1945648193399</c:v>
                </c:pt>
                <c:pt idx="2511">
                  <c:v>212.1945648193399</c:v>
                </c:pt>
                <c:pt idx="2512">
                  <c:v>212.1945648193399</c:v>
                </c:pt>
                <c:pt idx="2513">
                  <c:v>212.1945648193399</c:v>
                </c:pt>
                <c:pt idx="2514">
                  <c:v>212.1945648193399</c:v>
                </c:pt>
                <c:pt idx="2515">
                  <c:v>212.1945648193399</c:v>
                </c:pt>
                <c:pt idx="2516">
                  <c:v>212.1945648193399</c:v>
                </c:pt>
                <c:pt idx="2517">
                  <c:v>212.1945648193399</c:v>
                </c:pt>
                <c:pt idx="2518">
                  <c:v>212.1945648193399</c:v>
                </c:pt>
                <c:pt idx="2519">
                  <c:v>212.1945648193399</c:v>
                </c:pt>
                <c:pt idx="2520">
                  <c:v>212.1945648193399</c:v>
                </c:pt>
                <c:pt idx="2521">
                  <c:v>212.1945648193399</c:v>
                </c:pt>
                <c:pt idx="2522">
                  <c:v>212.1945648193399</c:v>
                </c:pt>
                <c:pt idx="2523">
                  <c:v>212.1945648193399</c:v>
                </c:pt>
                <c:pt idx="2524">
                  <c:v>212.1945648193399</c:v>
                </c:pt>
                <c:pt idx="2525">
                  <c:v>212.1945648193399</c:v>
                </c:pt>
                <c:pt idx="2526">
                  <c:v>212.1945648193399</c:v>
                </c:pt>
                <c:pt idx="2527">
                  <c:v>212.1945648193399</c:v>
                </c:pt>
                <c:pt idx="2528">
                  <c:v>212.1945648193399</c:v>
                </c:pt>
                <c:pt idx="2529">
                  <c:v>212.1945648193399</c:v>
                </c:pt>
                <c:pt idx="2530">
                  <c:v>212.1945648193399</c:v>
                </c:pt>
                <c:pt idx="2531">
                  <c:v>212.1945648193399</c:v>
                </c:pt>
                <c:pt idx="2532">
                  <c:v>212.1945648193399</c:v>
                </c:pt>
                <c:pt idx="2533">
                  <c:v>212.1945648193399</c:v>
                </c:pt>
                <c:pt idx="2534">
                  <c:v>212.1945648193399</c:v>
                </c:pt>
                <c:pt idx="2535">
                  <c:v>212.1945648193399</c:v>
                </c:pt>
                <c:pt idx="2536">
                  <c:v>212.1945648193399</c:v>
                </c:pt>
                <c:pt idx="2537">
                  <c:v>212.1945648193399</c:v>
                </c:pt>
                <c:pt idx="2538">
                  <c:v>212.1945648193399</c:v>
                </c:pt>
                <c:pt idx="2539">
                  <c:v>212.1945648193399</c:v>
                </c:pt>
                <c:pt idx="2540">
                  <c:v>212.1945648193399</c:v>
                </c:pt>
                <c:pt idx="2541">
                  <c:v>212.1945648193399</c:v>
                </c:pt>
                <c:pt idx="2542">
                  <c:v>212.1945648193399</c:v>
                </c:pt>
                <c:pt idx="2543">
                  <c:v>212.1945648193399</c:v>
                </c:pt>
                <c:pt idx="2544">
                  <c:v>212.1945648193399</c:v>
                </c:pt>
                <c:pt idx="2545">
                  <c:v>212.1945648193399</c:v>
                </c:pt>
                <c:pt idx="2546">
                  <c:v>212.1945648193399</c:v>
                </c:pt>
                <c:pt idx="2547">
                  <c:v>212.1945648193399</c:v>
                </c:pt>
                <c:pt idx="2548">
                  <c:v>212.1945648193399</c:v>
                </c:pt>
                <c:pt idx="2549">
                  <c:v>212.1945648193399</c:v>
                </c:pt>
                <c:pt idx="2550">
                  <c:v>212.1945648193399</c:v>
                </c:pt>
                <c:pt idx="2551">
                  <c:v>212.1945648193399</c:v>
                </c:pt>
                <c:pt idx="2552">
                  <c:v>212.1945648193399</c:v>
                </c:pt>
                <c:pt idx="2553">
                  <c:v>212.1945648193399</c:v>
                </c:pt>
                <c:pt idx="2554">
                  <c:v>212.1945648193399</c:v>
                </c:pt>
                <c:pt idx="2555">
                  <c:v>212.1945648193399</c:v>
                </c:pt>
                <c:pt idx="2556">
                  <c:v>212.1945648193399</c:v>
                </c:pt>
                <c:pt idx="2557">
                  <c:v>212.1945648193399</c:v>
                </c:pt>
                <c:pt idx="2558">
                  <c:v>212.1945648193399</c:v>
                </c:pt>
                <c:pt idx="2559">
                  <c:v>212.1945648193399</c:v>
                </c:pt>
                <c:pt idx="2560">
                  <c:v>212.1945648193399</c:v>
                </c:pt>
                <c:pt idx="2561">
                  <c:v>212.1945648193399</c:v>
                </c:pt>
                <c:pt idx="2562">
                  <c:v>212.1945648193399</c:v>
                </c:pt>
                <c:pt idx="2563">
                  <c:v>212.1945648193399</c:v>
                </c:pt>
                <c:pt idx="2564">
                  <c:v>212.1945648193399</c:v>
                </c:pt>
                <c:pt idx="2565">
                  <c:v>212.1945648193399</c:v>
                </c:pt>
                <c:pt idx="2566">
                  <c:v>212.1945648193399</c:v>
                </c:pt>
                <c:pt idx="2567">
                  <c:v>212.1945648193399</c:v>
                </c:pt>
                <c:pt idx="2568">
                  <c:v>212.1945648193399</c:v>
                </c:pt>
                <c:pt idx="2569">
                  <c:v>212.1945648193399</c:v>
                </c:pt>
                <c:pt idx="2570">
                  <c:v>212.1945648193399</c:v>
                </c:pt>
                <c:pt idx="2571">
                  <c:v>212.1945648193399</c:v>
                </c:pt>
                <c:pt idx="2572">
                  <c:v>211.5011749267599</c:v>
                </c:pt>
                <c:pt idx="2573">
                  <c:v>212.1945648193399</c:v>
                </c:pt>
                <c:pt idx="2574">
                  <c:v>212.1945648193399</c:v>
                </c:pt>
                <c:pt idx="2575">
                  <c:v>212.1945648193399</c:v>
                </c:pt>
                <c:pt idx="2576">
                  <c:v>212.1945648193399</c:v>
                </c:pt>
                <c:pt idx="2577">
                  <c:v>212.1945648193399</c:v>
                </c:pt>
                <c:pt idx="2578">
                  <c:v>212.1945648193399</c:v>
                </c:pt>
                <c:pt idx="2579">
                  <c:v>212.1945648193399</c:v>
                </c:pt>
                <c:pt idx="2580">
                  <c:v>211.5011749267599</c:v>
                </c:pt>
                <c:pt idx="2581">
                  <c:v>211.5011749267599</c:v>
                </c:pt>
                <c:pt idx="2582">
                  <c:v>211.5011749267599</c:v>
                </c:pt>
                <c:pt idx="2583">
                  <c:v>211.5011749267599</c:v>
                </c:pt>
                <c:pt idx="2584">
                  <c:v>211.5011749267599</c:v>
                </c:pt>
                <c:pt idx="2585">
                  <c:v>211.5011749267599</c:v>
                </c:pt>
                <c:pt idx="2586">
                  <c:v>211.5011749267599</c:v>
                </c:pt>
                <c:pt idx="2587">
                  <c:v>211.5011749267599</c:v>
                </c:pt>
                <c:pt idx="2588">
                  <c:v>211.5011749267599</c:v>
                </c:pt>
                <c:pt idx="2589">
                  <c:v>211.5011749267599</c:v>
                </c:pt>
                <c:pt idx="2590">
                  <c:v>211.5011749267599</c:v>
                </c:pt>
                <c:pt idx="2591">
                  <c:v>211.5011749267599</c:v>
                </c:pt>
                <c:pt idx="2592">
                  <c:v>211.5011749267599</c:v>
                </c:pt>
                <c:pt idx="2593">
                  <c:v>211.5011749267599</c:v>
                </c:pt>
                <c:pt idx="2594">
                  <c:v>211.5011749267599</c:v>
                </c:pt>
                <c:pt idx="2595">
                  <c:v>210.8113861084004</c:v>
                </c:pt>
                <c:pt idx="2596">
                  <c:v>210.8113861084004</c:v>
                </c:pt>
                <c:pt idx="2597">
                  <c:v>211.5011749267599</c:v>
                </c:pt>
                <c:pt idx="2598">
                  <c:v>211.5011749267599</c:v>
                </c:pt>
                <c:pt idx="2599">
                  <c:v>210.8113861084004</c:v>
                </c:pt>
                <c:pt idx="2600">
                  <c:v>210.8113861084004</c:v>
                </c:pt>
                <c:pt idx="2601">
                  <c:v>210.8113861084004</c:v>
                </c:pt>
                <c:pt idx="2602">
                  <c:v>210.8113861084004</c:v>
                </c:pt>
                <c:pt idx="2603">
                  <c:v>210.8113861084004</c:v>
                </c:pt>
                <c:pt idx="2604">
                  <c:v>210.8113861084004</c:v>
                </c:pt>
                <c:pt idx="2605">
                  <c:v>210.8113861084004</c:v>
                </c:pt>
                <c:pt idx="2606">
                  <c:v>210.8113861084004</c:v>
                </c:pt>
                <c:pt idx="2607">
                  <c:v>210.8113861084004</c:v>
                </c:pt>
                <c:pt idx="2608">
                  <c:v>210.1251373291</c:v>
                </c:pt>
                <c:pt idx="2609">
                  <c:v>210.1251373291</c:v>
                </c:pt>
                <c:pt idx="2610">
                  <c:v>210.1251373291</c:v>
                </c:pt>
                <c:pt idx="2611">
                  <c:v>210.1251373291</c:v>
                </c:pt>
                <c:pt idx="2612">
                  <c:v>210.1251373291</c:v>
                </c:pt>
                <c:pt idx="2613">
                  <c:v>210.1251373291</c:v>
                </c:pt>
                <c:pt idx="2614">
                  <c:v>210.1251373291</c:v>
                </c:pt>
                <c:pt idx="2615">
                  <c:v>210.1251373291</c:v>
                </c:pt>
                <c:pt idx="2616">
                  <c:v>210.1251373291</c:v>
                </c:pt>
                <c:pt idx="2617">
                  <c:v>210.1251373291</c:v>
                </c:pt>
                <c:pt idx="2618">
                  <c:v>210.1251373291</c:v>
                </c:pt>
                <c:pt idx="2619">
                  <c:v>210.1251373291</c:v>
                </c:pt>
                <c:pt idx="2620">
                  <c:v>210.1251373291</c:v>
                </c:pt>
                <c:pt idx="2621">
                  <c:v>209.442443847661</c:v>
                </c:pt>
                <c:pt idx="2622">
                  <c:v>210.1251373291</c:v>
                </c:pt>
                <c:pt idx="2623">
                  <c:v>209.442443847661</c:v>
                </c:pt>
                <c:pt idx="2624">
                  <c:v>209.442443847661</c:v>
                </c:pt>
                <c:pt idx="2625">
                  <c:v>209.442443847661</c:v>
                </c:pt>
                <c:pt idx="2626">
                  <c:v>209.442443847661</c:v>
                </c:pt>
                <c:pt idx="2627">
                  <c:v>209.442443847661</c:v>
                </c:pt>
                <c:pt idx="2628">
                  <c:v>209.442443847661</c:v>
                </c:pt>
                <c:pt idx="2629">
                  <c:v>209.442443847661</c:v>
                </c:pt>
                <c:pt idx="2630">
                  <c:v>209.442443847661</c:v>
                </c:pt>
                <c:pt idx="2631">
                  <c:v>209.442443847661</c:v>
                </c:pt>
                <c:pt idx="2632">
                  <c:v>209.442443847661</c:v>
                </c:pt>
                <c:pt idx="2633">
                  <c:v>209.442443847661</c:v>
                </c:pt>
                <c:pt idx="2634">
                  <c:v>208.7632751464796</c:v>
                </c:pt>
                <c:pt idx="2635">
                  <c:v>208.7632751464796</c:v>
                </c:pt>
                <c:pt idx="2636">
                  <c:v>209.442443847661</c:v>
                </c:pt>
                <c:pt idx="2637">
                  <c:v>208.7632751464796</c:v>
                </c:pt>
                <c:pt idx="2638">
                  <c:v>208.7632751464796</c:v>
                </c:pt>
                <c:pt idx="2639">
                  <c:v>208.7632751464796</c:v>
                </c:pt>
                <c:pt idx="2640">
                  <c:v>208.7632751464796</c:v>
                </c:pt>
                <c:pt idx="2641">
                  <c:v>208.7632751464796</c:v>
                </c:pt>
                <c:pt idx="2642">
                  <c:v>208.7632751464796</c:v>
                </c:pt>
                <c:pt idx="2643">
                  <c:v>208.7632751464796</c:v>
                </c:pt>
                <c:pt idx="2644">
                  <c:v>208.7632751464796</c:v>
                </c:pt>
                <c:pt idx="2645">
                  <c:v>208.7632751464796</c:v>
                </c:pt>
                <c:pt idx="2646">
                  <c:v>208.7632751464796</c:v>
                </c:pt>
                <c:pt idx="2647">
                  <c:v>208.7632751464796</c:v>
                </c:pt>
                <c:pt idx="2648">
                  <c:v>208.7632751464796</c:v>
                </c:pt>
                <c:pt idx="2649">
                  <c:v>208.7632751464796</c:v>
                </c:pt>
                <c:pt idx="2650">
                  <c:v>208.7632751464796</c:v>
                </c:pt>
                <c:pt idx="2651">
                  <c:v>208.7632751464796</c:v>
                </c:pt>
                <c:pt idx="2652">
                  <c:v>208.08755493164</c:v>
                </c:pt>
                <c:pt idx="2653">
                  <c:v>208.08755493164</c:v>
                </c:pt>
                <c:pt idx="2654">
                  <c:v>208.08755493164</c:v>
                </c:pt>
                <c:pt idx="2655">
                  <c:v>208.7632751464796</c:v>
                </c:pt>
                <c:pt idx="2656">
                  <c:v>208.08755493164</c:v>
                </c:pt>
                <c:pt idx="2657">
                  <c:v>208.08755493164</c:v>
                </c:pt>
                <c:pt idx="2658">
                  <c:v>208.08755493164</c:v>
                </c:pt>
                <c:pt idx="2659">
                  <c:v>208.08755493164</c:v>
                </c:pt>
                <c:pt idx="2660">
                  <c:v>208.08755493164</c:v>
                </c:pt>
                <c:pt idx="2661">
                  <c:v>208.08755493164</c:v>
                </c:pt>
                <c:pt idx="2662">
                  <c:v>208.08755493164</c:v>
                </c:pt>
                <c:pt idx="2663">
                  <c:v>208.08755493164</c:v>
                </c:pt>
                <c:pt idx="2664">
                  <c:v>208.08755493164</c:v>
                </c:pt>
                <c:pt idx="2665">
                  <c:v>208.08755493164</c:v>
                </c:pt>
                <c:pt idx="2666">
                  <c:v>208.08755493164</c:v>
                </c:pt>
                <c:pt idx="2667">
                  <c:v>208.08755493164</c:v>
                </c:pt>
                <c:pt idx="2668">
                  <c:v>208.08755493164</c:v>
                </c:pt>
                <c:pt idx="2669">
                  <c:v>208.08755493164</c:v>
                </c:pt>
                <c:pt idx="2670">
                  <c:v>208.08755493164</c:v>
                </c:pt>
                <c:pt idx="2671">
                  <c:v>207.3734283447305</c:v>
                </c:pt>
                <c:pt idx="2672">
                  <c:v>207.3734283447305</c:v>
                </c:pt>
                <c:pt idx="2673">
                  <c:v>208.08755493164</c:v>
                </c:pt>
                <c:pt idx="2674">
                  <c:v>207.3734283447305</c:v>
                </c:pt>
                <c:pt idx="2675">
                  <c:v>207.3734283447305</c:v>
                </c:pt>
                <c:pt idx="2676">
                  <c:v>207.3734283447305</c:v>
                </c:pt>
                <c:pt idx="2677">
                  <c:v>207.3734283447305</c:v>
                </c:pt>
                <c:pt idx="2678">
                  <c:v>207.3734283447305</c:v>
                </c:pt>
                <c:pt idx="2679">
                  <c:v>207.3734283447305</c:v>
                </c:pt>
                <c:pt idx="2680">
                  <c:v>207.3734283447305</c:v>
                </c:pt>
                <c:pt idx="2681">
                  <c:v>207.3734283447305</c:v>
                </c:pt>
                <c:pt idx="2682">
                  <c:v>207.3734283447305</c:v>
                </c:pt>
                <c:pt idx="2683">
                  <c:v>207.3734283447305</c:v>
                </c:pt>
                <c:pt idx="2684">
                  <c:v>207.3734283447305</c:v>
                </c:pt>
                <c:pt idx="2685">
                  <c:v>207.3734283447305</c:v>
                </c:pt>
                <c:pt idx="2686">
                  <c:v>207.3734283447305</c:v>
                </c:pt>
                <c:pt idx="2687">
                  <c:v>206.7048797607395</c:v>
                </c:pt>
                <c:pt idx="2688">
                  <c:v>207.3734283447305</c:v>
                </c:pt>
                <c:pt idx="2689">
                  <c:v>206.7048797607395</c:v>
                </c:pt>
                <c:pt idx="2690">
                  <c:v>206.7048797607395</c:v>
                </c:pt>
                <c:pt idx="2691">
                  <c:v>206.7048797607395</c:v>
                </c:pt>
                <c:pt idx="2692">
                  <c:v>206.7048797607395</c:v>
                </c:pt>
                <c:pt idx="2693">
                  <c:v>207.3734283447305</c:v>
                </c:pt>
                <c:pt idx="2694">
                  <c:v>206.7048797607395</c:v>
                </c:pt>
                <c:pt idx="2695">
                  <c:v>206.7048797607395</c:v>
                </c:pt>
                <c:pt idx="2696">
                  <c:v>206.7048797607395</c:v>
                </c:pt>
                <c:pt idx="2697">
                  <c:v>207.3734283447305</c:v>
                </c:pt>
                <c:pt idx="2698">
                  <c:v>206.7048797607395</c:v>
                </c:pt>
                <c:pt idx="2699">
                  <c:v>206.7048797607395</c:v>
                </c:pt>
                <c:pt idx="2700">
                  <c:v>206.7048797607395</c:v>
                </c:pt>
                <c:pt idx="2701">
                  <c:v>206.7048797607395</c:v>
                </c:pt>
                <c:pt idx="2702">
                  <c:v>206.7048797607395</c:v>
                </c:pt>
                <c:pt idx="2703">
                  <c:v>206.7048797607395</c:v>
                </c:pt>
                <c:pt idx="2704">
                  <c:v>206.7048797607395</c:v>
                </c:pt>
                <c:pt idx="2705">
                  <c:v>206.7048797607395</c:v>
                </c:pt>
                <c:pt idx="2706">
                  <c:v>206.7048797607395</c:v>
                </c:pt>
                <c:pt idx="2707">
                  <c:v>206.7048797607395</c:v>
                </c:pt>
                <c:pt idx="2708">
                  <c:v>206.7048797607395</c:v>
                </c:pt>
                <c:pt idx="2709">
                  <c:v>206.7048797607395</c:v>
                </c:pt>
                <c:pt idx="2710">
                  <c:v>206.7048797607395</c:v>
                </c:pt>
                <c:pt idx="2711">
                  <c:v>206.7048797607395</c:v>
                </c:pt>
                <c:pt idx="2712">
                  <c:v>206.7048797607395</c:v>
                </c:pt>
                <c:pt idx="2713">
                  <c:v>206.7048797607395</c:v>
                </c:pt>
                <c:pt idx="2714">
                  <c:v>206.7048797607395</c:v>
                </c:pt>
                <c:pt idx="2715">
                  <c:v>206.03971862793</c:v>
                </c:pt>
                <c:pt idx="2716">
                  <c:v>206.7048797607395</c:v>
                </c:pt>
                <c:pt idx="2717">
                  <c:v>206.03971862793</c:v>
                </c:pt>
                <c:pt idx="2718">
                  <c:v>206.7048797607395</c:v>
                </c:pt>
                <c:pt idx="2719">
                  <c:v>206.7048797607395</c:v>
                </c:pt>
                <c:pt idx="2720">
                  <c:v>206.7048797607395</c:v>
                </c:pt>
                <c:pt idx="2721">
                  <c:v>206.7048797607395</c:v>
                </c:pt>
                <c:pt idx="2722">
                  <c:v>206.03971862793</c:v>
                </c:pt>
                <c:pt idx="2723">
                  <c:v>206.7048797607395</c:v>
                </c:pt>
                <c:pt idx="2724">
                  <c:v>206.7048797607395</c:v>
                </c:pt>
                <c:pt idx="2725">
                  <c:v>206.03971862793</c:v>
                </c:pt>
                <c:pt idx="2726">
                  <c:v>206.7048797607395</c:v>
                </c:pt>
                <c:pt idx="2727">
                  <c:v>206.03971862793</c:v>
                </c:pt>
                <c:pt idx="2728">
                  <c:v>206.03971862793</c:v>
                </c:pt>
                <c:pt idx="2729">
                  <c:v>206.03971862793</c:v>
                </c:pt>
                <c:pt idx="2730">
                  <c:v>206.03971862793</c:v>
                </c:pt>
                <c:pt idx="2731">
                  <c:v>206.03971862793</c:v>
                </c:pt>
                <c:pt idx="2732">
                  <c:v>206.03971862793</c:v>
                </c:pt>
                <c:pt idx="2733">
                  <c:v>206.03971862793</c:v>
                </c:pt>
                <c:pt idx="2734">
                  <c:v>206.03971862793</c:v>
                </c:pt>
                <c:pt idx="2735">
                  <c:v>206.03971862793</c:v>
                </c:pt>
                <c:pt idx="2736">
                  <c:v>206.03971862793</c:v>
                </c:pt>
                <c:pt idx="2737">
                  <c:v>206.03971862793</c:v>
                </c:pt>
                <c:pt idx="2738">
                  <c:v>206.03971862793</c:v>
                </c:pt>
                <c:pt idx="2739">
                  <c:v>206.03971862793</c:v>
                </c:pt>
                <c:pt idx="2740">
                  <c:v>206.03971862793</c:v>
                </c:pt>
                <c:pt idx="2741">
                  <c:v>206.03971862793</c:v>
                </c:pt>
                <c:pt idx="2742">
                  <c:v>206.03971862793</c:v>
                </c:pt>
                <c:pt idx="2743">
                  <c:v>206.03971862793</c:v>
                </c:pt>
                <c:pt idx="2744">
                  <c:v>206.03971862793</c:v>
                </c:pt>
                <c:pt idx="2745">
                  <c:v>206.03971862793</c:v>
                </c:pt>
                <c:pt idx="2746">
                  <c:v>206.03971862793</c:v>
                </c:pt>
                <c:pt idx="2747">
                  <c:v>206.03971862793</c:v>
                </c:pt>
                <c:pt idx="2748">
                  <c:v>206.03971862793</c:v>
                </c:pt>
                <c:pt idx="2749">
                  <c:v>206.03971862793</c:v>
                </c:pt>
                <c:pt idx="2750">
                  <c:v>206.03971862793</c:v>
                </c:pt>
                <c:pt idx="2751">
                  <c:v>206.03971862793</c:v>
                </c:pt>
                <c:pt idx="2752">
                  <c:v>206.03971862793</c:v>
                </c:pt>
                <c:pt idx="2753">
                  <c:v>206.03971862793</c:v>
                </c:pt>
                <c:pt idx="2754">
                  <c:v>206.03971862793</c:v>
                </c:pt>
                <c:pt idx="2755">
                  <c:v>206.03971862793</c:v>
                </c:pt>
                <c:pt idx="2756">
                  <c:v>206.03971862793</c:v>
                </c:pt>
                <c:pt idx="2757">
                  <c:v>206.03971862793</c:v>
                </c:pt>
                <c:pt idx="2758">
                  <c:v>206.03971862793</c:v>
                </c:pt>
                <c:pt idx="2759">
                  <c:v>206.03971862793</c:v>
                </c:pt>
                <c:pt idx="2760">
                  <c:v>206.03971862793</c:v>
                </c:pt>
                <c:pt idx="2761">
                  <c:v>206.03971862793</c:v>
                </c:pt>
                <c:pt idx="2762">
                  <c:v>206.03971862793</c:v>
                </c:pt>
                <c:pt idx="2763">
                  <c:v>206.03971862793</c:v>
                </c:pt>
                <c:pt idx="2764">
                  <c:v>206.03971862793</c:v>
                </c:pt>
                <c:pt idx="2765">
                  <c:v>206.03971862793</c:v>
                </c:pt>
                <c:pt idx="2766">
                  <c:v>206.03971862793</c:v>
                </c:pt>
                <c:pt idx="2767">
                  <c:v>206.03971862793</c:v>
                </c:pt>
                <c:pt idx="2768">
                  <c:v>206.03971862793</c:v>
                </c:pt>
                <c:pt idx="2769">
                  <c:v>206.03971862793</c:v>
                </c:pt>
                <c:pt idx="2770">
                  <c:v>206.03971862793</c:v>
                </c:pt>
                <c:pt idx="2771">
                  <c:v>206.03971862793</c:v>
                </c:pt>
                <c:pt idx="2772">
                  <c:v>206.03971862793</c:v>
                </c:pt>
                <c:pt idx="2773">
                  <c:v>206.03971862793</c:v>
                </c:pt>
                <c:pt idx="2774">
                  <c:v>206.03971862793</c:v>
                </c:pt>
                <c:pt idx="2775">
                  <c:v>206.03971862793</c:v>
                </c:pt>
                <c:pt idx="2776">
                  <c:v>206.03971862793</c:v>
                </c:pt>
                <c:pt idx="2777">
                  <c:v>206.03971862793</c:v>
                </c:pt>
                <c:pt idx="2778">
                  <c:v>206.03971862793</c:v>
                </c:pt>
                <c:pt idx="2779">
                  <c:v>206.03971862793</c:v>
                </c:pt>
                <c:pt idx="2780">
                  <c:v>206.03971862793</c:v>
                </c:pt>
                <c:pt idx="2781">
                  <c:v>206.03971862793</c:v>
                </c:pt>
                <c:pt idx="2782">
                  <c:v>206.03971862793</c:v>
                </c:pt>
                <c:pt idx="2783">
                  <c:v>206.03971862793</c:v>
                </c:pt>
                <c:pt idx="2784">
                  <c:v>206.03971862793</c:v>
                </c:pt>
                <c:pt idx="2785">
                  <c:v>206.03971862793</c:v>
                </c:pt>
                <c:pt idx="2786">
                  <c:v>206.03971862793</c:v>
                </c:pt>
                <c:pt idx="2787">
                  <c:v>206.03971862793</c:v>
                </c:pt>
                <c:pt idx="2788">
                  <c:v>206.03971862793</c:v>
                </c:pt>
                <c:pt idx="2789">
                  <c:v>206.03971862793</c:v>
                </c:pt>
                <c:pt idx="2790">
                  <c:v>206.03971862793</c:v>
                </c:pt>
                <c:pt idx="2791">
                  <c:v>206.03971862793</c:v>
                </c:pt>
                <c:pt idx="2792">
                  <c:v>206.03971862793</c:v>
                </c:pt>
                <c:pt idx="2793">
                  <c:v>206.03971862793</c:v>
                </c:pt>
                <c:pt idx="2794">
                  <c:v>206.03971862793</c:v>
                </c:pt>
                <c:pt idx="2795">
                  <c:v>206.03971862793</c:v>
                </c:pt>
                <c:pt idx="2796">
                  <c:v>206.03971862793</c:v>
                </c:pt>
                <c:pt idx="2797">
                  <c:v>206.03971862793</c:v>
                </c:pt>
                <c:pt idx="2798">
                  <c:v>206.03971862793</c:v>
                </c:pt>
                <c:pt idx="2799">
                  <c:v>206.03971862793</c:v>
                </c:pt>
                <c:pt idx="2800">
                  <c:v>206.03971862793</c:v>
                </c:pt>
                <c:pt idx="2801">
                  <c:v>206.03971862793</c:v>
                </c:pt>
                <c:pt idx="2802">
                  <c:v>205.37800598145</c:v>
                </c:pt>
                <c:pt idx="2803">
                  <c:v>205.37800598145</c:v>
                </c:pt>
                <c:pt idx="2804">
                  <c:v>205.37800598145</c:v>
                </c:pt>
                <c:pt idx="2805">
                  <c:v>205.37800598145</c:v>
                </c:pt>
                <c:pt idx="2806">
                  <c:v>205.37800598145</c:v>
                </c:pt>
                <c:pt idx="2807">
                  <c:v>205.37800598145</c:v>
                </c:pt>
                <c:pt idx="2808">
                  <c:v>205.37800598145</c:v>
                </c:pt>
                <c:pt idx="2809">
                  <c:v>204.7196502685485</c:v>
                </c:pt>
                <c:pt idx="2810">
                  <c:v>204.7196502685485</c:v>
                </c:pt>
                <c:pt idx="2811">
                  <c:v>204.7196502685485</c:v>
                </c:pt>
                <c:pt idx="2812">
                  <c:v>204.7196502685485</c:v>
                </c:pt>
                <c:pt idx="2813">
                  <c:v>204.7196502685485</c:v>
                </c:pt>
                <c:pt idx="2814">
                  <c:v>204.0646514892599</c:v>
                </c:pt>
                <c:pt idx="2815">
                  <c:v>204.0646514892599</c:v>
                </c:pt>
                <c:pt idx="2816">
                  <c:v>204.0646514892599</c:v>
                </c:pt>
                <c:pt idx="2817">
                  <c:v>204.0646514892599</c:v>
                </c:pt>
                <c:pt idx="2818">
                  <c:v>204.0646514892599</c:v>
                </c:pt>
                <c:pt idx="2819">
                  <c:v>203.41297912598</c:v>
                </c:pt>
                <c:pt idx="2820">
                  <c:v>203.41297912598</c:v>
                </c:pt>
                <c:pt idx="2821">
                  <c:v>203.41297912598</c:v>
                </c:pt>
                <c:pt idx="2822">
                  <c:v>203.41297912598</c:v>
                </c:pt>
                <c:pt idx="2823">
                  <c:v>203.41297912598</c:v>
                </c:pt>
                <c:pt idx="2824">
                  <c:v>203.41297912598</c:v>
                </c:pt>
                <c:pt idx="2825">
                  <c:v>203.41297912598</c:v>
                </c:pt>
                <c:pt idx="2826">
                  <c:v>202.76461791992</c:v>
                </c:pt>
                <c:pt idx="2827">
                  <c:v>202.76461791992</c:v>
                </c:pt>
                <c:pt idx="2828">
                  <c:v>202.76461791992</c:v>
                </c:pt>
                <c:pt idx="2829">
                  <c:v>202.76461791992</c:v>
                </c:pt>
                <c:pt idx="2830">
                  <c:v>202.76461791992</c:v>
                </c:pt>
                <c:pt idx="2831">
                  <c:v>202.1195678710896</c:v>
                </c:pt>
                <c:pt idx="2832">
                  <c:v>202.1195678710896</c:v>
                </c:pt>
                <c:pt idx="2833">
                  <c:v>202.1195678710896</c:v>
                </c:pt>
                <c:pt idx="2834">
                  <c:v>202.1195678710896</c:v>
                </c:pt>
                <c:pt idx="2835">
                  <c:v>202.1195678710896</c:v>
                </c:pt>
                <c:pt idx="2836">
                  <c:v>202.1195678710896</c:v>
                </c:pt>
                <c:pt idx="2837">
                  <c:v>201.47770690918</c:v>
                </c:pt>
                <c:pt idx="2838">
                  <c:v>201.47770690918</c:v>
                </c:pt>
                <c:pt idx="2839">
                  <c:v>201.47770690918</c:v>
                </c:pt>
                <c:pt idx="2840">
                  <c:v>201.47770690918</c:v>
                </c:pt>
                <c:pt idx="2841">
                  <c:v>201.47770690918</c:v>
                </c:pt>
                <c:pt idx="2842">
                  <c:v>201.47770690918</c:v>
                </c:pt>
                <c:pt idx="2843">
                  <c:v>201.47770690918</c:v>
                </c:pt>
                <c:pt idx="2844">
                  <c:v>200.83920288086</c:v>
                </c:pt>
                <c:pt idx="2845">
                  <c:v>200.83920288086</c:v>
                </c:pt>
                <c:pt idx="2846">
                  <c:v>200.83920288086</c:v>
                </c:pt>
                <c:pt idx="2847">
                  <c:v>200.83920288086</c:v>
                </c:pt>
                <c:pt idx="2848">
                  <c:v>200.83920288086</c:v>
                </c:pt>
                <c:pt idx="2849">
                  <c:v>200.83920288086</c:v>
                </c:pt>
                <c:pt idx="2850">
                  <c:v>200.2038879394496</c:v>
                </c:pt>
                <c:pt idx="2851">
                  <c:v>200.2038879394496</c:v>
                </c:pt>
                <c:pt idx="2852">
                  <c:v>200.2038879394496</c:v>
                </c:pt>
                <c:pt idx="2853">
                  <c:v>200.2038879394496</c:v>
                </c:pt>
                <c:pt idx="2854">
                  <c:v>200.2038879394496</c:v>
                </c:pt>
                <c:pt idx="2855">
                  <c:v>200.2038879394496</c:v>
                </c:pt>
                <c:pt idx="2856">
                  <c:v>200.2038879394496</c:v>
                </c:pt>
                <c:pt idx="2857">
                  <c:v>200.2038879394496</c:v>
                </c:pt>
                <c:pt idx="2858">
                  <c:v>199.57179260254</c:v>
                </c:pt>
                <c:pt idx="2859">
                  <c:v>199.57179260254</c:v>
                </c:pt>
                <c:pt idx="2860">
                  <c:v>199.57179260254</c:v>
                </c:pt>
                <c:pt idx="2861">
                  <c:v>199.57179260254</c:v>
                </c:pt>
                <c:pt idx="2862">
                  <c:v>199.57179260254</c:v>
                </c:pt>
                <c:pt idx="2863">
                  <c:v>199.57179260254</c:v>
                </c:pt>
                <c:pt idx="2864">
                  <c:v>199.57179260254</c:v>
                </c:pt>
                <c:pt idx="2865">
                  <c:v>198.94293212891</c:v>
                </c:pt>
                <c:pt idx="2866">
                  <c:v>199.57179260254</c:v>
                </c:pt>
                <c:pt idx="2867">
                  <c:v>199.57179260254</c:v>
                </c:pt>
                <c:pt idx="2868">
                  <c:v>198.94293212891</c:v>
                </c:pt>
                <c:pt idx="2869">
                  <c:v>198.94293212891</c:v>
                </c:pt>
                <c:pt idx="2870">
                  <c:v>198.94293212891</c:v>
                </c:pt>
                <c:pt idx="2871">
                  <c:v>198.94293212891</c:v>
                </c:pt>
                <c:pt idx="2872">
                  <c:v>198.94293212891</c:v>
                </c:pt>
                <c:pt idx="2873">
                  <c:v>198.94293212891</c:v>
                </c:pt>
                <c:pt idx="2874">
                  <c:v>198.94293212891</c:v>
                </c:pt>
                <c:pt idx="2875">
                  <c:v>198.94293212891</c:v>
                </c:pt>
                <c:pt idx="2876">
                  <c:v>198.31713867188</c:v>
                </c:pt>
                <c:pt idx="2877">
                  <c:v>198.94293212891</c:v>
                </c:pt>
                <c:pt idx="2878">
                  <c:v>198.31713867188</c:v>
                </c:pt>
                <c:pt idx="2879">
                  <c:v>198.31713867188</c:v>
                </c:pt>
                <c:pt idx="2880">
                  <c:v>198.31713867188</c:v>
                </c:pt>
                <c:pt idx="2881">
                  <c:v>198.31713867188</c:v>
                </c:pt>
                <c:pt idx="2882">
                  <c:v>198.31713867188</c:v>
                </c:pt>
                <c:pt idx="2883">
                  <c:v>198.31713867188</c:v>
                </c:pt>
                <c:pt idx="2884">
                  <c:v>198.31713867188</c:v>
                </c:pt>
                <c:pt idx="2885">
                  <c:v>198.31713867188</c:v>
                </c:pt>
                <c:pt idx="2886">
                  <c:v>197.6945343017599</c:v>
                </c:pt>
                <c:pt idx="2887">
                  <c:v>198.31713867188</c:v>
                </c:pt>
                <c:pt idx="2888">
                  <c:v>197.6945343017599</c:v>
                </c:pt>
                <c:pt idx="2889">
                  <c:v>197.6945343017599</c:v>
                </c:pt>
                <c:pt idx="2890">
                  <c:v>197.6945343017599</c:v>
                </c:pt>
                <c:pt idx="2891">
                  <c:v>197.6945343017599</c:v>
                </c:pt>
                <c:pt idx="2892">
                  <c:v>197.6945343017599</c:v>
                </c:pt>
                <c:pt idx="2893">
                  <c:v>197.6945343017599</c:v>
                </c:pt>
                <c:pt idx="2894">
                  <c:v>197.6945343017599</c:v>
                </c:pt>
                <c:pt idx="2895">
                  <c:v>197.6945343017599</c:v>
                </c:pt>
                <c:pt idx="2896">
                  <c:v>197.07511901855</c:v>
                </c:pt>
                <c:pt idx="2897">
                  <c:v>197.6945343017599</c:v>
                </c:pt>
                <c:pt idx="2898">
                  <c:v>197.07511901855</c:v>
                </c:pt>
                <c:pt idx="2899">
                  <c:v>197.07511901855</c:v>
                </c:pt>
                <c:pt idx="2900">
                  <c:v>197.07511901855</c:v>
                </c:pt>
                <c:pt idx="2901">
                  <c:v>197.07511901855</c:v>
                </c:pt>
                <c:pt idx="2902">
                  <c:v>197.07511901855</c:v>
                </c:pt>
                <c:pt idx="2903">
                  <c:v>197.07511901855</c:v>
                </c:pt>
                <c:pt idx="2904">
                  <c:v>197.07511901855</c:v>
                </c:pt>
                <c:pt idx="2905">
                  <c:v>197.07511901855</c:v>
                </c:pt>
                <c:pt idx="2906">
                  <c:v>196.4587249755905</c:v>
                </c:pt>
                <c:pt idx="2907">
                  <c:v>196.4587249755905</c:v>
                </c:pt>
                <c:pt idx="2908">
                  <c:v>196.4587249755905</c:v>
                </c:pt>
                <c:pt idx="2909">
                  <c:v>196.4587249755905</c:v>
                </c:pt>
                <c:pt idx="2910">
                  <c:v>196.4587249755905</c:v>
                </c:pt>
                <c:pt idx="2911">
                  <c:v>196.4587249755905</c:v>
                </c:pt>
                <c:pt idx="2912">
                  <c:v>196.4587249755905</c:v>
                </c:pt>
                <c:pt idx="2913">
                  <c:v>196.4587249755905</c:v>
                </c:pt>
                <c:pt idx="2914">
                  <c:v>196.4587249755905</c:v>
                </c:pt>
                <c:pt idx="2915">
                  <c:v>196.4587249755905</c:v>
                </c:pt>
                <c:pt idx="2916">
                  <c:v>196.4587249755905</c:v>
                </c:pt>
                <c:pt idx="2917">
                  <c:v>195.8454742431596</c:v>
                </c:pt>
                <c:pt idx="2918">
                  <c:v>195.8454742431596</c:v>
                </c:pt>
                <c:pt idx="2919">
                  <c:v>195.8454742431596</c:v>
                </c:pt>
                <c:pt idx="2920">
                  <c:v>195.8454742431596</c:v>
                </c:pt>
                <c:pt idx="2921">
                  <c:v>195.8454742431596</c:v>
                </c:pt>
                <c:pt idx="2922">
                  <c:v>195.8454742431596</c:v>
                </c:pt>
                <c:pt idx="2923">
                  <c:v>195.8454742431596</c:v>
                </c:pt>
                <c:pt idx="2924">
                  <c:v>195.8454742431596</c:v>
                </c:pt>
                <c:pt idx="2925">
                  <c:v>195.8454742431596</c:v>
                </c:pt>
                <c:pt idx="2926">
                  <c:v>195.8454742431596</c:v>
                </c:pt>
                <c:pt idx="2927">
                  <c:v>195.8454742431596</c:v>
                </c:pt>
                <c:pt idx="2928">
                  <c:v>195.8454742431596</c:v>
                </c:pt>
                <c:pt idx="2929">
                  <c:v>195.8454742431596</c:v>
                </c:pt>
                <c:pt idx="2930">
                  <c:v>195.23522949219</c:v>
                </c:pt>
                <c:pt idx="2931">
                  <c:v>195.23522949219</c:v>
                </c:pt>
                <c:pt idx="2932">
                  <c:v>195.23522949219</c:v>
                </c:pt>
                <c:pt idx="2933">
                  <c:v>195.23522949219</c:v>
                </c:pt>
                <c:pt idx="2934">
                  <c:v>195.23522949219</c:v>
                </c:pt>
                <c:pt idx="2935">
                  <c:v>195.23522949219</c:v>
                </c:pt>
                <c:pt idx="2936">
                  <c:v>195.23522949219</c:v>
                </c:pt>
                <c:pt idx="2937">
                  <c:v>195.23522949219</c:v>
                </c:pt>
                <c:pt idx="2938">
                  <c:v>195.23522949219</c:v>
                </c:pt>
                <c:pt idx="2939">
                  <c:v>194.6280212402304</c:v>
                </c:pt>
                <c:pt idx="2940">
                  <c:v>194.6280212402304</c:v>
                </c:pt>
                <c:pt idx="2941">
                  <c:v>194.6280212402304</c:v>
                </c:pt>
                <c:pt idx="2942">
                  <c:v>194.6280212402304</c:v>
                </c:pt>
                <c:pt idx="2943">
                  <c:v>194.6280212402304</c:v>
                </c:pt>
                <c:pt idx="2944">
                  <c:v>194.6280212402304</c:v>
                </c:pt>
                <c:pt idx="2945">
                  <c:v>194.6280212402304</c:v>
                </c:pt>
                <c:pt idx="2946">
                  <c:v>194.6280212402304</c:v>
                </c:pt>
                <c:pt idx="2947">
                  <c:v>194.6280212402304</c:v>
                </c:pt>
                <c:pt idx="2948">
                  <c:v>194.0239257812497</c:v>
                </c:pt>
                <c:pt idx="2949">
                  <c:v>194.0239257812497</c:v>
                </c:pt>
                <c:pt idx="2950">
                  <c:v>194.0239257812497</c:v>
                </c:pt>
                <c:pt idx="2951">
                  <c:v>194.0239257812497</c:v>
                </c:pt>
                <c:pt idx="2952">
                  <c:v>194.0239257812497</c:v>
                </c:pt>
                <c:pt idx="2953">
                  <c:v>194.0239257812497</c:v>
                </c:pt>
                <c:pt idx="2954">
                  <c:v>194.0239257812497</c:v>
                </c:pt>
                <c:pt idx="2955">
                  <c:v>194.0239257812497</c:v>
                </c:pt>
                <c:pt idx="2956">
                  <c:v>194.0239257812497</c:v>
                </c:pt>
                <c:pt idx="2957">
                  <c:v>194.0239257812497</c:v>
                </c:pt>
                <c:pt idx="2958">
                  <c:v>194.0239257812497</c:v>
                </c:pt>
                <c:pt idx="2959">
                  <c:v>193.42279052734</c:v>
                </c:pt>
                <c:pt idx="2960">
                  <c:v>193.42279052734</c:v>
                </c:pt>
                <c:pt idx="2961">
                  <c:v>193.42279052734</c:v>
                </c:pt>
                <c:pt idx="2962">
                  <c:v>193.42279052734</c:v>
                </c:pt>
                <c:pt idx="2963">
                  <c:v>193.42279052734</c:v>
                </c:pt>
                <c:pt idx="2964">
                  <c:v>193.42279052734</c:v>
                </c:pt>
                <c:pt idx="2965">
                  <c:v>193.42279052734</c:v>
                </c:pt>
                <c:pt idx="2966">
                  <c:v>193.42279052734</c:v>
                </c:pt>
                <c:pt idx="2967">
                  <c:v>193.42279052734</c:v>
                </c:pt>
                <c:pt idx="2968">
                  <c:v>192.82460021973</c:v>
                </c:pt>
                <c:pt idx="2969">
                  <c:v>192.82460021973</c:v>
                </c:pt>
                <c:pt idx="2970">
                  <c:v>192.82460021973</c:v>
                </c:pt>
                <c:pt idx="2971">
                  <c:v>192.82460021973</c:v>
                </c:pt>
                <c:pt idx="2972">
                  <c:v>192.82460021973</c:v>
                </c:pt>
                <c:pt idx="2973">
                  <c:v>192.82460021973</c:v>
                </c:pt>
                <c:pt idx="2974">
                  <c:v>192.82460021973</c:v>
                </c:pt>
                <c:pt idx="2975">
                  <c:v>192.82460021973</c:v>
                </c:pt>
                <c:pt idx="2976">
                  <c:v>192.22938537598</c:v>
                </c:pt>
                <c:pt idx="2977">
                  <c:v>192.22938537598</c:v>
                </c:pt>
                <c:pt idx="2978">
                  <c:v>191.63710021973</c:v>
                </c:pt>
                <c:pt idx="2979">
                  <c:v>192.22938537598</c:v>
                </c:pt>
                <c:pt idx="2980">
                  <c:v>191.63710021973</c:v>
                </c:pt>
                <c:pt idx="2981">
                  <c:v>192.22938537598</c:v>
                </c:pt>
                <c:pt idx="2982">
                  <c:v>191.63710021973</c:v>
                </c:pt>
                <c:pt idx="2983">
                  <c:v>191.63710021973</c:v>
                </c:pt>
                <c:pt idx="2984">
                  <c:v>191.63710021973</c:v>
                </c:pt>
                <c:pt idx="2985">
                  <c:v>191.63710021973</c:v>
                </c:pt>
                <c:pt idx="2986">
                  <c:v>191.63710021973</c:v>
                </c:pt>
                <c:pt idx="2987">
                  <c:v>191.63710021973</c:v>
                </c:pt>
                <c:pt idx="2988">
                  <c:v>191.63710021973</c:v>
                </c:pt>
                <c:pt idx="2989">
                  <c:v>191.63710021973</c:v>
                </c:pt>
                <c:pt idx="2990">
                  <c:v>191.63710021973</c:v>
                </c:pt>
                <c:pt idx="2991">
                  <c:v>191.63710021973</c:v>
                </c:pt>
                <c:pt idx="2992">
                  <c:v>191.0477752685491</c:v>
                </c:pt>
                <c:pt idx="2993">
                  <c:v>191.63710021973</c:v>
                </c:pt>
                <c:pt idx="2994">
                  <c:v>191.0477752685491</c:v>
                </c:pt>
                <c:pt idx="2995">
                  <c:v>191.0477752685491</c:v>
                </c:pt>
                <c:pt idx="2996">
                  <c:v>191.0477752685491</c:v>
                </c:pt>
                <c:pt idx="2997">
                  <c:v>191.0477752685491</c:v>
                </c:pt>
                <c:pt idx="2998">
                  <c:v>191.0477752685491</c:v>
                </c:pt>
                <c:pt idx="2999">
                  <c:v>191.0477752685491</c:v>
                </c:pt>
                <c:pt idx="3000">
                  <c:v>191.0477752685491</c:v>
                </c:pt>
                <c:pt idx="3001">
                  <c:v>191.0477752685491</c:v>
                </c:pt>
                <c:pt idx="3002">
                  <c:v>190.4614105224604</c:v>
                </c:pt>
                <c:pt idx="3003">
                  <c:v>191.0477752685491</c:v>
                </c:pt>
                <c:pt idx="3004">
                  <c:v>190.4614105224604</c:v>
                </c:pt>
                <c:pt idx="3005">
                  <c:v>190.4614105224604</c:v>
                </c:pt>
                <c:pt idx="3006">
                  <c:v>190.4614105224604</c:v>
                </c:pt>
                <c:pt idx="3007">
                  <c:v>190.4614105224604</c:v>
                </c:pt>
                <c:pt idx="3008">
                  <c:v>190.4614105224604</c:v>
                </c:pt>
                <c:pt idx="3009">
                  <c:v>190.4614105224604</c:v>
                </c:pt>
                <c:pt idx="3010">
                  <c:v>190.4614105224604</c:v>
                </c:pt>
                <c:pt idx="3011">
                  <c:v>189.8415527343691</c:v>
                </c:pt>
                <c:pt idx="3012">
                  <c:v>189.8415527343691</c:v>
                </c:pt>
                <c:pt idx="3013">
                  <c:v>189.8415527343691</c:v>
                </c:pt>
                <c:pt idx="3014">
                  <c:v>189.8415527343691</c:v>
                </c:pt>
                <c:pt idx="3015">
                  <c:v>189.8415527343691</c:v>
                </c:pt>
                <c:pt idx="3016">
                  <c:v>189.8415527343691</c:v>
                </c:pt>
                <c:pt idx="3017">
                  <c:v>189.8415527343691</c:v>
                </c:pt>
                <c:pt idx="3018">
                  <c:v>189.8415527343691</c:v>
                </c:pt>
                <c:pt idx="3019">
                  <c:v>189.8415527343691</c:v>
                </c:pt>
                <c:pt idx="3020">
                  <c:v>189.8415527343691</c:v>
                </c:pt>
                <c:pt idx="3021">
                  <c:v>189.26107788086</c:v>
                </c:pt>
                <c:pt idx="3022">
                  <c:v>189.26107788086</c:v>
                </c:pt>
                <c:pt idx="3023">
                  <c:v>189.8415527343691</c:v>
                </c:pt>
                <c:pt idx="3024">
                  <c:v>189.26107788086</c:v>
                </c:pt>
                <c:pt idx="3025">
                  <c:v>189.26107788086</c:v>
                </c:pt>
                <c:pt idx="3026">
                  <c:v>189.26107788086</c:v>
                </c:pt>
                <c:pt idx="3027">
                  <c:v>189.26107788086</c:v>
                </c:pt>
                <c:pt idx="3028">
                  <c:v>189.26107788086</c:v>
                </c:pt>
                <c:pt idx="3029">
                  <c:v>189.26107788086</c:v>
                </c:pt>
                <c:pt idx="3030">
                  <c:v>189.26107788086</c:v>
                </c:pt>
                <c:pt idx="3031">
                  <c:v>189.26107788086</c:v>
                </c:pt>
                <c:pt idx="3032">
                  <c:v>189.26107788086</c:v>
                </c:pt>
                <c:pt idx="3033">
                  <c:v>189.26107788086</c:v>
                </c:pt>
                <c:pt idx="3034">
                  <c:v>189.26107788086</c:v>
                </c:pt>
                <c:pt idx="3035">
                  <c:v>188.6834564209</c:v>
                </c:pt>
                <c:pt idx="3036">
                  <c:v>188.6834564209</c:v>
                </c:pt>
                <c:pt idx="3037">
                  <c:v>188.6834564209</c:v>
                </c:pt>
                <c:pt idx="3038">
                  <c:v>188.6834564209</c:v>
                </c:pt>
                <c:pt idx="3039">
                  <c:v>188.6834564209</c:v>
                </c:pt>
                <c:pt idx="3040">
                  <c:v>188.6834564209</c:v>
                </c:pt>
                <c:pt idx="3041">
                  <c:v>188.6834564209</c:v>
                </c:pt>
                <c:pt idx="3042">
                  <c:v>188.6834564209</c:v>
                </c:pt>
                <c:pt idx="3043">
                  <c:v>188.6834564209</c:v>
                </c:pt>
                <c:pt idx="3044">
                  <c:v>188.6834564209</c:v>
                </c:pt>
                <c:pt idx="3045">
                  <c:v>188.10865783691</c:v>
                </c:pt>
                <c:pt idx="3046">
                  <c:v>188.6834564209</c:v>
                </c:pt>
                <c:pt idx="3047">
                  <c:v>188.10865783691</c:v>
                </c:pt>
                <c:pt idx="3048">
                  <c:v>188.6834564209</c:v>
                </c:pt>
                <c:pt idx="3049">
                  <c:v>188.10865783691</c:v>
                </c:pt>
                <c:pt idx="3050">
                  <c:v>188.10865783691</c:v>
                </c:pt>
                <c:pt idx="3051">
                  <c:v>188.10865783691</c:v>
                </c:pt>
                <c:pt idx="3052">
                  <c:v>188.10865783691</c:v>
                </c:pt>
                <c:pt idx="3053">
                  <c:v>188.10865783691</c:v>
                </c:pt>
                <c:pt idx="3054">
                  <c:v>188.10865783691</c:v>
                </c:pt>
                <c:pt idx="3055">
                  <c:v>188.10865783691</c:v>
                </c:pt>
                <c:pt idx="3056">
                  <c:v>188.10865783691</c:v>
                </c:pt>
                <c:pt idx="3057">
                  <c:v>188.10865783691</c:v>
                </c:pt>
                <c:pt idx="3058">
                  <c:v>188.10865783691</c:v>
                </c:pt>
                <c:pt idx="3059">
                  <c:v>188.10865783691</c:v>
                </c:pt>
                <c:pt idx="3060">
                  <c:v>187.5366821289099</c:v>
                </c:pt>
                <c:pt idx="3061">
                  <c:v>187.5366821289099</c:v>
                </c:pt>
                <c:pt idx="3062">
                  <c:v>187.5366821289099</c:v>
                </c:pt>
                <c:pt idx="3063">
                  <c:v>187.5366821289099</c:v>
                </c:pt>
                <c:pt idx="3064">
                  <c:v>187.5366821289099</c:v>
                </c:pt>
                <c:pt idx="3065">
                  <c:v>187.5366821289099</c:v>
                </c:pt>
                <c:pt idx="3066">
                  <c:v>187.5366821289099</c:v>
                </c:pt>
                <c:pt idx="3067">
                  <c:v>187.5366821289099</c:v>
                </c:pt>
                <c:pt idx="3068">
                  <c:v>186.96757507324</c:v>
                </c:pt>
                <c:pt idx="3069">
                  <c:v>187.5366821289099</c:v>
                </c:pt>
                <c:pt idx="3070">
                  <c:v>187.5366821289099</c:v>
                </c:pt>
                <c:pt idx="3071">
                  <c:v>187.5366821289099</c:v>
                </c:pt>
                <c:pt idx="3072">
                  <c:v>187.5366821289099</c:v>
                </c:pt>
                <c:pt idx="3073">
                  <c:v>187.5366821289099</c:v>
                </c:pt>
                <c:pt idx="3074">
                  <c:v>186.96757507324</c:v>
                </c:pt>
                <c:pt idx="3075">
                  <c:v>186.96757507324</c:v>
                </c:pt>
                <c:pt idx="3076">
                  <c:v>186.96757507324</c:v>
                </c:pt>
                <c:pt idx="3077">
                  <c:v>186.96757507324</c:v>
                </c:pt>
                <c:pt idx="3078">
                  <c:v>186.96757507324</c:v>
                </c:pt>
                <c:pt idx="3079">
                  <c:v>186.96757507324</c:v>
                </c:pt>
                <c:pt idx="3080">
                  <c:v>186.96757507324</c:v>
                </c:pt>
                <c:pt idx="3081">
                  <c:v>186.96757507324</c:v>
                </c:pt>
                <c:pt idx="3082">
                  <c:v>186.96757507324</c:v>
                </c:pt>
                <c:pt idx="3083">
                  <c:v>186.96757507324</c:v>
                </c:pt>
                <c:pt idx="3084">
                  <c:v>186.96757507324</c:v>
                </c:pt>
                <c:pt idx="3085">
                  <c:v>186.96757507324</c:v>
                </c:pt>
                <c:pt idx="3086">
                  <c:v>186.96757507324</c:v>
                </c:pt>
                <c:pt idx="3087">
                  <c:v>186.96757507324</c:v>
                </c:pt>
                <c:pt idx="3088">
                  <c:v>186.96757507324</c:v>
                </c:pt>
                <c:pt idx="3089">
                  <c:v>186.96757507324</c:v>
                </c:pt>
                <c:pt idx="3090">
                  <c:v>186.4011993408204</c:v>
                </c:pt>
                <c:pt idx="3091">
                  <c:v>186.4011993408204</c:v>
                </c:pt>
                <c:pt idx="3092">
                  <c:v>186.4011993408204</c:v>
                </c:pt>
                <c:pt idx="3093">
                  <c:v>186.4011993408204</c:v>
                </c:pt>
                <c:pt idx="3094">
                  <c:v>186.4011993408204</c:v>
                </c:pt>
                <c:pt idx="3095">
                  <c:v>186.4011993408204</c:v>
                </c:pt>
                <c:pt idx="3096">
                  <c:v>186.4011993408204</c:v>
                </c:pt>
                <c:pt idx="3097">
                  <c:v>186.4011993408204</c:v>
                </c:pt>
                <c:pt idx="3098">
                  <c:v>186.4011993408204</c:v>
                </c:pt>
                <c:pt idx="3099">
                  <c:v>186.4011993408204</c:v>
                </c:pt>
                <c:pt idx="3100">
                  <c:v>186.4011993408204</c:v>
                </c:pt>
                <c:pt idx="3101">
                  <c:v>186.4011993408204</c:v>
                </c:pt>
                <c:pt idx="3102">
                  <c:v>186.4011993408204</c:v>
                </c:pt>
                <c:pt idx="3103">
                  <c:v>186.4011993408204</c:v>
                </c:pt>
                <c:pt idx="3104">
                  <c:v>186.4011993408204</c:v>
                </c:pt>
                <c:pt idx="3105">
                  <c:v>185.83753967285</c:v>
                </c:pt>
                <c:pt idx="3106">
                  <c:v>185.83753967285</c:v>
                </c:pt>
                <c:pt idx="3107">
                  <c:v>185.83753967285</c:v>
                </c:pt>
                <c:pt idx="3108">
                  <c:v>185.83753967285</c:v>
                </c:pt>
                <c:pt idx="3109">
                  <c:v>185.83753967285</c:v>
                </c:pt>
                <c:pt idx="3110">
                  <c:v>185.83753967285</c:v>
                </c:pt>
                <c:pt idx="3111">
                  <c:v>185.83753967285</c:v>
                </c:pt>
                <c:pt idx="3112">
                  <c:v>185.83753967285</c:v>
                </c:pt>
                <c:pt idx="3113">
                  <c:v>185.83753967285</c:v>
                </c:pt>
                <c:pt idx="3114">
                  <c:v>185.83753967285</c:v>
                </c:pt>
                <c:pt idx="3115">
                  <c:v>185.83753967285</c:v>
                </c:pt>
                <c:pt idx="3116">
                  <c:v>185.83753967285</c:v>
                </c:pt>
                <c:pt idx="3117">
                  <c:v>185.83753967285</c:v>
                </c:pt>
                <c:pt idx="3118">
                  <c:v>185.83753967285</c:v>
                </c:pt>
                <c:pt idx="3119">
                  <c:v>185.83753967285</c:v>
                </c:pt>
                <c:pt idx="3120">
                  <c:v>185.83753967285</c:v>
                </c:pt>
                <c:pt idx="3121">
                  <c:v>185.2767028808599</c:v>
                </c:pt>
                <c:pt idx="3122">
                  <c:v>185.2767028808599</c:v>
                </c:pt>
                <c:pt idx="3123">
                  <c:v>185.2767028808599</c:v>
                </c:pt>
                <c:pt idx="3124">
                  <c:v>185.83753967285</c:v>
                </c:pt>
                <c:pt idx="3125">
                  <c:v>185.2767028808599</c:v>
                </c:pt>
                <c:pt idx="3126">
                  <c:v>185.2767028808599</c:v>
                </c:pt>
                <c:pt idx="3127">
                  <c:v>185.2767028808599</c:v>
                </c:pt>
                <c:pt idx="3128">
                  <c:v>185.2767028808599</c:v>
                </c:pt>
                <c:pt idx="3129">
                  <c:v>185.2767028808599</c:v>
                </c:pt>
                <c:pt idx="3130">
                  <c:v>185.2767028808599</c:v>
                </c:pt>
                <c:pt idx="3131">
                  <c:v>185.2767028808599</c:v>
                </c:pt>
                <c:pt idx="3132">
                  <c:v>185.2767028808599</c:v>
                </c:pt>
                <c:pt idx="3133">
                  <c:v>185.2767028808599</c:v>
                </c:pt>
                <c:pt idx="3134">
                  <c:v>185.2767028808599</c:v>
                </c:pt>
                <c:pt idx="3135">
                  <c:v>185.2767028808599</c:v>
                </c:pt>
                <c:pt idx="3136">
                  <c:v>184.7185516357395</c:v>
                </c:pt>
                <c:pt idx="3137">
                  <c:v>184.7185516357395</c:v>
                </c:pt>
                <c:pt idx="3138">
                  <c:v>184.7185516357395</c:v>
                </c:pt>
                <c:pt idx="3139">
                  <c:v>184.7185516357395</c:v>
                </c:pt>
                <c:pt idx="3140">
                  <c:v>184.7185516357395</c:v>
                </c:pt>
                <c:pt idx="3141">
                  <c:v>184.7185516357395</c:v>
                </c:pt>
                <c:pt idx="3142">
                  <c:v>184.7185516357395</c:v>
                </c:pt>
                <c:pt idx="3143">
                  <c:v>184.7185516357395</c:v>
                </c:pt>
                <c:pt idx="3144">
                  <c:v>184.7185516357395</c:v>
                </c:pt>
                <c:pt idx="3145">
                  <c:v>184.7185516357395</c:v>
                </c:pt>
                <c:pt idx="3146">
                  <c:v>184.7185516357395</c:v>
                </c:pt>
                <c:pt idx="3147">
                  <c:v>184.7185516357395</c:v>
                </c:pt>
                <c:pt idx="3148">
                  <c:v>184.7185516357395</c:v>
                </c:pt>
                <c:pt idx="3149">
                  <c:v>184.7185516357395</c:v>
                </c:pt>
                <c:pt idx="3150">
                  <c:v>184.7185516357395</c:v>
                </c:pt>
                <c:pt idx="3151">
                  <c:v>184.7185516357395</c:v>
                </c:pt>
                <c:pt idx="3152">
                  <c:v>184.7185516357395</c:v>
                </c:pt>
                <c:pt idx="3153">
                  <c:v>184.7185516357395</c:v>
                </c:pt>
                <c:pt idx="3154">
                  <c:v>184.7185516357395</c:v>
                </c:pt>
                <c:pt idx="3155">
                  <c:v>184.1630706787097</c:v>
                </c:pt>
                <c:pt idx="3156">
                  <c:v>184.7185516357395</c:v>
                </c:pt>
                <c:pt idx="3157">
                  <c:v>184.1630706787097</c:v>
                </c:pt>
                <c:pt idx="3158">
                  <c:v>184.1630706787097</c:v>
                </c:pt>
                <c:pt idx="3159">
                  <c:v>184.1630706787097</c:v>
                </c:pt>
                <c:pt idx="3160">
                  <c:v>184.1630706787097</c:v>
                </c:pt>
                <c:pt idx="3161">
                  <c:v>184.1630706787097</c:v>
                </c:pt>
                <c:pt idx="3162">
                  <c:v>184.1630706787097</c:v>
                </c:pt>
                <c:pt idx="3163">
                  <c:v>184.1630706787097</c:v>
                </c:pt>
                <c:pt idx="3164">
                  <c:v>184.1630706787097</c:v>
                </c:pt>
                <c:pt idx="3165">
                  <c:v>184.1630706787097</c:v>
                </c:pt>
                <c:pt idx="3166">
                  <c:v>184.1630706787097</c:v>
                </c:pt>
                <c:pt idx="3167">
                  <c:v>184.1630706787097</c:v>
                </c:pt>
                <c:pt idx="3168">
                  <c:v>184.1630706787097</c:v>
                </c:pt>
                <c:pt idx="3169">
                  <c:v>184.1630706787097</c:v>
                </c:pt>
                <c:pt idx="3170">
                  <c:v>183.61039733887</c:v>
                </c:pt>
                <c:pt idx="3171">
                  <c:v>184.1630706787097</c:v>
                </c:pt>
                <c:pt idx="3172">
                  <c:v>183.61039733887</c:v>
                </c:pt>
                <c:pt idx="3173">
                  <c:v>183.61039733887</c:v>
                </c:pt>
                <c:pt idx="3174">
                  <c:v>184.1630706787097</c:v>
                </c:pt>
                <c:pt idx="3175">
                  <c:v>183.61039733887</c:v>
                </c:pt>
                <c:pt idx="3176">
                  <c:v>183.61039733887</c:v>
                </c:pt>
                <c:pt idx="3177">
                  <c:v>183.61039733887</c:v>
                </c:pt>
                <c:pt idx="3178">
                  <c:v>183.61039733887</c:v>
                </c:pt>
                <c:pt idx="3179">
                  <c:v>183.61039733887</c:v>
                </c:pt>
                <c:pt idx="3180">
                  <c:v>183.61039733887</c:v>
                </c:pt>
                <c:pt idx="3181">
                  <c:v>183.61039733887</c:v>
                </c:pt>
                <c:pt idx="3182">
                  <c:v>183.61039733887</c:v>
                </c:pt>
                <c:pt idx="3183">
                  <c:v>183.61039733887</c:v>
                </c:pt>
                <c:pt idx="3184">
                  <c:v>183.61039733887</c:v>
                </c:pt>
                <c:pt idx="3185">
                  <c:v>183.61039733887</c:v>
                </c:pt>
                <c:pt idx="3186">
                  <c:v>183.61039733887</c:v>
                </c:pt>
                <c:pt idx="3187">
                  <c:v>183.0602874755905</c:v>
                </c:pt>
                <c:pt idx="3188">
                  <c:v>183.61039733887</c:v>
                </c:pt>
                <c:pt idx="3189">
                  <c:v>183.61039733887</c:v>
                </c:pt>
                <c:pt idx="3190">
                  <c:v>183.0602874755905</c:v>
                </c:pt>
                <c:pt idx="3191">
                  <c:v>183.0602874755905</c:v>
                </c:pt>
                <c:pt idx="3192">
                  <c:v>183.0602874755905</c:v>
                </c:pt>
                <c:pt idx="3193">
                  <c:v>183.0602874755905</c:v>
                </c:pt>
                <c:pt idx="3194">
                  <c:v>183.0602874755905</c:v>
                </c:pt>
                <c:pt idx="3195">
                  <c:v>183.0602874755905</c:v>
                </c:pt>
                <c:pt idx="3196">
                  <c:v>183.0602874755905</c:v>
                </c:pt>
                <c:pt idx="3197">
                  <c:v>183.0602874755905</c:v>
                </c:pt>
                <c:pt idx="3198">
                  <c:v>183.0602874755905</c:v>
                </c:pt>
                <c:pt idx="3199">
                  <c:v>182.5128936767599</c:v>
                </c:pt>
                <c:pt idx="3200">
                  <c:v>183.0602874755905</c:v>
                </c:pt>
                <c:pt idx="3201">
                  <c:v>183.0602874755905</c:v>
                </c:pt>
                <c:pt idx="3202">
                  <c:v>182.5128936767599</c:v>
                </c:pt>
                <c:pt idx="3203">
                  <c:v>183.0602874755905</c:v>
                </c:pt>
                <c:pt idx="3204">
                  <c:v>183.0602874755905</c:v>
                </c:pt>
                <c:pt idx="3205">
                  <c:v>183.0602874755905</c:v>
                </c:pt>
                <c:pt idx="3206">
                  <c:v>183.0602874755905</c:v>
                </c:pt>
                <c:pt idx="3207">
                  <c:v>182.5128936767599</c:v>
                </c:pt>
                <c:pt idx="3208">
                  <c:v>182.5128936767599</c:v>
                </c:pt>
                <c:pt idx="3209">
                  <c:v>182.5128936767599</c:v>
                </c:pt>
                <c:pt idx="3210">
                  <c:v>182.5128936767599</c:v>
                </c:pt>
                <c:pt idx="3211">
                  <c:v>182.5128936767599</c:v>
                </c:pt>
                <c:pt idx="3212">
                  <c:v>182.5128936767599</c:v>
                </c:pt>
                <c:pt idx="3213">
                  <c:v>182.5128936767599</c:v>
                </c:pt>
                <c:pt idx="3214">
                  <c:v>182.5128936767599</c:v>
                </c:pt>
                <c:pt idx="3215">
                  <c:v>182.5128936767599</c:v>
                </c:pt>
                <c:pt idx="3216">
                  <c:v>182.5128936767599</c:v>
                </c:pt>
                <c:pt idx="3217">
                  <c:v>182.5128936767599</c:v>
                </c:pt>
                <c:pt idx="3218">
                  <c:v>182.5128936767599</c:v>
                </c:pt>
                <c:pt idx="3219">
                  <c:v>182.5128936767599</c:v>
                </c:pt>
                <c:pt idx="3220">
                  <c:v>182.5128936767599</c:v>
                </c:pt>
                <c:pt idx="3221">
                  <c:v>182.5128936767599</c:v>
                </c:pt>
                <c:pt idx="3222">
                  <c:v>182.5128936767599</c:v>
                </c:pt>
                <c:pt idx="3223">
                  <c:v>182.5128936767599</c:v>
                </c:pt>
                <c:pt idx="3224">
                  <c:v>181.9681243896504</c:v>
                </c:pt>
                <c:pt idx="3225">
                  <c:v>181.9681243896504</c:v>
                </c:pt>
                <c:pt idx="3226">
                  <c:v>182.5128936767599</c:v>
                </c:pt>
                <c:pt idx="3227">
                  <c:v>182.5128936767599</c:v>
                </c:pt>
                <c:pt idx="3228">
                  <c:v>181.9681243896504</c:v>
                </c:pt>
                <c:pt idx="3229">
                  <c:v>182.5128936767599</c:v>
                </c:pt>
                <c:pt idx="3230">
                  <c:v>182.5128936767599</c:v>
                </c:pt>
                <c:pt idx="3231">
                  <c:v>181.9681243896504</c:v>
                </c:pt>
                <c:pt idx="3232">
                  <c:v>181.9681243896504</c:v>
                </c:pt>
                <c:pt idx="3233">
                  <c:v>181.9681243896504</c:v>
                </c:pt>
                <c:pt idx="3234">
                  <c:v>181.9681243896504</c:v>
                </c:pt>
                <c:pt idx="3235">
                  <c:v>181.9681243896504</c:v>
                </c:pt>
                <c:pt idx="3236">
                  <c:v>181.9681243896504</c:v>
                </c:pt>
                <c:pt idx="3237">
                  <c:v>181.9681243896504</c:v>
                </c:pt>
                <c:pt idx="3238">
                  <c:v>181.9681243896504</c:v>
                </c:pt>
                <c:pt idx="3239">
                  <c:v>181.9681243896504</c:v>
                </c:pt>
                <c:pt idx="3240">
                  <c:v>181.9681243896504</c:v>
                </c:pt>
                <c:pt idx="3241">
                  <c:v>181.9681243896504</c:v>
                </c:pt>
                <c:pt idx="3242">
                  <c:v>181.9681243896504</c:v>
                </c:pt>
                <c:pt idx="3243">
                  <c:v>181.4259490966804</c:v>
                </c:pt>
                <c:pt idx="3244">
                  <c:v>181.9681243896504</c:v>
                </c:pt>
                <c:pt idx="3245">
                  <c:v>181.4259490966804</c:v>
                </c:pt>
                <c:pt idx="3246">
                  <c:v>181.9681243896504</c:v>
                </c:pt>
                <c:pt idx="3247">
                  <c:v>181.9681243896504</c:v>
                </c:pt>
                <c:pt idx="3248">
                  <c:v>181.4259490966804</c:v>
                </c:pt>
                <c:pt idx="3249">
                  <c:v>181.4259490966804</c:v>
                </c:pt>
                <c:pt idx="3250">
                  <c:v>181.4259490966804</c:v>
                </c:pt>
                <c:pt idx="3251">
                  <c:v>181.9681243896504</c:v>
                </c:pt>
                <c:pt idx="3252">
                  <c:v>181.4259490966804</c:v>
                </c:pt>
                <c:pt idx="3253">
                  <c:v>181.4259490966804</c:v>
                </c:pt>
                <c:pt idx="3254">
                  <c:v>181.4259490966804</c:v>
                </c:pt>
                <c:pt idx="3255">
                  <c:v>181.4259490966804</c:v>
                </c:pt>
                <c:pt idx="3256">
                  <c:v>181.4259490966804</c:v>
                </c:pt>
                <c:pt idx="3257">
                  <c:v>181.4259490966804</c:v>
                </c:pt>
                <c:pt idx="3258">
                  <c:v>181.4259490966804</c:v>
                </c:pt>
                <c:pt idx="3259">
                  <c:v>181.4259490966804</c:v>
                </c:pt>
                <c:pt idx="3260">
                  <c:v>181.4259490966804</c:v>
                </c:pt>
                <c:pt idx="3261">
                  <c:v>181.4259490966804</c:v>
                </c:pt>
                <c:pt idx="3262">
                  <c:v>181.4259490966804</c:v>
                </c:pt>
                <c:pt idx="3263">
                  <c:v>181.4259490966804</c:v>
                </c:pt>
                <c:pt idx="3264">
                  <c:v>181.4259490966804</c:v>
                </c:pt>
                <c:pt idx="3265">
                  <c:v>181.4259490966804</c:v>
                </c:pt>
                <c:pt idx="3266">
                  <c:v>181.4259490966804</c:v>
                </c:pt>
                <c:pt idx="3267">
                  <c:v>181.4259490966804</c:v>
                </c:pt>
                <c:pt idx="3268">
                  <c:v>181.4259490966804</c:v>
                </c:pt>
                <c:pt idx="3269">
                  <c:v>181.4259490966804</c:v>
                </c:pt>
                <c:pt idx="3270">
                  <c:v>181.4259490966804</c:v>
                </c:pt>
                <c:pt idx="3271">
                  <c:v>181.4259490966804</c:v>
                </c:pt>
                <c:pt idx="3272">
                  <c:v>181.4259490966804</c:v>
                </c:pt>
                <c:pt idx="3273">
                  <c:v>181.4259490966804</c:v>
                </c:pt>
                <c:pt idx="3274">
                  <c:v>180.8863983154312</c:v>
                </c:pt>
                <c:pt idx="3275">
                  <c:v>181.4259490966804</c:v>
                </c:pt>
                <c:pt idx="3276">
                  <c:v>180.8863983154312</c:v>
                </c:pt>
                <c:pt idx="3277">
                  <c:v>181.4259490966804</c:v>
                </c:pt>
                <c:pt idx="3278">
                  <c:v>180.8863983154312</c:v>
                </c:pt>
                <c:pt idx="3279">
                  <c:v>181.4259490966804</c:v>
                </c:pt>
                <c:pt idx="3280">
                  <c:v>180.8863983154312</c:v>
                </c:pt>
                <c:pt idx="3281">
                  <c:v>181.4259490966804</c:v>
                </c:pt>
                <c:pt idx="3282">
                  <c:v>181.4259490966804</c:v>
                </c:pt>
                <c:pt idx="3283">
                  <c:v>180.8863983154312</c:v>
                </c:pt>
                <c:pt idx="3284">
                  <c:v>180.8863983154312</c:v>
                </c:pt>
                <c:pt idx="3285">
                  <c:v>180.8863983154312</c:v>
                </c:pt>
                <c:pt idx="3286">
                  <c:v>181.4259490966804</c:v>
                </c:pt>
                <c:pt idx="3287">
                  <c:v>180.8863983154312</c:v>
                </c:pt>
                <c:pt idx="3288">
                  <c:v>180.8863983154312</c:v>
                </c:pt>
                <c:pt idx="3289">
                  <c:v>180.8863983154312</c:v>
                </c:pt>
                <c:pt idx="3290">
                  <c:v>180.8863983154312</c:v>
                </c:pt>
                <c:pt idx="3291">
                  <c:v>180.8863983154312</c:v>
                </c:pt>
                <c:pt idx="3292">
                  <c:v>180.8863983154312</c:v>
                </c:pt>
                <c:pt idx="3293">
                  <c:v>180.8863983154312</c:v>
                </c:pt>
                <c:pt idx="3294">
                  <c:v>180.8863983154312</c:v>
                </c:pt>
                <c:pt idx="3295">
                  <c:v>180.8863983154312</c:v>
                </c:pt>
                <c:pt idx="3296">
                  <c:v>180.8863983154312</c:v>
                </c:pt>
                <c:pt idx="3297">
                  <c:v>180.8863983154312</c:v>
                </c:pt>
                <c:pt idx="3298">
                  <c:v>180.8863983154312</c:v>
                </c:pt>
                <c:pt idx="3299">
                  <c:v>180.3494873046904</c:v>
                </c:pt>
                <c:pt idx="3300">
                  <c:v>180.3494873046904</c:v>
                </c:pt>
                <c:pt idx="3301">
                  <c:v>180.8863983154312</c:v>
                </c:pt>
                <c:pt idx="3302">
                  <c:v>180.3494873046904</c:v>
                </c:pt>
                <c:pt idx="3303">
                  <c:v>180.3494873046904</c:v>
                </c:pt>
                <c:pt idx="3304">
                  <c:v>180.3494873046904</c:v>
                </c:pt>
                <c:pt idx="3305">
                  <c:v>180.3494873046904</c:v>
                </c:pt>
                <c:pt idx="3306">
                  <c:v>180.3494873046904</c:v>
                </c:pt>
                <c:pt idx="3307">
                  <c:v>180.3494873046904</c:v>
                </c:pt>
                <c:pt idx="3308">
                  <c:v>180.3494873046904</c:v>
                </c:pt>
                <c:pt idx="3309">
                  <c:v>180.3494873046904</c:v>
                </c:pt>
                <c:pt idx="3310">
                  <c:v>180.3494873046904</c:v>
                </c:pt>
                <c:pt idx="3311">
                  <c:v>180.3494873046904</c:v>
                </c:pt>
                <c:pt idx="3312">
                  <c:v>180.3494873046904</c:v>
                </c:pt>
                <c:pt idx="3313">
                  <c:v>179.8150787353497</c:v>
                </c:pt>
                <c:pt idx="3314">
                  <c:v>179.8150787353497</c:v>
                </c:pt>
                <c:pt idx="3315">
                  <c:v>179.8150787353497</c:v>
                </c:pt>
                <c:pt idx="3316">
                  <c:v>179.8150787353497</c:v>
                </c:pt>
                <c:pt idx="3317">
                  <c:v>179.8150787353497</c:v>
                </c:pt>
                <c:pt idx="3318">
                  <c:v>179.8150787353497</c:v>
                </c:pt>
                <c:pt idx="3319">
                  <c:v>179.8150787353497</c:v>
                </c:pt>
                <c:pt idx="3320">
                  <c:v>179.8150787353497</c:v>
                </c:pt>
                <c:pt idx="3321">
                  <c:v>179.8150787353497</c:v>
                </c:pt>
                <c:pt idx="3322">
                  <c:v>179.28323364258</c:v>
                </c:pt>
                <c:pt idx="3323">
                  <c:v>179.8150787353497</c:v>
                </c:pt>
                <c:pt idx="3324">
                  <c:v>179.28323364258</c:v>
                </c:pt>
                <c:pt idx="3325">
                  <c:v>179.28323364258</c:v>
                </c:pt>
                <c:pt idx="3326">
                  <c:v>179.28323364258</c:v>
                </c:pt>
                <c:pt idx="3327">
                  <c:v>179.28323364258</c:v>
                </c:pt>
                <c:pt idx="3328">
                  <c:v>179.28323364258</c:v>
                </c:pt>
                <c:pt idx="3329">
                  <c:v>179.28323364258</c:v>
                </c:pt>
                <c:pt idx="3330">
                  <c:v>179.28323364258</c:v>
                </c:pt>
                <c:pt idx="3331">
                  <c:v>178.7538909912097</c:v>
                </c:pt>
                <c:pt idx="3332">
                  <c:v>178.7538909912097</c:v>
                </c:pt>
                <c:pt idx="3333">
                  <c:v>178.7538909912097</c:v>
                </c:pt>
                <c:pt idx="3334">
                  <c:v>178.7538909912097</c:v>
                </c:pt>
                <c:pt idx="3335">
                  <c:v>178.7538909912097</c:v>
                </c:pt>
                <c:pt idx="3336">
                  <c:v>178.7538909912097</c:v>
                </c:pt>
                <c:pt idx="3337">
                  <c:v>178.7538909912097</c:v>
                </c:pt>
                <c:pt idx="3338">
                  <c:v>178.7538909912097</c:v>
                </c:pt>
                <c:pt idx="3339">
                  <c:v>178.7538909912097</c:v>
                </c:pt>
                <c:pt idx="3340">
                  <c:v>178.2271423339804</c:v>
                </c:pt>
                <c:pt idx="3341">
                  <c:v>178.2271423339804</c:v>
                </c:pt>
                <c:pt idx="3342">
                  <c:v>178.2271423339804</c:v>
                </c:pt>
                <c:pt idx="3343">
                  <c:v>178.2271423339804</c:v>
                </c:pt>
                <c:pt idx="3344">
                  <c:v>178.2271423339804</c:v>
                </c:pt>
                <c:pt idx="3345">
                  <c:v>178.2271423339804</c:v>
                </c:pt>
                <c:pt idx="3346">
                  <c:v>178.2271423339804</c:v>
                </c:pt>
                <c:pt idx="3347">
                  <c:v>178.2271423339804</c:v>
                </c:pt>
                <c:pt idx="3348">
                  <c:v>178.2271423339804</c:v>
                </c:pt>
                <c:pt idx="3349">
                  <c:v>178.2271423339804</c:v>
                </c:pt>
                <c:pt idx="3350">
                  <c:v>178.2271423339804</c:v>
                </c:pt>
                <c:pt idx="3351">
                  <c:v>177.70292663574</c:v>
                </c:pt>
                <c:pt idx="3352">
                  <c:v>178.2271423339804</c:v>
                </c:pt>
                <c:pt idx="3353">
                  <c:v>177.70292663574</c:v>
                </c:pt>
                <c:pt idx="3354">
                  <c:v>177.70292663574</c:v>
                </c:pt>
                <c:pt idx="3355">
                  <c:v>177.70292663574</c:v>
                </c:pt>
                <c:pt idx="3356">
                  <c:v>177.70292663574</c:v>
                </c:pt>
                <c:pt idx="3357">
                  <c:v>177.70292663574</c:v>
                </c:pt>
                <c:pt idx="3358">
                  <c:v>177.18115234375</c:v>
                </c:pt>
                <c:pt idx="3359">
                  <c:v>177.18115234375</c:v>
                </c:pt>
                <c:pt idx="3360">
                  <c:v>177.18115234375</c:v>
                </c:pt>
                <c:pt idx="3361">
                  <c:v>177.70292663574</c:v>
                </c:pt>
                <c:pt idx="3362">
                  <c:v>177.18115234375</c:v>
                </c:pt>
                <c:pt idx="3363">
                  <c:v>177.18115234375</c:v>
                </c:pt>
                <c:pt idx="3364">
                  <c:v>177.18115234375</c:v>
                </c:pt>
                <c:pt idx="3365">
                  <c:v>177.18115234375</c:v>
                </c:pt>
                <c:pt idx="3366">
                  <c:v>177.18115234375</c:v>
                </c:pt>
                <c:pt idx="3367">
                  <c:v>177.18115234375</c:v>
                </c:pt>
                <c:pt idx="3368">
                  <c:v>177.18115234375</c:v>
                </c:pt>
                <c:pt idx="3369">
                  <c:v>176.6618804931596</c:v>
                </c:pt>
                <c:pt idx="3370">
                  <c:v>176.6618804931596</c:v>
                </c:pt>
                <c:pt idx="3371">
                  <c:v>176.6618804931596</c:v>
                </c:pt>
                <c:pt idx="3372">
                  <c:v>176.6618804931596</c:v>
                </c:pt>
                <c:pt idx="3373">
                  <c:v>176.6618804931596</c:v>
                </c:pt>
                <c:pt idx="3374">
                  <c:v>176.6618804931596</c:v>
                </c:pt>
                <c:pt idx="3375">
                  <c:v>176.6618804931596</c:v>
                </c:pt>
                <c:pt idx="3376">
                  <c:v>176.6618804931596</c:v>
                </c:pt>
                <c:pt idx="3377">
                  <c:v>176.6618804931596</c:v>
                </c:pt>
                <c:pt idx="3378">
                  <c:v>176.6618804931596</c:v>
                </c:pt>
                <c:pt idx="3379">
                  <c:v>176.6618804931596</c:v>
                </c:pt>
                <c:pt idx="3380">
                  <c:v>176.6618804931596</c:v>
                </c:pt>
                <c:pt idx="3381">
                  <c:v>176.6618804931596</c:v>
                </c:pt>
                <c:pt idx="3382">
                  <c:v>176.1450500488299</c:v>
                </c:pt>
                <c:pt idx="3383">
                  <c:v>176.1450500488299</c:v>
                </c:pt>
                <c:pt idx="3384">
                  <c:v>176.1450500488299</c:v>
                </c:pt>
                <c:pt idx="3385">
                  <c:v>176.1450500488299</c:v>
                </c:pt>
                <c:pt idx="3386">
                  <c:v>176.1450500488299</c:v>
                </c:pt>
                <c:pt idx="3387">
                  <c:v>176.1450500488299</c:v>
                </c:pt>
                <c:pt idx="3388">
                  <c:v>176.1450500488299</c:v>
                </c:pt>
                <c:pt idx="3389">
                  <c:v>176.1450500488299</c:v>
                </c:pt>
                <c:pt idx="3390">
                  <c:v>176.1450500488299</c:v>
                </c:pt>
                <c:pt idx="3391">
                  <c:v>176.1450500488299</c:v>
                </c:pt>
                <c:pt idx="3392">
                  <c:v>176.1450500488299</c:v>
                </c:pt>
                <c:pt idx="3393">
                  <c:v>176.1450500488299</c:v>
                </c:pt>
                <c:pt idx="3394">
                  <c:v>176.1450500488299</c:v>
                </c:pt>
                <c:pt idx="3395">
                  <c:v>176.1450500488299</c:v>
                </c:pt>
                <c:pt idx="3396">
                  <c:v>176.1450500488299</c:v>
                </c:pt>
                <c:pt idx="3397">
                  <c:v>175.6306915283197</c:v>
                </c:pt>
                <c:pt idx="3398">
                  <c:v>175.6306915283197</c:v>
                </c:pt>
                <c:pt idx="3399">
                  <c:v>175.6306915283197</c:v>
                </c:pt>
                <c:pt idx="3400">
                  <c:v>175.6306915283197</c:v>
                </c:pt>
                <c:pt idx="3401">
                  <c:v>175.6306915283197</c:v>
                </c:pt>
                <c:pt idx="3402">
                  <c:v>175.6306915283197</c:v>
                </c:pt>
                <c:pt idx="3403">
                  <c:v>175.6306915283197</c:v>
                </c:pt>
                <c:pt idx="3404">
                  <c:v>175.6306915283197</c:v>
                </c:pt>
                <c:pt idx="3405">
                  <c:v>175.6306915283197</c:v>
                </c:pt>
                <c:pt idx="3406">
                  <c:v>175.6306915283197</c:v>
                </c:pt>
                <c:pt idx="3407">
                  <c:v>175.6306915283197</c:v>
                </c:pt>
                <c:pt idx="3408">
                  <c:v>175.6306915283197</c:v>
                </c:pt>
                <c:pt idx="3409">
                  <c:v>175.6306915283197</c:v>
                </c:pt>
                <c:pt idx="3410">
                  <c:v>175.6306915283197</c:v>
                </c:pt>
                <c:pt idx="3411">
                  <c:v>175.11874389648</c:v>
                </c:pt>
                <c:pt idx="3412">
                  <c:v>175.11874389648</c:v>
                </c:pt>
                <c:pt idx="3413">
                  <c:v>175.11874389648</c:v>
                </c:pt>
                <c:pt idx="3414">
                  <c:v>175.11874389648</c:v>
                </c:pt>
                <c:pt idx="3415">
                  <c:v>175.11874389648</c:v>
                </c:pt>
                <c:pt idx="3416">
                  <c:v>175.11874389648</c:v>
                </c:pt>
                <c:pt idx="3417">
                  <c:v>175.11874389648</c:v>
                </c:pt>
                <c:pt idx="3418">
                  <c:v>175.11874389648</c:v>
                </c:pt>
                <c:pt idx="3419">
                  <c:v>175.11874389648</c:v>
                </c:pt>
                <c:pt idx="3420">
                  <c:v>175.11874389648</c:v>
                </c:pt>
                <c:pt idx="3421">
                  <c:v>175.11874389648</c:v>
                </c:pt>
                <c:pt idx="3422">
                  <c:v>174.5774230957</c:v>
                </c:pt>
                <c:pt idx="3423">
                  <c:v>175.11874389648</c:v>
                </c:pt>
                <c:pt idx="3424">
                  <c:v>175.11874389648</c:v>
                </c:pt>
                <c:pt idx="3425">
                  <c:v>174.5774230957</c:v>
                </c:pt>
                <c:pt idx="3426">
                  <c:v>174.5774230957</c:v>
                </c:pt>
                <c:pt idx="3427">
                  <c:v>174.5774230957</c:v>
                </c:pt>
                <c:pt idx="3428">
                  <c:v>174.5774230957</c:v>
                </c:pt>
                <c:pt idx="3429">
                  <c:v>174.07046508789</c:v>
                </c:pt>
                <c:pt idx="3430">
                  <c:v>174.07046508789</c:v>
                </c:pt>
                <c:pt idx="3431">
                  <c:v>174.07046508789</c:v>
                </c:pt>
                <c:pt idx="3432">
                  <c:v>174.07046508789</c:v>
                </c:pt>
                <c:pt idx="3433">
                  <c:v>174.07046508789</c:v>
                </c:pt>
                <c:pt idx="3434">
                  <c:v>174.07046508789</c:v>
                </c:pt>
                <c:pt idx="3435">
                  <c:v>174.07046508789</c:v>
                </c:pt>
                <c:pt idx="3436">
                  <c:v>174.07046508789</c:v>
                </c:pt>
                <c:pt idx="3437">
                  <c:v>174.07046508789</c:v>
                </c:pt>
                <c:pt idx="3438">
                  <c:v>174.07046508789</c:v>
                </c:pt>
                <c:pt idx="3439">
                  <c:v>174.07046508789</c:v>
                </c:pt>
                <c:pt idx="3440">
                  <c:v>174.07046508789</c:v>
                </c:pt>
                <c:pt idx="3441">
                  <c:v>174.07046508789</c:v>
                </c:pt>
                <c:pt idx="3442">
                  <c:v>174.07046508789</c:v>
                </c:pt>
                <c:pt idx="3443">
                  <c:v>173.5658721923796</c:v>
                </c:pt>
                <c:pt idx="3444">
                  <c:v>174.07046508789</c:v>
                </c:pt>
                <c:pt idx="3445">
                  <c:v>173.5658721923796</c:v>
                </c:pt>
                <c:pt idx="3446">
                  <c:v>173.5658721923796</c:v>
                </c:pt>
                <c:pt idx="3447">
                  <c:v>173.5658721923796</c:v>
                </c:pt>
                <c:pt idx="3448">
                  <c:v>173.5658721923796</c:v>
                </c:pt>
                <c:pt idx="3449">
                  <c:v>173.5658721923796</c:v>
                </c:pt>
                <c:pt idx="3450">
                  <c:v>173.5658721923796</c:v>
                </c:pt>
                <c:pt idx="3451">
                  <c:v>173.5658721923796</c:v>
                </c:pt>
                <c:pt idx="3452">
                  <c:v>173.0636444091797</c:v>
                </c:pt>
                <c:pt idx="3453">
                  <c:v>173.5658721923796</c:v>
                </c:pt>
                <c:pt idx="3454">
                  <c:v>173.0636444091797</c:v>
                </c:pt>
                <c:pt idx="3455">
                  <c:v>173.0636444091797</c:v>
                </c:pt>
                <c:pt idx="3456">
                  <c:v>173.0636444091797</c:v>
                </c:pt>
                <c:pt idx="3457">
                  <c:v>173.0636444091797</c:v>
                </c:pt>
                <c:pt idx="3458">
                  <c:v>173.0636444091797</c:v>
                </c:pt>
                <c:pt idx="3459">
                  <c:v>173.0636444091797</c:v>
                </c:pt>
                <c:pt idx="3460">
                  <c:v>173.0636444091797</c:v>
                </c:pt>
                <c:pt idx="3461">
                  <c:v>173.0636444091797</c:v>
                </c:pt>
                <c:pt idx="3462">
                  <c:v>172.56376647949</c:v>
                </c:pt>
                <c:pt idx="3463">
                  <c:v>172.56376647949</c:v>
                </c:pt>
                <c:pt idx="3464">
                  <c:v>172.56376647949</c:v>
                </c:pt>
                <c:pt idx="3465">
                  <c:v>172.56376647949</c:v>
                </c:pt>
                <c:pt idx="3466">
                  <c:v>172.56376647949</c:v>
                </c:pt>
                <c:pt idx="3467">
                  <c:v>172.56376647949</c:v>
                </c:pt>
                <c:pt idx="3468">
                  <c:v>172.56376647949</c:v>
                </c:pt>
                <c:pt idx="3469">
                  <c:v>172.06622314453</c:v>
                </c:pt>
                <c:pt idx="3470">
                  <c:v>172.56376647949</c:v>
                </c:pt>
                <c:pt idx="3471">
                  <c:v>172.06622314453</c:v>
                </c:pt>
                <c:pt idx="3472">
                  <c:v>172.06622314453</c:v>
                </c:pt>
                <c:pt idx="3473">
                  <c:v>172.06622314453</c:v>
                </c:pt>
                <c:pt idx="3474">
                  <c:v>172.06622314453</c:v>
                </c:pt>
                <c:pt idx="3475">
                  <c:v>172.06622314453</c:v>
                </c:pt>
                <c:pt idx="3476">
                  <c:v>172.06622314453</c:v>
                </c:pt>
                <c:pt idx="3477">
                  <c:v>172.06622314453</c:v>
                </c:pt>
                <c:pt idx="3478">
                  <c:v>172.06622314453</c:v>
                </c:pt>
                <c:pt idx="3479">
                  <c:v>171.5710144043</c:v>
                </c:pt>
                <c:pt idx="3480">
                  <c:v>171.5710144043</c:v>
                </c:pt>
                <c:pt idx="3481">
                  <c:v>171.5710144043</c:v>
                </c:pt>
                <c:pt idx="3482">
                  <c:v>171.5710144043</c:v>
                </c:pt>
                <c:pt idx="3483">
                  <c:v>171.5710144043</c:v>
                </c:pt>
                <c:pt idx="3484">
                  <c:v>171.078125</c:v>
                </c:pt>
                <c:pt idx="3485">
                  <c:v>171.078125</c:v>
                </c:pt>
                <c:pt idx="3486">
                  <c:v>171.078125</c:v>
                </c:pt>
                <c:pt idx="3487">
                  <c:v>171.5710144043</c:v>
                </c:pt>
                <c:pt idx="3488">
                  <c:v>171.078125</c:v>
                </c:pt>
                <c:pt idx="3489">
                  <c:v>171.078125</c:v>
                </c:pt>
                <c:pt idx="3490">
                  <c:v>171.078125</c:v>
                </c:pt>
                <c:pt idx="3491">
                  <c:v>171.078125</c:v>
                </c:pt>
                <c:pt idx="3492">
                  <c:v>171.078125</c:v>
                </c:pt>
                <c:pt idx="3493">
                  <c:v>170.5874786377005</c:v>
                </c:pt>
                <c:pt idx="3494">
                  <c:v>170.5874786377005</c:v>
                </c:pt>
                <c:pt idx="3495">
                  <c:v>171.078125</c:v>
                </c:pt>
                <c:pt idx="3496">
                  <c:v>170.5874786377005</c:v>
                </c:pt>
                <c:pt idx="3497">
                  <c:v>170.5874786377005</c:v>
                </c:pt>
                <c:pt idx="3498">
                  <c:v>170.0991821289099</c:v>
                </c:pt>
                <c:pt idx="3499">
                  <c:v>170.5874786377005</c:v>
                </c:pt>
                <c:pt idx="3500">
                  <c:v>170.5874786377005</c:v>
                </c:pt>
                <c:pt idx="3501">
                  <c:v>170.0991821289099</c:v>
                </c:pt>
                <c:pt idx="3502">
                  <c:v>170.0991821289099</c:v>
                </c:pt>
                <c:pt idx="3503">
                  <c:v>170.0991821289099</c:v>
                </c:pt>
                <c:pt idx="3504">
                  <c:v>170.0991821289099</c:v>
                </c:pt>
                <c:pt idx="3505">
                  <c:v>170.0991821289099</c:v>
                </c:pt>
                <c:pt idx="3506">
                  <c:v>170.0991821289099</c:v>
                </c:pt>
                <c:pt idx="3507">
                  <c:v>170.0991821289099</c:v>
                </c:pt>
                <c:pt idx="3508">
                  <c:v>170.0991821289099</c:v>
                </c:pt>
                <c:pt idx="3509">
                  <c:v>170.0991821289099</c:v>
                </c:pt>
                <c:pt idx="3510">
                  <c:v>170.0991821289099</c:v>
                </c:pt>
                <c:pt idx="3511">
                  <c:v>169.6131134033197</c:v>
                </c:pt>
                <c:pt idx="3512">
                  <c:v>169.6131134033197</c:v>
                </c:pt>
                <c:pt idx="3513">
                  <c:v>169.6131134033197</c:v>
                </c:pt>
                <c:pt idx="3514">
                  <c:v>169.6131134033197</c:v>
                </c:pt>
                <c:pt idx="3515">
                  <c:v>169.6131134033197</c:v>
                </c:pt>
                <c:pt idx="3516">
                  <c:v>169.6131134033197</c:v>
                </c:pt>
                <c:pt idx="3517">
                  <c:v>169.6131134033197</c:v>
                </c:pt>
                <c:pt idx="3518">
                  <c:v>169.1293182373</c:v>
                </c:pt>
                <c:pt idx="3519">
                  <c:v>169.6131134033197</c:v>
                </c:pt>
                <c:pt idx="3520">
                  <c:v>169.6131134033197</c:v>
                </c:pt>
                <c:pt idx="3521">
                  <c:v>169.1293182373</c:v>
                </c:pt>
                <c:pt idx="3522">
                  <c:v>169.1293182373</c:v>
                </c:pt>
                <c:pt idx="3523">
                  <c:v>169.1293182373</c:v>
                </c:pt>
                <c:pt idx="3524">
                  <c:v>169.1293182373</c:v>
                </c:pt>
                <c:pt idx="3525">
                  <c:v>169.1293182373</c:v>
                </c:pt>
                <c:pt idx="3526">
                  <c:v>168.6476593017599</c:v>
                </c:pt>
                <c:pt idx="3527">
                  <c:v>169.1293182373</c:v>
                </c:pt>
                <c:pt idx="3528">
                  <c:v>169.1293182373</c:v>
                </c:pt>
                <c:pt idx="3529">
                  <c:v>168.6476593017599</c:v>
                </c:pt>
                <c:pt idx="3530">
                  <c:v>169.1293182373</c:v>
                </c:pt>
                <c:pt idx="3531">
                  <c:v>168.6476593017599</c:v>
                </c:pt>
                <c:pt idx="3532">
                  <c:v>168.6476593017599</c:v>
                </c:pt>
                <c:pt idx="3533">
                  <c:v>168.6476593017599</c:v>
                </c:pt>
                <c:pt idx="3534">
                  <c:v>168.6476593017599</c:v>
                </c:pt>
                <c:pt idx="3535">
                  <c:v>168.6476593017599</c:v>
                </c:pt>
                <c:pt idx="3536">
                  <c:v>168.6476593017599</c:v>
                </c:pt>
                <c:pt idx="3537">
                  <c:v>168.6476593017599</c:v>
                </c:pt>
                <c:pt idx="3538">
                  <c:v>168.16831970215</c:v>
                </c:pt>
                <c:pt idx="3539">
                  <c:v>168.6476593017599</c:v>
                </c:pt>
                <c:pt idx="3540">
                  <c:v>168.16831970215</c:v>
                </c:pt>
                <c:pt idx="3541">
                  <c:v>168.16831970215</c:v>
                </c:pt>
                <c:pt idx="3542">
                  <c:v>168.16831970215</c:v>
                </c:pt>
                <c:pt idx="3543">
                  <c:v>168.16831970215</c:v>
                </c:pt>
                <c:pt idx="3544">
                  <c:v>168.16831970215</c:v>
                </c:pt>
                <c:pt idx="3545">
                  <c:v>168.16831970215</c:v>
                </c:pt>
                <c:pt idx="3546">
                  <c:v>168.16831970215</c:v>
                </c:pt>
                <c:pt idx="3547">
                  <c:v>168.16831970215</c:v>
                </c:pt>
                <c:pt idx="3548">
                  <c:v>168.16831970215</c:v>
                </c:pt>
                <c:pt idx="3549">
                  <c:v>168.16831970215</c:v>
                </c:pt>
                <c:pt idx="3550">
                  <c:v>168.16831970215</c:v>
                </c:pt>
                <c:pt idx="3551">
                  <c:v>168.16831970215</c:v>
                </c:pt>
                <c:pt idx="3552">
                  <c:v>168.16831970215</c:v>
                </c:pt>
                <c:pt idx="3553">
                  <c:v>168.16831970215</c:v>
                </c:pt>
                <c:pt idx="3554">
                  <c:v>167.69117736816</c:v>
                </c:pt>
                <c:pt idx="3555">
                  <c:v>167.69117736816</c:v>
                </c:pt>
                <c:pt idx="3556">
                  <c:v>167.69117736816</c:v>
                </c:pt>
                <c:pt idx="3557">
                  <c:v>167.69117736816</c:v>
                </c:pt>
                <c:pt idx="3558">
                  <c:v>167.69117736816</c:v>
                </c:pt>
                <c:pt idx="3559">
                  <c:v>167.69117736816</c:v>
                </c:pt>
                <c:pt idx="3560">
                  <c:v>167.69117736816</c:v>
                </c:pt>
                <c:pt idx="3561">
                  <c:v>167.69117736816</c:v>
                </c:pt>
                <c:pt idx="3562">
                  <c:v>167.69117736816</c:v>
                </c:pt>
                <c:pt idx="3563">
                  <c:v>167.69117736816</c:v>
                </c:pt>
                <c:pt idx="3564">
                  <c:v>167.21618652344</c:v>
                </c:pt>
                <c:pt idx="3565">
                  <c:v>167.69117736816</c:v>
                </c:pt>
                <c:pt idx="3566">
                  <c:v>167.21618652344</c:v>
                </c:pt>
                <c:pt idx="3567">
                  <c:v>167.21618652344</c:v>
                </c:pt>
                <c:pt idx="3568">
                  <c:v>167.21618652344</c:v>
                </c:pt>
                <c:pt idx="3569">
                  <c:v>167.21618652344</c:v>
                </c:pt>
                <c:pt idx="3570">
                  <c:v>167.21618652344</c:v>
                </c:pt>
                <c:pt idx="3571">
                  <c:v>167.21618652344</c:v>
                </c:pt>
                <c:pt idx="3572">
                  <c:v>167.21618652344</c:v>
                </c:pt>
                <c:pt idx="3573">
                  <c:v>167.21618652344</c:v>
                </c:pt>
                <c:pt idx="3574">
                  <c:v>167.21618652344</c:v>
                </c:pt>
                <c:pt idx="3575">
                  <c:v>167.21618652344</c:v>
                </c:pt>
                <c:pt idx="3576">
                  <c:v>167.21618652344</c:v>
                </c:pt>
                <c:pt idx="3577">
                  <c:v>166.7434234619096</c:v>
                </c:pt>
                <c:pt idx="3578">
                  <c:v>167.21618652344</c:v>
                </c:pt>
                <c:pt idx="3579">
                  <c:v>167.21618652344</c:v>
                </c:pt>
                <c:pt idx="3580">
                  <c:v>166.7434234619096</c:v>
                </c:pt>
                <c:pt idx="3581">
                  <c:v>166.7434234619096</c:v>
                </c:pt>
                <c:pt idx="3582">
                  <c:v>166.7434234619096</c:v>
                </c:pt>
                <c:pt idx="3583">
                  <c:v>166.7434234619096</c:v>
                </c:pt>
                <c:pt idx="3584">
                  <c:v>166.7434234619096</c:v>
                </c:pt>
                <c:pt idx="3585">
                  <c:v>166.7434234619096</c:v>
                </c:pt>
                <c:pt idx="3586">
                  <c:v>166.27282714844</c:v>
                </c:pt>
                <c:pt idx="3587">
                  <c:v>166.7434234619096</c:v>
                </c:pt>
                <c:pt idx="3588">
                  <c:v>166.7434234619096</c:v>
                </c:pt>
                <c:pt idx="3589">
                  <c:v>166.27282714844</c:v>
                </c:pt>
                <c:pt idx="3590">
                  <c:v>166.27282714844</c:v>
                </c:pt>
                <c:pt idx="3591">
                  <c:v>166.27282714844</c:v>
                </c:pt>
                <c:pt idx="3592">
                  <c:v>166.27282714844</c:v>
                </c:pt>
                <c:pt idx="3593">
                  <c:v>166.27282714844</c:v>
                </c:pt>
                <c:pt idx="3594">
                  <c:v>166.27282714844</c:v>
                </c:pt>
                <c:pt idx="3595">
                  <c:v>166.27282714844</c:v>
                </c:pt>
                <c:pt idx="3596">
                  <c:v>166.27282714844</c:v>
                </c:pt>
                <c:pt idx="3597">
                  <c:v>166.27282714844</c:v>
                </c:pt>
                <c:pt idx="3598">
                  <c:v>166.27282714844</c:v>
                </c:pt>
                <c:pt idx="3599">
                  <c:v>166.27282714844</c:v>
                </c:pt>
                <c:pt idx="3600">
                  <c:v>166.27282714844</c:v>
                </c:pt>
                <c:pt idx="3601">
                  <c:v>166.27282714844</c:v>
                </c:pt>
                <c:pt idx="3602">
                  <c:v>166.27282714844</c:v>
                </c:pt>
                <c:pt idx="3603">
                  <c:v>166.27282714844</c:v>
                </c:pt>
                <c:pt idx="3604">
                  <c:v>166.27282714844</c:v>
                </c:pt>
                <c:pt idx="3605">
                  <c:v>166.27282714844</c:v>
                </c:pt>
                <c:pt idx="3606">
                  <c:v>165.8044128418</c:v>
                </c:pt>
                <c:pt idx="3607">
                  <c:v>165.8044128418</c:v>
                </c:pt>
                <c:pt idx="3608">
                  <c:v>166.27282714844</c:v>
                </c:pt>
                <c:pt idx="3609">
                  <c:v>165.8044128418</c:v>
                </c:pt>
                <c:pt idx="3610">
                  <c:v>165.8044128418</c:v>
                </c:pt>
                <c:pt idx="3611">
                  <c:v>165.8044128418</c:v>
                </c:pt>
                <c:pt idx="3612">
                  <c:v>165.8044128418</c:v>
                </c:pt>
                <c:pt idx="3613">
                  <c:v>165.8044128418</c:v>
                </c:pt>
                <c:pt idx="3614">
                  <c:v>165.8044128418</c:v>
                </c:pt>
                <c:pt idx="3615">
                  <c:v>165.8044128418</c:v>
                </c:pt>
                <c:pt idx="3616">
                  <c:v>165.8044128418</c:v>
                </c:pt>
                <c:pt idx="3617">
                  <c:v>165.8044128418</c:v>
                </c:pt>
                <c:pt idx="3618">
                  <c:v>165.8044128418</c:v>
                </c:pt>
                <c:pt idx="3619">
                  <c:v>165.3380889892604</c:v>
                </c:pt>
                <c:pt idx="3620">
                  <c:v>165.8044128418</c:v>
                </c:pt>
                <c:pt idx="3621">
                  <c:v>165.3380889892604</c:v>
                </c:pt>
                <c:pt idx="3622">
                  <c:v>165.8044128418</c:v>
                </c:pt>
                <c:pt idx="3623">
                  <c:v>165.3380889892604</c:v>
                </c:pt>
                <c:pt idx="3624">
                  <c:v>165.8044128418</c:v>
                </c:pt>
                <c:pt idx="3625">
                  <c:v>165.3380889892604</c:v>
                </c:pt>
                <c:pt idx="3626">
                  <c:v>165.3380889892604</c:v>
                </c:pt>
                <c:pt idx="3627">
                  <c:v>165.3380889892604</c:v>
                </c:pt>
                <c:pt idx="3628">
                  <c:v>165.3380889892604</c:v>
                </c:pt>
                <c:pt idx="3629">
                  <c:v>165.3380889892604</c:v>
                </c:pt>
                <c:pt idx="3630">
                  <c:v>165.3380889892604</c:v>
                </c:pt>
                <c:pt idx="3631">
                  <c:v>165.3380889892604</c:v>
                </c:pt>
                <c:pt idx="3632">
                  <c:v>165.3380889892604</c:v>
                </c:pt>
                <c:pt idx="3633">
                  <c:v>165.3380889892604</c:v>
                </c:pt>
                <c:pt idx="3634">
                  <c:v>165.3380889892604</c:v>
                </c:pt>
                <c:pt idx="3635">
                  <c:v>164.87393188477</c:v>
                </c:pt>
                <c:pt idx="3636">
                  <c:v>164.87393188477</c:v>
                </c:pt>
                <c:pt idx="3637">
                  <c:v>164.87393188477</c:v>
                </c:pt>
                <c:pt idx="3638">
                  <c:v>165.3380889892604</c:v>
                </c:pt>
                <c:pt idx="3639">
                  <c:v>165.3380889892604</c:v>
                </c:pt>
                <c:pt idx="3640">
                  <c:v>164.87393188477</c:v>
                </c:pt>
                <c:pt idx="3641">
                  <c:v>164.87393188477</c:v>
                </c:pt>
                <c:pt idx="3642">
                  <c:v>164.87393188477</c:v>
                </c:pt>
                <c:pt idx="3643">
                  <c:v>164.87393188477</c:v>
                </c:pt>
                <c:pt idx="3644">
                  <c:v>164.87393188477</c:v>
                </c:pt>
                <c:pt idx="3645">
                  <c:v>164.87393188477</c:v>
                </c:pt>
                <c:pt idx="3646">
                  <c:v>164.87393188477</c:v>
                </c:pt>
                <c:pt idx="3647">
                  <c:v>164.87393188477</c:v>
                </c:pt>
                <c:pt idx="3648">
                  <c:v>164.87393188477</c:v>
                </c:pt>
                <c:pt idx="3649">
                  <c:v>164.87393188477</c:v>
                </c:pt>
                <c:pt idx="3650">
                  <c:v>164.87393188477</c:v>
                </c:pt>
                <c:pt idx="3651">
                  <c:v>164.87393188477</c:v>
                </c:pt>
                <c:pt idx="3652">
                  <c:v>164.87393188477</c:v>
                </c:pt>
                <c:pt idx="3653">
                  <c:v>164.87393188477</c:v>
                </c:pt>
                <c:pt idx="3654">
                  <c:v>164.87393188477</c:v>
                </c:pt>
                <c:pt idx="3655">
                  <c:v>164.87393188477</c:v>
                </c:pt>
                <c:pt idx="3656">
                  <c:v>164.87393188477</c:v>
                </c:pt>
                <c:pt idx="3657">
                  <c:v>164.87393188477</c:v>
                </c:pt>
                <c:pt idx="3658">
                  <c:v>164.87393188477</c:v>
                </c:pt>
                <c:pt idx="3659">
                  <c:v>164.4118957519496</c:v>
                </c:pt>
                <c:pt idx="3660">
                  <c:v>164.87393188477</c:v>
                </c:pt>
                <c:pt idx="3661">
                  <c:v>164.4118957519496</c:v>
                </c:pt>
                <c:pt idx="3662">
                  <c:v>164.87393188477</c:v>
                </c:pt>
                <c:pt idx="3663">
                  <c:v>164.87393188477</c:v>
                </c:pt>
                <c:pt idx="3664">
                  <c:v>164.4118957519496</c:v>
                </c:pt>
                <c:pt idx="3665">
                  <c:v>164.4118957519496</c:v>
                </c:pt>
                <c:pt idx="3666">
                  <c:v>164.4118957519496</c:v>
                </c:pt>
                <c:pt idx="3667">
                  <c:v>164.87393188477</c:v>
                </c:pt>
                <c:pt idx="3668">
                  <c:v>164.4118957519496</c:v>
                </c:pt>
                <c:pt idx="3669">
                  <c:v>164.4118957519496</c:v>
                </c:pt>
                <c:pt idx="3670">
                  <c:v>164.4118957519496</c:v>
                </c:pt>
                <c:pt idx="3671">
                  <c:v>164.4118957519496</c:v>
                </c:pt>
                <c:pt idx="3672">
                  <c:v>164.4118957519496</c:v>
                </c:pt>
                <c:pt idx="3673">
                  <c:v>164.4118957519496</c:v>
                </c:pt>
                <c:pt idx="3674">
                  <c:v>164.4118957519496</c:v>
                </c:pt>
                <c:pt idx="3675">
                  <c:v>164.4118957519496</c:v>
                </c:pt>
                <c:pt idx="3676">
                  <c:v>164.4118957519496</c:v>
                </c:pt>
                <c:pt idx="3677">
                  <c:v>164.4118957519496</c:v>
                </c:pt>
                <c:pt idx="3678">
                  <c:v>164.4118957519496</c:v>
                </c:pt>
                <c:pt idx="3679">
                  <c:v>164.4118957519496</c:v>
                </c:pt>
                <c:pt idx="3680">
                  <c:v>164.4118957519496</c:v>
                </c:pt>
                <c:pt idx="3681">
                  <c:v>164.4118957519496</c:v>
                </c:pt>
                <c:pt idx="3682">
                  <c:v>164.4118957519496</c:v>
                </c:pt>
                <c:pt idx="3683">
                  <c:v>164.4118957519496</c:v>
                </c:pt>
                <c:pt idx="3684">
                  <c:v>164.4118957519496</c:v>
                </c:pt>
                <c:pt idx="3685">
                  <c:v>164.4118957519496</c:v>
                </c:pt>
                <c:pt idx="3686">
                  <c:v>164.4118957519496</c:v>
                </c:pt>
                <c:pt idx="3687">
                  <c:v>164.4118957519496</c:v>
                </c:pt>
                <c:pt idx="3688">
                  <c:v>164.4118957519496</c:v>
                </c:pt>
                <c:pt idx="3689">
                  <c:v>164.4118957519496</c:v>
                </c:pt>
                <c:pt idx="3690">
                  <c:v>164.4118957519496</c:v>
                </c:pt>
                <c:pt idx="3691">
                  <c:v>164.4118957519496</c:v>
                </c:pt>
                <c:pt idx="3692">
                  <c:v>164.4118957519496</c:v>
                </c:pt>
                <c:pt idx="3693">
                  <c:v>164.4118957519496</c:v>
                </c:pt>
                <c:pt idx="3694">
                  <c:v>163.9519042968799</c:v>
                </c:pt>
                <c:pt idx="3695">
                  <c:v>164.4118957519496</c:v>
                </c:pt>
                <c:pt idx="3696">
                  <c:v>163.9519042968799</c:v>
                </c:pt>
                <c:pt idx="3697">
                  <c:v>163.9519042968799</c:v>
                </c:pt>
                <c:pt idx="3698">
                  <c:v>163.9519042968799</c:v>
                </c:pt>
                <c:pt idx="3699">
                  <c:v>163.9519042968799</c:v>
                </c:pt>
                <c:pt idx="3700">
                  <c:v>163.9519042968799</c:v>
                </c:pt>
                <c:pt idx="3701">
                  <c:v>163.9519042968799</c:v>
                </c:pt>
                <c:pt idx="3702">
                  <c:v>163.4940643310496</c:v>
                </c:pt>
                <c:pt idx="3703">
                  <c:v>163.4940643310496</c:v>
                </c:pt>
                <c:pt idx="3704">
                  <c:v>163.9519042968799</c:v>
                </c:pt>
                <c:pt idx="3705">
                  <c:v>163.4940643310496</c:v>
                </c:pt>
                <c:pt idx="3706">
                  <c:v>163.4940643310496</c:v>
                </c:pt>
                <c:pt idx="3707">
                  <c:v>163.4940643310496</c:v>
                </c:pt>
                <c:pt idx="3708">
                  <c:v>163.4940643310496</c:v>
                </c:pt>
                <c:pt idx="3709">
                  <c:v>163.4940643310496</c:v>
                </c:pt>
                <c:pt idx="3710">
                  <c:v>163.4940643310496</c:v>
                </c:pt>
                <c:pt idx="3711">
                  <c:v>163.4940643310496</c:v>
                </c:pt>
                <c:pt idx="3712">
                  <c:v>163.0382385253904</c:v>
                </c:pt>
                <c:pt idx="3713">
                  <c:v>163.0382385253904</c:v>
                </c:pt>
                <c:pt idx="3714">
                  <c:v>163.0382385253904</c:v>
                </c:pt>
                <c:pt idx="3715">
                  <c:v>163.0382385253904</c:v>
                </c:pt>
                <c:pt idx="3716">
                  <c:v>163.0382385253904</c:v>
                </c:pt>
                <c:pt idx="3717">
                  <c:v>162.5845642089796</c:v>
                </c:pt>
                <c:pt idx="3718">
                  <c:v>163.0382385253904</c:v>
                </c:pt>
                <c:pt idx="3719">
                  <c:v>162.5845642089796</c:v>
                </c:pt>
                <c:pt idx="3720">
                  <c:v>162.5845642089796</c:v>
                </c:pt>
                <c:pt idx="3721">
                  <c:v>162.5845642089796</c:v>
                </c:pt>
                <c:pt idx="3722">
                  <c:v>162.5845642089796</c:v>
                </c:pt>
                <c:pt idx="3723">
                  <c:v>162.5845642089796</c:v>
                </c:pt>
                <c:pt idx="3724">
                  <c:v>162.5845642089796</c:v>
                </c:pt>
                <c:pt idx="3725">
                  <c:v>162.5845642089796</c:v>
                </c:pt>
                <c:pt idx="3726">
                  <c:v>162.5845642089796</c:v>
                </c:pt>
                <c:pt idx="3727">
                  <c:v>162.5845642089796</c:v>
                </c:pt>
                <c:pt idx="3728">
                  <c:v>162.1328735351599</c:v>
                </c:pt>
                <c:pt idx="3729">
                  <c:v>162.1328735351599</c:v>
                </c:pt>
                <c:pt idx="3730">
                  <c:v>162.1328735351599</c:v>
                </c:pt>
                <c:pt idx="3731">
                  <c:v>162.1328735351599</c:v>
                </c:pt>
                <c:pt idx="3732">
                  <c:v>162.1328735351599</c:v>
                </c:pt>
                <c:pt idx="3733">
                  <c:v>162.1328735351599</c:v>
                </c:pt>
                <c:pt idx="3734">
                  <c:v>162.1328735351599</c:v>
                </c:pt>
                <c:pt idx="3735">
                  <c:v>161.68319702148</c:v>
                </c:pt>
                <c:pt idx="3736">
                  <c:v>161.68319702148</c:v>
                </c:pt>
                <c:pt idx="3737">
                  <c:v>161.68319702148</c:v>
                </c:pt>
                <c:pt idx="3738">
                  <c:v>161.68319702148</c:v>
                </c:pt>
                <c:pt idx="3739">
                  <c:v>161.68319702148</c:v>
                </c:pt>
                <c:pt idx="3740">
                  <c:v>161.68319702148</c:v>
                </c:pt>
                <c:pt idx="3741">
                  <c:v>161.68319702148</c:v>
                </c:pt>
                <c:pt idx="3742">
                  <c:v>161.2077026367199</c:v>
                </c:pt>
                <c:pt idx="3743">
                  <c:v>161.2077026367199</c:v>
                </c:pt>
                <c:pt idx="3744">
                  <c:v>161.2077026367199</c:v>
                </c:pt>
                <c:pt idx="3745">
                  <c:v>161.2077026367199</c:v>
                </c:pt>
                <c:pt idx="3746">
                  <c:v>161.2077026367199</c:v>
                </c:pt>
                <c:pt idx="3747">
                  <c:v>161.2077026367199</c:v>
                </c:pt>
                <c:pt idx="3748">
                  <c:v>161.2077026367199</c:v>
                </c:pt>
                <c:pt idx="3749">
                  <c:v>160.7622375488304</c:v>
                </c:pt>
                <c:pt idx="3750">
                  <c:v>160.7622375488304</c:v>
                </c:pt>
                <c:pt idx="3751">
                  <c:v>160.7622375488304</c:v>
                </c:pt>
                <c:pt idx="3752">
                  <c:v>160.7622375488304</c:v>
                </c:pt>
                <c:pt idx="3753">
                  <c:v>160.7622375488304</c:v>
                </c:pt>
                <c:pt idx="3754">
                  <c:v>160.7622375488304</c:v>
                </c:pt>
                <c:pt idx="3755">
                  <c:v>160.7622375488304</c:v>
                </c:pt>
                <c:pt idx="3756">
                  <c:v>160.3187408447305</c:v>
                </c:pt>
                <c:pt idx="3757">
                  <c:v>160.7622375488304</c:v>
                </c:pt>
                <c:pt idx="3758">
                  <c:v>160.7622375488304</c:v>
                </c:pt>
                <c:pt idx="3759">
                  <c:v>160.3187408447305</c:v>
                </c:pt>
                <c:pt idx="3760">
                  <c:v>160.3187408447305</c:v>
                </c:pt>
                <c:pt idx="3761">
                  <c:v>160.3187408447305</c:v>
                </c:pt>
                <c:pt idx="3762">
                  <c:v>160.3187408447305</c:v>
                </c:pt>
                <c:pt idx="3763">
                  <c:v>160.3187408447305</c:v>
                </c:pt>
                <c:pt idx="3764">
                  <c:v>160.3187408447305</c:v>
                </c:pt>
                <c:pt idx="3765">
                  <c:v>159.8772583007804</c:v>
                </c:pt>
                <c:pt idx="3766">
                  <c:v>160.3187408447305</c:v>
                </c:pt>
                <c:pt idx="3767">
                  <c:v>160.3187408447305</c:v>
                </c:pt>
                <c:pt idx="3768">
                  <c:v>159.8772583007804</c:v>
                </c:pt>
                <c:pt idx="3769">
                  <c:v>159.8772583007804</c:v>
                </c:pt>
                <c:pt idx="3770">
                  <c:v>159.8772583007804</c:v>
                </c:pt>
                <c:pt idx="3771">
                  <c:v>159.8772583007804</c:v>
                </c:pt>
                <c:pt idx="3772">
                  <c:v>159.8772583007804</c:v>
                </c:pt>
                <c:pt idx="3773">
                  <c:v>159.8772583007804</c:v>
                </c:pt>
                <c:pt idx="3774">
                  <c:v>159.43772888184</c:v>
                </c:pt>
                <c:pt idx="3775">
                  <c:v>159.43772888184</c:v>
                </c:pt>
                <c:pt idx="3776">
                  <c:v>159.43772888184</c:v>
                </c:pt>
                <c:pt idx="3777">
                  <c:v>159.43772888184</c:v>
                </c:pt>
                <c:pt idx="3778">
                  <c:v>159.00019836426</c:v>
                </c:pt>
                <c:pt idx="3779">
                  <c:v>159.00019836426</c:v>
                </c:pt>
                <c:pt idx="3780">
                  <c:v>159.00019836426</c:v>
                </c:pt>
                <c:pt idx="3781">
                  <c:v>159.00019836426</c:v>
                </c:pt>
                <c:pt idx="3782">
                  <c:v>159.00019836426</c:v>
                </c:pt>
                <c:pt idx="3783">
                  <c:v>159.00019836426</c:v>
                </c:pt>
                <c:pt idx="3784">
                  <c:v>159.00019836426</c:v>
                </c:pt>
                <c:pt idx="3785">
                  <c:v>159.00019836426</c:v>
                </c:pt>
                <c:pt idx="3786">
                  <c:v>159.00019836426</c:v>
                </c:pt>
                <c:pt idx="3787">
                  <c:v>159.00019836426</c:v>
                </c:pt>
                <c:pt idx="3788">
                  <c:v>159.00019836426</c:v>
                </c:pt>
                <c:pt idx="3789">
                  <c:v>159.00019836426</c:v>
                </c:pt>
                <c:pt idx="3790">
                  <c:v>159.00019836426</c:v>
                </c:pt>
                <c:pt idx="3791">
                  <c:v>158.5645904541</c:v>
                </c:pt>
                <c:pt idx="3792">
                  <c:v>159.00019836426</c:v>
                </c:pt>
                <c:pt idx="3793">
                  <c:v>158.5645904541</c:v>
                </c:pt>
                <c:pt idx="3794">
                  <c:v>158.5645904541</c:v>
                </c:pt>
                <c:pt idx="3795">
                  <c:v>158.5645904541</c:v>
                </c:pt>
                <c:pt idx="3796">
                  <c:v>158.5645904541</c:v>
                </c:pt>
                <c:pt idx="3797">
                  <c:v>158.5645904541</c:v>
                </c:pt>
                <c:pt idx="3798">
                  <c:v>158.5645904541</c:v>
                </c:pt>
                <c:pt idx="3799">
                  <c:v>158.5645904541</c:v>
                </c:pt>
                <c:pt idx="3800">
                  <c:v>158.5645904541</c:v>
                </c:pt>
                <c:pt idx="3801">
                  <c:v>158.5645904541</c:v>
                </c:pt>
                <c:pt idx="3802">
                  <c:v>158.13092041016</c:v>
                </c:pt>
                <c:pt idx="3803">
                  <c:v>158.13092041016</c:v>
                </c:pt>
                <c:pt idx="3804">
                  <c:v>158.13092041016</c:v>
                </c:pt>
                <c:pt idx="3805">
                  <c:v>158.13092041016</c:v>
                </c:pt>
                <c:pt idx="3806">
                  <c:v>158.13092041016</c:v>
                </c:pt>
                <c:pt idx="3807">
                  <c:v>158.13092041016</c:v>
                </c:pt>
                <c:pt idx="3808">
                  <c:v>158.13092041016</c:v>
                </c:pt>
                <c:pt idx="3809">
                  <c:v>158.13092041016</c:v>
                </c:pt>
                <c:pt idx="3810">
                  <c:v>158.13092041016</c:v>
                </c:pt>
                <c:pt idx="3811">
                  <c:v>158.13092041016</c:v>
                </c:pt>
                <c:pt idx="3812">
                  <c:v>157.6991577148395</c:v>
                </c:pt>
                <c:pt idx="3813">
                  <c:v>157.6991577148395</c:v>
                </c:pt>
                <c:pt idx="3814">
                  <c:v>157.6991577148395</c:v>
                </c:pt>
                <c:pt idx="3815">
                  <c:v>157.6991577148395</c:v>
                </c:pt>
                <c:pt idx="3816">
                  <c:v>157.6991577148395</c:v>
                </c:pt>
                <c:pt idx="3817">
                  <c:v>157.6991577148395</c:v>
                </c:pt>
                <c:pt idx="3818">
                  <c:v>157.6991577148395</c:v>
                </c:pt>
                <c:pt idx="3819">
                  <c:v>157.2693023681596</c:v>
                </c:pt>
                <c:pt idx="3820">
                  <c:v>157.2693023681596</c:v>
                </c:pt>
                <c:pt idx="3821">
                  <c:v>157.2693023681596</c:v>
                </c:pt>
                <c:pt idx="3822">
                  <c:v>157.2693023681596</c:v>
                </c:pt>
                <c:pt idx="3823">
                  <c:v>157.6991577148395</c:v>
                </c:pt>
                <c:pt idx="3824">
                  <c:v>157.2693023681596</c:v>
                </c:pt>
                <c:pt idx="3825">
                  <c:v>157.2693023681596</c:v>
                </c:pt>
                <c:pt idx="3826">
                  <c:v>157.2693023681596</c:v>
                </c:pt>
                <c:pt idx="3827">
                  <c:v>157.2693023681596</c:v>
                </c:pt>
                <c:pt idx="3828">
                  <c:v>157.2693023681596</c:v>
                </c:pt>
                <c:pt idx="3829">
                  <c:v>157.2693023681596</c:v>
                </c:pt>
                <c:pt idx="3830">
                  <c:v>157.2693023681596</c:v>
                </c:pt>
                <c:pt idx="3831">
                  <c:v>157.2693023681596</c:v>
                </c:pt>
                <c:pt idx="3832">
                  <c:v>157.2693023681596</c:v>
                </c:pt>
                <c:pt idx="3833">
                  <c:v>156.8414001464804</c:v>
                </c:pt>
                <c:pt idx="3834">
                  <c:v>157.2693023681596</c:v>
                </c:pt>
                <c:pt idx="3835">
                  <c:v>156.8414001464804</c:v>
                </c:pt>
                <c:pt idx="3836">
                  <c:v>156.8414001464804</c:v>
                </c:pt>
                <c:pt idx="3837">
                  <c:v>156.8414001464804</c:v>
                </c:pt>
                <c:pt idx="3838">
                  <c:v>156.8414001464804</c:v>
                </c:pt>
                <c:pt idx="3839">
                  <c:v>156.8414001464804</c:v>
                </c:pt>
                <c:pt idx="3840">
                  <c:v>156.8414001464804</c:v>
                </c:pt>
                <c:pt idx="3841">
                  <c:v>156.8414001464804</c:v>
                </c:pt>
                <c:pt idx="3842">
                  <c:v>156.8414001464804</c:v>
                </c:pt>
                <c:pt idx="3843">
                  <c:v>156.8414001464804</c:v>
                </c:pt>
                <c:pt idx="3844">
                  <c:v>156.8414001464804</c:v>
                </c:pt>
                <c:pt idx="3845">
                  <c:v>156.8414001464804</c:v>
                </c:pt>
                <c:pt idx="3846">
                  <c:v>156.41539001465</c:v>
                </c:pt>
                <c:pt idx="3847">
                  <c:v>156.8414001464804</c:v>
                </c:pt>
                <c:pt idx="3848">
                  <c:v>156.41539001465</c:v>
                </c:pt>
                <c:pt idx="3849">
                  <c:v>156.41539001465</c:v>
                </c:pt>
                <c:pt idx="3850">
                  <c:v>156.41539001465</c:v>
                </c:pt>
                <c:pt idx="3851">
                  <c:v>156.41539001465</c:v>
                </c:pt>
                <c:pt idx="3852">
                  <c:v>156.41539001465</c:v>
                </c:pt>
                <c:pt idx="3853">
                  <c:v>156.41539001465</c:v>
                </c:pt>
                <c:pt idx="3854">
                  <c:v>156.41539001465</c:v>
                </c:pt>
                <c:pt idx="3855">
                  <c:v>156.41539001465</c:v>
                </c:pt>
                <c:pt idx="3856">
                  <c:v>156.41539001465</c:v>
                </c:pt>
                <c:pt idx="3857">
                  <c:v>155.99125671387</c:v>
                </c:pt>
                <c:pt idx="3858">
                  <c:v>155.99125671387</c:v>
                </c:pt>
                <c:pt idx="3859">
                  <c:v>155.99125671387</c:v>
                </c:pt>
                <c:pt idx="3860">
                  <c:v>155.99125671387</c:v>
                </c:pt>
                <c:pt idx="3861">
                  <c:v>155.56898498535</c:v>
                </c:pt>
                <c:pt idx="3862">
                  <c:v>155.99125671387</c:v>
                </c:pt>
                <c:pt idx="3863">
                  <c:v>155.56898498535</c:v>
                </c:pt>
                <c:pt idx="3864">
                  <c:v>155.56898498535</c:v>
                </c:pt>
                <c:pt idx="3865">
                  <c:v>155.56898498535</c:v>
                </c:pt>
                <c:pt idx="3866">
                  <c:v>155.56898498535</c:v>
                </c:pt>
                <c:pt idx="3867">
                  <c:v>155.56898498535</c:v>
                </c:pt>
                <c:pt idx="3868">
                  <c:v>155.56898498535</c:v>
                </c:pt>
                <c:pt idx="3869">
                  <c:v>155.56898498535</c:v>
                </c:pt>
                <c:pt idx="3870">
                  <c:v>155.56898498535</c:v>
                </c:pt>
                <c:pt idx="3871">
                  <c:v>155.56898498535</c:v>
                </c:pt>
                <c:pt idx="3872">
                  <c:v>155.14854431152</c:v>
                </c:pt>
                <c:pt idx="3873">
                  <c:v>155.14854431152</c:v>
                </c:pt>
                <c:pt idx="3874">
                  <c:v>155.14854431152</c:v>
                </c:pt>
                <c:pt idx="3875">
                  <c:v>155.14854431152</c:v>
                </c:pt>
                <c:pt idx="3876">
                  <c:v>155.14854431152</c:v>
                </c:pt>
                <c:pt idx="3877">
                  <c:v>155.14854431152</c:v>
                </c:pt>
                <c:pt idx="3878">
                  <c:v>155.14854431152</c:v>
                </c:pt>
                <c:pt idx="3879">
                  <c:v>154.7299957275399</c:v>
                </c:pt>
                <c:pt idx="3880">
                  <c:v>154.7299957275399</c:v>
                </c:pt>
                <c:pt idx="3881">
                  <c:v>154.7299957275399</c:v>
                </c:pt>
                <c:pt idx="3882">
                  <c:v>154.7299957275399</c:v>
                </c:pt>
                <c:pt idx="3883">
                  <c:v>154.7299957275399</c:v>
                </c:pt>
                <c:pt idx="3884">
                  <c:v>154.7299957275399</c:v>
                </c:pt>
                <c:pt idx="3885">
                  <c:v>154.7299957275399</c:v>
                </c:pt>
                <c:pt idx="3886">
                  <c:v>154.3132476806604</c:v>
                </c:pt>
                <c:pt idx="3887">
                  <c:v>154.3132476806604</c:v>
                </c:pt>
                <c:pt idx="3888">
                  <c:v>154.3132476806604</c:v>
                </c:pt>
                <c:pt idx="3889">
                  <c:v>154.3132476806604</c:v>
                </c:pt>
                <c:pt idx="3890">
                  <c:v>154.3132476806604</c:v>
                </c:pt>
                <c:pt idx="3891">
                  <c:v>153.898330688481</c:v>
                </c:pt>
                <c:pt idx="3892">
                  <c:v>154.3132476806604</c:v>
                </c:pt>
                <c:pt idx="3893">
                  <c:v>154.3132476806604</c:v>
                </c:pt>
                <c:pt idx="3894">
                  <c:v>153.898330688481</c:v>
                </c:pt>
                <c:pt idx="3895">
                  <c:v>153.898330688481</c:v>
                </c:pt>
                <c:pt idx="3896">
                  <c:v>153.898330688481</c:v>
                </c:pt>
                <c:pt idx="3897">
                  <c:v>153.898330688481</c:v>
                </c:pt>
                <c:pt idx="3898">
                  <c:v>153.4852447509805</c:v>
                </c:pt>
                <c:pt idx="3899">
                  <c:v>153.4852447509805</c:v>
                </c:pt>
                <c:pt idx="3900">
                  <c:v>153.4852447509805</c:v>
                </c:pt>
                <c:pt idx="3901">
                  <c:v>153.4852447509805</c:v>
                </c:pt>
                <c:pt idx="3902">
                  <c:v>153.4852447509805</c:v>
                </c:pt>
                <c:pt idx="3903">
                  <c:v>153.4852447509805</c:v>
                </c:pt>
                <c:pt idx="3904">
                  <c:v>153.0739746093691</c:v>
                </c:pt>
                <c:pt idx="3905">
                  <c:v>153.4852447509805</c:v>
                </c:pt>
                <c:pt idx="3906">
                  <c:v>153.0739746093691</c:v>
                </c:pt>
                <c:pt idx="3907">
                  <c:v>153.0739746093691</c:v>
                </c:pt>
                <c:pt idx="3908">
                  <c:v>153.0739746093691</c:v>
                </c:pt>
                <c:pt idx="3909">
                  <c:v>152.6644744873</c:v>
                </c:pt>
                <c:pt idx="3910">
                  <c:v>152.6644744873</c:v>
                </c:pt>
                <c:pt idx="3911">
                  <c:v>152.6644744873</c:v>
                </c:pt>
                <c:pt idx="3912">
                  <c:v>152.6644744873</c:v>
                </c:pt>
                <c:pt idx="3913">
                  <c:v>152.25677490234</c:v>
                </c:pt>
                <c:pt idx="3914">
                  <c:v>152.6644744873</c:v>
                </c:pt>
                <c:pt idx="3915">
                  <c:v>152.25677490234</c:v>
                </c:pt>
                <c:pt idx="3916">
                  <c:v>152.25677490234</c:v>
                </c:pt>
                <c:pt idx="3917">
                  <c:v>152.25677490234</c:v>
                </c:pt>
                <c:pt idx="3918">
                  <c:v>152.25677490234</c:v>
                </c:pt>
                <c:pt idx="3919">
                  <c:v>152.25677490234</c:v>
                </c:pt>
                <c:pt idx="3920">
                  <c:v>152.25677490234</c:v>
                </c:pt>
                <c:pt idx="3921">
                  <c:v>151.85081481934</c:v>
                </c:pt>
                <c:pt idx="3922">
                  <c:v>152.25677490234</c:v>
                </c:pt>
                <c:pt idx="3923">
                  <c:v>152.25677490234</c:v>
                </c:pt>
                <c:pt idx="3924">
                  <c:v>151.85081481934</c:v>
                </c:pt>
                <c:pt idx="3925">
                  <c:v>151.85081481934</c:v>
                </c:pt>
                <c:pt idx="3926">
                  <c:v>151.85081481934</c:v>
                </c:pt>
                <c:pt idx="3927">
                  <c:v>151.4465942382797</c:v>
                </c:pt>
                <c:pt idx="3928">
                  <c:v>151.4465942382797</c:v>
                </c:pt>
                <c:pt idx="3929">
                  <c:v>151.4465942382797</c:v>
                </c:pt>
                <c:pt idx="3930">
                  <c:v>151.4465942382797</c:v>
                </c:pt>
                <c:pt idx="3931">
                  <c:v>151.4465942382797</c:v>
                </c:pt>
                <c:pt idx="3932">
                  <c:v>151.4465942382797</c:v>
                </c:pt>
                <c:pt idx="3933">
                  <c:v>151.0441589355499</c:v>
                </c:pt>
                <c:pt idx="3934">
                  <c:v>151.0441589355499</c:v>
                </c:pt>
                <c:pt idx="3935">
                  <c:v>151.0441589355499</c:v>
                </c:pt>
                <c:pt idx="3936">
                  <c:v>150.64343261719</c:v>
                </c:pt>
                <c:pt idx="3937">
                  <c:v>150.64343261719</c:v>
                </c:pt>
                <c:pt idx="3938">
                  <c:v>150.64343261719</c:v>
                </c:pt>
                <c:pt idx="3939">
                  <c:v>150.64343261719</c:v>
                </c:pt>
                <c:pt idx="3940">
                  <c:v>150.64343261719</c:v>
                </c:pt>
                <c:pt idx="3941">
                  <c:v>150.64343261719</c:v>
                </c:pt>
                <c:pt idx="3942">
                  <c:v>150.24447631836</c:v>
                </c:pt>
                <c:pt idx="3943">
                  <c:v>150.24447631836</c:v>
                </c:pt>
                <c:pt idx="3944">
                  <c:v>150.24447631836</c:v>
                </c:pt>
                <c:pt idx="3945">
                  <c:v>150.24447631836</c:v>
                </c:pt>
                <c:pt idx="3946">
                  <c:v>149.84721374512</c:v>
                </c:pt>
                <c:pt idx="3947">
                  <c:v>149.84721374512</c:v>
                </c:pt>
                <c:pt idx="3948">
                  <c:v>149.84721374512</c:v>
                </c:pt>
                <c:pt idx="3949">
                  <c:v>149.84721374512</c:v>
                </c:pt>
                <c:pt idx="3950">
                  <c:v>149.84721374512</c:v>
                </c:pt>
                <c:pt idx="3951">
                  <c:v>149.45166015625</c:v>
                </c:pt>
                <c:pt idx="3952">
                  <c:v>149.45166015625</c:v>
                </c:pt>
                <c:pt idx="3953">
                  <c:v>149.0332641601593</c:v>
                </c:pt>
                <c:pt idx="3954">
                  <c:v>149.0332641601593</c:v>
                </c:pt>
                <c:pt idx="3955">
                  <c:v>149.0332641601593</c:v>
                </c:pt>
                <c:pt idx="3956">
                  <c:v>149.0332641601593</c:v>
                </c:pt>
                <c:pt idx="3957">
                  <c:v>149.0332641601593</c:v>
                </c:pt>
                <c:pt idx="3958">
                  <c:v>148.6411895752</c:v>
                </c:pt>
                <c:pt idx="3959">
                  <c:v>148.6411895752</c:v>
                </c:pt>
                <c:pt idx="3960">
                  <c:v>148.6411895752</c:v>
                </c:pt>
                <c:pt idx="3961">
                  <c:v>148.6411895752</c:v>
                </c:pt>
                <c:pt idx="3962">
                  <c:v>148.6411895752</c:v>
                </c:pt>
                <c:pt idx="3963">
                  <c:v>148.25077819824</c:v>
                </c:pt>
                <c:pt idx="3964">
                  <c:v>148.25077819824</c:v>
                </c:pt>
                <c:pt idx="3965">
                  <c:v>148.25077819824</c:v>
                </c:pt>
                <c:pt idx="3966">
                  <c:v>148.25077819824</c:v>
                </c:pt>
                <c:pt idx="3967">
                  <c:v>147.8620452880905</c:v>
                </c:pt>
                <c:pt idx="3968">
                  <c:v>147.8620452880905</c:v>
                </c:pt>
                <c:pt idx="3969">
                  <c:v>147.8620452880905</c:v>
                </c:pt>
                <c:pt idx="3970">
                  <c:v>147.8620452880905</c:v>
                </c:pt>
                <c:pt idx="3971">
                  <c:v>147.47500610352</c:v>
                </c:pt>
                <c:pt idx="3972">
                  <c:v>147.47500610352</c:v>
                </c:pt>
                <c:pt idx="3973">
                  <c:v>147.47500610352</c:v>
                </c:pt>
                <c:pt idx="3974">
                  <c:v>147.47500610352</c:v>
                </c:pt>
                <c:pt idx="3975">
                  <c:v>147.47500610352</c:v>
                </c:pt>
                <c:pt idx="3976">
                  <c:v>147.08958435059</c:v>
                </c:pt>
                <c:pt idx="3977">
                  <c:v>147.08958435059</c:v>
                </c:pt>
                <c:pt idx="3978">
                  <c:v>147.08958435059</c:v>
                </c:pt>
                <c:pt idx="3979">
                  <c:v>147.08958435059</c:v>
                </c:pt>
                <c:pt idx="3980">
                  <c:v>146.7058410644496</c:v>
                </c:pt>
                <c:pt idx="3981">
                  <c:v>146.7058410644496</c:v>
                </c:pt>
                <c:pt idx="3982">
                  <c:v>146.7058410644496</c:v>
                </c:pt>
                <c:pt idx="3983">
                  <c:v>146.7058410644496</c:v>
                </c:pt>
                <c:pt idx="3984">
                  <c:v>146.7058410644496</c:v>
                </c:pt>
                <c:pt idx="3985">
                  <c:v>146.3236846923796</c:v>
                </c:pt>
                <c:pt idx="3986">
                  <c:v>146.3236846923796</c:v>
                </c:pt>
                <c:pt idx="3987">
                  <c:v>146.3236846923796</c:v>
                </c:pt>
                <c:pt idx="3988">
                  <c:v>145.94316101074</c:v>
                </c:pt>
                <c:pt idx="3989">
                  <c:v>145.94316101074</c:v>
                </c:pt>
                <c:pt idx="3990">
                  <c:v>145.94316101074</c:v>
                </c:pt>
                <c:pt idx="3991">
                  <c:v>145.94316101074</c:v>
                </c:pt>
                <c:pt idx="3992">
                  <c:v>145.94316101074</c:v>
                </c:pt>
                <c:pt idx="3993">
                  <c:v>145.94316101074</c:v>
                </c:pt>
                <c:pt idx="3994">
                  <c:v>145.94316101074</c:v>
                </c:pt>
                <c:pt idx="3995">
                  <c:v>145.94316101074</c:v>
                </c:pt>
                <c:pt idx="3996">
                  <c:v>145.94316101074</c:v>
                </c:pt>
                <c:pt idx="3997">
                  <c:v>145.94316101074</c:v>
                </c:pt>
                <c:pt idx="3998">
                  <c:v>145.5641937255899</c:v>
                </c:pt>
                <c:pt idx="3999">
                  <c:v>145.5641937255899</c:v>
                </c:pt>
                <c:pt idx="4000">
                  <c:v>145.5641937255899</c:v>
                </c:pt>
                <c:pt idx="4001">
                  <c:v>145.5641937255899</c:v>
                </c:pt>
                <c:pt idx="4002">
                  <c:v>145.5641937255899</c:v>
                </c:pt>
                <c:pt idx="4003">
                  <c:v>145.5641937255899</c:v>
                </c:pt>
                <c:pt idx="4004">
                  <c:v>145.1869049072305</c:v>
                </c:pt>
                <c:pt idx="4005">
                  <c:v>145.1869049072305</c:v>
                </c:pt>
                <c:pt idx="4006">
                  <c:v>145.1869049072305</c:v>
                </c:pt>
                <c:pt idx="4007">
                  <c:v>145.1869049072305</c:v>
                </c:pt>
                <c:pt idx="4008">
                  <c:v>145.1869049072305</c:v>
                </c:pt>
                <c:pt idx="4009">
                  <c:v>144.81117248535</c:v>
                </c:pt>
                <c:pt idx="4010">
                  <c:v>144.81117248535</c:v>
                </c:pt>
                <c:pt idx="4011">
                  <c:v>144.81117248535</c:v>
                </c:pt>
                <c:pt idx="4012">
                  <c:v>144.81117248535</c:v>
                </c:pt>
                <c:pt idx="4013">
                  <c:v>144.81117248535</c:v>
                </c:pt>
                <c:pt idx="4014">
                  <c:v>144.81117248535</c:v>
                </c:pt>
                <c:pt idx="4015">
                  <c:v>144.4370269775404</c:v>
                </c:pt>
                <c:pt idx="4016">
                  <c:v>144.4370269775404</c:v>
                </c:pt>
                <c:pt idx="4017">
                  <c:v>144.4370269775404</c:v>
                </c:pt>
                <c:pt idx="4018">
                  <c:v>144.4370269775404</c:v>
                </c:pt>
                <c:pt idx="4019">
                  <c:v>144.4370269775404</c:v>
                </c:pt>
                <c:pt idx="4020">
                  <c:v>144.4370269775404</c:v>
                </c:pt>
                <c:pt idx="4021">
                  <c:v>144.0644378662104</c:v>
                </c:pt>
                <c:pt idx="4022">
                  <c:v>144.0644378662104</c:v>
                </c:pt>
                <c:pt idx="4023">
                  <c:v>144.0644378662104</c:v>
                </c:pt>
                <c:pt idx="4024">
                  <c:v>144.0644378662104</c:v>
                </c:pt>
                <c:pt idx="4025">
                  <c:v>144.0644378662104</c:v>
                </c:pt>
                <c:pt idx="4026">
                  <c:v>144.0644378662104</c:v>
                </c:pt>
                <c:pt idx="4027">
                  <c:v>144.0644378662104</c:v>
                </c:pt>
                <c:pt idx="4028">
                  <c:v>143.69342041016</c:v>
                </c:pt>
                <c:pt idx="4029">
                  <c:v>143.69342041016</c:v>
                </c:pt>
                <c:pt idx="4030">
                  <c:v>143.69342041016</c:v>
                </c:pt>
                <c:pt idx="4031">
                  <c:v>143.69342041016</c:v>
                </c:pt>
                <c:pt idx="4032">
                  <c:v>143.69342041016</c:v>
                </c:pt>
                <c:pt idx="4033">
                  <c:v>143.69342041016</c:v>
                </c:pt>
                <c:pt idx="4034">
                  <c:v>143.69342041016</c:v>
                </c:pt>
                <c:pt idx="4035">
                  <c:v>143.69342041016</c:v>
                </c:pt>
                <c:pt idx="4036">
                  <c:v>143.3239288330104</c:v>
                </c:pt>
                <c:pt idx="4037">
                  <c:v>143.69342041016</c:v>
                </c:pt>
                <c:pt idx="4038">
                  <c:v>143.3239288330104</c:v>
                </c:pt>
                <c:pt idx="4039">
                  <c:v>143.3239288330104</c:v>
                </c:pt>
                <c:pt idx="4040">
                  <c:v>143.3239288330104</c:v>
                </c:pt>
                <c:pt idx="4041">
                  <c:v>143.3239288330104</c:v>
                </c:pt>
                <c:pt idx="4042">
                  <c:v>143.3239288330104</c:v>
                </c:pt>
                <c:pt idx="4043">
                  <c:v>143.3239288330104</c:v>
                </c:pt>
                <c:pt idx="4044">
                  <c:v>143.3239288330104</c:v>
                </c:pt>
                <c:pt idx="4045">
                  <c:v>143.3239288330104</c:v>
                </c:pt>
                <c:pt idx="4046">
                  <c:v>143.3239288330104</c:v>
                </c:pt>
                <c:pt idx="4047">
                  <c:v>143.3239288330104</c:v>
                </c:pt>
                <c:pt idx="4048">
                  <c:v>142.95602416992</c:v>
                </c:pt>
                <c:pt idx="4049">
                  <c:v>142.95602416992</c:v>
                </c:pt>
                <c:pt idx="4050">
                  <c:v>142.95602416992</c:v>
                </c:pt>
                <c:pt idx="4051">
                  <c:v>142.95602416992</c:v>
                </c:pt>
                <c:pt idx="4052">
                  <c:v>142.95602416992</c:v>
                </c:pt>
                <c:pt idx="4053">
                  <c:v>142.95602416992</c:v>
                </c:pt>
                <c:pt idx="4054">
                  <c:v>142.95602416992</c:v>
                </c:pt>
                <c:pt idx="4055">
                  <c:v>142.95602416992</c:v>
                </c:pt>
                <c:pt idx="4056">
                  <c:v>142.95602416992</c:v>
                </c:pt>
                <c:pt idx="4057">
                  <c:v>142.95602416992</c:v>
                </c:pt>
                <c:pt idx="4058">
                  <c:v>142.95602416992</c:v>
                </c:pt>
                <c:pt idx="4059">
                  <c:v>142.95602416992</c:v>
                </c:pt>
                <c:pt idx="4060">
                  <c:v>142.95602416992</c:v>
                </c:pt>
                <c:pt idx="4061">
                  <c:v>142.5896148681596</c:v>
                </c:pt>
                <c:pt idx="4062">
                  <c:v>142.5896148681596</c:v>
                </c:pt>
                <c:pt idx="4063">
                  <c:v>142.5896148681596</c:v>
                </c:pt>
                <c:pt idx="4064">
                  <c:v>142.5896148681596</c:v>
                </c:pt>
                <c:pt idx="4065">
                  <c:v>142.5896148681596</c:v>
                </c:pt>
                <c:pt idx="4066">
                  <c:v>142.5896148681596</c:v>
                </c:pt>
                <c:pt idx="4067">
                  <c:v>142.5896148681596</c:v>
                </c:pt>
                <c:pt idx="4068">
                  <c:v>142.5896148681596</c:v>
                </c:pt>
                <c:pt idx="4069">
                  <c:v>142.5896148681596</c:v>
                </c:pt>
                <c:pt idx="4070">
                  <c:v>142.22471618652</c:v>
                </c:pt>
                <c:pt idx="4071">
                  <c:v>142.22471618652</c:v>
                </c:pt>
                <c:pt idx="4072">
                  <c:v>142.22471618652</c:v>
                </c:pt>
                <c:pt idx="4073">
                  <c:v>142.22471618652</c:v>
                </c:pt>
                <c:pt idx="4074">
                  <c:v>142.22471618652</c:v>
                </c:pt>
                <c:pt idx="4075">
                  <c:v>142.22471618652</c:v>
                </c:pt>
                <c:pt idx="4076">
                  <c:v>141.86137390137</c:v>
                </c:pt>
                <c:pt idx="4077">
                  <c:v>141.86137390137</c:v>
                </c:pt>
                <c:pt idx="4078">
                  <c:v>141.86137390137</c:v>
                </c:pt>
                <c:pt idx="4079">
                  <c:v>141.86137390137</c:v>
                </c:pt>
                <c:pt idx="4080">
                  <c:v>141.86137390137</c:v>
                </c:pt>
                <c:pt idx="4081">
                  <c:v>141.86137390137</c:v>
                </c:pt>
                <c:pt idx="4082">
                  <c:v>141.49952697754</c:v>
                </c:pt>
                <c:pt idx="4083">
                  <c:v>141.49952697754</c:v>
                </c:pt>
                <c:pt idx="4084">
                  <c:v>141.49952697754</c:v>
                </c:pt>
                <c:pt idx="4085">
                  <c:v>141.49952697754</c:v>
                </c:pt>
                <c:pt idx="4086">
                  <c:v>141.49952697754</c:v>
                </c:pt>
                <c:pt idx="4087">
                  <c:v>141.13920593262</c:v>
                </c:pt>
                <c:pt idx="4088">
                  <c:v>141.13920593262</c:v>
                </c:pt>
                <c:pt idx="4089">
                  <c:v>141.13920593262</c:v>
                </c:pt>
                <c:pt idx="4090">
                  <c:v>141.13920593262</c:v>
                </c:pt>
                <c:pt idx="4091">
                  <c:v>141.13920593262</c:v>
                </c:pt>
                <c:pt idx="4092">
                  <c:v>140.78038024902</c:v>
                </c:pt>
                <c:pt idx="4093">
                  <c:v>140.78038024902</c:v>
                </c:pt>
                <c:pt idx="4094">
                  <c:v>140.78038024902</c:v>
                </c:pt>
                <c:pt idx="4095">
                  <c:v>140.78038024902</c:v>
                </c:pt>
                <c:pt idx="4096">
                  <c:v>140.42297363281</c:v>
                </c:pt>
                <c:pt idx="4097">
                  <c:v>140.42297363281</c:v>
                </c:pt>
                <c:pt idx="4098">
                  <c:v>140.42297363281</c:v>
                </c:pt>
                <c:pt idx="4099">
                  <c:v>140.42297363281</c:v>
                </c:pt>
                <c:pt idx="4100">
                  <c:v>140.06707763672</c:v>
                </c:pt>
                <c:pt idx="4101">
                  <c:v>140.06707763672</c:v>
                </c:pt>
                <c:pt idx="4102">
                  <c:v>140.06707763672</c:v>
                </c:pt>
                <c:pt idx="4103">
                  <c:v>140.06707763672</c:v>
                </c:pt>
                <c:pt idx="4104">
                  <c:v>140.06707763672</c:v>
                </c:pt>
                <c:pt idx="4105">
                  <c:v>139.71264648437</c:v>
                </c:pt>
                <c:pt idx="4106">
                  <c:v>139.71264648437</c:v>
                </c:pt>
                <c:pt idx="4107">
                  <c:v>139.71264648437</c:v>
                </c:pt>
                <c:pt idx="4108">
                  <c:v>139.71264648437</c:v>
                </c:pt>
                <c:pt idx="4109">
                  <c:v>139.71264648437</c:v>
                </c:pt>
                <c:pt idx="4110">
                  <c:v>139.35966491699</c:v>
                </c:pt>
                <c:pt idx="4111">
                  <c:v>139.35966491699</c:v>
                </c:pt>
                <c:pt idx="4112">
                  <c:v>139.35966491699</c:v>
                </c:pt>
                <c:pt idx="4113">
                  <c:v>139.35966491699</c:v>
                </c:pt>
                <c:pt idx="4114">
                  <c:v>139.35966491699</c:v>
                </c:pt>
                <c:pt idx="4115">
                  <c:v>139.00817871094</c:v>
                </c:pt>
                <c:pt idx="4116">
                  <c:v>139.00817871094</c:v>
                </c:pt>
                <c:pt idx="4117">
                  <c:v>139.00817871094</c:v>
                </c:pt>
                <c:pt idx="4118">
                  <c:v>139.00817871094</c:v>
                </c:pt>
                <c:pt idx="4119">
                  <c:v>138.6362152099597</c:v>
                </c:pt>
                <c:pt idx="4120">
                  <c:v>138.6362152099597</c:v>
                </c:pt>
                <c:pt idx="4121">
                  <c:v>138.6362152099597</c:v>
                </c:pt>
                <c:pt idx="4122">
                  <c:v>138.6362152099597</c:v>
                </c:pt>
                <c:pt idx="4123">
                  <c:v>138.2876586914099</c:v>
                </c:pt>
                <c:pt idx="4124">
                  <c:v>138.6362152099597</c:v>
                </c:pt>
                <c:pt idx="4125">
                  <c:v>138.2876586914099</c:v>
                </c:pt>
                <c:pt idx="4126">
                  <c:v>138.2876586914099</c:v>
                </c:pt>
                <c:pt idx="4127">
                  <c:v>138.2876586914099</c:v>
                </c:pt>
                <c:pt idx="4128">
                  <c:v>138.2876586914099</c:v>
                </c:pt>
                <c:pt idx="4129">
                  <c:v>137.94053649902</c:v>
                </c:pt>
                <c:pt idx="4130">
                  <c:v>137.94053649902</c:v>
                </c:pt>
                <c:pt idx="4131">
                  <c:v>137.94053649902</c:v>
                </c:pt>
                <c:pt idx="4132">
                  <c:v>137.94053649902</c:v>
                </c:pt>
                <c:pt idx="4133">
                  <c:v>137.94053649902</c:v>
                </c:pt>
                <c:pt idx="4134">
                  <c:v>137.59478759766</c:v>
                </c:pt>
                <c:pt idx="4135">
                  <c:v>137.59478759766</c:v>
                </c:pt>
                <c:pt idx="4136">
                  <c:v>137.59478759766</c:v>
                </c:pt>
                <c:pt idx="4137">
                  <c:v>137.59478759766</c:v>
                </c:pt>
                <c:pt idx="4138">
                  <c:v>137.59478759766</c:v>
                </c:pt>
                <c:pt idx="4139">
                  <c:v>137.25045776367</c:v>
                </c:pt>
                <c:pt idx="4140">
                  <c:v>137.25045776367</c:v>
                </c:pt>
                <c:pt idx="4141">
                  <c:v>137.25045776367</c:v>
                </c:pt>
                <c:pt idx="4142">
                  <c:v>137.25045776367</c:v>
                </c:pt>
                <c:pt idx="4143">
                  <c:v>137.25045776367</c:v>
                </c:pt>
                <c:pt idx="4144">
                  <c:v>137.25045776367</c:v>
                </c:pt>
                <c:pt idx="4145">
                  <c:v>136.90753173828</c:v>
                </c:pt>
                <c:pt idx="4146">
                  <c:v>137.25045776367</c:v>
                </c:pt>
                <c:pt idx="4147">
                  <c:v>136.90753173828</c:v>
                </c:pt>
                <c:pt idx="4148">
                  <c:v>136.90753173828</c:v>
                </c:pt>
                <c:pt idx="4149">
                  <c:v>136.90753173828</c:v>
                </c:pt>
                <c:pt idx="4150">
                  <c:v>136.90753173828</c:v>
                </c:pt>
                <c:pt idx="4151">
                  <c:v>136.90753173828</c:v>
                </c:pt>
                <c:pt idx="4152">
                  <c:v>136.90753173828</c:v>
                </c:pt>
                <c:pt idx="4153">
                  <c:v>136.56600952148</c:v>
                </c:pt>
                <c:pt idx="4154">
                  <c:v>136.56600952148</c:v>
                </c:pt>
                <c:pt idx="4155">
                  <c:v>136.56600952148</c:v>
                </c:pt>
                <c:pt idx="4156">
                  <c:v>136.56600952148</c:v>
                </c:pt>
                <c:pt idx="4157">
                  <c:v>136.56600952148</c:v>
                </c:pt>
                <c:pt idx="4158">
                  <c:v>136.56600952148</c:v>
                </c:pt>
                <c:pt idx="4159">
                  <c:v>136.22584533691</c:v>
                </c:pt>
                <c:pt idx="4160">
                  <c:v>136.22584533691</c:v>
                </c:pt>
                <c:pt idx="4161">
                  <c:v>136.22584533691</c:v>
                </c:pt>
                <c:pt idx="4162">
                  <c:v>136.22584533691</c:v>
                </c:pt>
                <c:pt idx="4163">
                  <c:v>136.22584533691</c:v>
                </c:pt>
                <c:pt idx="4164">
                  <c:v>135.88706970215</c:v>
                </c:pt>
                <c:pt idx="4165">
                  <c:v>135.88706970215</c:v>
                </c:pt>
                <c:pt idx="4166">
                  <c:v>135.88706970215</c:v>
                </c:pt>
                <c:pt idx="4167">
                  <c:v>135.88706970215</c:v>
                </c:pt>
                <c:pt idx="4168">
                  <c:v>135.88706970215</c:v>
                </c:pt>
                <c:pt idx="4169">
                  <c:v>135.88706970215</c:v>
                </c:pt>
                <c:pt idx="4170">
                  <c:v>135.5496826171899</c:v>
                </c:pt>
                <c:pt idx="4171">
                  <c:v>135.88706970215</c:v>
                </c:pt>
                <c:pt idx="4172">
                  <c:v>135.88706970215</c:v>
                </c:pt>
                <c:pt idx="4173">
                  <c:v>135.5496826171899</c:v>
                </c:pt>
                <c:pt idx="4174">
                  <c:v>135.5496826171899</c:v>
                </c:pt>
                <c:pt idx="4175">
                  <c:v>135.5496826171899</c:v>
                </c:pt>
                <c:pt idx="4176">
                  <c:v>135.5496826171899</c:v>
                </c:pt>
                <c:pt idx="4177">
                  <c:v>135.5496826171899</c:v>
                </c:pt>
                <c:pt idx="4178">
                  <c:v>135.5496826171899</c:v>
                </c:pt>
                <c:pt idx="4179">
                  <c:v>135.2136230468793</c:v>
                </c:pt>
                <c:pt idx="4180">
                  <c:v>135.2136230468793</c:v>
                </c:pt>
                <c:pt idx="4181">
                  <c:v>135.2136230468793</c:v>
                </c:pt>
                <c:pt idx="4182">
                  <c:v>135.2136230468793</c:v>
                </c:pt>
                <c:pt idx="4183">
                  <c:v>135.2136230468793</c:v>
                </c:pt>
                <c:pt idx="4184">
                  <c:v>135.2136230468793</c:v>
                </c:pt>
                <c:pt idx="4185">
                  <c:v>135.2136230468793</c:v>
                </c:pt>
                <c:pt idx="4186">
                  <c:v>135.2136230468793</c:v>
                </c:pt>
                <c:pt idx="4187">
                  <c:v>135.2136230468793</c:v>
                </c:pt>
                <c:pt idx="4188">
                  <c:v>134.8789367675804</c:v>
                </c:pt>
                <c:pt idx="4189">
                  <c:v>134.8789367675804</c:v>
                </c:pt>
                <c:pt idx="4190">
                  <c:v>134.8789367675804</c:v>
                </c:pt>
                <c:pt idx="4191">
                  <c:v>134.54551696777</c:v>
                </c:pt>
                <c:pt idx="4192">
                  <c:v>134.8789367675804</c:v>
                </c:pt>
                <c:pt idx="4193">
                  <c:v>134.54551696777</c:v>
                </c:pt>
                <c:pt idx="4194">
                  <c:v>134.8789367675804</c:v>
                </c:pt>
                <c:pt idx="4195">
                  <c:v>134.54551696777</c:v>
                </c:pt>
                <c:pt idx="4196">
                  <c:v>134.54551696777</c:v>
                </c:pt>
                <c:pt idx="4197">
                  <c:v>134.54551696777</c:v>
                </c:pt>
                <c:pt idx="4198">
                  <c:v>134.54551696777</c:v>
                </c:pt>
                <c:pt idx="4199">
                  <c:v>134.54551696777</c:v>
                </c:pt>
                <c:pt idx="4200">
                  <c:v>134.54551696777</c:v>
                </c:pt>
                <c:pt idx="4201">
                  <c:v>134.54551696777</c:v>
                </c:pt>
                <c:pt idx="4202">
                  <c:v>134.54551696777</c:v>
                </c:pt>
                <c:pt idx="4203">
                  <c:v>134.54551696777</c:v>
                </c:pt>
                <c:pt idx="4204">
                  <c:v>134.54551696777</c:v>
                </c:pt>
                <c:pt idx="4205">
                  <c:v>134.54551696777</c:v>
                </c:pt>
                <c:pt idx="4206">
                  <c:v>134.54551696777</c:v>
                </c:pt>
                <c:pt idx="4207">
                  <c:v>134.2135162353491</c:v>
                </c:pt>
                <c:pt idx="4208">
                  <c:v>134.2135162353491</c:v>
                </c:pt>
                <c:pt idx="4209">
                  <c:v>134.2135162353491</c:v>
                </c:pt>
                <c:pt idx="4210">
                  <c:v>134.2135162353491</c:v>
                </c:pt>
                <c:pt idx="4211">
                  <c:v>134.2135162353491</c:v>
                </c:pt>
                <c:pt idx="4212">
                  <c:v>134.2135162353491</c:v>
                </c:pt>
                <c:pt idx="4213">
                  <c:v>134.2135162353491</c:v>
                </c:pt>
                <c:pt idx="4214">
                  <c:v>133.8828277587908</c:v>
                </c:pt>
                <c:pt idx="4215">
                  <c:v>133.8828277587908</c:v>
                </c:pt>
                <c:pt idx="4216">
                  <c:v>133.8828277587908</c:v>
                </c:pt>
                <c:pt idx="4217">
                  <c:v>133.8828277587908</c:v>
                </c:pt>
                <c:pt idx="4218">
                  <c:v>133.8828277587908</c:v>
                </c:pt>
                <c:pt idx="4219">
                  <c:v>133.5534362793</c:v>
                </c:pt>
                <c:pt idx="4220">
                  <c:v>133.8828277587908</c:v>
                </c:pt>
                <c:pt idx="4221">
                  <c:v>133.5534362793</c:v>
                </c:pt>
                <c:pt idx="4222">
                  <c:v>133.5534362793</c:v>
                </c:pt>
                <c:pt idx="4223">
                  <c:v>133.5534362793</c:v>
                </c:pt>
                <c:pt idx="4224">
                  <c:v>133.22538757324</c:v>
                </c:pt>
                <c:pt idx="4225">
                  <c:v>133.22538757324</c:v>
                </c:pt>
                <c:pt idx="4226">
                  <c:v>133.22538757324</c:v>
                </c:pt>
                <c:pt idx="4227">
                  <c:v>133.22538757324</c:v>
                </c:pt>
                <c:pt idx="4228">
                  <c:v>133.22538757324</c:v>
                </c:pt>
                <c:pt idx="4229">
                  <c:v>132.89863586426</c:v>
                </c:pt>
                <c:pt idx="4230">
                  <c:v>132.89863586426</c:v>
                </c:pt>
                <c:pt idx="4231">
                  <c:v>132.89863586426</c:v>
                </c:pt>
                <c:pt idx="4232">
                  <c:v>132.89863586426</c:v>
                </c:pt>
                <c:pt idx="4233">
                  <c:v>132.5731658935491</c:v>
                </c:pt>
                <c:pt idx="4234">
                  <c:v>132.5731658935491</c:v>
                </c:pt>
                <c:pt idx="4235">
                  <c:v>132.5731658935491</c:v>
                </c:pt>
                <c:pt idx="4236">
                  <c:v>132.5731658935491</c:v>
                </c:pt>
                <c:pt idx="4237">
                  <c:v>132.5731658935491</c:v>
                </c:pt>
                <c:pt idx="4238">
                  <c:v>132.2490386962899</c:v>
                </c:pt>
                <c:pt idx="4239">
                  <c:v>132.2490386962899</c:v>
                </c:pt>
                <c:pt idx="4240">
                  <c:v>131.92613220215</c:v>
                </c:pt>
                <c:pt idx="4241">
                  <c:v>131.92613220215</c:v>
                </c:pt>
                <c:pt idx="4242">
                  <c:v>131.92613220215</c:v>
                </c:pt>
                <c:pt idx="4243">
                  <c:v>131.92613220215</c:v>
                </c:pt>
                <c:pt idx="4244">
                  <c:v>131.92613220215</c:v>
                </c:pt>
                <c:pt idx="4245">
                  <c:v>131.6045379638699</c:v>
                </c:pt>
                <c:pt idx="4246">
                  <c:v>131.6045379638699</c:v>
                </c:pt>
                <c:pt idx="4247">
                  <c:v>131.6045379638699</c:v>
                </c:pt>
                <c:pt idx="4248">
                  <c:v>131.6045379638699</c:v>
                </c:pt>
                <c:pt idx="4249">
                  <c:v>131.28421020508</c:v>
                </c:pt>
                <c:pt idx="4250">
                  <c:v>131.28421020508</c:v>
                </c:pt>
                <c:pt idx="4251">
                  <c:v>131.28421020508</c:v>
                </c:pt>
                <c:pt idx="4252">
                  <c:v>130.96513366699</c:v>
                </c:pt>
                <c:pt idx="4253">
                  <c:v>130.96513366699</c:v>
                </c:pt>
                <c:pt idx="4254">
                  <c:v>130.96513366699</c:v>
                </c:pt>
                <c:pt idx="4255">
                  <c:v>130.96513366699</c:v>
                </c:pt>
                <c:pt idx="4256">
                  <c:v>130.96513366699</c:v>
                </c:pt>
                <c:pt idx="4257">
                  <c:v>130.6473236084</c:v>
                </c:pt>
                <c:pt idx="4258">
                  <c:v>130.6473236084</c:v>
                </c:pt>
                <c:pt idx="4259">
                  <c:v>130.6473236084</c:v>
                </c:pt>
                <c:pt idx="4260">
                  <c:v>130.6473236084</c:v>
                </c:pt>
                <c:pt idx="4261">
                  <c:v>130.3307495117204</c:v>
                </c:pt>
                <c:pt idx="4262">
                  <c:v>130.3307495117204</c:v>
                </c:pt>
                <c:pt idx="4263">
                  <c:v>130.3307495117204</c:v>
                </c:pt>
                <c:pt idx="4264">
                  <c:v>130.3307495117204</c:v>
                </c:pt>
                <c:pt idx="4265">
                  <c:v>130.01542663574</c:v>
                </c:pt>
                <c:pt idx="4266">
                  <c:v>130.01542663574</c:v>
                </c:pt>
                <c:pt idx="4267">
                  <c:v>130.01542663574</c:v>
                </c:pt>
                <c:pt idx="4268">
                  <c:v>129.70133972168</c:v>
                </c:pt>
                <c:pt idx="4269">
                  <c:v>129.70133972168</c:v>
                </c:pt>
                <c:pt idx="4270">
                  <c:v>129.70133972168</c:v>
                </c:pt>
                <c:pt idx="4271">
                  <c:v>129.70133972168</c:v>
                </c:pt>
                <c:pt idx="4272">
                  <c:v>129.36897277832</c:v>
                </c:pt>
                <c:pt idx="4273">
                  <c:v>129.36897277832</c:v>
                </c:pt>
                <c:pt idx="4274">
                  <c:v>129.36897277832</c:v>
                </c:pt>
                <c:pt idx="4275">
                  <c:v>129.36897277832</c:v>
                </c:pt>
                <c:pt idx="4276">
                  <c:v>129.36897277832</c:v>
                </c:pt>
                <c:pt idx="4277">
                  <c:v>129.0574340820308</c:v>
                </c:pt>
                <c:pt idx="4278">
                  <c:v>129.0574340820308</c:v>
                </c:pt>
                <c:pt idx="4279">
                  <c:v>129.0574340820308</c:v>
                </c:pt>
                <c:pt idx="4280">
                  <c:v>129.0574340820308</c:v>
                </c:pt>
                <c:pt idx="4281">
                  <c:v>128.7470855712899</c:v>
                </c:pt>
                <c:pt idx="4282">
                  <c:v>128.7470855712899</c:v>
                </c:pt>
                <c:pt idx="4283">
                  <c:v>128.7470855712899</c:v>
                </c:pt>
                <c:pt idx="4284">
                  <c:v>128.7470855712899</c:v>
                </c:pt>
                <c:pt idx="4285">
                  <c:v>128.43789672852</c:v>
                </c:pt>
                <c:pt idx="4286">
                  <c:v>128.43789672852</c:v>
                </c:pt>
                <c:pt idx="4287">
                  <c:v>128.43789672852</c:v>
                </c:pt>
                <c:pt idx="4288">
                  <c:v>128.43789672852</c:v>
                </c:pt>
                <c:pt idx="4289">
                  <c:v>128.1299591064499</c:v>
                </c:pt>
                <c:pt idx="4290">
                  <c:v>128.1299591064499</c:v>
                </c:pt>
                <c:pt idx="4291">
                  <c:v>128.1299591064499</c:v>
                </c:pt>
                <c:pt idx="4292">
                  <c:v>128.1299591064499</c:v>
                </c:pt>
                <c:pt idx="4293">
                  <c:v>128.1299591064499</c:v>
                </c:pt>
                <c:pt idx="4294">
                  <c:v>127.82328796387</c:v>
                </c:pt>
                <c:pt idx="4295">
                  <c:v>127.82328796387</c:v>
                </c:pt>
                <c:pt idx="4296">
                  <c:v>127.82328796387</c:v>
                </c:pt>
                <c:pt idx="4297">
                  <c:v>127.82328796387</c:v>
                </c:pt>
                <c:pt idx="4298">
                  <c:v>127.82328796387</c:v>
                </c:pt>
                <c:pt idx="4299">
                  <c:v>127.51767730713</c:v>
                </c:pt>
                <c:pt idx="4300">
                  <c:v>127.51767730713</c:v>
                </c:pt>
                <c:pt idx="4301">
                  <c:v>127.2133026123</c:v>
                </c:pt>
                <c:pt idx="4302">
                  <c:v>127.2133026123</c:v>
                </c:pt>
                <c:pt idx="4303">
                  <c:v>127.2133026123</c:v>
                </c:pt>
                <c:pt idx="4304">
                  <c:v>127.2133026123</c:v>
                </c:pt>
                <c:pt idx="4305">
                  <c:v>126.91007995605</c:v>
                </c:pt>
                <c:pt idx="4306">
                  <c:v>126.91007995605</c:v>
                </c:pt>
                <c:pt idx="4307">
                  <c:v>126.91007995605</c:v>
                </c:pt>
                <c:pt idx="4308">
                  <c:v>126.6080856323198</c:v>
                </c:pt>
                <c:pt idx="4309">
                  <c:v>126.6080856323198</c:v>
                </c:pt>
                <c:pt idx="4310">
                  <c:v>126.6080856323198</c:v>
                </c:pt>
                <c:pt idx="4311">
                  <c:v>126.3071441650402</c:v>
                </c:pt>
                <c:pt idx="4312">
                  <c:v>126.3071441650402</c:v>
                </c:pt>
                <c:pt idx="4313">
                  <c:v>126.3071441650402</c:v>
                </c:pt>
                <c:pt idx="4314">
                  <c:v>126.00750732422</c:v>
                </c:pt>
                <c:pt idx="4315">
                  <c:v>126.00750732422</c:v>
                </c:pt>
                <c:pt idx="4316">
                  <c:v>126.00750732422</c:v>
                </c:pt>
                <c:pt idx="4317">
                  <c:v>126.00750732422</c:v>
                </c:pt>
                <c:pt idx="4318">
                  <c:v>125.7089157104498</c:v>
                </c:pt>
                <c:pt idx="4319">
                  <c:v>125.7089157104498</c:v>
                </c:pt>
                <c:pt idx="4320">
                  <c:v>125.7089157104498</c:v>
                </c:pt>
                <c:pt idx="4321">
                  <c:v>125.7089157104498</c:v>
                </c:pt>
                <c:pt idx="4322">
                  <c:v>125.4114379882802</c:v>
                </c:pt>
                <c:pt idx="4323">
                  <c:v>125.4114379882802</c:v>
                </c:pt>
                <c:pt idx="4324">
                  <c:v>125.11517333984</c:v>
                </c:pt>
                <c:pt idx="4325">
                  <c:v>125.11517333984</c:v>
                </c:pt>
                <c:pt idx="4326">
                  <c:v>125.11517333984</c:v>
                </c:pt>
                <c:pt idx="4327">
                  <c:v>125.11517333984</c:v>
                </c:pt>
                <c:pt idx="4328">
                  <c:v>124.82002258301</c:v>
                </c:pt>
                <c:pt idx="4329">
                  <c:v>124.82002258301</c:v>
                </c:pt>
                <c:pt idx="4330">
                  <c:v>124.82002258301</c:v>
                </c:pt>
                <c:pt idx="4331">
                  <c:v>124.82002258301</c:v>
                </c:pt>
                <c:pt idx="4332">
                  <c:v>124.82002258301</c:v>
                </c:pt>
                <c:pt idx="4333">
                  <c:v>124.5259780883798</c:v>
                </c:pt>
                <c:pt idx="4334">
                  <c:v>124.5259780883798</c:v>
                </c:pt>
                <c:pt idx="4335">
                  <c:v>124.5259780883798</c:v>
                </c:pt>
                <c:pt idx="4336">
                  <c:v>124.5259780883798</c:v>
                </c:pt>
                <c:pt idx="4337">
                  <c:v>124.5259780883798</c:v>
                </c:pt>
                <c:pt idx="4338">
                  <c:v>124.5259780883798</c:v>
                </c:pt>
                <c:pt idx="4339">
                  <c:v>124.5259780883798</c:v>
                </c:pt>
                <c:pt idx="4340">
                  <c:v>124.2331237793004</c:v>
                </c:pt>
                <c:pt idx="4341">
                  <c:v>124.2331237793004</c:v>
                </c:pt>
                <c:pt idx="4342">
                  <c:v>124.2331237793004</c:v>
                </c:pt>
                <c:pt idx="4343">
                  <c:v>124.2331237793004</c:v>
                </c:pt>
                <c:pt idx="4344">
                  <c:v>123.9412841796902</c:v>
                </c:pt>
                <c:pt idx="4345">
                  <c:v>123.9412841796902</c:v>
                </c:pt>
                <c:pt idx="4346">
                  <c:v>123.9412841796902</c:v>
                </c:pt>
                <c:pt idx="4347">
                  <c:v>123.9412841796902</c:v>
                </c:pt>
                <c:pt idx="4348">
                  <c:v>123.6506271362296</c:v>
                </c:pt>
                <c:pt idx="4349">
                  <c:v>123.9412841796902</c:v>
                </c:pt>
                <c:pt idx="4350">
                  <c:v>123.6506271362296</c:v>
                </c:pt>
                <c:pt idx="4351">
                  <c:v>123.6506271362296</c:v>
                </c:pt>
                <c:pt idx="4352">
                  <c:v>123.6506271362296</c:v>
                </c:pt>
                <c:pt idx="4353">
                  <c:v>123.6506271362296</c:v>
                </c:pt>
                <c:pt idx="4354">
                  <c:v>123.6506271362296</c:v>
                </c:pt>
                <c:pt idx="4355">
                  <c:v>123.36096954346</c:v>
                </c:pt>
                <c:pt idx="4356">
                  <c:v>123.36096954346</c:v>
                </c:pt>
                <c:pt idx="4357">
                  <c:v>123.36096954346</c:v>
                </c:pt>
                <c:pt idx="4358">
                  <c:v>123.0724868774394</c:v>
                </c:pt>
                <c:pt idx="4359">
                  <c:v>123.0724868774394</c:v>
                </c:pt>
                <c:pt idx="4360">
                  <c:v>123.0724868774394</c:v>
                </c:pt>
                <c:pt idx="4361">
                  <c:v>122.7850875854498</c:v>
                </c:pt>
                <c:pt idx="4362">
                  <c:v>122.7850875854498</c:v>
                </c:pt>
                <c:pt idx="4363">
                  <c:v>122.7850875854498</c:v>
                </c:pt>
                <c:pt idx="4364">
                  <c:v>122.7850875854498</c:v>
                </c:pt>
                <c:pt idx="4365">
                  <c:v>122.49875640869</c:v>
                </c:pt>
                <c:pt idx="4366">
                  <c:v>122.49875640869</c:v>
                </c:pt>
                <c:pt idx="4367">
                  <c:v>122.2135086059602</c:v>
                </c:pt>
                <c:pt idx="4368">
                  <c:v>122.2135086059602</c:v>
                </c:pt>
                <c:pt idx="4369">
                  <c:v>122.2135086059602</c:v>
                </c:pt>
                <c:pt idx="4370">
                  <c:v>121.9293212890602</c:v>
                </c:pt>
                <c:pt idx="4371">
                  <c:v>121.9293212890602</c:v>
                </c:pt>
                <c:pt idx="4372">
                  <c:v>121.6462020874</c:v>
                </c:pt>
                <c:pt idx="4373">
                  <c:v>121.6462020874</c:v>
                </c:pt>
                <c:pt idx="4374">
                  <c:v>121.6462020874</c:v>
                </c:pt>
                <c:pt idx="4375">
                  <c:v>121.36413574219</c:v>
                </c:pt>
                <c:pt idx="4376">
                  <c:v>121.36413574219</c:v>
                </c:pt>
                <c:pt idx="4377">
                  <c:v>121.06558990479</c:v>
                </c:pt>
                <c:pt idx="4378">
                  <c:v>121.06558990479</c:v>
                </c:pt>
                <c:pt idx="4379">
                  <c:v>121.06558990479</c:v>
                </c:pt>
                <c:pt idx="4380">
                  <c:v>120.78567504883</c:v>
                </c:pt>
                <c:pt idx="4381">
                  <c:v>120.78567504883</c:v>
                </c:pt>
                <c:pt idx="4382">
                  <c:v>120.78567504883</c:v>
                </c:pt>
                <c:pt idx="4383">
                  <c:v>120.5067977905296</c:v>
                </c:pt>
                <c:pt idx="4384">
                  <c:v>120.5067977905296</c:v>
                </c:pt>
                <c:pt idx="4385">
                  <c:v>120.5067977905296</c:v>
                </c:pt>
                <c:pt idx="4386">
                  <c:v>120.2290573120096</c:v>
                </c:pt>
                <c:pt idx="4387">
                  <c:v>120.2290573120096</c:v>
                </c:pt>
                <c:pt idx="4388">
                  <c:v>119.9522628784198</c:v>
                </c:pt>
                <c:pt idx="4389">
                  <c:v>119.9522628784198</c:v>
                </c:pt>
                <c:pt idx="4390">
                  <c:v>119.9522628784198</c:v>
                </c:pt>
                <c:pt idx="4391">
                  <c:v>119.9522628784198</c:v>
                </c:pt>
                <c:pt idx="4392">
                  <c:v>119.9522628784198</c:v>
                </c:pt>
                <c:pt idx="4393">
                  <c:v>119.9522628784198</c:v>
                </c:pt>
                <c:pt idx="4394">
                  <c:v>119.6765060424796</c:v>
                </c:pt>
                <c:pt idx="4395">
                  <c:v>119.6765060424796</c:v>
                </c:pt>
                <c:pt idx="4396">
                  <c:v>119.6765060424796</c:v>
                </c:pt>
                <c:pt idx="4397">
                  <c:v>119.6765060424796</c:v>
                </c:pt>
                <c:pt idx="4398">
                  <c:v>119.4017791748</c:v>
                </c:pt>
                <c:pt idx="4399">
                  <c:v>119.4017791748</c:v>
                </c:pt>
                <c:pt idx="4400">
                  <c:v>119.4017791748</c:v>
                </c:pt>
                <c:pt idx="4401">
                  <c:v>119.4017791748</c:v>
                </c:pt>
                <c:pt idx="4402">
                  <c:v>119.1280746459998</c:v>
                </c:pt>
                <c:pt idx="4403">
                  <c:v>119.1280746459998</c:v>
                </c:pt>
                <c:pt idx="4404">
                  <c:v>119.1280746459998</c:v>
                </c:pt>
                <c:pt idx="4405">
                  <c:v>119.1280746459998</c:v>
                </c:pt>
                <c:pt idx="4406">
                  <c:v>119.1280746459998</c:v>
                </c:pt>
                <c:pt idx="4407">
                  <c:v>119.1280746459998</c:v>
                </c:pt>
                <c:pt idx="4408">
                  <c:v>118.8553009033198</c:v>
                </c:pt>
                <c:pt idx="4409">
                  <c:v>118.8553009033198</c:v>
                </c:pt>
                <c:pt idx="4410">
                  <c:v>118.8553009033198</c:v>
                </c:pt>
                <c:pt idx="4411">
                  <c:v>118.8553009033198</c:v>
                </c:pt>
                <c:pt idx="4412">
                  <c:v>118.8553009033198</c:v>
                </c:pt>
                <c:pt idx="4413">
                  <c:v>118.8553009033198</c:v>
                </c:pt>
                <c:pt idx="4414">
                  <c:v>118.8553009033198</c:v>
                </c:pt>
                <c:pt idx="4415">
                  <c:v>118.8553009033198</c:v>
                </c:pt>
                <c:pt idx="4416">
                  <c:v>118.58363342285</c:v>
                </c:pt>
                <c:pt idx="4417">
                  <c:v>118.58363342285</c:v>
                </c:pt>
                <c:pt idx="4418">
                  <c:v>118.58363342285</c:v>
                </c:pt>
                <c:pt idx="4419">
                  <c:v>118.58363342285</c:v>
                </c:pt>
                <c:pt idx="4420">
                  <c:v>118.58363342285</c:v>
                </c:pt>
                <c:pt idx="4421">
                  <c:v>118.3128967285199</c:v>
                </c:pt>
                <c:pt idx="4422">
                  <c:v>118.58363342285</c:v>
                </c:pt>
                <c:pt idx="4423">
                  <c:v>118.58363342285</c:v>
                </c:pt>
                <c:pt idx="4424">
                  <c:v>118.3128967285199</c:v>
                </c:pt>
                <c:pt idx="4425">
                  <c:v>118.3128967285199</c:v>
                </c:pt>
                <c:pt idx="4426">
                  <c:v>118.3128967285199</c:v>
                </c:pt>
                <c:pt idx="4427">
                  <c:v>118.3128967285199</c:v>
                </c:pt>
                <c:pt idx="4428">
                  <c:v>118.3128967285199</c:v>
                </c:pt>
                <c:pt idx="4429">
                  <c:v>118.3128967285199</c:v>
                </c:pt>
                <c:pt idx="4430">
                  <c:v>118.3128967285199</c:v>
                </c:pt>
                <c:pt idx="4431">
                  <c:v>118.3128967285199</c:v>
                </c:pt>
                <c:pt idx="4432">
                  <c:v>118.3128967285199</c:v>
                </c:pt>
                <c:pt idx="4433">
                  <c:v>118.0432510376</c:v>
                </c:pt>
                <c:pt idx="4434">
                  <c:v>118.0432510376</c:v>
                </c:pt>
                <c:pt idx="4435">
                  <c:v>118.0432510376</c:v>
                </c:pt>
                <c:pt idx="4436">
                  <c:v>118.0432510376</c:v>
                </c:pt>
                <c:pt idx="4437">
                  <c:v>118.0432510376</c:v>
                </c:pt>
                <c:pt idx="4438">
                  <c:v>118.0432510376</c:v>
                </c:pt>
                <c:pt idx="4439">
                  <c:v>118.0432510376</c:v>
                </c:pt>
                <c:pt idx="4440">
                  <c:v>118.0432510376</c:v>
                </c:pt>
                <c:pt idx="4441">
                  <c:v>117.7745285034198</c:v>
                </c:pt>
                <c:pt idx="4442">
                  <c:v>117.7745285034198</c:v>
                </c:pt>
                <c:pt idx="4443">
                  <c:v>117.7745285034198</c:v>
                </c:pt>
                <c:pt idx="4444">
                  <c:v>117.7745285034198</c:v>
                </c:pt>
                <c:pt idx="4445">
                  <c:v>117.7745285034198</c:v>
                </c:pt>
                <c:pt idx="4446">
                  <c:v>117.7745285034198</c:v>
                </c:pt>
                <c:pt idx="4447">
                  <c:v>117.7745285034198</c:v>
                </c:pt>
                <c:pt idx="4448">
                  <c:v>117.7745285034198</c:v>
                </c:pt>
                <c:pt idx="4449">
                  <c:v>117.7745285034198</c:v>
                </c:pt>
                <c:pt idx="4450">
                  <c:v>117.5067214965798</c:v>
                </c:pt>
                <c:pt idx="4451">
                  <c:v>117.5067214965798</c:v>
                </c:pt>
                <c:pt idx="4452">
                  <c:v>117.5067214965798</c:v>
                </c:pt>
                <c:pt idx="4453">
                  <c:v>117.5067214965798</c:v>
                </c:pt>
                <c:pt idx="4454">
                  <c:v>117.5067214965798</c:v>
                </c:pt>
                <c:pt idx="4455">
                  <c:v>117.2399902343702</c:v>
                </c:pt>
                <c:pt idx="4456">
                  <c:v>117.2399902343702</c:v>
                </c:pt>
                <c:pt idx="4457">
                  <c:v>117.2399902343702</c:v>
                </c:pt>
                <c:pt idx="4458">
                  <c:v>117.2399902343702</c:v>
                </c:pt>
                <c:pt idx="4459">
                  <c:v>117.2399902343702</c:v>
                </c:pt>
                <c:pt idx="4460">
                  <c:v>116.9741744995102</c:v>
                </c:pt>
                <c:pt idx="4461">
                  <c:v>117.2399902343702</c:v>
                </c:pt>
                <c:pt idx="4462">
                  <c:v>117.2399902343702</c:v>
                </c:pt>
                <c:pt idx="4463">
                  <c:v>116.9741744995102</c:v>
                </c:pt>
                <c:pt idx="4464">
                  <c:v>116.9741744995102</c:v>
                </c:pt>
                <c:pt idx="4465">
                  <c:v>116.9741744995102</c:v>
                </c:pt>
                <c:pt idx="4466">
                  <c:v>116.9741744995102</c:v>
                </c:pt>
                <c:pt idx="4467">
                  <c:v>116.7093429565396</c:v>
                </c:pt>
                <c:pt idx="4468">
                  <c:v>116.7093429565396</c:v>
                </c:pt>
                <c:pt idx="4469">
                  <c:v>116.7093429565396</c:v>
                </c:pt>
                <c:pt idx="4470">
                  <c:v>116.7093429565396</c:v>
                </c:pt>
                <c:pt idx="4471">
                  <c:v>116.7093429565396</c:v>
                </c:pt>
                <c:pt idx="4472">
                  <c:v>116.7093429565396</c:v>
                </c:pt>
                <c:pt idx="4473">
                  <c:v>116.4455032348602</c:v>
                </c:pt>
                <c:pt idx="4474">
                  <c:v>116.4455032348602</c:v>
                </c:pt>
                <c:pt idx="4475">
                  <c:v>116.4455032348602</c:v>
                </c:pt>
                <c:pt idx="4476">
                  <c:v>116.4455032348602</c:v>
                </c:pt>
                <c:pt idx="4477">
                  <c:v>116.4455032348602</c:v>
                </c:pt>
                <c:pt idx="4478">
                  <c:v>116.4455032348602</c:v>
                </c:pt>
                <c:pt idx="4479">
                  <c:v>116.1825561523396</c:v>
                </c:pt>
                <c:pt idx="4480">
                  <c:v>116.1825561523396</c:v>
                </c:pt>
                <c:pt idx="4481">
                  <c:v>116.1825561523396</c:v>
                </c:pt>
                <c:pt idx="4482">
                  <c:v>116.1825561523396</c:v>
                </c:pt>
                <c:pt idx="4483">
                  <c:v>116.1825561523396</c:v>
                </c:pt>
                <c:pt idx="4484">
                  <c:v>116.1825561523396</c:v>
                </c:pt>
                <c:pt idx="4485">
                  <c:v>115.9206695556602</c:v>
                </c:pt>
                <c:pt idx="4486">
                  <c:v>115.65967559814</c:v>
                </c:pt>
                <c:pt idx="4487">
                  <c:v>115.65967559814</c:v>
                </c:pt>
                <c:pt idx="4488">
                  <c:v>115.65967559814</c:v>
                </c:pt>
                <c:pt idx="4489">
                  <c:v>115.65967559814</c:v>
                </c:pt>
                <c:pt idx="4490">
                  <c:v>115.65967559814</c:v>
                </c:pt>
                <c:pt idx="4491">
                  <c:v>115.65967559814</c:v>
                </c:pt>
                <c:pt idx="4492">
                  <c:v>115.65967559814</c:v>
                </c:pt>
                <c:pt idx="4493">
                  <c:v>115.3995666503902</c:v>
                </c:pt>
                <c:pt idx="4494">
                  <c:v>115.3995666503902</c:v>
                </c:pt>
                <c:pt idx="4495">
                  <c:v>115.65967559814</c:v>
                </c:pt>
                <c:pt idx="4496">
                  <c:v>115.3995666503902</c:v>
                </c:pt>
                <c:pt idx="4497">
                  <c:v>115.3995666503902</c:v>
                </c:pt>
                <c:pt idx="4498">
                  <c:v>115.3995666503902</c:v>
                </c:pt>
                <c:pt idx="4499">
                  <c:v>115.3995666503902</c:v>
                </c:pt>
                <c:pt idx="4500">
                  <c:v>115.3995666503902</c:v>
                </c:pt>
                <c:pt idx="4501">
                  <c:v>115.14050292969</c:v>
                </c:pt>
                <c:pt idx="4502">
                  <c:v>115.14050292969</c:v>
                </c:pt>
                <c:pt idx="4503">
                  <c:v>115.14050292969</c:v>
                </c:pt>
                <c:pt idx="4504">
                  <c:v>115.14050292969</c:v>
                </c:pt>
                <c:pt idx="4505">
                  <c:v>115.14050292969</c:v>
                </c:pt>
                <c:pt idx="4506">
                  <c:v>115.14050292969</c:v>
                </c:pt>
                <c:pt idx="4507">
                  <c:v>114.8823242187498</c:v>
                </c:pt>
                <c:pt idx="4508">
                  <c:v>114.8823242187498</c:v>
                </c:pt>
                <c:pt idx="4509">
                  <c:v>114.8823242187498</c:v>
                </c:pt>
                <c:pt idx="4510">
                  <c:v>114.8823242187498</c:v>
                </c:pt>
                <c:pt idx="4511">
                  <c:v>114.8823242187498</c:v>
                </c:pt>
                <c:pt idx="4512">
                  <c:v>114.8823242187498</c:v>
                </c:pt>
                <c:pt idx="4513">
                  <c:v>114.6250152587896</c:v>
                </c:pt>
                <c:pt idx="4514">
                  <c:v>114.6250152587896</c:v>
                </c:pt>
                <c:pt idx="4515">
                  <c:v>114.6250152587896</c:v>
                </c:pt>
                <c:pt idx="4516">
                  <c:v>114.6250152587896</c:v>
                </c:pt>
                <c:pt idx="4517">
                  <c:v>114.6250152587896</c:v>
                </c:pt>
                <c:pt idx="4518">
                  <c:v>114.36866760254</c:v>
                </c:pt>
                <c:pt idx="4519">
                  <c:v>114.36866760254</c:v>
                </c:pt>
                <c:pt idx="4520">
                  <c:v>114.1132736206102</c:v>
                </c:pt>
                <c:pt idx="4521">
                  <c:v>114.36866760254</c:v>
                </c:pt>
                <c:pt idx="4522">
                  <c:v>114.1132736206102</c:v>
                </c:pt>
                <c:pt idx="4523">
                  <c:v>114.1132736206102</c:v>
                </c:pt>
                <c:pt idx="4524">
                  <c:v>113.8588180541996</c:v>
                </c:pt>
                <c:pt idx="4525">
                  <c:v>113.8588180541996</c:v>
                </c:pt>
                <c:pt idx="4526">
                  <c:v>113.8588180541996</c:v>
                </c:pt>
                <c:pt idx="4527">
                  <c:v>113.6052322387696</c:v>
                </c:pt>
                <c:pt idx="4528">
                  <c:v>113.6052322387696</c:v>
                </c:pt>
                <c:pt idx="4529">
                  <c:v>113.3367538452102</c:v>
                </c:pt>
                <c:pt idx="4530">
                  <c:v>113.3367538452102</c:v>
                </c:pt>
                <c:pt idx="4531">
                  <c:v>113.3367538452102</c:v>
                </c:pt>
                <c:pt idx="4532">
                  <c:v>113.3367538452102</c:v>
                </c:pt>
                <c:pt idx="4533">
                  <c:v>113.08506774902</c:v>
                </c:pt>
                <c:pt idx="4534">
                  <c:v>113.08506774902</c:v>
                </c:pt>
                <c:pt idx="4535">
                  <c:v>113.08506774902</c:v>
                </c:pt>
                <c:pt idx="4536">
                  <c:v>112.8341598510702</c:v>
                </c:pt>
                <c:pt idx="4537">
                  <c:v>112.8341598510702</c:v>
                </c:pt>
                <c:pt idx="4538">
                  <c:v>112.5842590332002</c:v>
                </c:pt>
                <c:pt idx="4539">
                  <c:v>112.5842590332002</c:v>
                </c:pt>
                <c:pt idx="4540">
                  <c:v>112.33520507812</c:v>
                </c:pt>
                <c:pt idx="4541">
                  <c:v>112.33520507812</c:v>
                </c:pt>
                <c:pt idx="4542">
                  <c:v>112.33520507812</c:v>
                </c:pt>
                <c:pt idx="4543">
                  <c:v>112.33520507812</c:v>
                </c:pt>
                <c:pt idx="4544">
                  <c:v>112.08707427979</c:v>
                </c:pt>
                <c:pt idx="4545">
                  <c:v>112.08707427979</c:v>
                </c:pt>
                <c:pt idx="4546">
                  <c:v>111.8397750854498</c:v>
                </c:pt>
                <c:pt idx="4547">
                  <c:v>111.59331512451</c:v>
                </c:pt>
                <c:pt idx="4548">
                  <c:v>111.59331512451</c:v>
                </c:pt>
                <c:pt idx="4549">
                  <c:v>111.59331512451</c:v>
                </c:pt>
                <c:pt idx="4550">
                  <c:v>111.3477630615202</c:v>
                </c:pt>
                <c:pt idx="4551">
                  <c:v>111.3477630615202</c:v>
                </c:pt>
                <c:pt idx="4552">
                  <c:v>111.3477630615202</c:v>
                </c:pt>
                <c:pt idx="4553">
                  <c:v>111.1030426025396</c:v>
                </c:pt>
                <c:pt idx="4554">
                  <c:v>111.1030426025396</c:v>
                </c:pt>
                <c:pt idx="4555">
                  <c:v>110.8592300415</c:v>
                </c:pt>
                <c:pt idx="4556">
                  <c:v>110.8592300415</c:v>
                </c:pt>
                <c:pt idx="4557">
                  <c:v>110.8592300415</c:v>
                </c:pt>
                <c:pt idx="4558">
                  <c:v>110.61623382568</c:v>
                </c:pt>
                <c:pt idx="4559">
                  <c:v>110.61623382568</c:v>
                </c:pt>
                <c:pt idx="4560">
                  <c:v>110.3741378784196</c:v>
                </c:pt>
                <c:pt idx="4561">
                  <c:v>110.3741378784196</c:v>
                </c:pt>
                <c:pt idx="4562">
                  <c:v>110.13285064697</c:v>
                </c:pt>
                <c:pt idx="4563">
                  <c:v>109.89237976074</c:v>
                </c:pt>
                <c:pt idx="4564">
                  <c:v>109.89237976074</c:v>
                </c:pt>
                <c:pt idx="4565">
                  <c:v>109.89237976074</c:v>
                </c:pt>
                <c:pt idx="4566">
                  <c:v>109.6528015136694</c:v>
                </c:pt>
                <c:pt idx="4567">
                  <c:v>109.6528015136694</c:v>
                </c:pt>
                <c:pt idx="4568">
                  <c:v>109.6528015136694</c:v>
                </c:pt>
                <c:pt idx="4569">
                  <c:v>109.4140243530302</c:v>
                </c:pt>
                <c:pt idx="4570">
                  <c:v>109.4140243530302</c:v>
                </c:pt>
                <c:pt idx="4571">
                  <c:v>109.4140243530302</c:v>
                </c:pt>
                <c:pt idx="4572">
                  <c:v>109.1761245727498</c:v>
                </c:pt>
                <c:pt idx="4573">
                  <c:v>109.1761245727498</c:v>
                </c:pt>
                <c:pt idx="4574">
                  <c:v>108.9390258789102</c:v>
                </c:pt>
                <c:pt idx="4575">
                  <c:v>108.9390258789102</c:v>
                </c:pt>
                <c:pt idx="4576">
                  <c:v>108.7027282714798</c:v>
                </c:pt>
                <c:pt idx="4577">
                  <c:v>108.7027282714798</c:v>
                </c:pt>
                <c:pt idx="4578">
                  <c:v>108.7027282714798</c:v>
                </c:pt>
                <c:pt idx="4579">
                  <c:v>108.4672241210904</c:v>
                </c:pt>
                <c:pt idx="4580">
                  <c:v>108.4672241210904</c:v>
                </c:pt>
                <c:pt idx="4581">
                  <c:v>108.2325820922896</c:v>
                </c:pt>
                <c:pt idx="4582">
                  <c:v>108.2325820922896</c:v>
                </c:pt>
                <c:pt idx="4583">
                  <c:v>108.2325820922896</c:v>
                </c:pt>
                <c:pt idx="4584">
                  <c:v>108.2325820922896</c:v>
                </c:pt>
                <c:pt idx="4585">
                  <c:v>107.76573944092</c:v>
                </c:pt>
                <c:pt idx="4586">
                  <c:v>107.76573944092</c:v>
                </c:pt>
                <c:pt idx="4587">
                  <c:v>107.76573944092</c:v>
                </c:pt>
                <c:pt idx="4588">
                  <c:v>107.76573944092</c:v>
                </c:pt>
                <c:pt idx="4589">
                  <c:v>107.76573944092</c:v>
                </c:pt>
                <c:pt idx="4590">
                  <c:v>107.53345489502</c:v>
                </c:pt>
                <c:pt idx="4591">
                  <c:v>107.53345489502</c:v>
                </c:pt>
                <c:pt idx="4592">
                  <c:v>107.53345489502</c:v>
                </c:pt>
                <c:pt idx="4593">
                  <c:v>107.53345489502</c:v>
                </c:pt>
                <c:pt idx="4594">
                  <c:v>107.3020248413102</c:v>
                </c:pt>
                <c:pt idx="4595">
                  <c:v>107.3020248413102</c:v>
                </c:pt>
                <c:pt idx="4596">
                  <c:v>107.3020248413102</c:v>
                </c:pt>
                <c:pt idx="4597">
                  <c:v>107.0713653564496</c:v>
                </c:pt>
                <c:pt idx="4598">
                  <c:v>107.0713653564496</c:v>
                </c:pt>
                <c:pt idx="4599">
                  <c:v>107.0713653564496</c:v>
                </c:pt>
                <c:pt idx="4600">
                  <c:v>107.0713653564496</c:v>
                </c:pt>
                <c:pt idx="4601">
                  <c:v>107.0713653564496</c:v>
                </c:pt>
                <c:pt idx="4602">
                  <c:v>106.8414840698202</c:v>
                </c:pt>
                <c:pt idx="4603">
                  <c:v>106.8414840698202</c:v>
                </c:pt>
                <c:pt idx="4604">
                  <c:v>106.8414840698202</c:v>
                </c:pt>
                <c:pt idx="4605">
                  <c:v>106.8414840698202</c:v>
                </c:pt>
                <c:pt idx="4606">
                  <c:v>106.8414840698202</c:v>
                </c:pt>
                <c:pt idx="4607">
                  <c:v>106.5981903076198</c:v>
                </c:pt>
                <c:pt idx="4608">
                  <c:v>106.8414840698202</c:v>
                </c:pt>
                <c:pt idx="4609">
                  <c:v>106.5981903076198</c:v>
                </c:pt>
                <c:pt idx="4610">
                  <c:v>106.5981903076198</c:v>
                </c:pt>
                <c:pt idx="4611">
                  <c:v>106.5981903076198</c:v>
                </c:pt>
                <c:pt idx="4612">
                  <c:v>106.5981903076198</c:v>
                </c:pt>
                <c:pt idx="4613">
                  <c:v>106.5981903076198</c:v>
                </c:pt>
                <c:pt idx="4614">
                  <c:v>106.5981903076198</c:v>
                </c:pt>
                <c:pt idx="4615">
                  <c:v>106.36994934082</c:v>
                </c:pt>
                <c:pt idx="4616">
                  <c:v>106.36994934082</c:v>
                </c:pt>
                <c:pt idx="4617">
                  <c:v>106.36994934082</c:v>
                </c:pt>
                <c:pt idx="4618">
                  <c:v>106.36994934082</c:v>
                </c:pt>
                <c:pt idx="4619">
                  <c:v>106.36994934082</c:v>
                </c:pt>
                <c:pt idx="4620">
                  <c:v>106.1424713134794</c:v>
                </c:pt>
                <c:pt idx="4621">
                  <c:v>106.1424713134794</c:v>
                </c:pt>
                <c:pt idx="4622">
                  <c:v>106.1424713134794</c:v>
                </c:pt>
                <c:pt idx="4623">
                  <c:v>106.1424713134794</c:v>
                </c:pt>
                <c:pt idx="4624">
                  <c:v>105.9157485961896</c:v>
                </c:pt>
                <c:pt idx="4625">
                  <c:v>105.9157485961896</c:v>
                </c:pt>
                <c:pt idx="4626">
                  <c:v>105.9157485961896</c:v>
                </c:pt>
                <c:pt idx="4627">
                  <c:v>105.9157485961896</c:v>
                </c:pt>
                <c:pt idx="4628">
                  <c:v>105.9157485961896</c:v>
                </c:pt>
                <c:pt idx="4629">
                  <c:v>105.9157485961896</c:v>
                </c:pt>
                <c:pt idx="4630">
                  <c:v>105.9157485961896</c:v>
                </c:pt>
                <c:pt idx="4631">
                  <c:v>105.9157485961896</c:v>
                </c:pt>
                <c:pt idx="4632">
                  <c:v>105.9157485961896</c:v>
                </c:pt>
                <c:pt idx="4633">
                  <c:v>105.9157485961896</c:v>
                </c:pt>
                <c:pt idx="4634">
                  <c:v>105.9157485961896</c:v>
                </c:pt>
                <c:pt idx="4635">
                  <c:v>105.9157485961896</c:v>
                </c:pt>
                <c:pt idx="4636">
                  <c:v>105.9157485961896</c:v>
                </c:pt>
                <c:pt idx="4637">
                  <c:v>105.9157485961896</c:v>
                </c:pt>
                <c:pt idx="4638">
                  <c:v>105.9157485961896</c:v>
                </c:pt>
                <c:pt idx="4639">
                  <c:v>105.6897888183594</c:v>
                </c:pt>
                <c:pt idx="4640">
                  <c:v>105.6897888183594</c:v>
                </c:pt>
                <c:pt idx="4641">
                  <c:v>105.6897888183594</c:v>
                </c:pt>
                <c:pt idx="4642">
                  <c:v>105.6897888183594</c:v>
                </c:pt>
                <c:pt idx="4643">
                  <c:v>105.6897888183594</c:v>
                </c:pt>
                <c:pt idx="4644">
                  <c:v>105.4646530151404</c:v>
                </c:pt>
                <c:pt idx="4645">
                  <c:v>105.6897888183594</c:v>
                </c:pt>
                <c:pt idx="4646">
                  <c:v>105.4646530151404</c:v>
                </c:pt>
                <c:pt idx="4647">
                  <c:v>105.6897888183594</c:v>
                </c:pt>
                <c:pt idx="4648">
                  <c:v>105.4646530151404</c:v>
                </c:pt>
                <c:pt idx="4649">
                  <c:v>105.4646530151404</c:v>
                </c:pt>
                <c:pt idx="4650">
                  <c:v>105.4646530151404</c:v>
                </c:pt>
                <c:pt idx="4651">
                  <c:v>105.4646530151404</c:v>
                </c:pt>
                <c:pt idx="4652">
                  <c:v>105.2402725219702</c:v>
                </c:pt>
                <c:pt idx="4653">
                  <c:v>105.2402725219702</c:v>
                </c:pt>
                <c:pt idx="4654">
                  <c:v>105.2402725219702</c:v>
                </c:pt>
                <c:pt idx="4655">
                  <c:v>105.01664733887</c:v>
                </c:pt>
                <c:pt idx="4656">
                  <c:v>105.2402725219702</c:v>
                </c:pt>
                <c:pt idx="4657">
                  <c:v>105.01664733887</c:v>
                </c:pt>
                <c:pt idx="4658">
                  <c:v>105.01664733887</c:v>
                </c:pt>
                <c:pt idx="4659">
                  <c:v>105.01664733887</c:v>
                </c:pt>
                <c:pt idx="4660">
                  <c:v>104.79376220703</c:v>
                </c:pt>
                <c:pt idx="4661">
                  <c:v>104.79376220703</c:v>
                </c:pt>
                <c:pt idx="4662">
                  <c:v>104.79376220703</c:v>
                </c:pt>
                <c:pt idx="4663">
                  <c:v>104.79376220703</c:v>
                </c:pt>
                <c:pt idx="4664">
                  <c:v>104.5716171264596</c:v>
                </c:pt>
                <c:pt idx="4665">
                  <c:v>104.5716171264596</c:v>
                </c:pt>
                <c:pt idx="4666">
                  <c:v>104.5716171264596</c:v>
                </c:pt>
                <c:pt idx="4667">
                  <c:v>104.5716171264596</c:v>
                </c:pt>
                <c:pt idx="4668">
                  <c:v>104.35021972656</c:v>
                </c:pt>
                <c:pt idx="4669">
                  <c:v>104.1296310424796</c:v>
                </c:pt>
                <c:pt idx="4670">
                  <c:v>104.1296310424796</c:v>
                </c:pt>
                <c:pt idx="4671">
                  <c:v>104.1296310424796</c:v>
                </c:pt>
                <c:pt idx="4672">
                  <c:v>103.9096984863302</c:v>
                </c:pt>
                <c:pt idx="4673">
                  <c:v>103.9096984863302</c:v>
                </c:pt>
                <c:pt idx="4674">
                  <c:v>103.69050598145</c:v>
                </c:pt>
                <c:pt idx="4675">
                  <c:v>103.69050598145</c:v>
                </c:pt>
                <c:pt idx="4676">
                  <c:v>103.69050598145</c:v>
                </c:pt>
                <c:pt idx="4677">
                  <c:v>103.47211456299</c:v>
                </c:pt>
                <c:pt idx="4678">
                  <c:v>103.47211456299</c:v>
                </c:pt>
                <c:pt idx="4679">
                  <c:v>103.25437164307</c:v>
                </c:pt>
                <c:pt idx="4680">
                  <c:v>103.25437164307</c:v>
                </c:pt>
                <c:pt idx="4681">
                  <c:v>103.25437164307</c:v>
                </c:pt>
                <c:pt idx="4682">
                  <c:v>103.25437164307</c:v>
                </c:pt>
                <c:pt idx="4683">
                  <c:v>103.03743743896</c:v>
                </c:pt>
                <c:pt idx="4684">
                  <c:v>103.03743743896</c:v>
                </c:pt>
                <c:pt idx="4685">
                  <c:v>102.82121276855</c:v>
                </c:pt>
                <c:pt idx="4686">
                  <c:v>102.82121276855</c:v>
                </c:pt>
                <c:pt idx="4687">
                  <c:v>102.60564422607</c:v>
                </c:pt>
                <c:pt idx="4688">
                  <c:v>102.60564422607</c:v>
                </c:pt>
                <c:pt idx="4689">
                  <c:v>102.60564422607</c:v>
                </c:pt>
                <c:pt idx="4690">
                  <c:v>102.3908538818402</c:v>
                </c:pt>
                <c:pt idx="4691">
                  <c:v>102.3908538818402</c:v>
                </c:pt>
                <c:pt idx="4692">
                  <c:v>102.1767883300794</c:v>
                </c:pt>
                <c:pt idx="4693">
                  <c:v>102.1767883300794</c:v>
                </c:pt>
                <c:pt idx="4694">
                  <c:v>102.1767883300794</c:v>
                </c:pt>
                <c:pt idx="4695">
                  <c:v>101.96335601807</c:v>
                </c:pt>
                <c:pt idx="4696">
                  <c:v>101.96335601807</c:v>
                </c:pt>
                <c:pt idx="4697">
                  <c:v>101.96335601807</c:v>
                </c:pt>
                <c:pt idx="4698">
                  <c:v>101.7507019043</c:v>
                </c:pt>
                <c:pt idx="4699">
                  <c:v>101.7507019043</c:v>
                </c:pt>
                <c:pt idx="4700">
                  <c:v>101.7507019043</c:v>
                </c:pt>
                <c:pt idx="4701">
                  <c:v>101.53868103027</c:v>
                </c:pt>
                <c:pt idx="4702">
                  <c:v>101.53868103027</c:v>
                </c:pt>
                <c:pt idx="4703">
                  <c:v>101.53868103027</c:v>
                </c:pt>
                <c:pt idx="4704">
                  <c:v>101.3274383544894</c:v>
                </c:pt>
                <c:pt idx="4705">
                  <c:v>101.3274383544894</c:v>
                </c:pt>
                <c:pt idx="4706">
                  <c:v>101.3274383544894</c:v>
                </c:pt>
                <c:pt idx="4707">
                  <c:v>101.1168289184596</c:v>
                </c:pt>
                <c:pt idx="4708">
                  <c:v>101.1168289184596</c:v>
                </c:pt>
                <c:pt idx="4709">
                  <c:v>101.1168289184596</c:v>
                </c:pt>
                <c:pt idx="4710">
                  <c:v>100.9069137573202</c:v>
                </c:pt>
                <c:pt idx="4711">
                  <c:v>100.9069137573202</c:v>
                </c:pt>
                <c:pt idx="4712">
                  <c:v>100.69769287109</c:v>
                </c:pt>
                <c:pt idx="4713">
                  <c:v>100.69769287109</c:v>
                </c:pt>
                <c:pt idx="4714">
                  <c:v>100.69769287109</c:v>
                </c:pt>
                <c:pt idx="4715">
                  <c:v>100.69769287109</c:v>
                </c:pt>
                <c:pt idx="4716">
                  <c:v>100.69769287109</c:v>
                </c:pt>
                <c:pt idx="4717">
                  <c:v>100.47618103027</c:v>
                </c:pt>
                <c:pt idx="4718">
                  <c:v>100.47618103027</c:v>
                </c:pt>
                <c:pt idx="4719">
                  <c:v>100.2684478759798</c:v>
                </c:pt>
                <c:pt idx="4720">
                  <c:v>100.2684478759798</c:v>
                </c:pt>
                <c:pt idx="4721">
                  <c:v>100.2684478759798</c:v>
                </c:pt>
                <c:pt idx="4722">
                  <c:v>100.2684478759798</c:v>
                </c:pt>
                <c:pt idx="4723">
                  <c:v>100.06131744385</c:v>
                </c:pt>
                <c:pt idx="4724">
                  <c:v>100.06131744385</c:v>
                </c:pt>
                <c:pt idx="4725">
                  <c:v>100.06131744385</c:v>
                </c:pt>
                <c:pt idx="4726">
                  <c:v>99.85488128662058</c:v>
                </c:pt>
                <c:pt idx="4727">
                  <c:v>99.85488128662058</c:v>
                </c:pt>
                <c:pt idx="4728">
                  <c:v>99.649124145508</c:v>
                </c:pt>
                <c:pt idx="4729">
                  <c:v>99.649124145508</c:v>
                </c:pt>
                <c:pt idx="4730">
                  <c:v>99.649124145508</c:v>
                </c:pt>
                <c:pt idx="4731">
                  <c:v>99.443977355957</c:v>
                </c:pt>
                <c:pt idx="4732">
                  <c:v>99.443977355957</c:v>
                </c:pt>
                <c:pt idx="4733">
                  <c:v>99.443977355957</c:v>
                </c:pt>
                <c:pt idx="4734">
                  <c:v>99.443977355957</c:v>
                </c:pt>
                <c:pt idx="4735">
                  <c:v>99.23958587646456</c:v>
                </c:pt>
                <c:pt idx="4736">
                  <c:v>99.23958587646456</c:v>
                </c:pt>
                <c:pt idx="4737">
                  <c:v>99.035789489746</c:v>
                </c:pt>
                <c:pt idx="4738">
                  <c:v>99.035789489746</c:v>
                </c:pt>
                <c:pt idx="4739">
                  <c:v>99.035789489746</c:v>
                </c:pt>
                <c:pt idx="4740">
                  <c:v>98.8326721191406</c:v>
                </c:pt>
                <c:pt idx="4741">
                  <c:v>98.8326721191406</c:v>
                </c:pt>
                <c:pt idx="4742">
                  <c:v>98.8326721191406</c:v>
                </c:pt>
                <c:pt idx="4743">
                  <c:v>98.8326721191406</c:v>
                </c:pt>
                <c:pt idx="4744">
                  <c:v>98.8326721191406</c:v>
                </c:pt>
                <c:pt idx="4745">
                  <c:v>98.63022613525395</c:v>
                </c:pt>
                <c:pt idx="4746">
                  <c:v>98.63022613525395</c:v>
                </c:pt>
                <c:pt idx="4747">
                  <c:v>98.42837524414098</c:v>
                </c:pt>
                <c:pt idx="4748">
                  <c:v>98.42837524414098</c:v>
                </c:pt>
                <c:pt idx="4749">
                  <c:v>98.42837524414098</c:v>
                </c:pt>
                <c:pt idx="4750">
                  <c:v>98.22725677490227</c:v>
                </c:pt>
                <c:pt idx="4751">
                  <c:v>98.22725677490227</c:v>
                </c:pt>
                <c:pt idx="4752">
                  <c:v>98.22725677490227</c:v>
                </c:pt>
                <c:pt idx="4753">
                  <c:v>98.0267410278316</c:v>
                </c:pt>
                <c:pt idx="4754">
                  <c:v>98.0267410278316</c:v>
                </c:pt>
                <c:pt idx="4755">
                  <c:v>98.0267410278316</c:v>
                </c:pt>
                <c:pt idx="4756">
                  <c:v>98.0267410278316</c:v>
                </c:pt>
                <c:pt idx="4757">
                  <c:v>97.82688140869058</c:v>
                </c:pt>
                <c:pt idx="4758">
                  <c:v>97.82688140869058</c:v>
                </c:pt>
                <c:pt idx="4759">
                  <c:v>97.82688140869058</c:v>
                </c:pt>
                <c:pt idx="4760">
                  <c:v>97.82688140869058</c:v>
                </c:pt>
                <c:pt idx="4761">
                  <c:v>97.62767791747956</c:v>
                </c:pt>
                <c:pt idx="4762">
                  <c:v>97.62767791747956</c:v>
                </c:pt>
                <c:pt idx="4763">
                  <c:v>97.62767791747956</c:v>
                </c:pt>
                <c:pt idx="4764">
                  <c:v>97.62767791747956</c:v>
                </c:pt>
                <c:pt idx="4765">
                  <c:v>97.42913818359359</c:v>
                </c:pt>
                <c:pt idx="4766">
                  <c:v>97.42913818359359</c:v>
                </c:pt>
                <c:pt idx="4767">
                  <c:v>97.42913818359359</c:v>
                </c:pt>
                <c:pt idx="4768">
                  <c:v>97.23117828369098</c:v>
                </c:pt>
                <c:pt idx="4769">
                  <c:v>97.23117828369098</c:v>
                </c:pt>
                <c:pt idx="4770">
                  <c:v>97.23117828369098</c:v>
                </c:pt>
                <c:pt idx="4771">
                  <c:v>97.23117828369098</c:v>
                </c:pt>
                <c:pt idx="4772">
                  <c:v>97.23117828369098</c:v>
                </c:pt>
                <c:pt idx="4773">
                  <c:v>97.23117828369098</c:v>
                </c:pt>
                <c:pt idx="4774">
                  <c:v>97.03387451171895</c:v>
                </c:pt>
                <c:pt idx="4775">
                  <c:v>97.03387451171895</c:v>
                </c:pt>
                <c:pt idx="4776">
                  <c:v>97.03387451171895</c:v>
                </c:pt>
                <c:pt idx="4777">
                  <c:v>96.83715057373</c:v>
                </c:pt>
                <c:pt idx="4778">
                  <c:v>96.83715057373</c:v>
                </c:pt>
                <c:pt idx="4779">
                  <c:v>96.83715057373</c:v>
                </c:pt>
                <c:pt idx="4780">
                  <c:v>96.83715057373</c:v>
                </c:pt>
                <c:pt idx="4781">
                  <c:v>96.83715057373</c:v>
                </c:pt>
                <c:pt idx="4782">
                  <c:v>96.83715057373</c:v>
                </c:pt>
                <c:pt idx="4783">
                  <c:v>96.641143798828</c:v>
                </c:pt>
                <c:pt idx="4784">
                  <c:v>96.641143798828</c:v>
                </c:pt>
                <c:pt idx="4785">
                  <c:v>96.641143798828</c:v>
                </c:pt>
                <c:pt idx="4786">
                  <c:v>96.445709228516</c:v>
                </c:pt>
                <c:pt idx="4787">
                  <c:v>96.445709228516</c:v>
                </c:pt>
                <c:pt idx="4788">
                  <c:v>96.445709228516</c:v>
                </c:pt>
                <c:pt idx="4789">
                  <c:v>96.445709228516</c:v>
                </c:pt>
                <c:pt idx="4790">
                  <c:v>96.250915527344</c:v>
                </c:pt>
                <c:pt idx="4791">
                  <c:v>96.250915527344</c:v>
                </c:pt>
                <c:pt idx="4792">
                  <c:v>96.250915527344</c:v>
                </c:pt>
                <c:pt idx="4793">
                  <c:v>96.250915527344</c:v>
                </c:pt>
                <c:pt idx="4794">
                  <c:v>96.05670166015598</c:v>
                </c:pt>
                <c:pt idx="4795">
                  <c:v>95.863121032715</c:v>
                </c:pt>
                <c:pt idx="4796">
                  <c:v>95.863121032715</c:v>
                </c:pt>
                <c:pt idx="4797">
                  <c:v>95.863121032715</c:v>
                </c:pt>
                <c:pt idx="4798">
                  <c:v>95.863121032715</c:v>
                </c:pt>
                <c:pt idx="4799">
                  <c:v>95.67018127441359</c:v>
                </c:pt>
                <c:pt idx="4800">
                  <c:v>95.863121032715</c:v>
                </c:pt>
                <c:pt idx="4801">
                  <c:v>95.67018127441359</c:v>
                </c:pt>
                <c:pt idx="4802">
                  <c:v>95.67018127441359</c:v>
                </c:pt>
                <c:pt idx="4803">
                  <c:v>95.47787475585895</c:v>
                </c:pt>
                <c:pt idx="4804">
                  <c:v>95.47787475585895</c:v>
                </c:pt>
                <c:pt idx="4805">
                  <c:v>95.47787475585895</c:v>
                </c:pt>
                <c:pt idx="4806">
                  <c:v>95.47787475585895</c:v>
                </c:pt>
                <c:pt idx="4807">
                  <c:v>95.47787475585895</c:v>
                </c:pt>
                <c:pt idx="4808">
                  <c:v>95.47787475585895</c:v>
                </c:pt>
                <c:pt idx="4809">
                  <c:v>95.28613281249933</c:v>
                </c:pt>
                <c:pt idx="4810">
                  <c:v>95.28613281249933</c:v>
                </c:pt>
                <c:pt idx="4811">
                  <c:v>95.28613281249933</c:v>
                </c:pt>
                <c:pt idx="4812">
                  <c:v>95.09494781494098</c:v>
                </c:pt>
                <c:pt idx="4813">
                  <c:v>95.28613281249933</c:v>
                </c:pt>
                <c:pt idx="4814">
                  <c:v>95.09494781494098</c:v>
                </c:pt>
                <c:pt idx="4815">
                  <c:v>95.09494781494098</c:v>
                </c:pt>
                <c:pt idx="4816">
                  <c:v>95.09494781494098</c:v>
                </c:pt>
                <c:pt idx="4817">
                  <c:v>94.89256286621098</c:v>
                </c:pt>
                <c:pt idx="4818">
                  <c:v>94.89256286621098</c:v>
                </c:pt>
                <c:pt idx="4819">
                  <c:v>94.89256286621098</c:v>
                </c:pt>
                <c:pt idx="4820">
                  <c:v>94.702659606934</c:v>
                </c:pt>
                <c:pt idx="4821">
                  <c:v>94.702659606934</c:v>
                </c:pt>
                <c:pt idx="4822">
                  <c:v>94.702659606934</c:v>
                </c:pt>
                <c:pt idx="4823">
                  <c:v>94.702659606934</c:v>
                </c:pt>
                <c:pt idx="4824">
                  <c:v>94.513305664063</c:v>
                </c:pt>
                <c:pt idx="4825">
                  <c:v>94.513305664063</c:v>
                </c:pt>
                <c:pt idx="4826">
                  <c:v>94.32464599609395</c:v>
                </c:pt>
                <c:pt idx="4827">
                  <c:v>94.32464599609395</c:v>
                </c:pt>
                <c:pt idx="4828">
                  <c:v>94.32464599609395</c:v>
                </c:pt>
                <c:pt idx="4829">
                  <c:v>94.32464599609395</c:v>
                </c:pt>
                <c:pt idx="4830">
                  <c:v>94.136528015137</c:v>
                </c:pt>
                <c:pt idx="4831">
                  <c:v>94.136528015137</c:v>
                </c:pt>
                <c:pt idx="4832">
                  <c:v>94.136528015137</c:v>
                </c:pt>
                <c:pt idx="4833">
                  <c:v>93.9489669799802</c:v>
                </c:pt>
                <c:pt idx="4834">
                  <c:v>93.9489669799802</c:v>
                </c:pt>
                <c:pt idx="4835">
                  <c:v>93.9489669799802</c:v>
                </c:pt>
                <c:pt idx="4836">
                  <c:v>93.762023925781</c:v>
                </c:pt>
                <c:pt idx="4837">
                  <c:v>93.575691223145</c:v>
                </c:pt>
                <c:pt idx="4838">
                  <c:v>93.575691223145</c:v>
                </c:pt>
                <c:pt idx="4839">
                  <c:v>93.575691223145</c:v>
                </c:pt>
                <c:pt idx="4840">
                  <c:v>93.38990020751993</c:v>
                </c:pt>
                <c:pt idx="4841">
                  <c:v>93.204650878906</c:v>
                </c:pt>
                <c:pt idx="4842">
                  <c:v>93.204650878906</c:v>
                </c:pt>
                <c:pt idx="4843">
                  <c:v>93.204650878906</c:v>
                </c:pt>
                <c:pt idx="4844">
                  <c:v>93.02007293701161</c:v>
                </c:pt>
                <c:pt idx="4845">
                  <c:v>92.83597564697298</c:v>
                </c:pt>
                <c:pt idx="4846">
                  <c:v>92.83597564697298</c:v>
                </c:pt>
                <c:pt idx="4847">
                  <c:v>92.83597564697298</c:v>
                </c:pt>
                <c:pt idx="4848">
                  <c:v>92.652473449707</c:v>
                </c:pt>
                <c:pt idx="4849">
                  <c:v>92.469573974609</c:v>
                </c:pt>
                <c:pt idx="4850">
                  <c:v>92.469573974609</c:v>
                </c:pt>
                <c:pt idx="4851">
                  <c:v>92.469573974609</c:v>
                </c:pt>
                <c:pt idx="4852">
                  <c:v>92.287200927734</c:v>
                </c:pt>
                <c:pt idx="4853">
                  <c:v>92.1054306030266</c:v>
                </c:pt>
                <c:pt idx="4854">
                  <c:v>92.1054306030266</c:v>
                </c:pt>
                <c:pt idx="4855">
                  <c:v>92.1054306030266</c:v>
                </c:pt>
                <c:pt idx="4856">
                  <c:v>91.92418670654298</c:v>
                </c:pt>
                <c:pt idx="4857">
                  <c:v>91.743469238281</c:v>
                </c:pt>
                <c:pt idx="4858">
                  <c:v>91.743469238281</c:v>
                </c:pt>
                <c:pt idx="4859">
                  <c:v>91.743469238281</c:v>
                </c:pt>
                <c:pt idx="4860">
                  <c:v>91.56334686279271</c:v>
                </c:pt>
                <c:pt idx="4861">
                  <c:v>91.38380432128895</c:v>
                </c:pt>
                <c:pt idx="4862">
                  <c:v>91.38380432128895</c:v>
                </c:pt>
                <c:pt idx="4863">
                  <c:v>91.38380432128895</c:v>
                </c:pt>
                <c:pt idx="4864">
                  <c:v>91.20478820800798</c:v>
                </c:pt>
                <c:pt idx="4865">
                  <c:v>91.20478820800798</c:v>
                </c:pt>
                <c:pt idx="4866">
                  <c:v>91.02629089355459</c:v>
                </c:pt>
                <c:pt idx="4867">
                  <c:v>91.02629089355459</c:v>
                </c:pt>
                <c:pt idx="4868">
                  <c:v>90.84838104247956</c:v>
                </c:pt>
                <c:pt idx="4869">
                  <c:v>90.84838104247956</c:v>
                </c:pt>
                <c:pt idx="4870">
                  <c:v>90.67098236083956</c:v>
                </c:pt>
                <c:pt idx="4871">
                  <c:v>90.67098236083956</c:v>
                </c:pt>
                <c:pt idx="4872">
                  <c:v>90.494094848633</c:v>
                </c:pt>
                <c:pt idx="4873">
                  <c:v>90.494094848633</c:v>
                </c:pt>
                <c:pt idx="4874">
                  <c:v>90.494094848633</c:v>
                </c:pt>
                <c:pt idx="4875">
                  <c:v>90.31778717040956</c:v>
                </c:pt>
                <c:pt idx="4876">
                  <c:v>90.31778717040956</c:v>
                </c:pt>
                <c:pt idx="4877">
                  <c:v>90.31778717040956</c:v>
                </c:pt>
                <c:pt idx="4878">
                  <c:v>90.31778717040956</c:v>
                </c:pt>
                <c:pt idx="4879">
                  <c:v>90.142059326172</c:v>
                </c:pt>
                <c:pt idx="4880">
                  <c:v>89.966773986816</c:v>
                </c:pt>
                <c:pt idx="4881">
                  <c:v>89.966773986816</c:v>
                </c:pt>
                <c:pt idx="4882">
                  <c:v>89.966773986816</c:v>
                </c:pt>
                <c:pt idx="4883">
                  <c:v>89.966773986816</c:v>
                </c:pt>
                <c:pt idx="4884">
                  <c:v>89.79205322265598</c:v>
                </c:pt>
                <c:pt idx="4885">
                  <c:v>89.607009887695</c:v>
                </c:pt>
                <c:pt idx="4886">
                  <c:v>89.607009887695</c:v>
                </c:pt>
                <c:pt idx="4887">
                  <c:v>89.43338775634798</c:v>
                </c:pt>
                <c:pt idx="4888">
                  <c:v>89.43338775634798</c:v>
                </c:pt>
                <c:pt idx="4889">
                  <c:v>89.2602615356452</c:v>
                </c:pt>
                <c:pt idx="4890">
                  <c:v>89.2602615356452</c:v>
                </c:pt>
                <c:pt idx="4891">
                  <c:v>89.08770751953058</c:v>
                </c:pt>
                <c:pt idx="4892">
                  <c:v>89.08770751953058</c:v>
                </c:pt>
                <c:pt idx="4893">
                  <c:v>89.08770751953058</c:v>
                </c:pt>
                <c:pt idx="4894">
                  <c:v>88.91558074951228</c:v>
                </c:pt>
                <c:pt idx="4895">
                  <c:v>88.91558074951228</c:v>
                </c:pt>
                <c:pt idx="4896">
                  <c:v>88.7440795898443</c:v>
                </c:pt>
                <c:pt idx="4897">
                  <c:v>88.7440795898443</c:v>
                </c:pt>
                <c:pt idx="4898">
                  <c:v>88.57301330566395</c:v>
                </c:pt>
                <c:pt idx="4899">
                  <c:v>88.57301330566395</c:v>
                </c:pt>
                <c:pt idx="4900">
                  <c:v>88.4025039672852</c:v>
                </c:pt>
                <c:pt idx="4901">
                  <c:v>88.4025039672852</c:v>
                </c:pt>
                <c:pt idx="4902">
                  <c:v>88.4025039672852</c:v>
                </c:pt>
                <c:pt idx="4903">
                  <c:v>88.23248291015558</c:v>
                </c:pt>
                <c:pt idx="4904">
                  <c:v>88.23248291015558</c:v>
                </c:pt>
                <c:pt idx="4905">
                  <c:v>88.23248291015558</c:v>
                </c:pt>
                <c:pt idx="4906">
                  <c:v>88.23248291015558</c:v>
                </c:pt>
                <c:pt idx="4907">
                  <c:v>88.06301116943395</c:v>
                </c:pt>
                <c:pt idx="4908">
                  <c:v>88.06301116943395</c:v>
                </c:pt>
                <c:pt idx="4909">
                  <c:v>87.89397430419895</c:v>
                </c:pt>
                <c:pt idx="4910">
                  <c:v>87.89397430419895</c:v>
                </c:pt>
                <c:pt idx="4911">
                  <c:v>87.89397430419895</c:v>
                </c:pt>
                <c:pt idx="4912">
                  <c:v>87.725479125977</c:v>
                </c:pt>
                <c:pt idx="4913">
                  <c:v>87.725479125977</c:v>
                </c:pt>
                <c:pt idx="4914">
                  <c:v>87.725479125977</c:v>
                </c:pt>
                <c:pt idx="4915">
                  <c:v>87.725479125977</c:v>
                </c:pt>
                <c:pt idx="4916">
                  <c:v>87.725479125977</c:v>
                </c:pt>
                <c:pt idx="4917">
                  <c:v>87.55747222900395</c:v>
                </c:pt>
                <c:pt idx="4918">
                  <c:v>87.55747222900395</c:v>
                </c:pt>
                <c:pt idx="4919">
                  <c:v>87.55747222900395</c:v>
                </c:pt>
                <c:pt idx="4920">
                  <c:v>87.39000701904298</c:v>
                </c:pt>
                <c:pt idx="4921">
                  <c:v>87.222969055176</c:v>
                </c:pt>
                <c:pt idx="4922">
                  <c:v>87.222969055176</c:v>
                </c:pt>
                <c:pt idx="4923">
                  <c:v>87.05646514892598</c:v>
                </c:pt>
                <c:pt idx="4924">
                  <c:v>87.222969055176</c:v>
                </c:pt>
                <c:pt idx="4925">
                  <c:v>87.05646514892598</c:v>
                </c:pt>
                <c:pt idx="4926">
                  <c:v>87.05646514892598</c:v>
                </c:pt>
                <c:pt idx="4927">
                  <c:v>87.05646514892598</c:v>
                </c:pt>
                <c:pt idx="4928">
                  <c:v>87.05646514892598</c:v>
                </c:pt>
                <c:pt idx="4929">
                  <c:v>86.89044952392598</c:v>
                </c:pt>
                <c:pt idx="4930">
                  <c:v>86.72496795654298</c:v>
                </c:pt>
                <c:pt idx="4931">
                  <c:v>86.72496795654298</c:v>
                </c:pt>
                <c:pt idx="4932">
                  <c:v>86.55989837646432</c:v>
                </c:pt>
                <c:pt idx="4933">
                  <c:v>86.55989837646432</c:v>
                </c:pt>
                <c:pt idx="4934">
                  <c:v>86.55989837646432</c:v>
                </c:pt>
                <c:pt idx="4935">
                  <c:v>86.55989837646432</c:v>
                </c:pt>
                <c:pt idx="4936">
                  <c:v>86.72496795654298</c:v>
                </c:pt>
                <c:pt idx="4937">
                  <c:v>86.89044952392598</c:v>
                </c:pt>
                <c:pt idx="4938">
                  <c:v>86.72496795654298</c:v>
                </c:pt>
                <c:pt idx="4939">
                  <c:v>86.89044952392598</c:v>
                </c:pt>
                <c:pt idx="4940">
                  <c:v>86.89044952392598</c:v>
                </c:pt>
                <c:pt idx="4941">
                  <c:v>86.89044952392598</c:v>
                </c:pt>
                <c:pt idx="4942">
                  <c:v>87.05646514892598</c:v>
                </c:pt>
                <c:pt idx="4943">
                  <c:v>86.89044952392598</c:v>
                </c:pt>
                <c:pt idx="4944">
                  <c:v>86.89044952392598</c:v>
                </c:pt>
                <c:pt idx="4945">
                  <c:v>86.89044952392598</c:v>
                </c:pt>
                <c:pt idx="4946">
                  <c:v>86.72496795654298</c:v>
                </c:pt>
                <c:pt idx="4947">
                  <c:v>86.72496795654298</c:v>
                </c:pt>
                <c:pt idx="4948">
                  <c:v>86.72496795654298</c:v>
                </c:pt>
                <c:pt idx="4949">
                  <c:v>86.55989837646432</c:v>
                </c:pt>
                <c:pt idx="4950">
                  <c:v>86.55989837646432</c:v>
                </c:pt>
                <c:pt idx="4951">
                  <c:v>86.39536285400359</c:v>
                </c:pt>
                <c:pt idx="4952">
                  <c:v>86.39536285400359</c:v>
                </c:pt>
                <c:pt idx="4953">
                  <c:v>86.23130035400395</c:v>
                </c:pt>
                <c:pt idx="4954">
                  <c:v>86.06771087646456</c:v>
                </c:pt>
                <c:pt idx="4955">
                  <c:v>86.06771087646456</c:v>
                </c:pt>
                <c:pt idx="4956">
                  <c:v>85.9045944213875</c:v>
                </c:pt>
                <c:pt idx="4957">
                  <c:v>85.9045944213875</c:v>
                </c:pt>
                <c:pt idx="4958">
                  <c:v>85.57981109619058</c:v>
                </c:pt>
                <c:pt idx="4959">
                  <c:v>85.41815185546895</c:v>
                </c:pt>
                <c:pt idx="4960">
                  <c:v>85.256958007812</c:v>
                </c:pt>
                <c:pt idx="4961">
                  <c:v>85.096221923828</c:v>
                </c:pt>
                <c:pt idx="4962">
                  <c:v>84.9259338378906</c:v>
                </c:pt>
                <c:pt idx="4963">
                  <c:v>84.76619720459</c:v>
                </c:pt>
                <c:pt idx="4964">
                  <c:v>84.60684967041</c:v>
                </c:pt>
                <c:pt idx="4965">
                  <c:v>84.60684967041</c:v>
                </c:pt>
                <c:pt idx="4966">
                  <c:v>84.2896499633793</c:v>
                </c:pt>
                <c:pt idx="4967">
                  <c:v>84.2896499633793</c:v>
                </c:pt>
                <c:pt idx="4968">
                  <c:v>84.13172912597728</c:v>
                </c:pt>
                <c:pt idx="4969">
                  <c:v>83.974258422852</c:v>
                </c:pt>
                <c:pt idx="4970">
                  <c:v>83.81723785400395</c:v>
                </c:pt>
                <c:pt idx="4971">
                  <c:v>83.81723785400395</c:v>
                </c:pt>
                <c:pt idx="4972">
                  <c:v>83.81723785400395</c:v>
                </c:pt>
                <c:pt idx="4973">
                  <c:v>83.66066741943395</c:v>
                </c:pt>
                <c:pt idx="4974">
                  <c:v>83.66066741943395</c:v>
                </c:pt>
                <c:pt idx="4975">
                  <c:v>83.66066741943395</c:v>
                </c:pt>
                <c:pt idx="4976">
                  <c:v>83.81723785400395</c:v>
                </c:pt>
                <c:pt idx="4977">
                  <c:v>83.974258422852</c:v>
                </c:pt>
                <c:pt idx="4978">
                  <c:v>83.974258422852</c:v>
                </c:pt>
                <c:pt idx="4979">
                  <c:v>83.974258422852</c:v>
                </c:pt>
                <c:pt idx="4980">
                  <c:v>83.974258422852</c:v>
                </c:pt>
                <c:pt idx="4981">
                  <c:v>84.13172912597728</c:v>
                </c:pt>
                <c:pt idx="4982">
                  <c:v>84.13172912597728</c:v>
                </c:pt>
                <c:pt idx="4983">
                  <c:v>84.13172912597728</c:v>
                </c:pt>
                <c:pt idx="4984">
                  <c:v>84.13172912597728</c:v>
                </c:pt>
                <c:pt idx="4985">
                  <c:v>84.2896499633793</c:v>
                </c:pt>
                <c:pt idx="4986">
                  <c:v>84.2896499633793</c:v>
                </c:pt>
                <c:pt idx="4987">
                  <c:v>84.2896499633793</c:v>
                </c:pt>
                <c:pt idx="4988">
                  <c:v>84.448020935059</c:v>
                </c:pt>
                <c:pt idx="4989">
                  <c:v>84.448020935059</c:v>
                </c:pt>
                <c:pt idx="4990">
                  <c:v>84.448020935059</c:v>
                </c:pt>
                <c:pt idx="4991">
                  <c:v>84.60684967041</c:v>
                </c:pt>
                <c:pt idx="4992">
                  <c:v>84.60684967041</c:v>
                </c:pt>
                <c:pt idx="4993">
                  <c:v>84.60684967041</c:v>
                </c:pt>
                <c:pt idx="4994">
                  <c:v>84.60684967041</c:v>
                </c:pt>
                <c:pt idx="4995">
                  <c:v>84.76619720459</c:v>
                </c:pt>
                <c:pt idx="4996">
                  <c:v>84.9259338378906</c:v>
                </c:pt>
                <c:pt idx="4997">
                  <c:v>84.9259338378906</c:v>
                </c:pt>
                <c:pt idx="4998">
                  <c:v>84.9259338378906</c:v>
                </c:pt>
                <c:pt idx="4999">
                  <c:v>84.9259338378906</c:v>
                </c:pt>
                <c:pt idx="5000">
                  <c:v>84.9259338378906</c:v>
                </c:pt>
                <c:pt idx="5001">
                  <c:v>84.9259338378906</c:v>
                </c:pt>
                <c:pt idx="5002">
                  <c:v>84.9259338378906</c:v>
                </c:pt>
                <c:pt idx="5003">
                  <c:v>84.9259338378906</c:v>
                </c:pt>
                <c:pt idx="5004">
                  <c:v>84.76619720459</c:v>
                </c:pt>
                <c:pt idx="5005">
                  <c:v>84.76619720459</c:v>
                </c:pt>
                <c:pt idx="5006">
                  <c:v>84.60684967041</c:v>
                </c:pt>
                <c:pt idx="5007">
                  <c:v>84.60684967041</c:v>
                </c:pt>
                <c:pt idx="5008">
                  <c:v>84.60684967041</c:v>
                </c:pt>
                <c:pt idx="5009">
                  <c:v>84.60684967041</c:v>
                </c:pt>
                <c:pt idx="5010">
                  <c:v>84.60684967041</c:v>
                </c:pt>
                <c:pt idx="5011">
                  <c:v>84.60684967041</c:v>
                </c:pt>
                <c:pt idx="5012">
                  <c:v>84.60684967041</c:v>
                </c:pt>
                <c:pt idx="5013">
                  <c:v>84.60684967041</c:v>
                </c:pt>
                <c:pt idx="5014">
                  <c:v>84.60684967041</c:v>
                </c:pt>
                <c:pt idx="5015">
                  <c:v>84.448020935059</c:v>
                </c:pt>
                <c:pt idx="5016">
                  <c:v>84.60684967041</c:v>
                </c:pt>
                <c:pt idx="5017">
                  <c:v>84.448020935059</c:v>
                </c:pt>
                <c:pt idx="5018">
                  <c:v>84.2896499633793</c:v>
                </c:pt>
                <c:pt idx="5019">
                  <c:v>84.2896499633793</c:v>
                </c:pt>
                <c:pt idx="5020">
                  <c:v>84.13172912597728</c:v>
                </c:pt>
                <c:pt idx="5021">
                  <c:v>83.974258422852</c:v>
                </c:pt>
                <c:pt idx="5022">
                  <c:v>83.974258422852</c:v>
                </c:pt>
                <c:pt idx="5023">
                  <c:v>83.81723785400395</c:v>
                </c:pt>
                <c:pt idx="5024">
                  <c:v>83.81723785400395</c:v>
                </c:pt>
                <c:pt idx="5025">
                  <c:v>83.66066741943395</c:v>
                </c:pt>
                <c:pt idx="5026">
                  <c:v>83.348861694336</c:v>
                </c:pt>
                <c:pt idx="5027">
                  <c:v>83.348861694336</c:v>
                </c:pt>
                <c:pt idx="5028">
                  <c:v>83.19361877441395</c:v>
                </c:pt>
                <c:pt idx="5029">
                  <c:v>83.0388870239256</c:v>
                </c:pt>
                <c:pt idx="5030">
                  <c:v>83.0388870239256</c:v>
                </c:pt>
                <c:pt idx="5031">
                  <c:v>82.88453674316395</c:v>
                </c:pt>
                <c:pt idx="5032">
                  <c:v>82.73062133789098</c:v>
                </c:pt>
                <c:pt idx="5033">
                  <c:v>82.57720947265598</c:v>
                </c:pt>
                <c:pt idx="5034">
                  <c:v>82.57720947265598</c:v>
                </c:pt>
                <c:pt idx="5035">
                  <c:v>82.27162170410228</c:v>
                </c:pt>
                <c:pt idx="5036">
                  <c:v>82.119453430176</c:v>
                </c:pt>
                <c:pt idx="5037">
                  <c:v>82.119453430176</c:v>
                </c:pt>
                <c:pt idx="5038">
                  <c:v>81.967720031738</c:v>
                </c:pt>
                <c:pt idx="5039">
                  <c:v>81.665603637695</c:v>
                </c:pt>
                <c:pt idx="5040">
                  <c:v>81.51515197753895</c:v>
                </c:pt>
                <c:pt idx="5041">
                  <c:v>81.21554565429728</c:v>
                </c:pt>
                <c:pt idx="5042">
                  <c:v>80.9176940917975</c:v>
                </c:pt>
                <c:pt idx="5043">
                  <c:v>80.76937103271456</c:v>
                </c:pt>
                <c:pt idx="5044">
                  <c:v>80.464744567871</c:v>
                </c:pt>
                <c:pt idx="5045">
                  <c:v>80.17106628418</c:v>
                </c:pt>
                <c:pt idx="5046">
                  <c:v>79.87899017333956</c:v>
                </c:pt>
                <c:pt idx="5047">
                  <c:v>79.73360443115227</c:v>
                </c:pt>
                <c:pt idx="5048">
                  <c:v>79.44400024414136</c:v>
                </c:pt>
                <c:pt idx="5049">
                  <c:v>79.1559753417966</c:v>
                </c:pt>
                <c:pt idx="5050">
                  <c:v>79.0125808715816</c:v>
                </c:pt>
                <c:pt idx="5051">
                  <c:v>78.726936340332</c:v>
                </c:pt>
                <c:pt idx="5052">
                  <c:v>78.44284820556598</c:v>
                </c:pt>
                <c:pt idx="5053">
                  <c:v>78.1603622436516</c:v>
                </c:pt>
                <c:pt idx="5054">
                  <c:v>78.0196609497075</c:v>
                </c:pt>
                <c:pt idx="5055">
                  <c:v>77.739501953125</c:v>
                </c:pt>
                <c:pt idx="5056">
                  <c:v>77.46086883544895</c:v>
                </c:pt>
                <c:pt idx="5057">
                  <c:v>77.32208251953043</c:v>
                </c:pt>
                <c:pt idx="5058">
                  <c:v>77.04574584960895</c:v>
                </c:pt>
                <c:pt idx="5059">
                  <c:v>76.90808105468771</c:v>
                </c:pt>
                <c:pt idx="5060">
                  <c:v>76.6254501342766</c:v>
                </c:pt>
                <c:pt idx="5061">
                  <c:v>76.35284423828058</c:v>
                </c:pt>
                <c:pt idx="5062">
                  <c:v>76.2171173095702</c:v>
                </c:pt>
                <c:pt idx="5063">
                  <c:v>76.08171081542959</c:v>
                </c:pt>
                <c:pt idx="5064">
                  <c:v>75.9466934204104</c:v>
                </c:pt>
                <c:pt idx="5065">
                  <c:v>75.67773437499956</c:v>
                </c:pt>
                <c:pt idx="5066">
                  <c:v>75.54379272460895</c:v>
                </c:pt>
                <c:pt idx="5067">
                  <c:v>75.4102325439452</c:v>
                </c:pt>
                <c:pt idx="5068">
                  <c:v>75.144172668457</c:v>
                </c:pt>
                <c:pt idx="5069">
                  <c:v>75.011627197266</c:v>
                </c:pt>
                <c:pt idx="5070">
                  <c:v>74.8795013427727</c:v>
                </c:pt>
                <c:pt idx="5071">
                  <c:v>74.74769592285228</c:v>
                </c:pt>
                <c:pt idx="5072">
                  <c:v>74.616256713867</c:v>
                </c:pt>
                <c:pt idx="5073">
                  <c:v>74.48513793945271</c:v>
                </c:pt>
                <c:pt idx="5074">
                  <c:v>74.22399902343798</c:v>
                </c:pt>
                <c:pt idx="5075">
                  <c:v>74.22399902343798</c:v>
                </c:pt>
                <c:pt idx="5076">
                  <c:v>74.09397888183598</c:v>
                </c:pt>
                <c:pt idx="5077">
                  <c:v>73.9642715454102</c:v>
                </c:pt>
                <c:pt idx="5078">
                  <c:v>73.834869384766</c:v>
                </c:pt>
                <c:pt idx="5079">
                  <c:v>73.70583343505895</c:v>
                </c:pt>
                <c:pt idx="5080">
                  <c:v>73.577156066895</c:v>
                </c:pt>
                <c:pt idx="5081">
                  <c:v>73.32077789306543</c:v>
                </c:pt>
                <c:pt idx="5082">
                  <c:v>73.19313049316395</c:v>
                </c:pt>
                <c:pt idx="5083">
                  <c:v>73.06578826904298</c:v>
                </c:pt>
                <c:pt idx="5084">
                  <c:v>72.93879699707</c:v>
                </c:pt>
                <c:pt idx="5085">
                  <c:v>72.67787933349543</c:v>
                </c:pt>
                <c:pt idx="5086">
                  <c:v>72.551910400391</c:v>
                </c:pt>
                <c:pt idx="5087">
                  <c:v>72.30088043212859</c:v>
                </c:pt>
                <c:pt idx="5088">
                  <c:v>72.17591857910161</c:v>
                </c:pt>
                <c:pt idx="5089">
                  <c:v>72.05120086669895</c:v>
                </c:pt>
                <c:pt idx="5090">
                  <c:v>71.92682647705098</c:v>
                </c:pt>
                <c:pt idx="5091">
                  <c:v>71.8028030395506</c:v>
                </c:pt>
                <c:pt idx="5092">
                  <c:v>71.67913055419859</c:v>
                </c:pt>
                <c:pt idx="5093">
                  <c:v>71.555694580078</c:v>
                </c:pt>
                <c:pt idx="5094">
                  <c:v>71.43266296386728</c:v>
                </c:pt>
                <c:pt idx="5095">
                  <c:v>71.43266296386728</c:v>
                </c:pt>
                <c:pt idx="5096">
                  <c:v>71.309860229492</c:v>
                </c:pt>
                <c:pt idx="5097">
                  <c:v>71.309860229492</c:v>
                </c:pt>
                <c:pt idx="5098">
                  <c:v>71.1874618530266</c:v>
                </c:pt>
                <c:pt idx="5099">
                  <c:v>71.1874618530266</c:v>
                </c:pt>
                <c:pt idx="5100">
                  <c:v>71.065299987793</c:v>
                </c:pt>
                <c:pt idx="5101">
                  <c:v>70.9435272216802</c:v>
                </c:pt>
                <c:pt idx="5102">
                  <c:v>70.9435272216802</c:v>
                </c:pt>
                <c:pt idx="5103">
                  <c:v>70.821990966797</c:v>
                </c:pt>
                <c:pt idx="5104">
                  <c:v>70.821990966797</c:v>
                </c:pt>
                <c:pt idx="5105">
                  <c:v>70.821990966797</c:v>
                </c:pt>
                <c:pt idx="5106">
                  <c:v>70.70085144043</c:v>
                </c:pt>
                <c:pt idx="5107">
                  <c:v>70.57994079589798</c:v>
                </c:pt>
                <c:pt idx="5108">
                  <c:v>70.57994079589798</c:v>
                </c:pt>
                <c:pt idx="5109">
                  <c:v>70.45942687988298</c:v>
                </c:pt>
                <c:pt idx="5110">
                  <c:v>70.45942687988298</c:v>
                </c:pt>
                <c:pt idx="5111">
                  <c:v>70.45942687988298</c:v>
                </c:pt>
                <c:pt idx="5112">
                  <c:v>70.45942687988298</c:v>
                </c:pt>
                <c:pt idx="5113">
                  <c:v>70.45942687988298</c:v>
                </c:pt>
                <c:pt idx="5114">
                  <c:v>70.45942687988298</c:v>
                </c:pt>
                <c:pt idx="5115">
                  <c:v>70.21919250488298</c:v>
                </c:pt>
                <c:pt idx="5116">
                  <c:v>70.21919250488298</c:v>
                </c:pt>
                <c:pt idx="5117">
                  <c:v>70.21919250488298</c:v>
                </c:pt>
                <c:pt idx="5118">
                  <c:v>70.21919250488298</c:v>
                </c:pt>
                <c:pt idx="5119">
                  <c:v>70.21919250488298</c:v>
                </c:pt>
                <c:pt idx="5120">
                  <c:v>70.21919250488298</c:v>
                </c:pt>
                <c:pt idx="5121">
                  <c:v>70.21919250488298</c:v>
                </c:pt>
                <c:pt idx="5122">
                  <c:v>70.09957885742135</c:v>
                </c:pt>
                <c:pt idx="5123">
                  <c:v>70.09957885742135</c:v>
                </c:pt>
                <c:pt idx="5124">
                  <c:v>70.09957885742135</c:v>
                </c:pt>
                <c:pt idx="5125">
                  <c:v>70.09957885742135</c:v>
                </c:pt>
                <c:pt idx="5126">
                  <c:v>70.09957885742135</c:v>
                </c:pt>
                <c:pt idx="5127">
                  <c:v>69.98024749755895</c:v>
                </c:pt>
                <c:pt idx="5128">
                  <c:v>69.98024749755895</c:v>
                </c:pt>
                <c:pt idx="5129">
                  <c:v>69.98024749755895</c:v>
                </c:pt>
                <c:pt idx="5130">
                  <c:v>69.98024749755895</c:v>
                </c:pt>
                <c:pt idx="5131">
                  <c:v>69.98024749755895</c:v>
                </c:pt>
                <c:pt idx="5132">
                  <c:v>69.98024749755895</c:v>
                </c:pt>
                <c:pt idx="5133">
                  <c:v>69.861198425293</c:v>
                </c:pt>
                <c:pt idx="5134">
                  <c:v>69.861198425293</c:v>
                </c:pt>
                <c:pt idx="5135">
                  <c:v>69.861198425293</c:v>
                </c:pt>
                <c:pt idx="5136">
                  <c:v>69.7424774169916</c:v>
                </c:pt>
                <c:pt idx="5137">
                  <c:v>69.861198425293</c:v>
                </c:pt>
                <c:pt idx="5138">
                  <c:v>69.7424774169916</c:v>
                </c:pt>
                <c:pt idx="5139">
                  <c:v>69.7424774169916</c:v>
                </c:pt>
                <c:pt idx="5140">
                  <c:v>69.7424774169916</c:v>
                </c:pt>
                <c:pt idx="5141">
                  <c:v>69.7424774169916</c:v>
                </c:pt>
                <c:pt idx="5142">
                  <c:v>69.62404632568359</c:v>
                </c:pt>
                <c:pt idx="5143">
                  <c:v>69.62404632568359</c:v>
                </c:pt>
                <c:pt idx="5144">
                  <c:v>69.146026611328</c:v>
                </c:pt>
                <c:pt idx="5145">
                  <c:v>68.564399719238</c:v>
                </c:pt>
                <c:pt idx="5146">
                  <c:v>67.87601470947298</c:v>
                </c:pt>
                <c:pt idx="5147">
                  <c:v>66.97412109375</c:v>
                </c:pt>
                <c:pt idx="5148">
                  <c:v>66.30931854247956</c:v>
                </c:pt>
                <c:pt idx="5149">
                  <c:v>65.6475448608402</c:v>
                </c:pt>
                <c:pt idx="5150">
                  <c:v>65.10910797119098</c:v>
                </c:pt>
                <c:pt idx="5151">
                  <c:v>64.577156066895</c:v>
                </c:pt>
                <c:pt idx="5152">
                  <c:v>63.94728851318386</c:v>
                </c:pt>
                <c:pt idx="5153">
                  <c:v>63.53239440918</c:v>
                </c:pt>
                <c:pt idx="5154">
                  <c:v>63.012954711914</c:v>
                </c:pt>
                <c:pt idx="5155">
                  <c:v>62.60697174072301</c:v>
                </c:pt>
                <c:pt idx="5156">
                  <c:v>62.2048339843751</c:v>
                </c:pt>
                <c:pt idx="5157">
                  <c:v>61.80645751953099</c:v>
                </c:pt>
                <c:pt idx="5158">
                  <c:v>61.51015090942401</c:v>
                </c:pt>
                <c:pt idx="5159">
                  <c:v>61.215892791748</c:v>
                </c:pt>
                <c:pt idx="5160">
                  <c:v>60.923721313477</c:v>
                </c:pt>
                <c:pt idx="5161">
                  <c:v>60.633617401123</c:v>
                </c:pt>
                <c:pt idx="5162">
                  <c:v>60.339527130127</c:v>
                </c:pt>
                <c:pt idx="5163">
                  <c:v>60.05344390869099</c:v>
                </c:pt>
                <c:pt idx="5164">
                  <c:v>59.6751060485842</c:v>
                </c:pt>
                <c:pt idx="5165">
                  <c:v>59.39366149902283</c:v>
                </c:pt>
                <c:pt idx="5166">
                  <c:v>59.021343231201</c:v>
                </c:pt>
                <c:pt idx="5167">
                  <c:v>58.652496337891</c:v>
                </c:pt>
                <c:pt idx="5168">
                  <c:v>58.378017425537</c:v>
                </c:pt>
                <c:pt idx="5169">
                  <c:v>58.014987945557</c:v>
                </c:pt>
                <c:pt idx="5170">
                  <c:v>57.64961242675801</c:v>
                </c:pt>
                <c:pt idx="5171">
                  <c:v>57.29315948486301</c:v>
                </c:pt>
                <c:pt idx="5172">
                  <c:v>57.027896881104</c:v>
                </c:pt>
                <c:pt idx="5173">
                  <c:v>56.76441955566386</c:v>
                </c:pt>
                <c:pt idx="5174">
                  <c:v>56.50271224975612</c:v>
                </c:pt>
                <c:pt idx="5175">
                  <c:v>56.242763519287</c:v>
                </c:pt>
                <c:pt idx="5176">
                  <c:v>55.984516143799</c:v>
                </c:pt>
                <c:pt idx="5177">
                  <c:v>55.81331253051801</c:v>
                </c:pt>
                <c:pt idx="5178">
                  <c:v>55.64289093017612</c:v>
                </c:pt>
                <c:pt idx="5179">
                  <c:v>55.29899978637715</c:v>
                </c:pt>
                <c:pt idx="5180">
                  <c:v>55.21482467651386</c:v>
                </c:pt>
                <c:pt idx="5181">
                  <c:v>55.047016143799</c:v>
                </c:pt>
                <c:pt idx="5182">
                  <c:v>54.796718597412</c:v>
                </c:pt>
                <c:pt idx="5183">
                  <c:v>54.630741119385</c:v>
                </c:pt>
                <c:pt idx="5184">
                  <c:v>54.630741119385</c:v>
                </c:pt>
                <c:pt idx="5185">
                  <c:v>54.630741119385</c:v>
                </c:pt>
                <c:pt idx="5186">
                  <c:v>54.548057556152</c:v>
                </c:pt>
                <c:pt idx="5187">
                  <c:v>54.46552276611301</c:v>
                </c:pt>
                <c:pt idx="5188">
                  <c:v>54.300979614258</c:v>
                </c:pt>
                <c:pt idx="5189">
                  <c:v>54.21901321411112</c:v>
                </c:pt>
                <c:pt idx="5190">
                  <c:v>53.974113464355</c:v>
                </c:pt>
                <c:pt idx="5191">
                  <c:v>53.81174087524374</c:v>
                </c:pt>
                <c:pt idx="5192">
                  <c:v>53.65007019043</c:v>
                </c:pt>
                <c:pt idx="5193">
                  <c:v>53.408870697021</c:v>
                </c:pt>
                <c:pt idx="5194">
                  <c:v>53.328784942627</c:v>
                </c:pt>
                <c:pt idx="5195">
                  <c:v>53.169204711914</c:v>
                </c:pt>
                <c:pt idx="5196">
                  <c:v>53.089668273926</c:v>
                </c:pt>
                <c:pt idx="5197">
                  <c:v>53.00535583496125</c:v>
                </c:pt>
                <c:pt idx="5198">
                  <c:v>52.926189422607</c:v>
                </c:pt>
                <c:pt idx="5199">
                  <c:v>52.76832199096715</c:v>
                </c:pt>
                <c:pt idx="5200">
                  <c:v>52.76832199096715</c:v>
                </c:pt>
                <c:pt idx="5201">
                  <c:v>52.689659118652</c:v>
                </c:pt>
                <c:pt idx="5202">
                  <c:v>52.689659118652</c:v>
                </c:pt>
                <c:pt idx="5203">
                  <c:v>52.611137390137</c:v>
                </c:pt>
                <c:pt idx="5204">
                  <c:v>52.611137390137</c:v>
                </c:pt>
                <c:pt idx="5205">
                  <c:v>52.611137390137</c:v>
                </c:pt>
                <c:pt idx="5206">
                  <c:v>52.611137390137</c:v>
                </c:pt>
                <c:pt idx="5207">
                  <c:v>52.689659118652</c:v>
                </c:pt>
                <c:pt idx="5208">
                  <c:v>52.689659118652</c:v>
                </c:pt>
                <c:pt idx="5209">
                  <c:v>52.689659118652</c:v>
                </c:pt>
                <c:pt idx="5210">
                  <c:v>52.611137390137</c:v>
                </c:pt>
                <c:pt idx="5211">
                  <c:v>52.611137390137</c:v>
                </c:pt>
                <c:pt idx="5212">
                  <c:v>52.532794952393</c:v>
                </c:pt>
                <c:pt idx="5213">
                  <c:v>52.37664794921886</c:v>
                </c:pt>
                <c:pt idx="5214">
                  <c:v>52.22113800048816</c:v>
                </c:pt>
                <c:pt idx="5215">
                  <c:v>52.06629562377901</c:v>
                </c:pt>
                <c:pt idx="5216">
                  <c:v>51.912128448486</c:v>
                </c:pt>
                <c:pt idx="5217">
                  <c:v>51.758583068848</c:v>
                </c:pt>
                <c:pt idx="5218">
                  <c:v>51.68207550048801</c:v>
                </c:pt>
                <c:pt idx="5219">
                  <c:v>51.529544830322</c:v>
                </c:pt>
                <c:pt idx="5220">
                  <c:v>51.45347976684594</c:v>
                </c:pt>
                <c:pt idx="5221">
                  <c:v>51.45347976684594</c:v>
                </c:pt>
                <c:pt idx="5222">
                  <c:v>51.377632141113</c:v>
                </c:pt>
                <c:pt idx="5223">
                  <c:v>51.377632141113</c:v>
                </c:pt>
                <c:pt idx="5224">
                  <c:v>51.301918029785</c:v>
                </c:pt>
                <c:pt idx="5225">
                  <c:v>51.377632141113</c:v>
                </c:pt>
                <c:pt idx="5226">
                  <c:v>51.45347976684594</c:v>
                </c:pt>
                <c:pt idx="5227">
                  <c:v>51.529544830322</c:v>
                </c:pt>
                <c:pt idx="5228">
                  <c:v>51.529544830322</c:v>
                </c:pt>
                <c:pt idx="5229">
                  <c:v>51.60570144653301</c:v>
                </c:pt>
                <c:pt idx="5230">
                  <c:v>51.60570144653301</c:v>
                </c:pt>
                <c:pt idx="5231">
                  <c:v>51.60570144653301</c:v>
                </c:pt>
                <c:pt idx="5232">
                  <c:v>51.529544830322</c:v>
                </c:pt>
                <c:pt idx="5233">
                  <c:v>51.529544830322</c:v>
                </c:pt>
                <c:pt idx="5234">
                  <c:v>51.45347976684594</c:v>
                </c:pt>
                <c:pt idx="5235">
                  <c:v>51.45347976684594</c:v>
                </c:pt>
                <c:pt idx="5236">
                  <c:v>51.377632141113</c:v>
                </c:pt>
                <c:pt idx="5237">
                  <c:v>51.22637939453124</c:v>
                </c:pt>
                <c:pt idx="5238">
                  <c:v>51.000675201416</c:v>
                </c:pt>
                <c:pt idx="5239">
                  <c:v>50.85099029541</c:v>
                </c:pt>
                <c:pt idx="5240">
                  <c:v>50.548908233643</c:v>
                </c:pt>
                <c:pt idx="5241">
                  <c:v>50.253982543945</c:v>
                </c:pt>
                <c:pt idx="5242">
                  <c:v>50.034393310547</c:v>
                </c:pt>
                <c:pt idx="5243">
                  <c:v>49.81619262695301</c:v>
                </c:pt>
                <c:pt idx="5244">
                  <c:v>49.52734756469681</c:v>
                </c:pt>
                <c:pt idx="5245">
                  <c:v>49.31228256225594</c:v>
                </c:pt>
                <c:pt idx="5246">
                  <c:v>49.098583221436</c:v>
                </c:pt>
                <c:pt idx="5247">
                  <c:v>49.027626037598</c:v>
                </c:pt>
                <c:pt idx="5248">
                  <c:v>48.886157989502</c:v>
                </c:pt>
                <c:pt idx="5249">
                  <c:v>48.74091339111301</c:v>
                </c:pt>
                <c:pt idx="5250">
                  <c:v>48.53070449829099</c:v>
                </c:pt>
                <c:pt idx="5251">
                  <c:v>48.39128112793</c:v>
                </c:pt>
                <c:pt idx="5252">
                  <c:v>48.252456665039</c:v>
                </c:pt>
                <c:pt idx="5253">
                  <c:v>48.11415863037112</c:v>
                </c:pt>
                <c:pt idx="5254">
                  <c:v>47.976455688477</c:v>
                </c:pt>
                <c:pt idx="5255">
                  <c:v>47.770938873291</c:v>
                </c:pt>
                <c:pt idx="5256">
                  <c:v>47.6346244812008</c:v>
                </c:pt>
                <c:pt idx="5257">
                  <c:v>47.3636894226068</c:v>
                </c:pt>
                <c:pt idx="5258">
                  <c:v>47.094898223877</c:v>
                </c:pt>
                <c:pt idx="5259">
                  <c:v>46.62561416626</c:v>
                </c:pt>
                <c:pt idx="5260">
                  <c:v>43.903141021729</c:v>
                </c:pt>
                <c:pt idx="5261">
                  <c:v>41.508762359619</c:v>
                </c:pt>
                <c:pt idx="5262">
                  <c:v>39.820861816406</c:v>
                </c:pt>
                <c:pt idx="5263">
                  <c:v>38.37805557251</c:v>
                </c:pt>
                <c:pt idx="5264">
                  <c:v>37.15102005004886</c:v>
                </c:pt>
                <c:pt idx="5265">
                  <c:v>36.118968963623</c:v>
                </c:pt>
                <c:pt idx="5266">
                  <c:v>35.212661743164</c:v>
                </c:pt>
                <c:pt idx="5267">
                  <c:v>35.435516357422</c:v>
                </c:pt>
                <c:pt idx="5268">
                  <c:v>35.88719940185489</c:v>
                </c:pt>
                <c:pt idx="5269">
                  <c:v>36.583003997803</c:v>
                </c:pt>
                <c:pt idx="5270">
                  <c:v>36.912841796875</c:v>
                </c:pt>
                <c:pt idx="5271">
                  <c:v>37.10320281982401</c:v>
                </c:pt>
                <c:pt idx="5272">
                  <c:v>37.10320281982401</c:v>
                </c:pt>
                <c:pt idx="5273">
                  <c:v>37.1988906860351</c:v>
                </c:pt>
                <c:pt idx="5274">
                  <c:v>37.29796218872112</c:v>
                </c:pt>
                <c:pt idx="5275">
                  <c:v>37.394351959229</c:v>
                </c:pt>
                <c:pt idx="5276">
                  <c:v>37.685684204102</c:v>
                </c:pt>
                <c:pt idx="5277">
                  <c:v>38.278053283691</c:v>
                </c:pt>
                <c:pt idx="5278">
                  <c:v>38.78493499755901</c:v>
                </c:pt>
                <c:pt idx="5279">
                  <c:v>39.09169387817401</c:v>
                </c:pt>
                <c:pt idx="5280">
                  <c:v>38.88681411743197</c:v>
                </c:pt>
                <c:pt idx="5281">
                  <c:v>38.37805557251</c:v>
                </c:pt>
                <c:pt idx="5282">
                  <c:v>38.079147338867</c:v>
                </c:pt>
                <c:pt idx="5283">
                  <c:v>38.278053283691</c:v>
                </c:pt>
                <c:pt idx="5284">
                  <c:v>38.5791587829592</c:v>
                </c:pt>
                <c:pt idx="5285">
                  <c:v>38.88681411743197</c:v>
                </c:pt>
                <c:pt idx="5286">
                  <c:v>39.19469451904283</c:v>
                </c:pt>
                <c:pt idx="5287">
                  <c:v>39.34991836547901</c:v>
                </c:pt>
                <c:pt idx="5288">
                  <c:v>39.401870727539</c:v>
                </c:pt>
                <c:pt idx="5289">
                  <c:v>39.401870727539</c:v>
                </c:pt>
                <c:pt idx="5290">
                  <c:v>39.453910827637</c:v>
                </c:pt>
                <c:pt idx="5291">
                  <c:v>39.453910827637</c:v>
                </c:pt>
                <c:pt idx="5292">
                  <c:v>39.506042480469</c:v>
                </c:pt>
                <c:pt idx="5293">
                  <c:v>39.558265686035</c:v>
                </c:pt>
                <c:pt idx="5294">
                  <c:v>39.558265686035</c:v>
                </c:pt>
                <c:pt idx="5295">
                  <c:v>39.663013458252</c:v>
                </c:pt>
                <c:pt idx="5296">
                  <c:v>39.820861816406</c:v>
                </c:pt>
                <c:pt idx="5297">
                  <c:v>39.97959899902301</c:v>
                </c:pt>
                <c:pt idx="5298">
                  <c:v>40.03273773193401</c:v>
                </c:pt>
                <c:pt idx="5299">
                  <c:v>40.03273773193401</c:v>
                </c:pt>
                <c:pt idx="5300">
                  <c:v>39.873695373535</c:v>
                </c:pt>
                <c:pt idx="5301">
                  <c:v>39.610576629639</c:v>
                </c:pt>
                <c:pt idx="5302">
                  <c:v>39.29808807373</c:v>
                </c:pt>
                <c:pt idx="5303">
                  <c:v>39.040306091309</c:v>
                </c:pt>
                <c:pt idx="5304">
                  <c:v>38.835815429687</c:v>
                </c:pt>
                <c:pt idx="5305">
                  <c:v>38.683441162109</c:v>
                </c:pt>
                <c:pt idx="5306">
                  <c:v>38.5791587829592</c:v>
                </c:pt>
                <c:pt idx="5307">
                  <c:v>38.478435516357</c:v>
                </c:pt>
                <c:pt idx="5308">
                  <c:v>38.37805557251</c:v>
                </c:pt>
                <c:pt idx="5309">
                  <c:v>38.327995300293</c:v>
                </c:pt>
                <c:pt idx="5310">
                  <c:v>38.278053283691</c:v>
                </c:pt>
                <c:pt idx="5311">
                  <c:v>38.22819900512715</c:v>
                </c:pt>
                <c:pt idx="5312">
                  <c:v>38.1287460327151</c:v>
                </c:pt>
                <c:pt idx="5313">
                  <c:v>38.079147338867</c:v>
                </c:pt>
                <c:pt idx="5314">
                  <c:v>37.980239868164</c:v>
                </c:pt>
                <c:pt idx="5315">
                  <c:v>37.930931091309</c:v>
                </c:pt>
                <c:pt idx="5316">
                  <c:v>37.832565307617</c:v>
                </c:pt>
                <c:pt idx="5317">
                  <c:v>37.832565307617</c:v>
                </c:pt>
                <c:pt idx="5318">
                  <c:v>37.734569549561</c:v>
                </c:pt>
                <c:pt idx="5319">
                  <c:v>37.63691329956112</c:v>
                </c:pt>
                <c:pt idx="5320">
                  <c:v>37.539623260498</c:v>
                </c:pt>
                <c:pt idx="5321">
                  <c:v>37.49110794067401</c:v>
                </c:pt>
                <c:pt idx="5322">
                  <c:v>37.394351959229</c:v>
                </c:pt>
                <c:pt idx="5323">
                  <c:v>37.249889373779</c:v>
                </c:pt>
                <c:pt idx="5324">
                  <c:v>37.15102005004886</c:v>
                </c:pt>
                <c:pt idx="5325">
                  <c:v>37.10320281982401</c:v>
                </c:pt>
                <c:pt idx="5326">
                  <c:v>37.007843017578</c:v>
                </c:pt>
                <c:pt idx="5327">
                  <c:v>36.912841796875</c:v>
                </c:pt>
                <c:pt idx="5328">
                  <c:v>36.818168640137</c:v>
                </c:pt>
                <c:pt idx="5329">
                  <c:v>36.676803588867</c:v>
                </c:pt>
                <c:pt idx="5330">
                  <c:v>36.583003997803</c:v>
                </c:pt>
                <c:pt idx="5331">
                  <c:v>36.489532470703</c:v>
                </c:pt>
                <c:pt idx="5332">
                  <c:v>36.39638137817401</c:v>
                </c:pt>
                <c:pt idx="5333">
                  <c:v>36.2572860717768</c:v>
                </c:pt>
                <c:pt idx="5334">
                  <c:v>36.16499328613301</c:v>
                </c:pt>
                <c:pt idx="5335">
                  <c:v>36.02715682983401</c:v>
                </c:pt>
                <c:pt idx="5336">
                  <c:v>35.841651916504</c:v>
                </c:pt>
                <c:pt idx="5337">
                  <c:v>35.750854492188</c:v>
                </c:pt>
                <c:pt idx="5338">
                  <c:v>35.615211486816</c:v>
                </c:pt>
                <c:pt idx="5339">
                  <c:v>35.480331420898</c:v>
                </c:pt>
                <c:pt idx="5340">
                  <c:v>35.34614944458</c:v>
                </c:pt>
                <c:pt idx="5341">
                  <c:v>35.25709152221681</c:v>
                </c:pt>
                <c:pt idx="5342">
                  <c:v>35.12409210205112</c:v>
                </c:pt>
                <c:pt idx="5343">
                  <c:v>35.03583145141594</c:v>
                </c:pt>
                <c:pt idx="5344">
                  <c:v>34.904006958008</c:v>
                </c:pt>
                <c:pt idx="5345">
                  <c:v>34.72933578491215</c:v>
                </c:pt>
                <c:pt idx="5346">
                  <c:v>34.596412658691</c:v>
                </c:pt>
                <c:pt idx="5347">
                  <c:v>34.46691894531301</c:v>
                </c:pt>
                <c:pt idx="5348">
                  <c:v>34.338096618652</c:v>
                </c:pt>
                <c:pt idx="5349">
                  <c:v>34.209968566895</c:v>
                </c:pt>
                <c:pt idx="5350">
                  <c:v>34.08250808715801</c:v>
                </c:pt>
                <c:pt idx="5351">
                  <c:v>33.955703735352</c:v>
                </c:pt>
                <c:pt idx="5352">
                  <c:v>33.955703735352</c:v>
                </c:pt>
                <c:pt idx="5353">
                  <c:v>33.955703735352</c:v>
                </c:pt>
                <c:pt idx="5354">
                  <c:v>34.5531845092768</c:v>
                </c:pt>
                <c:pt idx="5355">
                  <c:v>34.81650543212901</c:v>
                </c:pt>
                <c:pt idx="5356">
                  <c:v>34.99181365966783</c:v>
                </c:pt>
                <c:pt idx="5357">
                  <c:v>35.1683387756351</c:v>
                </c:pt>
                <c:pt idx="5358">
                  <c:v>35.25709152221681</c:v>
                </c:pt>
                <c:pt idx="5359">
                  <c:v>35.435516357422</c:v>
                </c:pt>
                <c:pt idx="5360">
                  <c:v>35.750854492188</c:v>
                </c:pt>
                <c:pt idx="5361">
                  <c:v>36.118968963623</c:v>
                </c:pt>
                <c:pt idx="5362">
                  <c:v>36.39638137817401</c:v>
                </c:pt>
                <c:pt idx="5363">
                  <c:v>36.629863739014</c:v>
                </c:pt>
                <c:pt idx="5364">
                  <c:v>36.7709541320801</c:v>
                </c:pt>
                <c:pt idx="5365">
                  <c:v>36.818168640137</c:v>
                </c:pt>
                <c:pt idx="5366">
                  <c:v>37.007843017578</c:v>
                </c:pt>
                <c:pt idx="5367">
                  <c:v>37.15102005004886</c:v>
                </c:pt>
                <c:pt idx="5368">
                  <c:v>37.249889373779</c:v>
                </c:pt>
                <c:pt idx="5369">
                  <c:v>37.249889373779</c:v>
                </c:pt>
                <c:pt idx="5370">
                  <c:v>37.29796218872112</c:v>
                </c:pt>
                <c:pt idx="5371">
                  <c:v>37.249889373779</c:v>
                </c:pt>
                <c:pt idx="5372">
                  <c:v>37.249889373779</c:v>
                </c:pt>
                <c:pt idx="5373">
                  <c:v>37.3461151123051</c:v>
                </c:pt>
                <c:pt idx="5374">
                  <c:v>37.4427032470701</c:v>
                </c:pt>
                <c:pt idx="5375">
                  <c:v>37.58822631835901</c:v>
                </c:pt>
                <c:pt idx="5376">
                  <c:v>37.734569549561</c:v>
                </c:pt>
                <c:pt idx="5377">
                  <c:v>37.930931091309</c:v>
                </c:pt>
                <c:pt idx="5378">
                  <c:v>38.029636383057</c:v>
                </c:pt>
                <c:pt idx="5379">
                  <c:v>38.029636383057</c:v>
                </c:pt>
                <c:pt idx="5380">
                  <c:v>38.178428649902</c:v>
                </c:pt>
                <c:pt idx="5381">
                  <c:v>38.278053283691</c:v>
                </c:pt>
                <c:pt idx="5382">
                  <c:v>38.278053283691</c:v>
                </c:pt>
                <c:pt idx="5383">
                  <c:v>38.278053283691</c:v>
                </c:pt>
                <c:pt idx="5384">
                  <c:v>38.1287460327151</c:v>
                </c:pt>
                <c:pt idx="5385">
                  <c:v>37.832565307617</c:v>
                </c:pt>
                <c:pt idx="5386">
                  <c:v>37.29796218872112</c:v>
                </c:pt>
                <c:pt idx="5387">
                  <c:v>36.583003997803</c:v>
                </c:pt>
                <c:pt idx="5388">
                  <c:v>35.88719940185489</c:v>
                </c:pt>
                <c:pt idx="5389">
                  <c:v>35.1683387756351</c:v>
                </c:pt>
                <c:pt idx="5390">
                  <c:v>34.772869110107</c:v>
                </c:pt>
                <c:pt idx="5391">
                  <c:v>34.4239120483401</c:v>
                </c:pt>
                <c:pt idx="5392">
                  <c:v>34.252605438232</c:v>
                </c:pt>
                <c:pt idx="5393">
                  <c:v>34.08250808715801</c:v>
                </c:pt>
                <c:pt idx="5394">
                  <c:v>33.82955932617215</c:v>
                </c:pt>
                <c:pt idx="5395">
                  <c:v>33.537818908691</c:v>
                </c:pt>
                <c:pt idx="5396">
                  <c:v>33.247024536133</c:v>
                </c:pt>
                <c:pt idx="5397">
                  <c:v>32.92192840576197</c:v>
                </c:pt>
                <c:pt idx="5398">
                  <c:v>32.681041717529</c:v>
                </c:pt>
                <c:pt idx="5399">
                  <c:v>32.363723754883</c:v>
                </c:pt>
                <c:pt idx="5400">
                  <c:v>32.16515350341801</c:v>
                </c:pt>
                <c:pt idx="5401">
                  <c:v>31.97070693969698</c:v>
                </c:pt>
                <c:pt idx="5402">
                  <c:v>31.777944564819</c:v>
                </c:pt>
                <c:pt idx="5403">
                  <c:v>31.54875755310092</c:v>
                </c:pt>
                <c:pt idx="5404">
                  <c:v>31.321899414062</c:v>
                </c:pt>
                <c:pt idx="5405">
                  <c:v>31.095054626465</c:v>
                </c:pt>
                <c:pt idx="5406">
                  <c:v>30.87277221679699</c:v>
                </c:pt>
                <c:pt idx="5407">
                  <c:v>30.616312026978</c:v>
                </c:pt>
                <c:pt idx="5408">
                  <c:v>30.398887634277</c:v>
                </c:pt>
                <c:pt idx="5409">
                  <c:v>30.21933555603</c:v>
                </c:pt>
                <c:pt idx="5410">
                  <c:v>29.96830940246586</c:v>
                </c:pt>
                <c:pt idx="5411">
                  <c:v>29.72239303588892</c:v>
                </c:pt>
                <c:pt idx="5412">
                  <c:v>29.47932052612292</c:v>
                </c:pt>
                <c:pt idx="5413">
                  <c:v>29.239082336426</c:v>
                </c:pt>
                <c:pt idx="5414">
                  <c:v>29.03323364257792</c:v>
                </c:pt>
                <c:pt idx="5415">
                  <c:v>28.798128128052</c:v>
                </c:pt>
                <c:pt idx="5416">
                  <c:v>28.53270149231</c:v>
                </c:pt>
                <c:pt idx="5417">
                  <c:v>28.401294708252</c:v>
                </c:pt>
                <c:pt idx="5418">
                  <c:v>28.20377731323195</c:v>
                </c:pt>
                <c:pt idx="5419">
                  <c:v>27.97811889648392</c:v>
                </c:pt>
                <c:pt idx="5420">
                  <c:v>27.818515777588</c:v>
                </c:pt>
                <c:pt idx="5421">
                  <c:v>27.660215377808</c:v>
                </c:pt>
                <c:pt idx="5422">
                  <c:v>27.50316238403299</c:v>
                </c:pt>
                <c:pt idx="5423">
                  <c:v>27.28352165222188</c:v>
                </c:pt>
                <c:pt idx="5424">
                  <c:v>27.098873138428</c:v>
                </c:pt>
                <c:pt idx="5425">
                  <c:v>26.88569641113292</c:v>
                </c:pt>
                <c:pt idx="5426">
                  <c:v>26.73488426208505</c:v>
                </c:pt>
                <c:pt idx="5427">
                  <c:v>26.55551338195792</c:v>
                </c:pt>
                <c:pt idx="5428">
                  <c:v>26.40548324584989</c:v>
                </c:pt>
                <c:pt idx="5429">
                  <c:v>26.17089653015099</c:v>
                </c:pt>
                <c:pt idx="5430">
                  <c:v>25.96804809570292</c:v>
                </c:pt>
                <c:pt idx="5431">
                  <c:v>25.79598999023392</c:v>
                </c:pt>
                <c:pt idx="5432">
                  <c:v>25.652053833008</c:v>
                </c:pt>
                <c:pt idx="5433">
                  <c:v>25.48298263549792</c:v>
                </c:pt>
                <c:pt idx="5434">
                  <c:v>25.34328269958499</c:v>
                </c:pt>
                <c:pt idx="5435">
                  <c:v>25.14957237243699</c:v>
                </c:pt>
                <c:pt idx="5436">
                  <c:v>24.98522758483887</c:v>
                </c:pt>
                <c:pt idx="5437">
                  <c:v>24.79373359680187</c:v>
                </c:pt>
                <c:pt idx="5438">
                  <c:v>24.60601234435999</c:v>
                </c:pt>
                <c:pt idx="5439">
                  <c:v>24.47318267822292</c:v>
                </c:pt>
                <c:pt idx="5440">
                  <c:v>24.31513786315899</c:v>
                </c:pt>
                <c:pt idx="5441">
                  <c:v>24.15856933593695</c:v>
                </c:pt>
                <c:pt idx="5442">
                  <c:v>24.00183105468806</c:v>
                </c:pt>
                <c:pt idx="5443">
                  <c:v>23.82269477844195</c:v>
                </c:pt>
                <c:pt idx="5444">
                  <c:v>23.64546203613292</c:v>
                </c:pt>
                <c:pt idx="5445">
                  <c:v>23.49507713317892</c:v>
                </c:pt>
                <c:pt idx="5446">
                  <c:v>23.3198356628421</c:v>
                </c:pt>
                <c:pt idx="5447">
                  <c:v>23.196897506714</c:v>
                </c:pt>
                <c:pt idx="5448">
                  <c:v>23.05062866210899</c:v>
                </c:pt>
                <c:pt idx="5449">
                  <c:v>22.76203727722183</c:v>
                </c:pt>
                <c:pt idx="5450">
                  <c:v>22.40719413757299</c:v>
                </c:pt>
                <c:pt idx="5451">
                  <c:v>21.99221420288092</c:v>
                </c:pt>
                <c:pt idx="5452">
                  <c:v>21.61180305481011</c:v>
                </c:pt>
                <c:pt idx="5453">
                  <c:v>21.34767913818392</c:v>
                </c:pt>
                <c:pt idx="5454">
                  <c:v>21.110935211182</c:v>
                </c:pt>
                <c:pt idx="5455">
                  <c:v>20.89903259277292</c:v>
                </c:pt>
                <c:pt idx="5456">
                  <c:v>20.751268386841</c:v>
                </c:pt>
                <c:pt idx="5457">
                  <c:v>20.626930236816</c:v>
                </c:pt>
                <c:pt idx="5458">
                  <c:v>20.44246673583989</c:v>
                </c:pt>
                <c:pt idx="5459">
                  <c:v>20.30066871643101</c:v>
                </c:pt>
                <c:pt idx="5460">
                  <c:v>20.11924743652299</c:v>
                </c:pt>
                <c:pt idx="5461">
                  <c:v>20.000438690186</c:v>
                </c:pt>
                <c:pt idx="5462">
                  <c:v>19.74657058715792</c:v>
                </c:pt>
                <c:pt idx="5463">
                  <c:v>19.214597702026</c:v>
                </c:pt>
                <c:pt idx="5464">
                  <c:v>18.57827568054199</c:v>
                </c:pt>
                <c:pt idx="5465">
                  <c:v>18.09228897094698</c:v>
                </c:pt>
                <c:pt idx="5466">
                  <c:v>18.00770187377892</c:v>
                </c:pt>
                <c:pt idx="5467">
                  <c:v>18.126287460327</c:v>
                </c:pt>
                <c:pt idx="5468">
                  <c:v>18.29882621765099</c:v>
                </c:pt>
                <c:pt idx="5469">
                  <c:v>18.36810302734392</c:v>
                </c:pt>
                <c:pt idx="5470">
                  <c:v>18.264333724976</c:v>
                </c:pt>
                <c:pt idx="5471">
                  <c:v>17.99084281921392</c:v>
                </c:pt>
                <c:pt idx="5472">
                  <c:v>17.77399635314899</c:v>
                </c:pt>
                <c:pt idx="5473">
                  <c:v>17.641471862793</c:v>
                </c:pt>
                <c:pt idx="5474">
                  <c:v>17.543807983398</c:v>
                </c:pt>
                <c:pt idx="5475">
                  <c:v>17.414865493774</c:v>
                </c:pt>
                <c:pt idx="5476">
                  <c:v>17.366889953613</c:v>
                </c:pt>
                <c:pt idx="5477">
                  <c:v>17.27151489257792</c:v>
                </c:pt>
                <c:pt idx="5478">
                  <c:v>17.160264968872</c:v>
                </c:pt>
                <c:pt idx="5479">
                  <c:v>16.98914909362785</c:v>
                </c:pt>
                <c:pt idx="5480">
                  <c:v>16.94294166564899</c:v>
                </c:pt>
                <c:pt idx="5481">
                  <c:v>16.835817337036</c:v>
                </c:pt>
                <c:pt idx="5482">
                  <c:v>16.713731765747</c:v>
                </c:pt>
                <c:pt idx="5483">
                  <c:v>16.60882759094195</c:v>
                </c:pt>
                <c:pt idx="5484">
                  <c:v>16.50491905212392</c:v>
                </c:pt>
                <c:pt idx="5485">
                  <c:v>16.387365341187</c:v>
                </c:pt>
                <c:pt idx="5486">
                  <c:v>16.24133110046392</c:v>
                </c:pt>
                <c:pt idx="5487">
                  <c:v>16.112384796143</c:v>
                </c:pt>
                <c:pt idx="5488">
                  <c:v>15.984997749329</c:v>
                </c:pt>
                <c:pt idx="5489">
                  <c:v>15.84440422058102</c:v>
                </c:pt>
                <c:pt idx="5490">
                  <c:v>15.733982086182</c:v>
                </c:pt>
                <c:pt idx="5491">
                  <c:v>15.611159324646</c:v>
                </c:pt>
                <c:pt idx="5492">
                  <c:v>15.47557449340804</c:v>
                </c:pt>
                <c:pt idx="5493">
                  <c:v>15.39559078216603</c:v>
                </c:pt>
                <c:pt idx="5494">
                  <c:v>15.25061988830603</c:v>
                </c:pt>
                <c:pt idx="5495">
                  <c:v>15.15864658355701</c:v>
                </c:pt>
                <c:pt idx="5496">
                  <c:v>15.017099380493</c:v>
                </c:pt>
                <c:pt idx="5497">
                  <c:v>14.85244464874307</c:v>
                </c:pt>
                <c:pt idx="5498">
                  <c:v>14.751725196838</c:v>
                </c:pt>
                <c:pt idx="5499">
                  <c:v>14.677465438843</c:v>
                </c:pt>
                <c:pt idx="5500">
                  <c:v>14.518555641174</c:v>
                </c:pt>
                <c:pt idx="5501">
                  <c:v>14.421348571777</c:v>
                </c:pt>
                <c:pt idx="5502">
                  <c:v>14.33777141571</c:v>
                </c:pt>
                <c:pt idx="5503">
                  <c:v>14.23143196106</c:v>
                </c:pt>
                <c:pt idx="5504">
                  <c:v>13.99877548217797</c:v>
                </c:pt>
                <c:pt idx="5505">
                  <c:v>13.760895729065</c:v>
                </c:pt>
                <c:pt idx="5506">
                  <c:v>13.51849651336705</c:v>
                </c:pt>
                <c:pt idx="5507">
                  <c:v>13.272921562195</c:v>
                </c:pt>
                <c:pt idx="5508">
                  <c:v>13.043955802917</c:v>
                </c:pt>
                <c:pt idx="5509">
                  <c:v>12.841158866882</c:v>
                </c:pt>
                <c:pt idx="5510">
                  <c:v>12.633625030518</c:v>
                </c:pt>
                <c:pt idx="5511">
                  <c:v>12.47954177856403</c:v>
                </c:pt>
                <c:pt idx="5512">
                  <c:v>12.384773254395</c:v>
                </c:pt>
                <c:pt idx="5513">
                  <c:v>12.290581703186</c:v>
                </c:pt>
                <c:pt idx="5514">
                  <c:v>12.17058467865003</c:v>
                </c:pt>
                <c:pt idx="5515">
                  <c:v>12.097117424011</c:v>
                </c:pt>
                <c:pt idx="5516">
                  <c:v>11.998025894165</c:v>
                </c:pt>
                <c:pt idx="5517">
                  <c:v>11.90024852752701</c:v>
                </c:pt>
                <c:pt idx="5518">
                  <c:v>11.820658683777</c:v>
                </c:pt>
                <c:pt idx="5519">
                  <c:v>11.768444061279</c:v>
                </c:pt>
                <c:pt idx="5520">
                  <c:v>11.66513061523403</c:v>
                </c:pt>
                <c:pt idx="5521">
                  <c:v>11.58807849884</c:v>
                </c:pt>
                <c:pt idx="5522">
                  <c:v>11.504023551941</c:v>
                </c:pt>
                <c:pt idx="5523">
                  <c:v>11.40446281433102</c:v>
                </c:pt>
                <c:pt idx="5524">
                  <c:v>11.37108039856003</c:v>
                </c:pt>
                <c:pt idx="5525">
                  <c:v>11.273393630981</c:v>
                </c:pt>
                <c:pt idx="5526">
                  <c:v>11.18505191803</c:v>
                </c:pt>
                <c:pt idx="5527">
                  <c:v>11.08948040008503</c:v>
                </c:pt>
                <c:pt idx="5528">
                  <c:v>11.01904678344701</c:v>
                </c:pt>
                <c:pt idx="5529">
                  <c:v>10.94935131073</c:v>
                </c:pt>
                <c:pt idx="5530">
                  <c:v>10.90281009674103</c:v>
                </c:pt>
                <c:pt idx="5531">
                  <c:v>10.81919765472403</c:v>
                </c:pt>
                <c:pt idx="5532">
                  <c:v>10.774031639099</c:v>
                </c:pt>
                <c:pt idx="5533">
                  <c:v>10.69158649444603</c:v>
                </c:pt>
                <c:pt idx="5534">
                  <c:v>10.6252784729</c:v>
                </c:pt>
                <c:pt idx="5535">
                  <c:v>10.588733673096</c:v>
                </c:pt>
                <c:pt idx="5536">
                  <c:v>10.523482322693</c:v>
                </c:pt>
                <c:pt idx="5537">
                  <c:v>10.42995643615701</c:v>
                </c:pt>
                <c:pt idx="5538">
                  <c:v>10.38746261596705</c:v>
                </c:pt>
                <c:pt idx="5539">
                  <c:v>10.35228061676006</c:v>
                </c:pt>
                <c:pt idx="5540">
                  <c:v>10.282057762146</c:v>
                </c:pt>
                <c:pt idx="5541">
                  <c:v>10.213060379028</c:v>
                </c:pt>
                <c:pt idx="5542">
                  <c:v>10.158423423767</c:v>
                </c:pt>
                <c:pt idx="5543">
                  <c:v>10.103844642639</c:v>
                </c:pt>
                <c:pt idx="5544">
                  <c:v>10.124514579773</c:v>
                </c:pt>
                <c:pt idx="5545">
                  <c:v>10.016878128052</c:v>
                </c:pt>
                <c:pt idx="5546">
                  <c:v>9.931168556213398</c:v>
                </c:pt>
                <c:pt idx="5547">
                  <c:v>9.833399772644</c:v>
                </c:pt>
                <c:pt idx="5548">
                  <c:v>9.788509368896498</c:v>
                </c:pt>
                <c:pt idx="5549">
                  <c:v>9.743575096130385</c:v>
                </c:pt>
                <c:pt idx="5550">
                  <c:v>9.743575096130385</c:v>
                </c:pt>
                <c:pt idx="5551">
                  <c:v>9.6931009292603</c:v>
                </c:pt>
                <c:pt idx="5552">
                  <c:v>9.680545806884804</c:v>
                </c:pt>
                <c:pt idx="5553">
                  <c:v>9.630612373352098</c:v>
                </c:pt>
                <c:pt idx="5554">
                  <c:v>9.61200523376463</c:v>
                </c:pt>
                <c:pt idx="5555">
                  <c:v>9.5749645233154</c:v>
                </c:pt>
                <c:pt idx="5556">
                  <c:v>9.464914321899401</c:v>
                </c:pt>
                <c:pt idx="5557">
                  <c:v>9.464914321899401</c:v>
                </c:pt>
                <c:pt idx="5558">
                  <c:v>9.464914321899401</c:v>
                </c:pt>
                <c:pt idx="5559">
                  <c:v>9.404911041259764</c:v>
                </c:pt>
                <c:pt idx="5560">
                  <c:v>9.34554767608644</c:v>
                </c:pt>
                <c:pt idx="5561">
                  <c:v>9.286826133728</c:v>
                </c:pt>
                <c:pt idx="5562">
                  <c:v>9.286826133728</c:v>
                </c:pt>
                <c:pt idx="5563">
                  <c:v>9.1144008636475</c:v>
                </c:pt>
                <c:pt idx="5564">
                  <c:v>9.0581378936768</c:v>
                </c:pt>
                <c:pt idx="5565">
                  <c:v>8.9473972320557</c:v>
                </c:pt>
                <c:pt idx="5566">
                  <c:v>8.732782363891598</c:v>
                </c:pt>
                <c:pt idx="5567">
                  <c:v>8.577611923217798</c:v>
                </c:pt>
                <c:pt idx="5568">
                  <c:v>8.329410552978506</c:v>
                </c:pt>
                <c:pt idx="5569">
                  <c:v>8.09063625335695</c:v>
                </c:pt>
                <c:pt idx="5570">
                  <c:v>7.9103574752808</c:v>
                </c:pt>
                <c:pt idx="5571">
                  <c:v>7.7370686531067</c:v>
                </c:pt>
                <c:pt idx="5572">
                  <c:v>7.5704193115234</c:v>
                </c:pt>
                <c:pt idx="5573">
                  <c:v>7.489476680755616</c:v>
                </c:pt>
                <c:pt idx="5574">
                  <c:v>7.449584484100313</c:v>
                </c:pt>
                <c:pt idx="5575">
                  <c:v>7.4100728034973</c:v>
                </c:pt>
                <c:pt idx="5576">
                  <c:v>7.449584484100313</c:v>
                </c:pt>
                <c:pt idx="5577">
                  <c:v>7.449584484100313</c:v>
                </c:pt>
                <c:pt idx="5578">
                  <c:v>7.489476680755616</c:v>
                </c:pt>
                <c:pt idx="5579">
                  <c:v>7.489476680755616</c:v>
                </c:pt>
                <c:pt idx="5580">
                  <c:v>7.5704193115234</c:v>
                </c:pt>
                <c:pt idx="5581">
                  <c:v>7.694798469543484</c:v>
                </c:pt>
                <c:pt idx="5582">
                  <c:v>7.822864055633484</c:v>
                </c:pt>
                <c:pt idx="5583">
                  <c:v>7.9103574752808</c:v>
                </c:pt>
                <c:pt idx="5584">
                  <c:v>8.044893264770462</c:v>
                </c:pt>
                <c:pt idx="5585">
                  <c:v>8.136841773986798</c:v>
                </c:pt>
                <c:pt idx="5586">
                  <c:v>8.18644905090334</c:v>
                </c:pt>
                <c:pt idx="5587">
                  <c:v>8.281270980834947</c:v>
                </c:pt>
                <c:pt idx="5588">
                  <c:v>8.329410552978506</c:v>
                </c:pt>
                <c:pt idx="5589">
                  <c:v>8.378040313720706</c:v>
                </c:pt>
                <c:pt idx="5590">
                  <c:v>8.476800918579124</c:v>
                </c:pt>
                <c:pt idx="5591">
                  <c:v>8.5269432067871</c:v>
                </c:pt>
                <c:pt idx="5592">
                  <c:v>8.5269432067871</c:v>
                </c:pt>
                <c:pt idx="5593">
                  <c:v>8.577611923217798</c:v>
                </c:pt>
                <c:pt idx="5594">
                  <c:v>8.577611923217798</c:v>
                </c:pt>
                <c:pt idx="5595">
                  <c:v>8.577611923217798</c:v>
                </c:pt>
                <c:pt idx="5596">
                  <c:v>8.628798484802147</c:v>
                </c:pt>
                <c:pt idx="5597">
                  <c:v>8.577611923217798</c:v>
                </c:pt>
                <c:pt idx="5598">
                  <c:v>8.628798484802147</c:v>
                </c:pt>
                <c:pt idx="5599">
                  <c:v>8.577611923217798</c:v>
                </c:pt>
                <c:pt idx="5600">
                  <c:v>8.577611923217798</c:v>
                </c:pt>
                <c:pt idx="5601">
                  <c:v>8.577611923217798</c:v>
                </c:pt>
                <c:pt idx="5602">
                  <c:v>8.577611923217798</c:v>
                </c:pt>
                <c:pt idx="5603">
                  <c:v>8.5269432067871</c:v>
                </c:pt>
                <c:pt idx="5604">
                  <c:v>8.5269432067871</c:v>
                </c:pt>
                <c:pt idx="5605">
                  <c:v>8.5269432067871</c:v>
                </c:pt>
                <c:pt idx="5606">
                  <c:v>8.476800918579124</c:v>
                </c:pt>
                <c:pt idx="5607">
                  <c:v>8.427163124084464</c:v>
                </c:pt>
                <c:pt idx="5608">
                  <c:v>8.427163124084464</c:v>
                </c:pt>
                <c:pt idx="5609">
                  <c:v>8.427163124084464</c:v>
                </c:pt>
                <c:pt idx="5610">
                  <c:v>8.378040313720706</c:v>
                </c:pt>
                <c:pt idx="5611">
                  <c:v>8.427163124084464</c:v>
                </c:pt>
                <c:pt idx="5612">
                  <c:v>8.378040313720706</c:v>
                </c:pt>
                <c:pt idx="5613">
                  <c:v>8.378040313720706</c:v>
                </c:pt>
                <c:pt idx="5614">
                  <c:v>8.5269432067871</c:v>
                </c:pt>
                <c:pt idx="5615">
                  <c:v>8.628798484802147</c:v>
                </c:pt>
                <c:pt idx="5616">
                  <c:v>8.732782363891598</c:v>
                </c:pt>
                <c:pt idx="5617">
                  <c:v>9.0024719238281</c:v>
                </c:pt>
                <c:pt idx="5618">
                  <c:v>9.404911041259764</c:v>
                </c:pt>
                <c:pt idx="5619">
                  <c:v>9.7155237197876</c:v>
                </c:pt>
                <c:pt idx="5620">
                  <c:v>9.97345733642584</c:v>
                </c:pt>
                <c:pt idx="5621">
                  <c:v>10.31249141693102</c:v>
                </c:pt>
                <c:pt idx="5622">
                  <c:v>10.52528381347702</c:v>
                </c:pt>
                <c:pt idx="5623">
                  <c:v>10.74550628662102</c:v>
                </c:pt>
                <c:pt idx="5624">
                  <c:v>10.97346401214605</c:v>
                </c:pt>
                <c:pt idx="5625">
                  <c:v>11.05123996734602</c:v>
                </c:pt>
                <c:pt idx="5626">
                  <c:v>11.20953273773201</c:v>
                </c:pt>
                <c:pt idx="5627">
                  <c:v>11.454069137573</c:v>
                </c:pt>
                <c:pt idx="5628">
                  <c:v>11.707463264465</c:v>
                </c:pt>
                <c:pt idx="5629">
                  <c:v>11.79940509796102</c:v>
                </c:pt>
                <c:pt idx="5630">
                  <c:v>11.79940509796102</c:v>
                </c:pt>
                <c:pt idx="5631">
                  <c:v>11.79940509796102</c:v>
                </c:pt>
                <c:pt idx="5632">
                  <c:v>11.707463264465</c:v>
                </c:pt>
                <c:pt idx="5633">
                  <c:v>11.621985435486</c:v>
                </c:pt>
                <c:pt idx="5634">
                  <c:v>11.37159442901602</c:v>
                </c:pt>
                <c:pt idx="5635">
                  <c:v>11.05123996734602</c:v>
                </c:pt>
                <c:pt idx="5636">
                  <c:v>10.820608139038</c:v>
                </c:pt>
                <c:pt idx="5637">
                  <c:v>10.38262081146205</c:v>
                </c:pt>
                <c:pt idx="5638">
                  <c:v>10.039754867554</c:v>
                </c:pt>
                <c:pt idx="5639">
                  <c:v>9.58689689636235</c:v>
                </c:pt>
                <c:pt idx="5640">
                  <c:v>9.1712598800659</c:v>
                </c:pt>
                <c:pt idx="5641">
                  <c:v>8.628798484802147</c:v>
                </c:pt>
                <c:pt idx="5642">
                  <c:v>8.18644905090334</c:v>
                </c:pt>
                <c:pt idx="5643">
                  <c:v>7.652934551238956</c:v>
                </c:pt>
                <c:pt idx="5644">
                  <c:v>7.255715847015371</c:v>
                </c:pt>
                <c:pt idx="5645">
                  <c:v>6.823630809783896</c:v>
                </c:pt>
                <c:pt idx="5646">
                  <c:v>6.438204288482702</c:v>
                </c:pt>
                <c:pt idx="5647">
                  <c:v>6.118727207183785</c:v>
                </c:pt>
                <c:pt idx="5648">
                  <c:v>5.851396560668896</c:v>
                </c:pt>
                <c:pt idx="5649">
                  <c:v>5.5600781440735</c:v>
                </c:pt>
                <c:pt idx="5650">
                  <c:v>5.3149747848511</c:v>
                </c:pt>
                <c:pt idx="5651">
                  <c:v>5.3149747848511</c:v>
                </c:pt>
                <c:pt idx="5652">
                  <c:v>5.537043094635012</c:v>
                </c:pt>
                <c:pt idx="5653">
                  <c:v>5.5833010673523</c:v>
                </c:pt>
                <c:pt idx="5654">
                  <c:v>5.606708526611285</c:v>
                </c:pt>
                <c:pt idx="5655">
                  <c:v>5.630298137664817</c:v>
                </c:pt>
                <c:pt idx="5656">
                  <c:v>5.630298137664817</c:v>
                </c:pt>
                <c:pt idx="5657">
                  <c:v>5.654080867767255</c:v>
                </c:pt>
                <c:pt idx="5658">
                  <c:v>5.5833010673523</c:v>
                </c:pt>
                <c:pt idx="5659">
                  <c:v>5.5600781440735</c:v>
                </c:pt>
                <c:pt idx="5660">
                  <c:v>5.514184951782176</c:v>
                </c:pt>
                <c:pt idx="5661">
                  <c:v>5.5833010673523</c:v>
                </c:pt>
                <c:pt idx="5662">
                  <c:v>5.654080867767255</c:v>
                </c:pt>
                <c:pt idx="5663">
                  <c:v>5.44667959213263</c:v>
                </c:pt>
                <c:pt idx="5664">
                  <c:v>5.5833010673523</c:v>
                </c:pt>
                <c:pt idx="5665">
                  <c:v>5.606708526611285</c:v>
                </c:pt>
                <c:pt idx="5666">
                  <c:v>5.606708526611285</c:v>
                </c:pt>
                <c:pt idx="5667">
                  <c:v>5.654080867767255</c:v>
                </c:pt>
                <c:pt idx="5668">
                  <c:v>5.678053379058785</c:v>
                </c:pt>
                <c:pt idx="5669">
                  <c:v>5.7022218704224</c:v>
                </c:pt>
                <c:pt idx="5670">
                  <c:v>5.7265801429749</c:v>
                </c:pt>
                <c:pt idx="5671">
                  <c:v>5.7265801429749</c:v>
                </c:pt>
                <c:pt idx="5672">
                  <c:v>5.751142024993913</c:v>
                </c:pt>
                <c:pt idx="5673">
                  <c:v>5.7265801429749</c:v>
                </c:pt>
                <c:pt idx="5674">
                  <c:v>5.7265801429749</c:v>
                </c:pt>
                <c:pt idx="5675">
                  <c:v>5.7022218704224</c:v>
                </c:pt>
                <c:pt idx="5676">
                  <c:v>5.7265801429749</c:v>
                </c:pt>
                <c:pt idx="5677">
                  <c:v>5.7022218704224</c:v>
                </c:pt>
                <c:pt idx="5678">
                  <c:v>5.7265801429749</c:v>
                </c:pt>
                <c:pt idx="5679">
                  <c:v>5.7265801429749</c:v>
                </c:pt>
                <c:pt idx="5680">
                  <c:v>5.7265801429749</c:v>
                </c:pt>
                <c:pt idx="5681">
                  <c:v>5.7265801429749</c:v>
                </c:pt>
                <c:pt idx="5682">
                  <c:v>5.7265801429749</c:v>
                </c:pt>
                <c:pt idx="5683">
                  <c:v>5.7758975028992</c:v>
                </c:pt>
                <c:pt idx="5684">
                  <c:v>5.8769779205322</c:v>
                </c:pt>
                <c:pt idx="5685">
                  <c:v>5.9287724494934</c:v>
                </c:pt>
                <c:pt idx="5686">
                  <c:v>6.008093357086199</c:v>
                </c:pt>
                <c:pt idx="5687">
                  <c:v>6.118727207183785</c:v>
                </c:pt>
                <c:pt idx="5688">
                  <c:v>6.202890872955279</c:v>
                </c:pt>
                <c:pt idx="5689">
                  <c:v>6.28923749923712</c:v>
                </c:pt>
                <c:pt idx="5690">
                  <c:v>6.318514347076365</c:v>
                </c:pt>
                <c:pt idx="5691">
                  <c:v>6.318514347076365</c:v>
                </c:pt>
                <c:pt idx="5692">
                  <c:v>6.2602105140686</c:v>
                </c:pt>
                <c:pt idx="5693">
                  <c:v>6.202890872955279</c:v>
                </c:pt>
                <c:pt idx="5694">
                  <c:v>6.118727207183785</c:v>
                </c:pt>
                <c:pt idx="5695">
                  <c:v>6.008093357086199</c:v>
                </c:pt>
                <c:pt idx="5696">
                  <c:v>5.851396560668896</c:v>
                </c:pt>
                <c:pt idx="5697">
                  <c:v>5.678053379058785</c:v>
                </c:pt>
                <c:pt idx="5698">
                  <c:v>5.514184951782176</c:v>
                </c:pt>
                <c:pt idx="5699">
                  <c:v>5.3577418327332</c:v>
                </c:pt>
                <c:pt idx="5700">
                  <c:v>5.2108635902405</c:v>
                </c:pt>
                <c:pt idx="5701">
                  <c:v>5.1303601264954</c:v>
                </c:pt>
                <c:pt idx="5702">
                  <c:v>5.071539402008116</c:v>
                </c:pt>
                <c:pt idx="5703">
                  <c:v>5.0522212982178</c:v>
                </c:pt>
                <c:pt idx="5704">
                  <c:v>5.033047676086396</c:v>
                </c:pt>
                <c:pt idx="5705">
                  <c:v>5.014013767242385</c:v>
                </c:pt>
                <c:pt idx="5706">
                  <c:v>5.014013767242385</c:v>
                </c:pt>
                <c:pt idx="5707">
                  <c:v>4.995113849639885</c:v>
                </c:pt>
                <c:pt idx="5708">
                  <c:v>4.995113849639885</c:v>
                </c:pt>
                <c:pt idx="5709">
                  <c:v>4.976354598999</c:v>
                </c:pt>
                <c:pt idx="5710">
                  <c:v>4.976354598999</c:v>
                </c:pt>
                <c:pt idx="5711">
                  <c:v>4.957735061645476</c:v>
                </c:pt>
                <c:pt idx="5712">
                  <c:v>4.957735061645476</c:v>
                </c:pt>
                <c:pt idx="5713">
                  <c:v>4.957735061645476</c:v>
                </c:pt>
                <c:pt idx="5714">
                  <c:v>4.920891284942618</c:v>
                </c:pt>
                <c:pt idx="5715">
                  <c:v>4.957735061645476</c:v>
                </c:pt>
                <c:pt idx="5716">
                  <c:v>4.976354598999</c:v>
                </c:pt>
                <c:pt idx="5717">
                  <c:v>5.014013767242385</c:v>
                </c:pt>
                <c:pt idx="5718">
                  <c:v>5.0522212982178</c:v>
                </c:pt>
                <c:pt idx="5719">
                  <c:v>5.0909991264343</c:v>
                </c:pt>
                <c:pt idx="5720">
                  <c:v>5.1303601264954</c:v>
                </c:pt>
                <c:pt idx="5721">
                  <c:v>5.150260448455795</c:v>
                </c:pt>
                <c:pt idx="5722">
                  <c:v>5.170307636260985</c:v>
                </c:pt>
                <c:pt idx="5723">
                  <c:v>5.170307636260985</c:v>
                </c:pt>
                <c:pt idx="5724">
                  <c:v>5.150260448455795</c:v>
                </c:pt>
                <c:pt idx="5725">
                  <c:v>5.1303601264954</c:v>
                </c:pt>
                <c:pt idx="5726">
                  <c:v>5.0909991264343</c:v>
                </c:pt>
                <c:pt idx="5727">
                  <c:v>5.071539402008116</c:v>
                </c:pt>
                <c:pt idx="5728">
                  <c:v>5.033047676086396</c:v>
                </c:pt>
                <c:pt idx="5729">
                  <c:v>5.0522212982178</c:v>
                </c:pt>
                <c:pt idx="5730">
                  <c:v>5.0522212982178</c:v>
                </c:pt>
                <c:pt idx="5731">
                  <c:v>5.033047676086396</c:v>
                </c:pt>
                <c:pt idx="5732">
                  <c:v>5.033047676086396</c:v>
                </c:pt>
                <c:pt idx="5733">
                  <c:v>5.014013767242385</c:v>
                </c:pt>
                <c:pt idx="5734">
                  <c:v>4.995113849639885</c:v>
                </c:pt>
                <c:pt idx="5735">
                  <c:v>4.976354598999</c:v>
                </c:pt>
                <c:pt idx="5736">
                  <c:v>4.957735061645476</c:v>
                </c:pt>
                <c:pt idx="5737">
                  <c:v>4.957735061645476</c:v>
                </c:pt>
                <c:pt idx="5738">
                  <c:v>4.93924665451052</c:v>
                </c:pt>
                <c:pt idx="5739">
                  <c:v>4.920891284942618</c:v>
                </c:pt>
                <c:pt idx="5740">
                  <c:v>4.920891284942618</c:v>
                </c:pt>
                <c:pt idx="5741">
                  <c:v>4.902672290802016</c:v>
                </c:pt>
                <c:pt idx="5742">
                  <c:v>4.902672290802016</c:v>
                </c:pt>
                <c:pt idx="5743">
                  <c:v>4.884580612182582</c:v>
                </c:pt>
                <c:pt idx="5744">
                  <c:v>4.884580612182582</c:v>
                </c:pt>
                <c:pt idx="5745">
                  <c:v>4.884580612182582</c:v>
                </c:pt>
                <c:pt idx="5746">
                  <c:v>4.8666195869446</c:v>
                </c:pt>
                <c:pt idx="5747">
                  <c:v>4.884580612182582</c:v>
                </c:pt>
                <c:pt idx="5748">
                  <c:v>4.8666195869446</c:v>
                </c:pt>
                <c:pt idx="5749">
                  <c:v>4.8666195869446</c:v>
                </c:pt>
                <c:pt idx="5750">
                  <c:v>4.8666195869446</c:v>
                </c:pt>
                <c:pt idx="5751">
                  <c:v>4.8666195869446</c:v>
                </c:pt>
                <c:pt idx="5752">
                  <c:v>4.8666195869446</c:v>
                </c:pt>
                <c:pt idx="5753">
                  <c:v>4.8476767539978</c:v>
                </c:pt>
                <c:pt idx="5754">
                  <c:v>4.8476767539978</c:v>
                </c:pt>
                <c:pt idx="5755">
                  <c:v>4.8666195869446</c:v>
                </c:pt>
                <c:pt idx="5756">
                  <c:v>4.8666195869446</c:v>
                </c:pt>
                <c:pt idx="5757">
                  <c:v>4.8476767539978</c:v>
                </c:pt>
                <c:pt idx="5758">
                  <c:v>4.8476767539978</c:v>
                </c:pt>
                <c:pt idx="5759">
                  <c:v>4.8476767539978</c:v>
                </c:pt>
                <c:pt idx="5760">
                  <c:v>4.8666195869446</c:v>
                </c:pt>
                <c:pt idx="5761">
                  <c:v>4.8476767539978</c:v>
                </c:pt>
                <c:pt idx="5762">
                  <c:v>4.8476767539978</c:v>
                </c:pt>
                <c:pt idx="5763">
                  <c:v>4.8476767539978</c:v>
                </c:pt>
                <c:pt idx="5764">
                  <c:v>4.8476767539978</c:v>
                </c:pt>
                <c:pt idx="5765">
                  <c:v>4.8476767539978</c:v>
                </c:pt>
                <c:pt idx="5766">
                  <c:v>4.8476767539978</c:v>
                </c:pt>
                <c:pt idx="5767">
                  <c:v>4.829977512359584</c:v>
                </c:pt>
                <c:pt idx="5768">
                  <c:v>4.8476767539978</c:v>
                </c:pt>
                <c:pt idx="5769">
                  <c:v>4.829977512359584</c:v>
                </c:pt>
                <c:pt idx="5770">
                  <c:v>4.8476767539978</c:v>
                </c:pt>
                <c:pt idx="5771">
                  <c:v>4.829977512359584</c:v>
                </c:pt>
                <c:pt idx="5772">
                  <c:v>4.829977512359584</c:v>
                </c:pt>
                <c:pt idx="5773">
                  <c:v>4.829977512359584</c:v>
                </c:pt>
                <c:pt idx="5774">
                  <c:v>4.812405586242686</c:v>
                </c:pt>
                <c:pt idx="5775">
                  <c:v>4.812405586242686</c:v>
                </c:pt>
                <c:pt idx="5776">
                  <c:v>4.829977512359584</c:v>
                </c:pt>
                <c:pt idx="5777">
                  <c:v>4.812405586242686</c:v>
                </c:pt>
                <c:pt idx="5778">
                  <c:v>4.812405586242686</c:v>
                </c:pt>
                <c:pt idx="5779">
                  <c:v>4.812405586242686</c:v>
                </c:pt>
                <c:pt idx="5780">
                  <c:v>4.794959068298276</c:v>
                </c:pt>
                <c:pt idx="5781">
                  <c:v>4.794959068298276</c:v>
                </c:pt>
                <c:pt idx="5782">
                  <c:v>4.794959068298276</c:v>
                </c:pt>
                <c:pt idx="5783">
                  <c:v>4.7776341438293</c:v>
                </c:pt>
                <c:pt idx="5784">
                  <c:v>4.812405586242686</c:v>
                </c:pt>
                <c:pt idx="5785">
                  <c:v>4.794959068298276</c:v>
                </c:pt>
                <c:pt idx="5786">
                  <c:v>4.7776341438293</c:v>
                </c:pt>
                <c:pt idx="5787">
                  <c:v>4.794959068298276</c:v>
                </c:pt>
                <c:pt idx="5788">
                  <c:v>4.7776341438293</c:v>
                </c:pt>
                <c:pt idx="5789">
                  <c:v>4.7776341438293</c:v>
                </c:pt>
                <c:pt idx="5790">
                  <c:v>4.794959068298276</c:v>
                </c:pt>
                <c:pt idx="5791">
                  <c:v>4.7776341438293</c:v>
                </c:pt>
                <c:pt idx="5792">
                  <c:v>4.794959068298276</c:v>
                </c:pt>
                <c:pt idx="5793">
                  <c:v>4.794959068298276</c:v>
                </c:pt>
                <c:pt idx="5794">
                  <c:v>4.794959068298276</c:v>
                </c:pt>
                <c:pt idx="5795">
                  <c:v>4.812405586242686</c:v>
                </c:pt>
                <c:pt idx="5796">
                  <c:v>4.812405586242686</c:v>
                </c:pt>
                <c:pt idx="5797">
                  <c:v>4.812405586242686</c:v>
                </c:pt>
                <c:pt idx="5798">
                  <c:v>4.812405586242686</c:v>
                </c:pt>
                <c:pt idx="5799">
                  <c:v>4.812405586242686</c:v>
                </c:pt>
                <c:pt idx="5800">
                  <c:v>4.794959068298276</c:v>
                </c:pt>
                <c:pt idx="5801">
                  <c:v>4.812405586242686</c:v>
                </c:pt>
                <c:pt idx="5802">
                  <c:v>4.794959068298276</c:v>
                </c:pt>
                <c:pt idx="5803">
                  <c:v>4.812405586242686</c:v>
                </c:pt>
                <c:pt idx="5804">
                  <c:v>4.812405586242686</c:v>
                </c:pt>
                <c:pt idx="5805">
                  <c:v>4.829977512359584</c:v>
                </c:pt>
                <c:pt idx="5806">
                  <c:v>4.794959068298276</c:v>
                </c:pt>
                <c:pt idx="5807">
                  <c:v>4.794959068298276</c:v>
                </c:pt>
                <c:pt idx="5808">
                  <c:v>4.812405586242686</c:v>
                </c:pt>
                <c:pt idx="5809">
                  <c:v>4.812405586242686</c:v>
                </c:pt>
                <c:pt idx="5810">
                  <c:v>4.794959068298276</c:v>
                </c:pt>
                <c:pt idx="5811">
                  <c:v>4.812405586242686</c:v>
                </c:pt>
                <c:pt idx="5812">
                  <c:v>4.812405586242686</c:v>
                </c:pt>
                <c:pt idx="5813">
                  <c:v>4.812405586242686</c:v>
                </c:pt>
                <c:pt idx="5814">
                  <c:v>4.7776341438293</c:v>
                </c:pt>
                <c:pt idx="5815">
                  <c:v>4.812405586242686</c:v>
                </c:pt>
                <c:pt idx="5816">
                  <c:v>4.794959068298276</c:v>
                </c:pt>
                <c:pt idx="5817">
                  <c:v>4.794959068298276</c:v>
                </c:pt>
                <c:pt idx="5818">
                  <c:v>4.7776341438293</c:v>
                </c:pt>
                <c:pt idx="5819">
                  <c:v>4.794959068298276</c:v>
                </c:pt>
                <c:pt idx="5820">
                  <c:v>4.7776341438293</c:v>
                </c:pt>
                <c:pt idx="5821">
                  <c:v>4.7604327201843</c:v>
                </c:pt>
                <c:pt idx="5822">
                  <c:v>4.7776341438293</c:v>
                </c:pt>
                <c:pt idx="5823">
                  <c:v>4.7776341438293</c:v>
                </c:pt>
                <c:pt idx="5824">
                  <c:v>4.7604327201843</c:v>
                </c:pt>
                <c:pt idx="5825">
                  <c:v>4.794959068298276</c:v>
                </c:pt>
                <c:pt idx="5826">
                  <c:v>4.7604327201843</c:v>
                </c:pt>
                <c:pt idx="5827">
                  <c:v>4.7776341438293</c:v>
                </c:pt>
                <c:pt idx="5828">
                  <c:v>4.7604327201843</c:v>
                </c:pt>
                <c:pt idx="5829">
                  <c:v>4.7604327201843</c:v>
                </c:pt>
                <c:pt idx="5830">
                  <c:v>4.7604327201843</c:v>
                </c:pt>
                <c:pt idx="5831">
                  <c:v>4.7604327201843</c:v>
                </c:pt>
                <c:pt idx="5832">
                  <c:v>4.7433505058289</c:v>
                </c:pt>
                <c:pt idx="5833">
                  <c:v>4.7433505058289</c:v>
                </c:pt>
                <c:pt idx="5834">
                  <c:v>4.7604327201843</c:v>
                </c:pt>
                <c:pt idx="5835">
                  <c:v>4.7604327201843</c:v>
                </c:pt>
                <c:pt idx="5836">
                  <c:v>4.7776341438293</c:v>
                </c:pt>
                <c:pt idx="5837">
                  <c:v>4.7433505058289</c:v>
                </c:pt>
                <c:pt idx="5838">
                  <c:v>4.7433505058289</c:v>
                </c:pt>
                <c:pt idx="5839">
                  <c:v>4.7433505058289</c:v>
                </c:pt>
                <c:pt idx="5840">
                  <c:v>4.7433505058289</c:v>
                </c:pt>
                <c:pt idx="5841">
                  <c:v>4.7433505058289</c:v>
                </c:pt>
                <c:pt idx="5842">
                  <c:v>4.7433505058289</c:v>
                </c:pt>
                <c:pt idx="5843">
                  <c:v>4.7433505058289</c:v>
                </c:pt>
                <c:pt idx="5844">
                  <c:v>4.7433505058289</c:v>
                </c:pt>
                <c:pt idx="5845">
                  <c:v>4.7433505058289</c:v>
                </c:pt>
                <c:pt idx="5846">
                  <c:v>4.7433505058289</c:v>
                </c:pt>
                <c:pt idx="5847">
                  <c:v>4.7433505058289</c:v>
                </c:pt>
                <c:pt idx="5848">
                  <c:v>4.7433505058289</c:v>
                </c:pt>
                <c:pt idx="5849">
                  <c:v>4.7433505058289</c:v>
                </c:pt>
                <c:pt idx="5850">
                  <c:v>4.7433505058289</c:v>
                </c:pt>
                <c:pt idx="5851">
                  <c:v>4.7433505058289</c:v>
                </c:pt>
                <c:pt idx="5852">
                  <c:v>4.7433505058289</c:v>
                </c:pt>
                <c:pt idx="5853">
                  <c:v>4.7433505058289</c:v>
                </c:pt>
                <c:pt idx="5854">
                  <c:v>4.726386547088577</c:v>
                </c:pt>
                <c:pt idx="5855">
                  <c:v>4.726386547088577</c:v>
                </c:pt>
                <c:pt idx="5856">
                  <c:v>4.7433505058289</c:v>
                </c:pt>
                <c:pt idx="5857">
                  <c:v>4.7433505058289</c:v>
                </c:pt>
                <c:pt idx="5858">
                  <c:v>4.7433505058289</c:v>
                </c:pt>
                <c:pt idx="5859">
                  <c:v>4.726386547088577</c:v>
                </c:pt>
                <c:pt idx="5860">
                  <c:v>4.7433505058289</c:v>
                </c:pt>
                <c:pt idx="5861">
                  <c:v>4.7433505058289</c:v>
                </c:pt>
                <c:pt idx="5862">
                  <c:v>4.726386547088577</c:v>
                </c:pt>
                <c:pt idx="5863">
                  <c:v>4.726386547088577</c:v>
                </c:pt>
                <c:pt idx="5864">
                  <c:v>4.7095432281494</c:v>
                </c:pt>
                <c:pt idx="5865">
                  <c:v>4.7095432281494</c:v>
                </c:pt>
                <c:pt idx="5866">
                  <c:v>4.7095432281494</c:v>
                </c:pt>
                <c:pt idx="5867">
                  <c:v>4.7095432281494</c:v>
                </c:pt>
                <c:pt idx="5868">
                  <c:v>4.7095432281494</c:v>
                </c:pt>
                <c:pt idx="5869">
                  <c:v>4.692816257476756</c:v>
                </c:pt>
                <c:pt idx="5870">
                  <c:v>4.692816257476756</c:v>
                </c:pt>
                <c:pt idx="5871">
                  <c:v>4.692816257476756</c:v>
                </c:pt>
                <c:pt idx="5872">
                  <c:v>4.6762080192566</c:v>
                </c:pt>
                <c:pt idx="5873">
                  <c:v>4.692816257476756</c:v>
                </c:pt>
                <c:pt idx="5874">
                  <c:v>4.6762080192566</c:v>
                </c:pt>
                <c:pt idx="5875">
                  <c:v>4.692816257476756</c:v>
                </c:pt>
                <c:pt idx="5876">
                  <c:v>4.6762080192566</c:v>
                </c:pt>
                <c:pt idx="5877">
                  <c:v>4.6762080192566</c:v>
                </c:pt>
                <c:pt idx="5878">
                  <c:v>4.6762080192566</c:v>
                </c:pt>
                <c:pt idx="5879">
                  <c:v>4.6762080192566</c:v>
                </c:pt>
                <c:pt idx="5880">
                  <c:v>4.6762080192566</c:v>
                </c:pt>
                <c:pt idx="5881">
                  <c:v>4.6762080192566</c:v>
                </c:pt>
                <c:pt idx="5882">
                  <c:v>4.692816257476756</c:v>
                </c:pt>
                <c:pt idx="5883">
                  <c:v>4.692816257476756</c:v>
                </c:pt>
                <c:pt idx="5884">
                  <c:v>4.692816257476756</c:v>
                </c:pt>
                <c:pt idx="5885">
                  <c:v>4.692816257476756</c:v>
                </c:pt>
                <c:pt idx="5886">
                  <c:v>4.692816257476756</c:v>
                </c:pt>
                <c:pt idx="5887">
                  <c:v>4.692816257476756</c:v>
                </c:pt>
                <c:pt idx="5888">
                  <c:v>4.692816257476756</c:v>
                </c:pt>
                <c:pt idx="5889">
                  <c:v>4.692816257476756</c:v>
                </c:pt>
                <c:pt idx="5890">
                  <c:v>4.692816257476756</c:v>
                </c:pt>
                <c:pt idx="5891">
                  <c:v>4.692816257476756</c:v>
                </c:pt>
                <c:pt idx="5892">
                  <c:v>4.692816257476756</c:v>
                </c:pt>
                <c:pt idx="5893">
                  <c:v>4.7095432281494</c:v>
                </c:pt>
                <c:pt idx="5894">
                  <c:v>4.692816257476756</c:v>
                </c:pt>
                <c:pt idx="5895">
                  <c:v>4.692816257476756</c:v>
                </c:pt>
                <c:pt idx="5896">
                  <c:v>4.7095432281494</c:v>
                </c:pt>
                <c:pt idx="5897">
                  <c:v>4.7095432281494</c:v>
                </c:pt>
                <c:pt idx="5898">
                  <c:v>4.7095432281494</c:v>
                </c:pt>
                <c:pt idx="5899">
                  <c:v>4.7095432281494</c:v>
                </c:pt>
                <c:pt idx="5900">
                  <c:v>4.7095432281494</c:v>
                </c:pt>
                <c:pt idx="5901">
                  <c:v>4.726386547088577</c:v>
                </c:pt>
                <c:pt idx="5902">
                  <c:v>4.726386547088577</c:v>
                </c:pt>
                <c:pt idx="5903">
                  <c:v>4.7095432281494</c:v>
                </c:pt>
                <c:pt idx="5904">
                  <c:v>4.7095432281494</c:v>
                </c:pt>
                <c:pt idx="5905">
                  <c:v>4.7095432281494</c:v>
                </c:pt>
                <c:pt idx="5906">
                  <c:v>4.7095432281494</c:v>
                </c:pt>
                <c:pt idx="5907">
                  <c:v>4.7095432281494</c:v>
                </c:pt>
                <c:pt idx="5908">
                  <c:v>4.7433505058289</c:v>
                </c:pt>
                <c:pt idx="5909">
                  <c:v>4.7433505058289</c:v>
                </c:pt>
                <c:pt idx="5910">
                  <c:v>4.7604327201843</c:v>
                </c:pt>
                <c:pt idx="5911">
                  <c:v>4.7776341438293</c:v>
                </c:pt>
                <c:pt idx="5912">
                  <c:v>4.7776341438293</c:v>
                </c:pt>
                <c:pt idx="5913">
                  <c:v>4.794959068298276</c:v>
                </c:pt>
                <c:pt idx="5914">
                  <c:v>4.794959068298276</c:v>
                </c:pt>
                <c:pt idx="5915">
                  <c:v>4.794959068298276</c:v>
                </c:pt>
                <c:pt idx="5916">
                  <c:v>4.7776341438293</c:v>
                </c:pt>
                <c:pt idx="5917">
                  <c:v>4.7776341438293</c:v>
                </c:pt>
                <c:pt idx="5918">
                  <c:v>4.7776341438293</c:v>
                </c:pt>
                <c:pt idx="5919">
                  <c:v>4.7776341438293</c:v>
                </c:pt>
                <c:pt idx="5920">
                  <c:v>4.794959068298276</c:v>
                </c:pt>
                <c:pt idx="5921">
                  <c:v>4.794959068298276</c:v>
                </c:pt>
                <c:pt idx="5922">
                  <c:v>4.794959068298276</c:v>
                </c:pt>
              </c:numCache>
            </c:numRef>
          </c:val>
        </c:ser>
        <c:ser>
          <c:idx val="2"/>
          <c:order val="2"/>
          <c:tx>
            <c:strRef>
              <c:f>NML_temp_2_cooldown!$D$5</c:f>
              <c:strCache>
                <c:ptCount val="1"/>
                <c:pt idx="0">
                  <c:v>N:3TX09 (2K shield in)</c:v>
                </c:pt>
              </c:strCache>
            </c:strRef>
          </c:tx>
          <c:marker>
            <c:symbol val="none"/>
          </c:marker>
          <c:cat>
            <c:strRef>
              <c:f>NML_temp_2_cooldown!$A$6:$A$5928</c:f>
              <c:strCache>
                <c:ptCount val="5923"/>
                <c:pt idx="0">
                  <c:v>Wed Nov 17 10:38:55.168</c:v>
                </c:pt>
                <c:pt idx="1">
                  <c:v>Wed Nov 17 10:39:25.174</c:v>
                </c:pt>
                <c:pt idx="2">
                  <c:v>Wed Nov 17 10:39:55.180</c:v>
                </c:pt>
                <c:pt idx="3">
                  <c:v>Wed Nov 17 10:40:25.186</c:v>
                </c:pt>
                <c:pt idx="4">
                  <c:v>Wed Nov 17 10:40:55.192</c:v>
                </c:pt>
                <c:pt idx="5">
                  <c:v>Wed Nov 17 10:41:25.199</c:v>
                </c:pt>
                <c:pt idx="6">
                  <c:v>Wed Nov 17 10:41:55.205</c:v>
                </c:pt>
                <c:pt idx="7">
                  <c:v>Wed Nov 17 10:42:25.211</c:v>
                </c:pt>
                <c:pt idx="8">
                  <c:v>Wed Nov 17 10:42:55.215</c:v>
                </c:pt>
                <c:pt idx="9">
                  <c:v>Wed Nov 17 10:43:25.221</c:v>
                </c:pt>
                <c:pt idx="10">
                  <c:v>Wed Nov 17 10:43:55.227</c:v>
                </c:pt>
                <c:pt idx="11">
                  <c:v>Wed Nov 17 10:44:25.233</c:v>
                </c:pt>
                <c:pt idx="12">
                  <c:v>Wed Nov 17 10:44:55.239</c:v>
                </c:pt>
                <c:pt idx="13">
                  <c:v>Wed Nov 17 10:45:25.246</c:v>
                </c:pt>
                <c:pt idx="14">
                  <c:v>Wed Nov 17 10:45:55.252</c:v>
                </c:pt>
                <c:pt idx="15">
                  <c:v>Wed Nov 17 10:46:25.257</c:v>
                </c:pt>
                <c:pt idx="16">
                  <c:v>Wed Nov 17 10:46:55.263</c:v>
                </c:pt>
                <c:pt idx="17">
                  <c:v>Wed Nov 17 10:47:25.270</c:v>
                </c:pt>
                <c:pt idx="18">
                  <c:v>Wed Nov 17 10:47:55.277</c:v>
                </c:pt>
                <c:pt idx="19">
                  <c:v>Wed Nov 17 10:48:25.283</c:v>
                </c:pt>
                <c:pt idx="20">
                  <c:v>Wed Nov 17 10:48:55.289</c:v>
                </c:pt>
                <c:pt idx="21">
                  <c:v>Wed Nov 17 10:49:25.295</c:v>
                </c:pt>
                <c:pt idx="22">
                  <c:v>Wed Nov 17 10:49:55.301</c:v>
                </c:pt>
                <c:pt idx="23">
                  <c:v>Wed Nov 17 10:50:25.307</c:v>
                </c:pt>
                <c:pt idx="24">
                  <c:v>Wed Nov 17 10:50:55.313</c:v>
                </c:pt>
                <c:pt idx="25">
                  <c:v>Wed Nov 17 10:51:25.317</c:v>
                </c:pt>
                <c:pt idx="26">
                  <c:v>Wed Nov 17 10:51:55.323</c:v>
                </c:pt>
                <c:pt idx="27">
                  <c:v>Wed Nov 17 10:52:25.329</c:v>
                </c:pt>
                <c:pt idx="28">
                  <c:v>Wed Nov 17 10:52:55.335</c:v>
                </c:pt>
                <c:pt idx="29">
                  <c:v>Wed Nov 17 10:53:25.341</c:v>
                </c:pt>
                <c:pt idx="30">
                  <c:v>Wed Nov 17 10:53:55.346</c:v>
                </c:pt>
                <c:pt idx="31">
                  <c:v>Wed Nov 17 10:54:25.354</c:v>
                </c:pt>
                <c:pt idx="32">
                  <c:v>Wed Nov 17 10:54:55.360</c:v>
                </c:pt>
                <c:pt idx="33">
                  <c:v>Wed Nov 17 10:55:25.366</c:v>
                </c:pt>
                <c:pt idx="34">
                  <c:v>Wed Nov 17 10:55:55.372</c:v>
                </c:pt>
                <c:pt idx="35">
                  <c:v>Wed Nov 17 10:56:25.379</c:v>
                </c:pt>
                <c:pt idx="36">
                  <c:v>Wed Nov 17 10:56:55.384</c:v>
                </c:pt>
                <c:pt idx="37">
                  <c:v>Wed Nov 17 10:57:25.390</c:v>
                </c:pt>
                <c:pt idx="38">
                  <c:v>Wed Nov 17 10:57:55.396</c:v>
                </c:pt>
                <c:pt idx="39">
                  <c:v>Wed Nov 17 10:58:25.402</c:v>
                </c:pt>
                <c:pt idx="40">
                  <c:v>Wed Nov 17 10:58:55.408</c:v>
                </c:pt>
                <c:pt idx="41">
                  <c:v>Wed Nov 17 10:59:25.414</c:v>
                </c:pt>
                <c:pt idx="42">
                  <c:v>Wed Nov 17 10:59:55.419</c:v>
                </c:pt>
                <c:pt idx="43">
                  <c:v>Wed Nov 17 11:00:25.425</c:v>
                </c:pt>
                <c:pt idx="44">
                  <c:v>Wed Nov 17 11:00:55.431</c:v>
                </c:pt>
                <c:pt idx="45">
                  <c:v>Wed Nov 17 11:01:25.437</c:v>
                </c:pt>
                <c:pt idx="46">
                  <c:v>Wed Nov 17 11:01:55.443</c:v>
                </c:pt>
                <c:pt idx="47">
                  <c:v>Wed Nov 17 11:02:25.449</c:v>
                </c:pt>
                <c:pt idx="48">
                  <c:v>Wed Nov 17 11:02:55.455</c:v>
                </c:pt>
                <c:pt idx="49">
                  <c:v>Wed Nov 17 11:03:25.462</c:v>
                </c:pt>
                <c:pt idx="50">
                  <c:v>Wed Nov 17 11:03:55.469</c:v>
                </c:pt>
                <c:pt idx="51">
                  <c:v>Wed Nov 17 11:04:25.475</c:v>
                </c:pt>
                <c:pt idx="52">
                  <c:v>Wed Nov 17 11:04:55.481</c:v>
                </c:pt>
                <c:pt idx="53">
                  <c:v>Wed Nov 17 11:05:25.486</c:v>
                </c:pt>
                <c:pt idx="54">
                  <c:v>Wed Nov 17 11:05:55.492</c:v>
                </c:pt>
                <c:pt idx="55">
                  <c:v>Wed Nov 17 11:06:25.498</c:v>
                </c:pt>
                <c:pt idx="56">
                  <c:v>Wed Nov 17 11:06:55.504</c:v>
                </c:pt>
                <c:pt idx="57">
                  <c:v>Wed Nov 17 11:07:25.510</c:v>
                </c:pt>
                <c:pt idx="58">
                  <c:v>Wed Nov 17 11:07:55.515</c:v>
                </c:pt>
                <c:pt idx="59">
                  <c:v>Wed Nov 17 11:08:25.521</c:v>
                </c:pt>
                <c:pt idx="60">
                  <c:v>Wed Nov 17 11:08:55.527</c:v>
                </c:pt>
                <c:pt idx="61">
                  <c:v>Wed Nov 17 11:09:25.533</c:v>
                </c:pt>
                <c:pt idx="62">
                  <c:v>Wed Nov 17 11:09:55.539</c:v>
                </c:pt>
                <c:pt idx="63">
                  <c:v>Wed Nov 17 11:10:25.545</c:v>
                </c:pt>
                <c:pt idx="64">
                  <c:v>Wed Nov 17 11:10:55.551</c:v>
                </c:pt>
                <c:pt idx="65">
                  <c:v>Wed Nov 17 11:11:25.557</c:v>
                </c:pt>
                <c:pt idx="66">
                  <c:v>Wed Nov 17 11:11:55.563</c:v>
                </c:pt>
                <c:pt idx="67">
                  <c:v>Wed Nov 17 11:12:25.569</c:v>
                </c:pt>
                <c:pt idx="68">
                  <c:v>Wed Nov 17 11:12:55.575</c:v>
                </c:pt>
                <c:pt idx="69">
                  <c:v>Wed Nov 17 11:13:25.582</c:v>
                </c:pt>
                <c:pt idx="70">
                  <c:v>Wed Nov 17 11:13:55.587</c:v>
                </c:pt>
                <c:pt idx="71">
                  <c:v>Wed Nov 17 11:14:25.593</c:v>
                </c:pt>
                <c:pt idx="72">
                  <c:v>Wed Nov 17 11:14:55.599</c:v>
                </c:pt>
                <c:pt idx="73">
                  <c:v>Wed Nov 17 11:15:25.605</c:v>
                </c:pt>
                <c:pt idx="74">
                  <c:v>Wed Nov 17 11:15:55.611</c:v>
                </c:pt>
                <c:pt idx="75">
                  <c:v>Wed Nov 17 11:16:25.617</c:v>
                </c:pt>
                <c:pt idx="76">
                  <c:v>Wed Nov 17 11:16:55.623</c:v>
                </c:pt>
                <c:pt idx="77">
                  <c:v>Wed Nov 17 11:17:25.629</c:v>
                </c:pt>
                <c:pt idx="78">
                  <c:v>Wed Nov 17 11:17:55.634</c:v>
                </c:pt>
                <c:pt idx="79">
                  <c:v>Wed Nov 17 11:18:25.640</c:v>
                </c:pt>
                <c:pt idx="80">
                  <c:v>Wed Nov 17 11:18:55.647</c:v>
                </c:pt>
                <c:pt idx="81">
                  <c:v>Wed Nov 17 11:19:25.653</c:v>
                </c:pt>
                <c:pt idx="82">
                  <c:v>Wed Nov 17 11:19:55.660</c:v>
                </c:pt>
                <c:pt idx="83">
                  <c:v>Wed Nov 17 11:20:25.666</c:v>
                </c:pt>
                <c:pt idx="84">
                  <c:v>Wed Nov 17 11:20:55.673</c:v>
                </c:pt>
                <c:pt idx="85">
                  <c:v>Wed Nov 17 11:21:25.679</c:v>
                </c:pt>
                <c:pt idx="86">
                  <c:v>Wed Nov 17 11:21:55.686</c:v>
                </c:pt>
                <c:pt idx="87">
                  <c:v>Wed Nov 17 11:22:25.691</c:v>
                </c:pt>
                <c:pt idx="88">
                  <c:v>Wed Nov 17 11:22:55.696</c:v>
                </c:pt>
                <c:pt idx="89">
                  <c:v>Wed Nov 17 11:23:25.702</c:v>
                </c:pt>
                <c:pt idx="90">
                  <c:v>Wed Nov 17 11:23:55.708</c:v>
                </c:pt>
                <c:pt idx="91">
                  <c:v>Wed Nov 17 11:24:25.715</c:v>
                </c:pt>
                <c:pt idx="92">
                  <c:v>Wed Nov 17 11:24:55.722</c:v>
                </c:pt>
                <c:pt idx="93">
                  <c:v>Wed Nov 17 11:25:25.727</c:v>
                </c:pt>
                <c:pt idx="94">
                  <c:v>Wed Nov 17 11:25:55.734</c:v>
                </c:pt>
                <c:pt idx="95">
                  <c:v>Wed Nov 17 11:26:25.740</c:v>
                </c:pt>
                <c:pt idx="96">
                  <c:v>Wed Nov 17 11:26:55.746</c:v>
                </c:pt>
                <c:pt idx="97">
                  <c:v>Wed Nov 17 11:27:25.753</c:v>
                </c:pt>
                <c:pt idx="98">
                  <c:v>Wed Nov 17 11:27:55.759</c:v>
                </c:pt>
                <c:pt idx="99">
                  <c:v>Wed Nov 17 11:28:25.765</c:v>
                </c:pt>
                <c:pt idx="100">
                  <c:v>Wed Nov 17 11:28:55.771</c:v>
                </c:pt>
                <c:pt idx="101">
                  <c:v>Wed Nov 17 11:29:25.777</c:v>
                </c:pt>
                <c:pt idx="102">
                  <c:v>Wed Nov 17 11:29:55.783</c:v>
                </c:pt>
                <c:pt idx="103">
                  <c:v>Wed Nov 17 11:30:25.790</c:v>
                </c:pt>
                <c:pt idx="104">
                  <c:v>Wed Nov 17 11:30:55.796</c:v>
                </c:pt>
                <c:pt idx="105">
                  <c:v>Wed Nov 17 11:31:25.802</c:v>
                </c:pt>
                <c:pt idx="106">
                  <c:v>Wed Nov 17 11:31:55.808</c:v>
                </c:pt>
                <c:pt idx="107">
                  <c:v>Wed Nov 17 11:32:25.814</c:v>
                </c:pt>
                <c:pt idx="108">
                  <c:v>Wed Nov 17 11:32:55.820</c:v>
                </c:pt>
                <c:pt idx="109">
                  <c:v>Wed Nov 17 11:33:25.826</c:v>
                </c:pt>
                <c:pt idx="110">
                  <c:v>Wed Nov 17 11:33:55.832</c:v>
                </c:pt>
                <c:pt idx="111">
                  <c:v>Wed Nov 17 11:34:25.837</c:v>
                </c:pt>
                <c:pt idx="112">
                  <c:v>Wed Nov 17 11:34:55.843</c:v>
                </c:pt>
                <c:pt idx="113">
                  <c:v>Wed Nov 17 11:35:25.851</c:v>
                </c:pt>
                <c:pt idx="114">
                  <c:v>Wed Nov 17 11:35:55.858</c:v>
                </c:pt>
                <c:pt idx="115">
                  <c:v>Wed Nov 17 11:36:25.864</c:v>
                </c:pt>
                <c:pt idx="116">
                  <c:v>Wed Nov 17 11:36:55.870</c:v>
                </c:pt>
                <c:pt idx="117">
                  <c:v>Wed Nov 17 11:37:25.876</c:v>
                </c:pt>
                <c:pt idx="118">
                  <c:v>Wed Nov 17 11:37:55.882</c:v>
                </c:pt>
                <c:pt idx="119">
                  <c:v>Wed Nov 17 11:38:25.888</c:v>
                </c:pt>
                <c:pt idx="120">
                  <c:v>Wed Nov 17 11:38:55.894</c:v>
                </c:pt>
                <c:pt idx="121">
                  <c:v>Wed Nov 17 11:39:25.898</c:v>
                </c:pt>
                <c:pt idx="122">
                  <c:v>Wed Nov 17 11:39:55.903</c:v>
                </c:pt>
                <c:pt idx="123">
                  <c:v>Wed Nov 17 11:40:25.909</c:v>
                </c:pt>
                <c:pt idx="124">
                  <c:v>Wed Nov 17 11:40:55.916</c:v>
                </c:pt>
                <c:pt idx="125">
                  <c:v>Wed Nov 17 11:41:25.923</c:v>
                </c:pt>
                <c:pt idx="126">
                  <c:v>Wed Nov 17 11:41:55.930</c:v>
                </c:pt>
                <c:pt idx="127">
                  <c:v>Wed Nov 17 11:42:25.935</c:v>
                </c:pt>
                <c:pt idx="128">
                  <c:v>Wed Nov 17 11:42:55.941</c:v>
                </c:pt>
                <c:pt idx="129">
                  <c:v>Wed Nov 17 11:43:25.947</c:v>
                </c:pt>
                <c:pt idx="130">
                  <c:v>Wed Nov 17 11:43:55.953</c:v>
                </c:pt>
                <c:pt idx="131">
                  <c:v>Wed Nov 17 11:44:25.959</c:v>
                </c:pt>
                <c:pt idx="132">
                  <c:v>Wed Nov 17 11:44:55.964</c:v>
                </c:pt>
                <c:pt idx="133">
                  <c:v>Wed Nov 17 11:45:25.970</c:v>
                </c:pt>
                <c:pt idx="134">
                  <c:v>Wed Nov 17 11:45:55.977</c:v>
                </c:pt>
                <c:pt idx="135">
                  <c:v>Wed Nov 17 11:46:25.984</c:v>
                </c:pt>
                <c:pt idx="136">
                  <c:v>Wed Nov 17 11:46:55.990</c:v>
                </c:pt>
                <c:pt idx="137">
                  <c:v>Wed Nov 17 11:47:25.996</c:v>
                </c:pt>
                <c:pt idx="138">
                  <c:v>Wed Nov 17 11:47:56.002</c:v>
                </c:pt>
                <c:pt idx="139">
                  <c:v>Wed Nov 17 11:48:26.008</c:v>
                </c:pt>
                <c:pt idx="140">
                  <c:v>Wed Nov 17 11:48:56.013</c:v>
                </c:pt>
                <c:pt idx="141">
                  <c:v>Wed Nov 17 11:49:26.019</c:v>
                </c:pt>
                <c:pt idx="142">
                  <c:v>Wed Nov 17 11:49:56.025</c:v>
                </c:pt>
                <c:pt idx="143">
                  <c:v>Wed Nov 17 11:50:26.031</c:v>
                </c:pt>
                <c:pt idx="144">
                  <c:v>Wed Nov 17 11:50:56.036</c:v>
                </c:pt>
                <c:pt idx="145">
                  <c:v>Wed Nov 17 11:51:26.043</c:v>
                </c:pt>
                <c:pt idx="146">
                  <c:v>Wed Nov 17 11:51:56.050</c:v>
                </c:pt>
                <c:pt idx="147">
                  <c:v>Wed Nov 17 11:52:26.056</c:v>
                </c:pt>
                <c:pt idx="148">
                  <c:v>Wed Nov 17 11:52:56.062</c:v>
                </c:pt>
                <c:pt idx="149">
                  <c:v>Wed Nov 17 11:53:26.067</c:v>
                </c:pt>
                <c:pt idx="150">
                  <c:v>Wed Nov 17 11:53:56.073</c:v>
                </c:pt>
                <c:pt idx="151">
                  <c:v>Wed Nov 17 11:54:26.078</c:v>
                </c:pt>
                <c:pt idx="152">
                  <c:v>Wed Nov 17 11:54:56.084</c:v>
                </c:pt>
                <c:pt idx="153">
                  <c:v>Wed Nov 17 11:55:26.090</c:v>
                </c:pt>
                <c:pt idx="154">
                  <c:v>Wed Nov 17 11:55:56.096</c:v>
                </c:pt>
                <c:pt idx="155">
                  <c:v>Wed Nov 17 11:56:26.102</c:v>
                </c:pt>
                <c:pt idx="156">
                  <c:v>Wed Nov 17 11:56:56.109</c:v>
                </c:pt>
                <c:pt idx="157">
                  <c:v>Wed Nov 17 11:57:26.116</c:v>
                </c:pt>
                <c:pt idx="158">
                  <c:v>Wed Nov 17 11:57:56.122</c:v>
                </c:pt>
                <c:pt idx="159">
                  <c:v>Wed Nov 17 11:58:26.128</c:v>
                </c:pt>
                <c:pt idx="160">
                  <c:v>Wed Nov 17 11:58:56.135</c:v>
                </c:pt>
                <c:pt idx="161">
                  <c:v>Wed Nov 17 11:59:26.140</c:v>
                </c:pt>
                <c:pt idx="162">
                  <c:v>Wed Nov 17 11:59:56.146</c:v>
                </c:pt>
                <c:pt idx="163">
                  <c:v>Wed Nov 17 12:00:26.152</c:v>
                </c:pt>
                <c:pt idx="164">
                  <c:v>Wed Nov 17 12:00:56.158</c:v>
                </c:pt>
                <c:pt idx="165">
                  <c:v>Wed Nov 17 12:01:26.164</c:v>
                </c:pt>
                <c:pt idx="166">
                  <c:v>Wed Nov 17 12:01:56.171</c:v>
                </c:pt>
                <c:pt idx="167">
                  <c:v>Wed Nov 17 12:02:26.176</c:v>
                </c:pt>
                <c:pt idx="168">
                  <c:v>Wed Nov 17 12:02:56.182</c:v>
                </c:pt>
                <c:pt idx="169">
                  <c:v>Wed Nov 17 12:03:26.188</c:v>
                </c:pt>
                <c:pt idx="170">
                  <c:v>Wed Nov 17 12:03:56.194</c:v>
                </c:pt>
                <c:pt idx="171">
                  <c:v>Wed Nov 17 12:04:26.201</c:v>
                </c:pt>
                <c:pt idx="172">
                  <c:v>Wed Nov 17 12:04:56.207</c:v>
                </c:pt>
                <c:pt idx="173">
                  <c:v>Wed Nov 17 12:05:26.213</c:v>
                </c:pt>
                <c:pt idx="174">
                  <c:v>Wed Nov 17 12:05:56.219</c:v>
                </c:pt>
                <c:pt idx="175">
                  <c:v>Wed Nov 17 12:06:26.225</c:v>
                </c:pt>
                <c:pt idx="176">
                  <c:v>Wed Nov 17 12:06:56.231</c:v>
                </c:pt>
                <c:pt idx="177">
                  <c:v>Wed Nov 17 12:07:26.238</c:v>
                </c:pt>
                <c:pt idx="178">
                  <c:v>Wed Nov 17 12:07:56.244</c:v>
                </c:pt>
                <c:pt idx="179">
                  <c:v>Wed Nov 17 12:08:26.250</c:v>
                </c:pt>
                <c:pt idx="180">
                  <c:v>Wed Nov 17 12:08:56.256</c:v>
                </c:pt>
                <c:pt idx="181">
                  <c:v>Wed Nov 17 12:09:26.262</c:v>
                </c:pt>
                <c:pt idx="182">
                  <c:v>Wed Nov 17 12:09:56.269</c:v>
                </c:pt>
                <c:pt idx="183">
                  <c:v>Wed Nov 17 12:10:26.275</c:v>
                </c:pt>
                <c:pt idx="184">
                  <c:v>Wed Nov 17 12:10:56.281</c:v>
                </c:pt>
                <c:pt idx="185">
                  <c:v>Wed Nov 17 12:11:26.287</c:v>
                </c:pt>
                <c:pt idx="186">
                  <c:v>Wed Nov 17 12:11:56.292</c:v>
                </c:pt>
                <c:pt idx="187">
                  <c:v>Wed Nov 17 12:12:26.298</c:v>
                </c:pt>
                <c:pt idx="188">
                  <c:v>Wed Nov 17 12:12:56.305</c:v>
                </c:pt>
                <c:pt idx="189">
                  <c:v>Wed Nov 17 12:13:26.310</c:v>
                </c:pt>
                <c:pt idx="190">
                  <c:v>Wed Nov 17 12:13:56.316</c:v>
                </c:pt>
                <c:pt idx="191">
                  <c:v>Wed Nov 17 12:14:26.322</c:v>
                </c:pt>
                <c:pt idx="192">
                  <c:v>Wed Nov 17 12:14:56.328</c:v>
                </c:pt>
                <c:pt idx="193">
                  <c:v>Wed Nov 17 12:15:26.334</c:v>
                </c:pt>
                <c:pt idx="194">
                  <c:v>Wed Nov 17 12:15:56.341</c:v>
                </c:pt>
                <c:pt idx="195">
                  <c:v>Wed Nov 17 12:16:26.345</c:v>
                </c:pt>
                <c:pt idx="196">
                  <c:v>Wed Nov 17 12:16:56.350</c:v>
                </c:pt>
                <c:pt idx="197">
                  <c:v>Wed Nov 17 12:17:26.356</c:v>
                </c:pt>
                <c:pt idx="198">
                  <c:v>Wed Nov 17 12:17:56.363</c:v>
                </c:pt>
                <c:pt idx="199">
                  <c:v>Wed Nov 17 12:18:26.370</c:v>
                </c:pt>
                <c:pt idx="200">
                  <c:v>Wed Nov 17 12:18:56.376</c:v>
                </c:pt>
                <c:pt idx="201">
                  <c:v>Wed Nov 17 12:19:26.382</c:v>
                </c:pt>
                <c:pt idx="202">
                  <c:v>Wed Nov 17 12:19:56.388</c:v>
                </c:pt>
                <c:pt idx="203">
                  <c:v>Wed Nov 17 12:20:26.395</c:v>
                </c:pt>
                <c:pt idx="204">
                  <c:v>Wed Nov 17 12:20:56.401</c:v>
                </c:pt>
                <c:pt idx="205">
                  <c:v>Wed Nov 17 12:21:26.407</c:v>
                </c:pt>
                <c:pt idx="206">
                  <c:v>Wed Nov 17 12:21:56.412</c:v>
                </c:pt>
                <c:pt idx="207">
                  <c:v>Wed Nov 17 12:22:26.417</c:v>
                </c:pt>
                <c:pt idx="208">
                  <c:v>Wed Nov 17 12:22:56.423</c:v>
                </c:pt>
                <c:pt idx="209">
                  <c:v>Wed Nov 17 12:23:26.430</c:v>
                </c:pt>
                <c:pt idx="210">
                  <c:v>Wed Nov 17 12:23:56.436</c:v>
                </c:pt>
                <c:pt idx="211">
                  <c:v>Wed Nov 17 12:24:26.443</c:v>
                </c:pt>
                <c:pt idx="212">
                  <c:v>Wed Nov 17 12:24:56.448</c:v>
                </c:pt>
                <c:pt idx="213">
                  <c:v>Wed Nov 17 12:25:26.454</c:v>
                </c:pt>
                <c:pt idx="214">
                  <c:v>Wed Nov 17 12:25:56.460</c:v>
                </c:pt>
                <c:pt idx="215">
                  <c:v>Wed Nov 17 12:26:26.466</c:v>
                </c:pt>
                <c:pt idx="216">
                  <c:v>Wed Nov 17 12:26:56.473</c:v>
                </c:pt>
                <c:pt idx="217">
                  <c:v>Wed Nov 17 12:27:26.479</c:v>
                </c:pt>
                <c:pt idx="218">
                  <c:v>Wed Nov 17 12:27:56.484</c:v>
                </c:pt>
                <c:pt idx="219">
                  <c:v>Wed Nov 17 12:28:26.489</c:v>
                </c:pt>
                <c:pt idx="220">
                  <c:v>Wed Nov 17 12:28:56.496</c:v>
                </c:pt>
                <c:pt idx="221">
                  <c:v>Wed Nov 17 12:29:26.502</c:v>
                </c:pt>
                <c:pt idx="222">
                  <c:v>Wed Nov 17 12:29:56.509</c:v>
                </c:pt>
                <c:pt idx="223">
                  <c:v>Wed Nov 17 12:30:26.515</c:v>
                </c:pt>
                <c:pt idx="224">
                  <c:v>Wed Nov 17 12:30:56.521</c:v>
                </c:pt>
                <c:pt idx="225">
                  <c:v>Wed Nov 17 12:31:26.527</c:v>
                </c:pt>
                <c:pt idx="226">
                  <c:v>Wed Nov 17 12:31:56.533</c:v>
                </c:pt>
                <c:pt idx="227">
                  <c:v>Wed Nov 17 12:32:26.539</c:v>
                </c:pt>
                <c:pt idx="228">
                  <c:v>Wed Nov 17 12:32:56.545</c:v>
                </c:pt>
                <c:pt idx="229">
                  <c:v>Wed Nov 17 12:33:26.550</c:v>
                </c:pt>
                <c:pt idx="230">
                  <c:v>Wed Nov 17 12:33:56.556</c:v>
                </c:pt>
                <c:pt idx="231">
                  <c:v>Wed Nov 17 12:34:26.562</c:v>
                </c:pt>
                <c:pt idx="232">
                  <c:v>Wed Nov 17 12:34:56.568</c:v>
                </c:pt>
                <c:pt idx="233">
                  <c:v>Wed Nov 17 12:35:26.575</c:v>
                </c:pt>
                <c:pt idx="234">
                  <c:v>Wed Nov 17 12:35:56.582</c:v>
                </c:pt>
                <c:pt idx="235">
                  <c:v>Wed Nov 17 12:36:26.587</c:v>
                </c:pt>
                <c:pt idx="236">
                  <c:v>Wed Nov 17 12:36:56.593</c:v>
                </c:pt>
                <c:pt idx="237">
                  <c:v>Wed Nov 17 12:37:26.599</c:v>
                </c:pt>
                <c:pt idx="238">
                  <c:v>Wed Nov 17 12:37:56.605</c:v>
                </c:pt>
                <c:pt idx="239">
                  <c:v>Wed Nov 17 12:38:26.611</c:v>
                </c:pt>
                <c:pt idx="240">
                  <c:v>Wed Nov 17 12:38:56.618</c:v>
                </c:pt>
                <c:pt idx="241">
                  <c:v>Wed Nov 17 12:39:26.625</c:v>
                </c:pt>
                <c:pt idx="242">
                  <c:v>Wed Nov 17 12:39:56.631</c:v>
                </c:pt>
                <c:pt idx="243">
                  <c:v>Wed Nov 17 12:40:26.638</c:v>
                </c:pt>
                <c:pt idx="244">
                  <c:v>Wed Nov 17 12:40:56.645</c:v>
                </c:pt>
                <c:pt idx="245">
                  <c:v>Wed Nov 17 12:41:26.652</c:v>
                </c:pt>
                <c:pt idx="246">
                  <c:v>Wed Nov 17 12:41:56.657</c:v>
                </c:pt>
                <c:pt idx="247">
                  <c:v>Wed Nov 17 12:42:26.663</c:v>
                </c:pt>
                <c:pt idx="248">
                  <c:v>Wed Nov 17 12:42:56.669</c:v>
                </c:pt>
                <c:pt idx="249">
                  <c:v>Wed Nov 17 12:43:26.675</c:v>
                </c:pt>
                <c:pt idx="250">
                  <c:v>Wed Nov 17 12:43:56.681</c:v>
                </c:pt>
                <c:pt idx="251">
                  <c:v>Wed Nov 17 12:44:26.686</c:v>
                </c:pt>
                <c:pt idx="252">
                  <c:v>Wed Nov 17 12:44:56.692</c:v>
                </c:pt>
                <c:pt idx="253">
                  <c:v>Wed Nov 17 12:45:26.699</c:v>
                </c:pt>
                <c:pt idx="254">
                  <c:v>Wed Nov 17 12:45:56.706</c:v>
                </c:pt>
                <c:pt idx="255">
                  <c:v>Wed Nov 17 12:46:26.712</c:v>
                </c:pt>
                <c:pt idx="256">
                  <c:v>Wed Nov 17 12:46:56.719</c:v>
                </c:pt>
                <c:pt idx="257">
                  <c:v>Wed Nov 17 12:47:26.725</c:v>
                </c:pt>
                <c:pt idx="258">
                  <c:v>Wed Nov 17 12:47:56.731</c:v>
                </c:pt>
                <c:pt idx="259">
                  <c:v>Wed Nov 17 12:48:26.737</c:v>
                </c:pt>
                <c:pt idx="260">
                  <c:v>Wed Nov 17 12:48:56.743</c:v>
                </c:pt>
                <c:pt idx="261">
                  <c:v>Wed Nov 17 12:49:26.749</c:v>
                </c:pt>
                <c:pt idx="262">
                  <c:v>Wed Nov 17 12:49:56.755</c:v>
                </c:pt>
                <c:pt idx="263">
                  <c:v>Wed Nov 17 12:50:26.761</c:v>
                </c:pt>
                <c:pt idx="264">
                  <c:v>Wed Nov 17 12:50:56.768</c:v>
                </c:pt>
                <c:pt idx="265">
                  <c:v>Wed Nov 17 12:51:26.774</c:v>
                </c:pt>
                <c:pt idx="266">
                  <c:v>Wed Nov 17 12:51:56.780</c:v>
                </c:pt>
                <c:pt idx="267">
                  <c:v>Wed Nov 17 12:52:26.786</c:v>
                </c:pt>
                <c:pt idx="268">
                  <c:v>Wed Nov 17 12:52:56.792</c:v>
                </c:pt>
                <c:pt idx="269">
                  <c:v>Wed Nov 17 12:53:26.797</c:v>
                </c:pt>
                <c:pt idx="270">
                  <c:v>Wed Nov 17 12:53:56.802</c:v>
                </c:pt>
                <c:pt idx="271">
                  <c:v>Wed Nov 17 12:54:26.808</c:v>
                </c:pt>
                <c:pt idx="272">
                  <c:v>Wed Nov 17 12:54:56.814</c:v>
                </c:pt>
                <c:pt idx="273">
                  <c:v>Wed Nov 17 12:55:26.820</c:v>
                </c:pt>
                <c:pt idx="274">
                  <c:v>Wed Nov 17 12:55:56.826</c:v>
                </c:pt>
                <c:pt idx="275">
                  <c:v>Wed Nov 17 12:56:26.832</c:v>
                </c:pt>
                <c:pt idx="276">
                  <c:v>Wed Nov 17 12:56:56.838</c:v>
                </c:pt>
                <c:pt idx="277">
                  <c:v>Wed Nov 17 12:57:26.844</c:v>
                </c:pt>
                <c:pt idx="278">
                  <c:v>Wed Nov 17 12:57:56.850</c:v>
                </c:pt>
                <c:pt idx="279">
                  <c:v>Wed Nov 17 12:58:26.856</c:v>
                </c:pt>
                <c:pt idx="280">
                  <c:v>Wed Nov 17 12:58:56.861</c:v>
                </c:pt>
                <c:pt idx="281">
                  <c:v>Wed Nov 17 12:59:26.867</c:v>
                </c:pt>
                <c:pt idx="282">
                  <c:v>Wed Nov 17 12:59:56.873</c:v>
                </c:pt>
                <c:pt idx="283">
                  <c:v>Wed Nov 17 13:00:26.879</c:v>
                </c:pt>
                <c:pt idx="284">
                  <c:v>Wed Nov 17 13:00:56.886</c:v>
                </c:pt>
                <c:pt idx="285">
                  <c:v>Wed Nov 17 13:01:26.892</c:v>
                </c:pt>
                <c:pt idx="286">
                  <c:v>Wed Nov 17 13:01:56.898</c:v>
                </c:pt>
                <c:pt idx="287">
                  <c:v>Wed Nov 17 13:02:26.904</c:v>
                </c:pt>
                <c:pt idx="288">
                  <c:v>Wed Nov 17 13:02:56.910</c:v>
                </c:pt>
                <c:pt idx="289">
                  <c:v>Wed Nov 17 13:03:26.916</c:v>
                </c:pt>
                <c:pt idx="290">
                  <c:v>Wed Nov 17 13:03:56.922</c:v>
                </c:pt>
                <c:pt idx="291">
                  <c:v>Wed Nov 17 13:04:26.927</c:v>
                </c:pt>
                <c:pt idx="292">
                  <c:v>Wed Nov 17 13:04:56.933</c:v>
                </c:pt>
                <c:pt idx="293">
                  <c:v>Wed Nov 17 13:05:26.939</c:v>
                </c:pt>
                <c:pt idx="294">
                  <c:v>Wed Nov 17 13:05:56.945</c:v>
                </c:pt>
                <c:pt idx="295">
                  <c:v>Wed Nov 17 13:06:26.951</c:v>
                </c:pt>
                <c:pt idx="296">
                  <c:v>Wed Nov 17 13:06:56.958</c:v>
                </c:pt>
                <c:pt idx="297">
                  <c:v>Wed Nov 17 13:07:26.963</c:v>
                </c:pt>
                <c:pt idx="298">
                  <c:v>Wed Nov 17 13:07:56.969</c:v>
                </c:pt>
                <c:pt idx="299">
                  <c:v>Wed Nov 17 13:08:26.975</c:v>
                </c:pt>
                <c:pt idx="300">
                  <c:v>Wed Nov 17 13:08:56.981</c:v>
                </c:pt>
                <c:pt idx="301">
                  <c:v>Wed Nov 17 13:09:26.987</c:v>
                </c:pt>
                <c:pt idx="302">
                  <c:v>Wed Nov 17 13:09:56.993</c:v>
                </c:pt>
                <c:pt idx="303">
                  <c:v>Wed Nov 17 13:10:26.999</c:v>
                </c:pt>
                <c:pt idx="304">
                  <c:v>Wed Nov 17 13:10:57.005</c:v>
                </c:pt>
                <c:pt idx="305">
                  <c:v>Wed Nov 17 13:11:27.010</c:v>
                </c:pt>
                <c:pt idx="306">
                  <c:v>Wed Nov 17 13:11:57.016</c:v>
                </c:pt>
                <c:pt idx="307">
                  <c:v>Wed Nov 17 13:12:27.023</c:v>
                </c:pt>
                <c:pt idx="308">
                  <c:v>Wed Nov 17 13:12:57.029</c:v>
                </c:pt>
                <c:pt idx="309">
                  <c:v>Wed Nov 17 13:13:27.034</c:v>
                </c:pt>
                <c:pt idx="310">
                  <c:v>Wed Nov 17 13:13:57.041</c:v>
                </c:pt>
                <c:pt idx="311">
                  <c:v>Wed Nov 17 13:14:27.047</c:v>
                </c:pt>
                <c:pt idx="312">
                  <c:v>Wed Nov 17 13:14:57.053</c:v>
                </c:pt>
                <c:pt idx="313">
                  <c:v>Wed Nov 17 13:15:27.059</c:v>
                </c:pt>
                <c:pt idx="314">
                  <c:v>Wed Nov 17 13:15:57.064</c:v>
                </c:pt>
                <c:pt idx="315">
                  <c:v>Wed Nov 17 13:16:27.070</c:v>
                </c:pt>
                <c:pt idx="316">
                  <c:v>Wed Nov 17 13:16:57.076</c:v>
                </c:pt>
                <c:pt idx="317">
                  <c:v>Wed Nov 17 13:17:27.083</c:v>
                </c:pt>
                <c:pt idx="318">
                  <c:v>Wed Nov 17 13:17:57.090</c:v>
                </c:pt>
                <c:pt idx="319">
                  <c:v>Wed Nov 17 13:18:27.097</c:v>
                </c:pt>
                <c:pt idx="320">
                  <c:v>Wed Nov 17 13:18:57.102</c:v>
                </c:pt>
                <c:pt idx="321">
                  <c:v>Wed Nov 17 13:19:27.108</c:v>
                </c:pt>
                <c:pt idx="322">
                  <c:v>Wed Nov 17 13:19:57.114</c:v>
                </c:pt>
                <c:pt idx="323">
                  <c:v>Wed Nov 17 13:20:27.120</c:v>
                </c:pt>
                <c:pt idx="324">
                  <c:v>Wed Nov 17 13:20:57.126</c:v>
                </c:pt>
                <c:pt idx="325">
                  <c:v>Wed Nov 17 13:21:27.132</c:v>
                </c:pt>
                <c:pt idx="326">
                  <c:v>Wed Nov 17 13:21:57.137</c:v>
                </c:pt>
                <c:pt idx="327">
                  <c:v>Wed Nov 17 13:22:27.143</c:v>
                </c:pt>
                <c:pt idx="328">
                  <c:v>Wed Nov 17 13:22:57.149</c:v>
                </c:pt>
                <c:pt idx="329">
                  <c:v>Wed Nov 17 13:23:27.155</c:v>
                </c:pt>
                <c:pt idx="330">
                  <c:v>Wed Nov 17 13:23:57.161</c:v>
                </c:pt>
                <c:pt idx="331">
                  <c:v>Wed Nov 17 13:24:27.166</c:v>
                </c:pt>
                <c:pt idx="332">
                  <c:v>Wed Nov 17 13:24:57.172</c:v>
                </c:pt>
                <c:pt idx="333">
                  <c:v>Wed Nov 17 13:25:27.178</c:v>
                </c:pt>
                <c:pt idx="334">
                  <c:v>Wed Nov 17 13:25:57.184</c:v>
                </c:pt>
                <c:pt idx="335">
                  <c:v>Wed Nov 17 13:26:27.190</c:v>
                </c:pt>
                <c:pt idx="336">
                  <c:v>Wed Nov 17 13:26:57.195</c:v>
                </c:pt>
                <c:pt idx="337">
                  <c:v>Wed Nov 17 13:27:27.200</c:v>
                </c:pt>
                <c:pt idx="338">
                  <c:v>Wed Nov 17 13:27:57.210</c:v>
                </c:pt>
                <c:pt idx="339">
                  <c:v>Wed Nov 17 13:28:27.216</c:v>
                </c:pt>
                <c:pt idx="340">
                  <c:v>Wed Nov 17 13:28:57.222</c:v>
                </c:pt>
                <c:pt idx="341">
                  <c:v>Wed Nov 17 13:29:27.228</c:v>
                </c:pt>
                <c:pt idx="342">
                  <c:v>Wed Nov 17 13:29:57.234</c:v>
                </c:pt>
                <c:pt idx="343">
                  <c:v>Wed Nov 17 13:30:27.240</c:v>
                </c:pt>
                <c:pt idx="344">
                  <c:v>Wed Nov 17 13:30:57.246</c:v>
                </c:pt>
                <c:pt idx="345">
                  <c:v>Wed Nov 17 13:31:27.252</c:v>
                </c:pt>
                <c:pt idx="346">
                  <c:v>Wed Nov 17 13:31:57.258</c:v>
                </c:pt>
                <c:pt idx="347">
                  <c:v>Wed Nov 17 13:32:27.264</c:v>
                </c:pt>
                <c:pt idx="348">
                  <c:v>Wed Nov 17 13:32:57.269</c:v>
                </c:pt>
                <c:pt idx="349">
                  <c:v>Wed Nov 17 13:33:27.275</c:v>
                </c:pt>
                <c:pt idx="350">
                  <c:v>Wed Nov 17 13:33:57.281</c:v>
                </c:pt>
                <c:pt idx="351">
                  <c:v>Wed Nov 17 13:34:27.287</c:v>
                </c:pt>
                <c:pt idx="352">
                  <c:v>Wed Nov 17 13:34:57.293</c:v>
                </c:pt>
                <c:pt idx="353">
                  <c:v>Wed Nov 17 13:35:27.299</c:v>
                </c:pt>
                <c:pt idx="354">
                  <c:v>Wed Nov 17 13:35:57.304</c:v>
                </c:pt>
                <c:pt idx="355">
                  <c:v>Wed Nov 17 13:36:27.309</c:v>
                </c:pt>
                <c:pt idx="356">
                  <c:v>Wed Nov 17 13:36:57.315</c:v>
                </c:pt>
                <c:pt idx="357">
                  <c:v>Wed Nov 17 13:37:27.321</c:v>
                </c:pt>
                <c:pt idx="358">
                  <c:v>Wed Nov 17 13:37:57.327</c:v>
                </c:pt>
                <c:pt idx="359">
                  <c:v>Wed Nov 17 13:38:27.332</c:v>
                </c:pt>
                <c:pt idx="360">
                  <c:v>Wed Nov 17 13:38:57.338</c:v>
                </c:pt>
                <c:pt idx="361">
                  <c:v>Wed Nov 17 13:39:27.344</c:v>
                </c:pt>
                <c:pt idx="362">
                  <c:v>Wed Nov 17 13:39:57.351</c:v>
                </c:pt>
                <c:pt idx="363">
                  <c:v>Wed Nov 17 13:40:27.358</c:v>
                </c:pt>
                <c:pt idx="364">
                  <c:v>Wed Nov 17 13:40:57.364</c:v>
                </c:pt>
                <c:pt idx="365">
                  <c:v>Wed Nov 17 13:41:27.369</c:v>
                </c:pt>
                <c:pt idx="366">
                  <c:v>Wed Nov 17 13:41:57.375</c:v>
                </c:pt>
                <c:pt idx="367">
                  <c:v>Wed Nov 17 13:42:27.381</c:v>
                </c:pt>
                <c:pt idx="368">
                  <c:v>Wed Nov 17 13:42:57.387</c:v>
                </c:pt>
                <c:pt idx="369">
                  <c:v>Wed Nov 17 13:43:27.393</c:v>
                </c:pt>
                <c:pt idx="370">
                  <c:v>Wed Nov 17 13:43:57.400</c:v>
                </c:pt>
                <c:pt idx="371">
                  <c:v>Wed Nov 17 13:44:27.405</c:v>
                </c:pt>
                <c:pt idx="372">
                  <c:v>Wed Nov 17 13:44:57.411</c:v>
                </c:pt>
                <c:pt idx="373">
                  <c:v>Wed Nov 17 13:45:27.419</c:v>
                </c:pt>
                <c:pt idx="374">
                  <c:v>Wed Nov 17 13:45:57.426</c:v>
                </c:pt>
                <c:pt idx="375">
                  <c:v>Wed Nov 17 13:46:27.432</c:v>
                </c:pt>
                <c:pt idx="376">
                  <c:v>Wed Nov 17 13:46:57.438</c:v>
                </c:pt>
                <c:pt idx="377">
                  <c:v>Wed Nov 17 13:47:27.444</c:v>
                </c:pt>
                <c:pt idx="378">
                  <c:v>Wed Nov 17 13:47:57.450</c:v>
                </c:pt>
                <c:pt idx="379">
                  <c:v>Wed Nov 17 13:48:27.456</c:v>
                </c:pt>
                <c:pt idx="380">
                  <c:v>Wed Nov 17 13:48:57.461</c:v>
                </c:pt>
                <c:pt idx="381">
                  <c:v>Wed Nov 17 13:49:27.468</c:v>
                </c:pt>
                <c:pt idx="382">
                  <c:v>Wed Nov 17 13:49:57.474</c:v>
                </c:pt>
                <c:pt idx="383">
                  <c:v>Wed Nov 17 13:50:27.480</c:v>
                </c:pt>
                <c:pt idx="384">
                  <c:v>Wed Nov 17 13:50:57.486</c:v>
                </c:pt>
                <c:pt idx="385">
                  <c:v>Wed Nov 17 13:51:27.492</c:v>
                </c:pt>
                <c:pt idx="386">
                  <c:v>Wed Nov 17 13:51:57.498</c:v>
                </c:pt>
                <c:pt idx="387">
                  <c:v>Wed Nov 17 13:52:27.503</c:v>
                </c:pt>
                <c:pt idx="388">
                  <c:v>Wed Nov 17 13:52:57.509</c:v>
                </c:pt>
                <c:pt idx="389">
                  <c:v>Wed Nov 17 13:53:27.515</c:v>
                </c:pt>
                <c:pt idx="390">
                  <c:v>Wed Nov 17 13:53:57.521</c:v>
                </c:pt>
                <c:pt idx="391">
                  <c:v>Wed Nov 17 13:54:27.526</c:v>
                </c:pt>
                <c:pt idx="392">
                  <c:v>Wed Nov 17 13:54:57.532</c:v>
                </c:pt>
                <c:pt idx="393">
                  <c:v>Wed Nov 17 13:55:27.537</c:v>
                </c:pt>
                <c:pt idx="394">
                  <c:v>Wed Nov 17 13:55:57.543</c:v>
                </c:pt>
                <c:pt idx="395">
                  <c:v>Wed Nov 17 13:56:27.549</c:v>
                </c:pt>
                <c:pt idx="396">
                  <c:v>Wed Nov 17 13:56:57.555</c:v>
                </c:pt>
                <c:pt idx="397">
                  <c:v>Wed Nov 17 13:57:27.561</c:v>
                </c:pt>
                <c:pt idx="398">
                  <c:v>Wed Nov 17 13:57:57.568</c:v>
                </c:pt>
                <c:pt idx="399">
                  <c:v>Wed Nov 17 13:58:27.573</c:v>
                </c:pt>
                <c:pt idx="400">
                  <c:v>Wed Nov 17 13:58:57.579</c:v>
                </c:pt>
                <c:pt idx="401">
                  <c:v>Wed Nov 17 13:59:27.584</c:v>
                </c:pt>
                <c:pt idx="402">
                  <c:v>Wed Nov 17 13:59:57.590</c:v>
                </c:pt>
                <c:pt idx="403">
                  <c:v>Wed Nov 17 14:00:27.596</c:v>
                </c:pt>
                <c:pt idx="404">
                  <c:v>Wed Nov 17 14:00:57.603</c:v>
                </c:pt>
                <c:pt idx="405">
                  <c:v>Wed Nov 17 14:01:27.608</c:v>
                </c:pt>
                <c:pt idx="406">
                  <c:v>Wed Nov 17 14:01:57.614</c:v>
                </c:pt>
                <c:pt idx="407">
                  <c:v>Wed Nov 17 14:02:27.620</c:v>
                </c:pt>
                <c:pt idx="408">
                  <c:v>Wed Nov 17 14:02:57.626</c:v>
                </c:pt>
                <c:pt idx="409">
                  <c:v>Wed Nov 17 14:03:27.632</c:v>
                </c:pt>
                <c:pt idx="410">
                  <c:v>Wed Nov 17 14:03:57.637</c:v>
                </c:pt>
                <c:pt idx="411">
                  <c:v>Wed Nov 17 14:04:27.643</c:v>
                </c:pt>
                <c:pt idx="412">
                  <c:v>Wed Nov 17 14:04:57.649</c:v>
                </c:pt>
                <c:pt idx="413">
                  <c:v>Wed Nov 17 14:05:27.655</c:v>
                </c:pt>
                <c:pt idx="414">
                  <c:v>Wed Nov 17 14:05:57.662</c:v>
                </c:pt>
                <c:pt idx="415">
                  <c:v>Wed Nov 17 14:06:27.669</c:v>
                </c:pt>
                <c:pt idx="416">
                  <c:v>Wed Nov 17 14:06:57.675</c:v>
                </c:pt>
                <c:pt idx="417">
                  <c:v>Wed Nov 17 14:07:27.681</c:v>
                </c:pt>
                <c:pt idx="418">
                  <c:v>Wed Nov 17 14:07:57.687</c:v>
                </c:pt>
                <c:pt idx="419">
                  <c:v>Wed Nov 17 14:08:27.693</c:v>
                </c:pt>
                <c:pt idx="420">
                  <c:v>Wed Nov 17 14:08:57.699</c:v>
                </c:pt>
                <c:pt idx="421">
                  <c:v>Wed Nov 17 14:09:27.705</c:v>
                </c:pt>
                <c:pt idx="422">
                  <c:v>Wed Nov 17 14:09:57.709</c:v>
                </c:pt>
                <c:pt idx="423">
                  <c:v>Wed Nov 17 14:10:27.715</c:v>
                </c:pt>
                <c:pt idx="424">
                  <c:v>Wed Nov 17 14:10:57.721</c:v>
                </c:pt>
                <c:pt idx="425">
                  <c:v>Wed Nov 17 14:11:27.727</c:v>
                </c:pt>
                <c:pt idx="426">
                  <c:v>Wed Nov 17 14:11:57.733</c:v>
                </c:pt>
                <c:pt idx="427">
                  <c:v>Wed Nov 17 14:12:27.739</c:v>
                </c:pt>
                <c:pt idx="428">
                  <c:v>Wed Nov 17 14:12:57.745</c:v>
                </c:pt>
                <c:pt idx="429">
                  <c:v>Wed Nov 17 14:13:27.751</c:v>
                </c:pt>
                <c:pt idx="430">
                  <c:v>Wed Nov 17 14:13:57.757</c:v>
                </c:pt>
                <c:pt idx="431">
                  <c:v>Wed Nov 17 14:14:27.763</c:v>
                </c:pt>
                <c:pt idx="432">
                  <c:v>Wed Nov 17 14:14:57.769</c:v>
                </c:pt>
                <c:pt idx="433">
                  <c:v>Wed Nov 17 14:15:27.775</c:v>
                </c:pt>
                <c:pt idx="434">
                  <c:v>Wed Nov 17 14:15:57.780</c:v>
                </c:pt>
                <c:pt idx="435">
                  <c:v>Wed Nov 17 14:16:27.786</c:v>
                </c:pt>
                <c:pt idx="436">
                  <c:v>Wed Nov 17 14:16:57.792</c:v>
                </c:pt>
                <c:pt idx="437">
                  <c:v>Wed Nov 17 14:17:27.798</c:v>
                </c:pt>
                <c:pt idx="438">
                  <c:v>Wed Nov 17 14:17:57.804</c:v>
                </c:pt>
                <c:pt idx="439">
                  <c:v>Wed Nov 17 14:18:27.808</c:v>
                </c:pt>
                <c:pt idx="440">
                  <c:v>Wed Nov 17 14:18:57.814</c:v>
                </c:pt>
                <c:pt idx="441">
                  <c:v>Wed Nov 17 14:19:27.820</c:v>
                </c:pt>
                <c:pt idx="442">
                  <c:v>Wed Nov 17 14:19:57.826</c:v>
                </c:pt>
                <c:pt idx="443">
                  <c:v>Wed Nov 17 14:20:27.833</c:v>
                </c:pt>
                <c:pt idx="444">
                  <c:v>Wed Nov 17 14:20:57.838</c:v>
                </c:pt>
                <c:pt idx="445">
                  <c:v>Wed Nov 17 14:21:27.843</c:v>
                </c:pt>
                <c:pt idx="446">
                  <c:v>Wed Nov 17 14:21:57.849</c:v>
                </c:pt>
                <c:pt idx="447">
                  <c:v>Wed Nov 17 14:22:27.855</c:v>
                </c:pt>
                <c:pt idx="448">
                  <c:v>Wed Nov 17 14:22:57.861</c:v>
                </c:pt>
                <c:pt idx="449">
                  <c:v>Wed Nov 17 14:23:27.867</c:v>
                </c:pt>
                <c:pt idx="450">
                  <c:v>Wed Nov 17 14:23:57.873</c:v>
                </c:pt>
                <c:pt idx="451">
                  <c:v>Wed Nov 17 14:24:27.879</c:v>
                </c:pt>
                <c:pt idx="452">
                  <c:v>Wed Nov 17 14:24:57.885</c:v>
                </c:pt>
                <c:pt idx="453">
                  <c:v>Wed Nov 17 14:25:27.891</c:v>
                </c:pt>
                <c:pt idx="454">
                  <c:v>Wed Nov 17 14:25:57.896</c:v>
                </c:pt>
                <c:pt idx="455">
                  <c:v>Wed Nov 17 14:26:27.902</c:v>
                </c:pt>
                <c:pt idx="456">
                  <c:v>Wed Nov 17 14:26:57.907</c:v>
                </c:pt>
                <c:pt idx="457">
                  <c:v>Wed Nov 17 14:27:27.914</c:v>
                </c:pt>
                <c:pt idx="458">
                  <c:v>Wed Nov 17 14:27:57.920</c:v>
                </c:pt>
                <c:pt idx="459">
                  <c:v>Wed Nov 17 14:28:27.926</c:v>
                </c:pt>
                <c:pt idx="460">
                  <c:v>Wed Nov 17 14:28:57.932</c:v>
                </c:pt>
                <c:pt idx="461">
                  <c:v>Wed Nov 17 14:29:27.939</c:v>
                </c:pt>
                <c:pt idx="462">
                  <c:v>Wed Nov 17 14:29:57.944</c:v>
                </c:pt>
                <c:pt idx="463">
                  <c:v>Wed Nov 17 14:30:27.950</c:v>
                </c:pt>
                <c:pt idx="464">
                  <c:v>Wed Nov 17 14:30:57.956</c:v>
                </c:pt>
                <c:pt idx="465">
                  <c:v>Wed Nov 17 14:31:27.961</c:v>
                </c:pt>
                <c:pt idx="466">
                  <c:v>Wed Nov 17 14:31:57.967</c:v>
                </c:pt>
                <c:pt idx="467">
                  <c:v>Wed Nov 17 14:32:27.973</c:v>
                </c:pt>
                <c:pt idx="468">
                  <c:v>Wed Nov 17 14:32:57.979</c:v>
                </c:pt>
                <c:pt idx="469">
                  <c:v>Wed Nov 17 14:33:27.985</c:v>
                </c:pt>
                <c:pt idx="470">
                  <c:v>Wed Nov 17 14:33:57.991</c:v>
                </c:pt>
                <c:pt idx="471">
                  <c:v>Wed Nov 17 14:34:27.997</c:v>
                </c:pt>
                <c:pt idx="472">
                  <c:v>Wed Nov 17 14:34:58.003</c:v>
                </c:pt>
                <c:pt idx="473">
                  <c:v>Wed Nov 17 14:35:28.008</c:v>
                </c:pt>
                <c:pt idx="474">
                  <c:v>Wed Nov 17 14:35:58.014</c:v>
                </c:pt>
                <c:pt idx="475">
                  <c:v>Wed Nov 17 14:36:28.020</c:v>
                </c:pt>
                <c:pt idx="476">
                  <c:v>Wed Nov 17 14:36:58.026</c:v>
                </c:pt>
                <c:pt idx="477">
                  <c:v>Wed Nov 17 14:37:28.032</c:v>
                </c:pt>
                <c:pt idx="478">
                  <c:v>Wed Nov 17 14:37:58.039</c:v>
                </c:pt>
                <c:pt idx="479">
                  <c:v>Wed Nov 17 14:38:28.044</c:v>
                </c:pt>
                <c:pt idx="480">
                  <c:v>Wed Nov 17 14:38:58.050</c:v>
                </c:pt>
                <c:pt idx="481">
                  <c:v>Wed Nov 17 14:39:28.056</c:v>
                </c:pt>
                <c:pt idx="482">
                  <c:v>Wed Nov 17 14:39:58.062</c:v>
                </c:pt>
                <c:pt idx="483">
                  <c:v>Wed Nov 17 14:40:28.069</c:v>
                </c:pt>
                <c:pt idx="484">
                  <c:v>Wed Nov 17 14:40:58.075</c:v>
                </c:pt>
                <c:pt idx="485">
                  <c:v>Wed Nov 17 14:41:28.081</c:v>
                </c:pt>
                <c:pt idx="486">
                  <c:v>Wed Nov 17 14:41:58.086</c:v>
                </c:pt>
                <c:pt idx="487">
                  <c:v>Wed Nov 17 14:42:28.092</c:v>
                </c:pt>
                <c:pt idx="488">
                  <c:v>Wed Nov 17 14:42:58.098</c:v>
                </c:pt>
                <c:pt idx="489">
                  <c:v>Wed Nov 17 14:43:28.105</c:v>
                </c:pt>
                <c:pt idx="490">
                  <c:v>Wed Nov 17 14:43:58.111</c:v>
                </c:pt>
                <c:pt idx="491">
                  <c:v>Wed Nov 17 14:44:28.117</c:v>
                </c:pt>
                <c:pt idx="492">
                  <c:v>Wed Nov 17 14:44:58.123</c:v>
                </c:pt>
                <c:pt idx="493">
                  <c:v>Wed Nov 17 14:45:28.129</c:v>
                </c:pt>
                <c:pt idx="494">
                  <c:v>Wed Nov 17 14:45:58.135</c:v>
                </c:pt>
                <c:pt idx="495">
                  <c:v>Wed Nov 17 14:46:28.142</c:v>
                </c:pt>
                <c:pt idx="496">
                  <c:v>Wed Nov 17 14:46:58.147</c:v>
                </c:pt>
                <c:pt idx="497">
                  <c:v>Wed Nov 17 14:47:28.153</c:v>
                </c:pt>
                <c:pt idx="498">
                  <c:v>Wed Nov 17 14:47:58.159</c:v>
                </c:pt>
                <c:pt idx="499">
                  <c:v>Wed Nov 17 14:48:28.166</c:v>
                </c:pt>
                <c:pt idx="500">
                  <c:v>Wed Nov 17 14:48:58.172</c:v>
                </c:pt>
                <c:pt idx="501">
                  <c:v>Wed Nov 17 14:49:28.177</c:v>
                </c:pt>
                <c:pt idx="502">
                  <c:v>Wed Nov 17 14:49:58.183</c:v>
                </c:pt>
                <c:pt idx="503">
                  <c:v>Wed Nov 17 14:50:28.189</c:v>
                </c:pt>
                <c:pt idx="504">
                  <c:v>Wed Nov 17 14:50:58.195</c:v>
                </c:pt>
                <c:pt idx="505">
                  <c:v>Wed Nov 17 14:51:28.201</c:v>
                </c:pt>
                <c:pt idx="506">
                  <c:v>Wed Nov 17 14:51:58.207</c:v>
                </c:pt>
                <c:pt idx="507">
                  <c:v>Wed Nov 17 14:52:28.214</c:v>
                </c:pt>
                <c:pt idx="508">
                  <c:v>Wed Nov 17 14:52:58.218</c:v>
                </c:pt>
                <c:pt idx="509">
                  <c:v>Wed Nov 17 14:53:28.223</c:v>
                </c:pt>
                <c:pt idx="510">
                  <c:v>Wed Nov 17 14:53:58.230</c:v>
                </c:pt>
                <c:pt idx="511">
                  <c:v>Wed Nov 17 14:54:28.237</c:v>
                </c:pt>
                <c:pt idx="512">
                  <c:v>Wed Nov 17 14:54:58.243</c:v>
                </c:pt>
                <c:pt idx="513">
                  <c:v>Wed Nov 17 14:55:28.248</c:v>
                </c:pt>
                <c:pt idx="514">
                  <c:v>Wed Nov 17 14:55:58.254</c:v>
                </c:pt>
                <c:pt idx="515">
                  <c:v>Wed Nov 17 14:56:28.260</c:v>
                </c:pt>
                <c:pt idx="516">
                  <c:v>Wed Nov 17 14:56:58.266</c:v>
                </c:pt>
                <c:pt idx="517">
                  <c:v>Wed Nov 17 14:57:28.272</c:v>
                </c:pt>
                <c:pt idx="518">
                  <c:v>Wed Nov 17 14:57:58.278</c:v>
                </c:pt>
                <c:pt idx="519">
                  <c:v>Wed Nov 17 14:58:28.283</c:v>
                </c:pt>
                <c:pt idx="520">
                  <c:v>Wed Nov 17 14:58:58.288</c:v>
                </c:pt>
                <c:pt idx="521">
                  <c:v>Wed Nov 17 14:59:28.294</c:v>
                </c:pt>
                <c:pt idx="522">
                  <c:v>Wed Nov 17 14:59:58.300</c:v>
                </c:pt>
                <c:pt idx="523">
                  <c:v>Wed Nov 17 15:00:28.307</c:v>
                </c:pt>
                <c:pt idx="524">
                  <c:v>Wed Nov 17 15:00:58.313</c:v>
                </c:pt>
                <c:pt idx="525">
                  <c:v>Wed Nov 17 15:01:28.319</c:v>
                </c:pt>
                <c:pt idx="526">
                  <c:v>Wed Nov 17 15:01:58.325</c:v>
                </c:pt>
                <c:pt idx="527">
                  <c:v>Wed Nov 17 15:02:28.331</c:v>
                </c:pt>
                <c:pt idx="528">
                  <c:v>Wed Nov 17 15:02:58.337</c:v>
                </c:pt>
                <c:pt idx="529">
                  <c:v>Wed Nov 17 15:03:28.343</c:v>
                </c:pt>
                <c:pt idx="530">
                  <c:v>Wed Nov 17 15:03:58.349</c:v>
                </c:pt>
                <c:pt idx="531">
                  <c:v>Wed Nov 17 15:04:28.355</c:v>
                </c:pt>
                <c:pt idx="532">
                  <c:v>Wed Nov 17 15:04:58.362</c:v>
                </c:pt>
                <c:pt idx="533">
                  <c:v>Wed Nov 17 15:05:28.372</c:v>
                </c:pt>
                <c:pt idx="534">
                  <c:v>Wed Nov 17 15:05:58.378</c:v>
                </c:pt>
                <c:pt idx="535">
                  <c:v>Wed Nov 17 15:06:28.384</c:v>
                </c:pt>
                <c:pt idx="536">
                  <c:v>Wed Nov 17 15:06:58.390</c:v>
                </c:pt>
                <c:pt idx="537">
                  <c:v>Wed Nov 17 15:07:28.396</c:v>
                </c:pt>
                <c:pt idx="538">
                  <c:v>Wed Nov 17 15:07:58.402</c:v>
                </c:pt>
                <c:pt idx="539">
                  <c:v>Wed Nov 17 15:08:28.408</c:v>
                </c:pt>
                <c:pt idx="540">
                  <c:v>Wed Nov 17 15:08:58.414</c:v>
                </c:pt>
                <c:pt idx="541">
                  <c:v>Wed Nov 17 15:09:28.419</c:v>
                </c:pt>
                <c:pt idx="542">
                  <c:v>Wed Nov 17 15:09:58.425</c:v>
                </c:pt>
                <c:pt idx="543">
                  <c:v>Wed Nov 17 15:10:28.432</c:v>
                </c:pt>
                <c:pt idx="544">
                  <c:v>Wed Nov 17 15:10:58.438</c:v>
                </c:pt>
                <c:pt idx="545">
                  <c:v>Wed Nov 17 15:11:28.444</c:v>
                </c:pt>
                <c:pt idx="546">
                  <c:v>Wed Nov 17 15:11:58.450</c:v>
                </c:pt>
                <c:pt idx="547">
                  <c:v>Wed Nov 17 15:12:28.456</c:v>
                </c:pt>
                <c:pt idx="548">
                  <c:v>Wed Nov 17 15:12:58.462</c:v>
                </c:pt>
                <c:pt idx="549">
                  <c:v>Wed Nov 17 15:13:28.468</c:v>
                </c:pt>
                <c:pt idx="550">
                  <c:v>Wed Nov 17 15:13:58.474</c:v>
                </c:pt>
                <c:pt idx="551">
                  <c:v>Wed Nov 17 15:14:28.480</c:v>
                </c:pt>
                <c:pt idx="552">
                  <c:v>Wed Nov 17 15:14:58.486</c:v>
                </c:pt>
                <c:pt idx="553">
                  <c:v>Wed Nov 17 15:15:28.491</c:v>
                </c:pt>
                <c:pt idx="554">
                  <c:v>Wed Nov 17 15:15:58.498</c:v>
                </c:pt>
                <c:pt idx="555">
                  <c:v>Wed Nov 17 15:16:28.505</c:v>
                </c:pt>
                <c:pt idx="556">
                  <c:v>Wed Nov 17 15:16:58.511</c:v>
                </c:pt>
                <c:pt idx="557">
                  <c:v>Wed Nov 17 15:17:28.517</c:v>
                </c:pt>
                <c:pt idx="558">
                  <c:v>Wed Nov 17 15:17:58.523</c:v>
                </c:pt>
                <c:pt idx="559">
                  <c:v>Wed Nov 17 15:18:28.529</c:v>
                </c:pt>
                <c:pt idx="560">
                  <c:v>Wed Nov 17 15:18:58.535</c:v>
                </c:pt>
                <c:pt idx="561">
                  <c:v>Wed Nov 17 15:19:28.540</c:v>
                </c:pt>
                <c:pt idx="562">
                  <c:v>Wed Nov 17 15:19:58.546</c:v>
                </c:pt>
                <c:pt idx="563">
                  <c:v>Wed Nov 17 15:20:28.552</c:v>
                </c:pt>
                <c:pt idx="564">
                  <c:v>Wed Nov 17 15:20:58.558</c:v>
                </c:pt>
                <c:pt idx="565">
                  <c:v>Wed Nov 17 15:21:28.564</c:v>
                </c:pt>
                <c:pt idx="566">
                  <c:v>Wed Nov 17 15:21:58.570</c:v>
                </c:pt>
                <c:pt idx="567">
                  <c:v>Wed Nov 17 15:22:28.576</c:v>
                </c:pt>
                <c:pt idx="568">
                  <c:v>Wed Nov 17 15:22:58.582</c:v>
                </c:pt>
                <c:pt idx="569">
                  <c:v>Wed Nov 17 15:23:28.588</c:v>
                </c:pt>
                <c:pt idx="570">
                  <c:v>Wed Nov 17 15:23:58.593</c:v>
                </c:pt>
                <c:pt idx="571">
                  <c:v>Wed Nov 17 15:24:28.598</c:v>
                </c:pt>
                <c:pt idx="572">
                  <c:v>Wed Nov 17 15:24:58.604</c:v>
                </c:pt>
                <c:pt idx="573">
                  <c:v>Wed Nov 17 15:25:28.610</c:v>
                </c:pt>
                <c:pt idx="574">
                  <c:v>Wed Nov 17 15:25:58.616</c:v>
                </c:pt>
                <c:pt idx="575">
                  <c:v>Wed Nov 17 15:26:28.622</c:v>
                </c:pt>
                <c:pt idx="576">
                  <c:v>Wed Nov 17 15:26:58.627</c:v>
                </c:pt>
                <c:pt idx="577">
                  <c:v>Wed Nov 17 15:27:28.633</c:v>
                </c:pt>
                <c:pt idx="578">
                  <c:v>Wed Nov 17 15:27:58.639</c:v>
                </c:pt>
                <c:pt idx="579">
                  <c:v>Wed Nov 17 15:28:28.645</c:v>
                </c:pt>
                <c:pt idx="580">
                  <c:v>Wed Nov 17 15:28:58.651</c:v>
                </c:pt>
                <c:pt idx="581">
                  <c:v>Wed Nov 17 15:29:28.656</c:v>
                </c:pt>
                <c:pt idx="582">
                  <c:v>Wed Nov 17 15:29:58.662</c:v>
                </c:pt>
                <c:pt idx="583">
                  <c:v>Wed Nov 17 15:30:28.668</c:v>
                </c:pt>
                <c:pt idx="584">
                  <c:v>Wed Nov 17 15:30:58.674</c:v>
                </c:pt>
                <c:pt idx="585">
                  <c:v>Wed Nov 17 15:31:28.680</c:v>
                </c:pt>
                <c:pt idx="586">
                  <c:v>Wed Nov 17 15:31:58.687</c:v>
                </c:pt>
                <c:pt idx="587">
                  <c:v>Wed Nov 17 15:32:28.692</c:v>
                </c:pt>
                <c:pt idx="588">
                  <c:v>Wed Nov 17 15:32:58.700</c:v>
                </c:pt>
                <c:pt idx="589">
                  <c:v>Wed Nov 17 15:33:28.705</c:v>
                </c:pt>
                <c:pt idx="590">
                  <c:v>Wed Nov 17 15:33:58.712</c:v>
                </c:pt>
                <c:pt idx="591">
                  <c:v>Wed Nov 17 15:34:28.718</c:v>
                </c:pt>
                <c:pt idx="592">
                  <c:v>Wed Nov 17 15:34:58.725</c:v>
                </c:pt>
                <c:pt idx="593">
                  <c:v>Wed Nov 17 15:35:28.730</c:v>
                </c:pt>
                <c:pt idx="594">
                  <c:v>Wed Nov 17 15:35:58.735</c:v>
                </c:pt>
                <c:pt idx="595">
                  <c:v>Wed Nov 17 15:36:28.741</c:v>
                </c:pt>
                <c:pt idx="596">
                  <c:v>Wed Nov 17 15:36:58.748</c:v>
                </c:pt>
                <c:pt idx="597">
                  <c:v>Wed Nov 17 15:37:28.754</c:v>
                </c:pt>
                <c:pt idx="598">
                  <c:v>Wed Nov 17 15:37:58.760</c:v>
                </c:pt>
                <c:pt idx="599">
                  <c:v>Wed Nov 17 15:38:28.766</c:v>
                </c:pt>
                <c:pt idx="600">
                  <c:v>Wed Nov 17 15:38:58.772</c:v>
                </c:pt>
                <c:pt idx="601">
                  <c:v>Wed Nov 17 15:39:28.778</c:v>
                </c:pt>
                <c:pt idx="602">
                  <c:v>Wed Nov 17 15:39:58.785</c:v>
                </c:pt>
                <c:pt idx="603">
                  <c:v>Wed Nov 17 15:40:28.791</c:v>
                </c:pt>
                <c:pt idx="604">
                  <c:v>Wed Nov 17 15:40:58.798</c:v>
                </c:pt>
                <c:pt idx="605">
                  <c:v>Wed Nov 17 15:41:28.804</c:v>
                </c:pt>
                <c:pt idx="606">
                  <c:v>Wed Nov 17 15:41:58.809</c:v>
                </c:pt>
                <c:pt idx="607">
                  <c:v>Wed Nov 17 15:42:28.816</c:v>
                </c:pt>
                <c:pt idx="608">
                  <c:v>Wed Nov 17 15:42:58.824</c:v>
                </c:pt>
                <c:pt idx="609">
                  <c:v>Wed Nov 17 15:43:28.830</c:v>
                </c:pt>
                <c:pt idx="610">
                  <c:v>Wed Nov 17 15:43:58.835</c:v>
                </c:pt>
                <c:pt idx="611">
                  <c:v>Wed Nov 17 15:44:28.841</c:v>
                </c:pt>
                <c:pt idx="612">
                  <c:v>Wed Nov 17 15:44:58.847</c:v>
                </c:pt>
                <c:pt idx="613">
                  <c:v>Wed Nov 17 15:45:28.853</c:v>
                </c:pt>
                <c:pt idx="614">
                  <c:v>Wed Nov 17 15:45:58.859</c:v>
                </c:pt>
                <c:pt idx="615">
                  <c:v>Wed Nov 17 15:46:28.866</c:v>
                </c:pt>
                <c:pt idx="616">
                  <c:v>Wed Nov 17 15:46:58.871</c:v>
                </c:pt>
                <c:pt idx="617">
                  <c:v>Wed Nov 17 15:47:28.877</c:v>
                </c:pt>
                <c:pt idx="618">
                  <c:v>Wed Nov 17 15:47:58.884</c:v>
                </c:pt>
                <c:pt idx="619">
                  <c:v>Wed Nov 17 15:48:28.890</c:v>
                </c:pt>
                <c:pt idx="620">
                  <c:v>Wed Nov 17 15:48:58.897</c:v>
                </c:pt>
                <c:pt idx="621">
                  <c:v>Wed Nov 17 15:49:28.902</c:v>
                </c:pt>
                <c:pt idx="622">
                  <c:v>Wed Nov 17 15:49:58.908</c:v>
                </c:pt>
                <c:pt idx="623">
                  <c:v>Wed Nov 17 15:50:28.914</c:v>
                </c:pt>
                <c:pt idx="624">
                  <c:v>Wed Nov 17 15:50:58.920</c:v>
                </c:pt>
                <c:pt idx="625">
                  <c:v>Wed Nov 17 15:51:28.926</c:v>
                </c:pt>
                <c:pt idx="626">
                  <c:v>Wed Nov 17 15:51:58.932</c:v>
                </c:pt>
                <c:pt idx="627">
                  <c:v>Wed Nov 17 15:52:28.937</c:v>
                </c:pt>
                <c:pt idx="628">
                  <c:v>Wed Nov 17 15:52:58.949</c:v>
                </c:pt>
                <c:pt idx="629">
                  <c:v>Wed Nov 17 15:53:28.955</c:v>
                </c:pt>
                <c:pt idx="630">
                  <c:v>Wed Nov 17 15:53:58.962</c:v>
                </c:pt>
                <c:pt idx="631">
                  <c:v>Wed Nov 17 15:54:28.968</c:v>
                </c:pt>
                <c:pt idx="632">
                  <c:v>Wed Nov 17 15:54:58.975</c:v>
                </c:pt>
                <c:pt idx="633">
                  <c:v>Wed Nov 17 15:55:28.981</c:v>
                </c:pt>
                <c:pt idx="634">
                  <c:v>Wed Nov 17 15:55:58.987</c:v>
                </c:pt>
                <c:pt idx="635">
                  <c:v>Wed Nov 17 15:56:28.993</c:v>
                </c:pt>
                <c:pt idx="636">
                  <c:v>Wed Nov 17 15:56:58.999</c:v>
                </c:pt>
                <c:pt idx="637">
                  <c:v>Wed Nov 17 15:57:29.005</c:v>
                </c:pt>
                <c:pt idx="638">
                  <c:v>Wed Nov 17 15:57:59.011</c:v>
                </c:pt>
                <c:pt idx="639">
                  <c:v>Wed Nov 17 15:58:29.017</c:v>
                </c:pt>
                <c:pt idx="640">
                  <c:v>Wed Nov 17 15:58:59.025</c:v>
                </c:pt>
                <c:pt idx="641">
                  <c:v>Wed Nov 17 15:59:29.031</c:v>
                </c:pt>
                <c:pt idx="642">
                  <c:v>Wed Nov 17 15:59:59.038</c:v>
                </c:pt>
                <c:pt idx="643">
                  <c:v>Wed Nov 17 16:00:29.045</c:v>
                </c:pt>
                <c:pt idx="644">
                  <c:v>Wed Nov 17 16:00:59.051</c:v>
                </c:pt>
                <c:pt idx="645">
                  <c:v>Wed Nov 17 16:01:29.056</c:v>
                </c:pt>
                <c:pt idx="646">
                  <c:v>Wed Nov 17 16:01:59.061</c:v>
                </c:pt>
                <c:pt idx="647">
                  <c:v>Wed Nov 17 16:02:29.066</c:v>
                </c:pt>
                <c:pt idx="648">
                  <c:v>Wed Nov 17 16:02:59.072</c:v>
                </c:pt>
                <c:pt idx="649">
                  <c:v>Wed Nov 17 16:03:29.078</c:v>
                </c:pt>
                <c:pt idx="650">
                  <c:v>Wed Nov 17 16:03:59.083</c:v>
                </c:pt>
                <c:pt idx="651">
                  <c:v>Wed Nov 17 16:04:29.089</c:v>
                </c:pt>
                <c:pt idx="652">
                  <c:v>Wed Nov 17 16:04:59.095</c:v>
                </c:pt>
                <c:pt idx="653">
                  <c:v>Wed Nov 17 16:05:29.101</c:v>
                </c:pt>
                <c:pt idx="654">
                  <c:v>Wed Nov 17 16:05:59.107</c:v>
                </c:pt>
                <c:pt idx="655">
                  <c:v>Wed Nov 17 16:06:29.114</c:v>
                </c:pt>
                <c:pt idx="656">
                  <c:v>Wed Nov 17 16:06:59.119</c:v>
                </c:pt>
                <c:pt idx="657">
                  <c:v>Wed Nov 17 16:07:29.125</c:v>
                </c:pt>
                <c:pt idx="658">
                  <c:v>Wed Nov 17 16:07:59.131</c:v>
                </c:pt>
                <c:pt idx="659">
                  <c:v>Wed Nov 17 16:08:29.137</c:v>
                </c:pt>
                <c:pt idx="660">
                  <c:v>Wed Nov 17 16:08:59.143</c:v>
                </c:pt>
                <c:pt idx="661">
                  <c:v>Wed Nov 17 16:09:29.149</c:v>
                </c:pt>
                <c:pt idx="662">
                  <c:v>Wed Nov 17 16:09:59.155</c:v>
                </c:pt>
                <c:pt idx="663">
                  <c:v>Wed Nov 17 16:10:29.163</c:v>
                </c:pt>
                <c:pt idx="664">
                  <c:v>Wed Nov 17 16:10:59.167</c:v>
                </c:pt>
                <c:pt idx="665">
                  <c:v>Wed Nov 17 16:11:29.174</c:v>
                </c:pt>
                <c:pt idx="666">
                  <c:v>Wed Nov 17 16:11:59.181</c:v>
                </c:pt>
                <c:pt idx="667">
                  <c:v>Wed Nov 17 16:12:29.186</c:v>
                </c:pt>
                <c:pt idx="668">
                  <c:v>Wed Nov 17 16:12:59.192</c:v>
                </c:pt>
                <c:pt idx="669">
                  <c:v>Wed Nov 17 16:13:29.198</c:v>
                </c:pt>
                <c:pt idx="670">
                  <c:v>Wed Nov 17 16:13:59.204</c:v>
                </c:pt>
                <c:pt idx="671">
                  <c:v>Wed Nov 17 16:14:29.210</c:v>
                </c:pt>
                <c:pt idx="672">
                  <c:v>Wed Nov 17 16:14:59.216</c:v>
                </c:pt>
                <c:pt idx="673">
                  <c:v>Wed Nov 17 16:15:29.221</c:v>
                </c:pt>
                <c:pt idx="674">
                  <c:v>Wed Nov 17 16:15:59.227</c:v>
                </c:pt>
                <c:pt idx="675">
                  <c:v>Wed Nov 17 16:16:29.233</c:v>
                </c:pt>
                <c:pt idx="676">
                  <c:v>Wed Nov 17 16:16:59.239</c:v>
                </c:pt>
                <c:pt idx="677">
                  <c:v>Wed Nov 17 16:17:29.245</c:v>
                </c:pt>
                <c:pt idx="678">
                  <c:v>Wed Nov 17 16:17:59.251</c:v>
                </c:pt>
                <c:pt idx="679">
                  <c:v>Wed Nov 17 16:18:29.255</c:v>
                </c:pt>
                <c:pt idx="680">
                  <c:v>Wed Nov 17 16:18:59.261</c:v>
                </c:pt>
                <c:pt idx="681">
                  <c:v>Wed Nov 17 16:19:29.267</c:v>
                </c:pt>
                <c:pt idx="682">
                  <c:v>Wed Nov 17 16:19:59.274</c:v>
                </c:pt>
                <c:pt idx="683">
                  <c:v>Wed Nov 17 16:20:29.281</c:v>
                </c:pt>
                <c:pt idx="684">
                  <c:v>Wed Nov 17 16:20:59.287</c:v>
                </c:pt>
                <c:pt idx="685">
                  <c:v>Wed Nov 17 16:21:29.293</c:v>
                </c:pt>
                <c:pt idx="686">
                  <c:v>Wed Nov 17 16:21:59.299</c:v>
                </c:pt>
                <c:pt idx="687">
                  <c:v>Wed Nov 17 16:22:29.305</c:v>
                </c:pt>
                <c:pt idx="688">
                  <c:v>Wed Nov 17 16:22:59.311</c:v>
                </c:pt>
                <c:pt idx="689">
                  <c:v>Wed Nov 17 16:23:29.317</c:v>
                </c:pt>
                <c:pt idx="690">
                  <c:v>Wed Nov 17 16:23:59.322</c:v>
                </c:pt>
                <c:pt idx="691">
                  <c:v>Wed Nov 17 16:24:29.328</c:v>
                </c:pt>
                <c:pt idx="692">
                  <c:v>Wed Nov 17 16:24:59.334</c:v>
                </c:pt>
                <c:pt idx="693">
                  <c:v>Wed Nov 17 16:25:20.266</c:v>
                </c:pt>
                <c:pt idx="694">
                  <c:v>Wed Nov 17 16:25:50.272</c:v>
                </c:pt>
                <c:pt idx="695">
                  <c:v>Wed Nov 17 16:26:20.279</c:v>
                </c:pt>
                <c:pt idx="696">
                  <c:v>Wed Nov 17 16:26:50.285</c:v>
                </c:pt>
                <c:pt idx="697">
                  <c:v>Wed Nov 17 16:27:20.290</c:v>
                </c:pt>
                <c:pt idx="698">
                  <c:v>Wed Nov 17 16:27:50.296</c:v>
                </c:pt>
                <c:pt idx="699">
                  <c:v>Wed Nov 17 16:28:20.302</c:v>
                </c:pt>
                <c:pt idx="700">
                  <c:v>Wed Nov 17 16:28:50.308</c:v>
                </c:pt>
                <c:pt idx="701">
                  <c:v>Wed Nov 17 16:30:00.902</c:v>
                </c:pt>
                <c:pt idx="702">
                  <c:v>Wed Nov 17 16:31:00.915</c:v>
                </c:pt>
                <c:pt idx="703">
                  <c:v>Wed Nov 17 16:31:30.921</c:v>
                </c:pt>
                <c:pt idx="704">
                  <c:v>Wed Nov 17 16:32:00.927</c:v>
                </c:pt>
                <c:pt idx="705">
                  <c:v>Wed Nov 17 16:32:30.934</c:v>
                </c:pt>
                <c:pt idx="706">
                  <c:v>Wed Nov 17 16:33:00.941</c:v>
                </c:pt>
                <c:pt idx="707">
                  <c:v>Wed Nov 17 16:33:30.946</c:v>
                </c:pt>
                <c:pt idx="708">
                  <c:v>Wed Nov 17 16:34:00.952</c:v>
                </c:pt>
                <c:pt idx="709">
                  <c:v>Wed Nov 17 16:34:30.958</c:v>
                </c:pt>
                <c:pt idx="710">
                  <c:v>Wed Nov 17 16:35:00.964</c:v>
                </c:pt>
                <c:pt idx="711">
                  <c:v>Wed Nov 17 16:35:30.970</c:v>
                </c:pt>
                <c:pt idx="712">
                  <c:v>Wed Nov 17 16:36:00.976</c:v>
                </c:pt>
                <c:pt idx="713">
                  <c:v>Wed Nov 17 16:36:30.981</c:v>
                </c:pt>
                <c:pt idx="714">
                  <c:v>Wed Nov 17 16:37:00.986</c:v>
                </c:pt>
                <c:pt idx="715">
                  <c:v>Wed Nov 17 16:37:30.993</c:v>
                </c:pt>
                <c:pt idx="716">
                  <c:v>Wed Nov 17 16:38:01.000</c:v>
                </c:pt>
                <c:pt idx="717">
                  <c:v>Wed Nov 17 16:38:31.007</c:v>
                </c:pt>
                <c:pt idx="718">
                  <c:v>Wed Nov 17 16:39:01.012</c:v>
                </c:pt>
                <c:pt idx="719">
                  <c:v>Wed Nov 17 16:39:31.018</c:v>
                </c:pt>
                <c:pt idx="720">
                  <c:v>Wed Nov 17 16:40:01.024</c:v>
                </c:pt>
                <c:pt idx="721">
                  <c:v>Wed Nov 17 16:40:31.030</c:v>
                </c:pt>
                <c:pt idx="722">
                  <c:v>Wed Nov 17 16:41:01.036</c:v>
                </c:pt>
                <c:pt idx="723">
                  <c:v>Wed Nov 17 16:41:31.042</c:v>
                </c:pt>
                <c:pt idx="724">
                  <c:v>Wed Nov 17 16:42:01.047</c:v>
                </c:pt>
                <c:pt idx="725">
                  <c:v>Wed Nov 17 16:42:31.052</c:v>
                </c:pt>
                <c:pt idx="726">
                  <c:v>Wed Nov 17 16:43:01.059</c:v>
                </c:pt>
                <c:pt idx="727">
                  <c:v>Wed Nov 17 16:43:31.066</c:v>
                </c:pt>
                <c:pt idx="728">
                  <c:v>Wed Nov 17 16:44:01.073</c:v>
                </c:pt>
                <c:pt idx="729">
                  <c:v>Wed Nov 17 16:44:31.079</c:v>
                </c:pt>
                <c:pt idx="730">
                  <c:v>Wed Nov 17 16:45:01.085</c:v>
                </c:pt>
                <c:pt idx="731">
                  <c:v>Wed Nov 17 16:45:31.091</c:v>
                </c:pt>
                <c:pt idx="732">
                  <c:v>Wed Nov 17 16:46:01.097</c:v>
                </c:pt>
                <c:pt idx="733">
                  <c:v>Wed Nov 17 16:46:31.103</c:v>
                </c:pt>
                <c:pt idx="734">
                  <c:v>Wed Nov 17 16:47:01.110</c:v>
                </c:pt>
                <c:pt idx="735">
                  <c:v>Wed Nov 17 16:47:31.115</c:v>
                </c:pt>
                <c:pt idx="736">
                  <c:v>Wed Nov 17 16:48:01.121</c:v>
                </c:pt>
                <c:pt idx="737">
                  <c:v>Wed Nov 17 16:48:31.128</c:v>
                </c:pt>
                <c:pt idx="738">
                  <c:v>Wed Nov 17 16:49:01.135</c:v>
                </c:pt>
                <c:pt idx="739">
                  <c:v>Wed Nov 17 16:49:31.142</c:v>
                </c:pt>
                <c:pt idx="740">
                  <c:v>Wed Nov 17 16:50:01.149</c:v>
                </c:pt>
                <c:pt idx="741">
                  <c:v>Wed Nov 17 16:50:31.153</c:v>
                </c:pt>
                <c:pt idx="742">
                  <c:v>Wed Nov 17 16:51:01.159</c:v>
                </c:pt>
                <c:pt idx="743">
                  <c:v>Wed Nov 17 16:51:31.165</c:v>
                </c:pt>
                <c:pt idx="744">
                  <c:v>Wed Nov 17 16:52:01.171</c:v>
                </c:pt>
                <c:pt idx="745">
                  <c:v>Wed Nov 17 16:52:31.177</c:v>
                </c:pt>
                <c:pt idx="746">
                  <c:v>Wed Nov 17 16:53:01.182</c:v>
                </c:pt>
                <c:pt idx="747">
                  <c:v>Wed Nov 17 16:53:31.187</c:v>
                </c:pt>
                <c:pt idx="748">
                  <c:v>Wed Nov 17 16:54:01.193</c:v>
                </c:pt>
                <c:pt idx="749">
                  <c:v>Wed Nov 17 16:54:31.199</c:v>
                </c:pt>
                <c:pt idx="750">
                  <c:v>Wed Nov 17 16:55:01.205</c:v>
                </c:pt>
                <c:pt idx="751">
                  <c:v>Wed Nov 17 16:55:31.212</c:v>
                </c:pt>
                <c:pt idx="752">
                  <c:v>Wed Nov 17 16:56:01.217</c:v>
                </c:pt>
                <c:pt idx="753">
                  <c:v>Wed Nov 17 16:56:31.222</c:v>
                </c:pt>
                <c:pt idx="754">
                  <c:v>Wed Nov 17 16:57:01.228</c:v>
                </c:pt>
                <c:pt idx="755">
                  <c:v>Wed Nov 17 16:57:31.234</c:v>
                </c:pt>
                <c:pt idx="756">
                  <c:v>Wed Nov 17 16:58:01.240</c:v>
                </c:pt>
                <c:pt idx="757">
                  <c:v>Wed Nov 17 16:58:31.246</c:v>
                </c:pt>
                <c:pt idx="758">
                  <c:v>Wed Nov 17 16:59:01.250</c:v>
                </c:pt>
                <c:pt idx="759">
                  <c:v>Wed Nov 17 16:59:31.256</c:v>
                </c:pt>
                <c:pt idx="760">
                  <c:v>Wed Nov 17 17:00:01.262</c:v>
                </c:pt>
                <c:pt idx="761">
                  <c:v>Wed Nov 17 17:00:31.268</c:v>
                </c:pt>
                <c:pt idx="762">
                  <c:v>Wed Nov 17 17:01:01.275</c:v>
                </c:pt>
                <c:pt idx="763">
                  <c:v>Wed Nov 17 17:01:31.282</c:v>
                </c:pt>
                <c:pt idx="764">
                  <c:v>Wed Nov 17 17:02:01.287</c:v>
                </c:pt>
                <c:pt idx="765">
                  <c:v>Wed Nov 17 17:02:31.293</c:v>
                </c:pt>
                <c:pt idx="766">
                  <c:v>Wed Nov 17 17:03:01.298</c:v>
                </c:pt>
                <c:pt idx="767">
                  <c:v>Wed Nov 17 17:03:31.304</c:v>
                </c:pt>
                <c:pt idx="768">
                  <c:v>Wed Nov 17 17:04:01.310</c:v>
                </c:pt>
                <c:pt idx="769">
                  <c:v>Wed Nov 17 17:04:31.316</c:v>
                </c:pt>
                <c:pt idx="770">
                  <c:v>Wed Nov 17 17:05:01.322</c:v>
                </c:pt>
                <c:pt idx="771">
                  <c:v>Wed Nov 17 17:05:31.328</c:v>
                </c:pt>
                <c:pt idx="772">
                  <c:v>Wed Nov 17 17:06:01.334</c:v>
                </c:pt>
                <c:pt idx="773">
                  <c:v>Wed Nov 17 17:06:31.340</c:v>
                </c:pt>
                <c:pt idx="774">
                  <c:v>Wed Nov 17 17:07:01.347</c:v>
                </c:pt>
                <c:pt idx="775">
                  <c:v>Wed Nov 17 17:07:31.351</c:v>
                </c:pt>
                <c:pt idx="776">
                  <c:v>Wed Nov 17 17:08:01.357</c:v>
                </c:pt>
                <c:pt idx="777">
                  <c:v>Wed Nov 17 17:08:31.363</c:v>
                </c:pt>
                <c:pt idx="778">
                  <c:v>Wed Nov 17 17:09:01.369</c:v>
                </c:pt>
                <c:pt idx="779">
                  <c:v>Wed Nov 17 17:09:31.374</c:v>
                </c:pt>
                <c:pt idx="780">
                  <c:v>Wed Nov 17 17:10:01.381</c:v>
                </c:pt>
                <c:pt idx="781">
                  <c:v>Wed Nov 17 17:10:31.386</c:v>
                </c:pt>
                <c:pt idx="782">
                  <c:v>Wed Nov 17 17:11:01.392</c:v>
                </c:pt>
                <c:pt idx="783">
                  <c:v>Wed Nov 17 17:11:31.398</c:v>
                </c:pt>
                <c:pt idx="784">
                  <c:v>Wed Nov 17 17:12:01.405</c:v>
                </c:pt>
                <c:pt idx="785">
                  <c:v>Wed Nov 17 17:12:31.411</c:v>
                </c:pt>
                <c:pt idx="786">
                  <c:v>Wed Nov 17 17:13:01.417</c:v>
                </c:pt>
                <c:pt idx="787">
                  <c:v>Wed Nov 17 17:13:31.422</c:v>
                </c:pt>
                <c:pt idx="788">
                  <c:v>Wed Nov 17 17:14:01.428</c:v>
                </c:pt>
                <c:pt idx="789">
                  <c:v>Wed Nov 17 17:14:31.434</c:v>
                </c:pt>
                <c:pt idx="790">
                  <c:v>Wed Nov 17 17:15:01.439</c:v>
                </c:pt>
                <c:pt idx="791">
                  <c:v>Wed Nov 17 17:15:31.446</c:v>
                </c:pt>
                <c:pt idx="792">
                  <c:v>Wed Nov 17 17:16:01.451</c:v>
                </c:pt>
                <c:pt idx="793">
                  <c:v>Wed Nov 17 17:16:31.457</c:v>
                </c:pt>
                <c:pt idx="794">
                  <c:v>Wed Nov 17 17:17:01.463</c:v>
                </c:pt>
                <c:pt idx="795">
                  <c:v>Wed Nov 17 17:17:31.469</c:v>
                </c:pt>
                <c:pt idx="796">
                  <c:v>Wed Nov 17 17:18:01.475</c:v>
                </c:pt>
                <c:pt idx="797">
                  <c:v>Wed Nov 17 17:18:31.482</c:v>
                </c:pt>
                <c:pt idx="798">
                  <c:v>Wed Nov 17 17:19:01.487</c:v>
                </c:pt>
                <c:pt idx="799">
                  <c:v>Wed Nov 17 17:19:31.493</c:v>
                </c:pt>
                <c:pt idx="800">
                  <c:v>Wed Nov 17 17:20:01.499</c:v>
                </c:pt>
                <c:pt idx="801">
                  <c:v>Wed Nov 17 17:20:31.506</c:v>
                </c:pt>
                <c:pt idx="802">
                  <c:v>Wed Nov 17 17:21:01.513</c:v>
                </c:pt>
                <c:pt idx="803">
                  <c:v>Wed Nov 17 17:21:31.519</c:v>
                </c:pt>
                <c:pt idx="804">
                  <c:v>Wed Nov 17 17:22:01.527</c:v>
                </c:pt>
                <c:pt idx="805">
                  <c:v>Wed Nov 17 17:22:31.533</c:v>
                </c:pt>
                <c:pt idx="806">
                  <c:v>Wed Nov 17 17:23:01.539</c:v>
                </c:pt>
                <c:pt idx="807">
                  <c:v>Wed Nov 17 17:23:31.545</c:v>
                </c:pt>
                <c:pt idx="808">
                  <c:v>Wed Nov 17 17:24:01.552</c:v>
                </c:pt>
                <c:pt idx="809">
                  <c:v>Wed Nov 17 17:24:31.556</c:v>
                </c:pt>
                <c:pt idx="810">
                  <c:v>Wed Nov 17 17:25:01.561</c:v>
                </c:pt>
                <c:pt idx="811">
                  <c:v>Wed Nov 17 17:25:31.567</c:v>
                </c:pt>
                <c:pt idx="812">
                  <c:v>Wed Nov 17 17:26:01.574</c:v>
                </c:pt>
                <c:pt idx="813">
                  <c:v>Wed Nov 17 17:26:31.581</c:v>
                </c:pt>
                <c:pt idx="814">
                  <c:v>Wed Nov 17 17:27:01.587</c:v>
                </c:pt>
                <c:pt idx="815">
                  <c:v>Wed Nov 17 17:27:31.593</c:v>
                </c:pt>
                <c:pt idx="816">
                  <c:v>Wed Nov 17 17:28:01.599</c:v>
                </c:pt>
                <c:pt idx="817">
                  <c:v>Wed Nov 17 17:28:31.605</c:v>
                </c:pt>
                <c:pt idx="818">
                  <c:v>Wed Nov 17 17:29:01.611</c:v>
                </c:pt>
                <c:pt idx="819">
                  <c:v>Wed Nov 17 17:29:31.617</c:v>
                </c:pt>
                <c:pt idx="820">
                  <c:v>Wed Nov 17 17:30:01.624</c:v>
                </c:pt>
                <c:pt idx="821">
                  <c:v>Wed Nov 17 17:30:31.629</c:v>
                </c:pt>
                <c:pt idx="822">
                  <c:v>Wed Nov 17 17:31:01.635</c:v>
                </c:pt>
                <c:pt idx="823">
                  <c:v>Wed Nov 17 17:31:31.641</c:v>
                </c:pt>
                <c:pt idx="824">
                  <c:v>Wed Nov 17 17:32:01.648</c:v>
                </c:pt>
                <c:pt idx="825">
                  <c:v>Wed Nov 17 17:32:31.655</c:v>
                </c:pt>
                <c:pt idx="826">
                  <c:v>Wed Nov 17 17:33:01.660</c:v>
                </c:pt>
                <c:pt idx="827">
                  <c:v>Wed Nov 17 17:33:31.666</c:v>
                </c:pt>
                <c:pt idx="828">
                  <c:v>Wed Nov 17 17:34:01.672</c:v>
                </c:pt>
                <c:pt idx="829">
                  <c:v>Wed Nov 17 17:34:31.679</c:v>
                </c:pt>
                <c:pt idx="830">
                  <c:v>Wed Nov 17 17:35:01.685</c:v>
                </c:pt>
                <c:pt idx="831">
                  <c:v>Wed Nov 17 17:35:31.691</c:v>
                </c:pt>
                <c:pt idx="832">
                  <c:v>Wed Nov 17 17:36:01.695</c:v>
                </c:pt>
                <c:pt idx="833">
                  <c:v>Wed Nov 17 17:36:31.700</c:v>
                </c:pt>
                <c:pt idx="834">
                  <c:v>Wed Nov 17 17:37:01.707</c:v>
                </c:pt>
                <c:pt idx="835">
                  <c:v>Wed Nov 17 17:37:31.714</c:v>
                </c:pt>
                <c:pt idx="836">
                  <c:v>Wed Nov 17 17:38:01.721</c:v>
                </c:pt>
                <c:pt idx="837">
                  <c:v>Wed Nov 17 17:38:31.727</c:v>
                </c:pt>
                <c:pt idx="838">
                  <c:v>Wed Nov 17 17:39:01.733</c:v>
                </c:pt>
                <c:pt idx="839">
                  <c:v>Wed Nov 17 17:39:31.739</c:v>
                </c:pt>
                <c:pt idx="840">
                  <c:v>Wed Nov 17 17:40:01.745</c:v>
                </c:pt>
                <c:pt idx="841">
                  <c:v>Wed Nov 17 17:40:31.751</c:v>
                </c:pt>
                <c:pt idx="842">
                  <c:v>Wed Nov 17 17:41:01.758</c:v>
                </c:pt>
                <c:pt idx="843">
                  <c:v>Wed Nov 17 17:41:31.764</c:v>
                </c:pt>
                <c:pt idx="844">
                  <c:v>Wed Nov 17 17:42:01.769</c:v>
                </c:pt>
                <c:pt idx="845">
                  <c:v>Wed Nov 17 17:42:31.775</c:v>
                </c:pt>
                <c:pt idx="846">
                  <c:v>Wed Nov 17 17:43:01.781</c:v>
                </c:pt>
                <c:pt idx="847">
                  <c:v>Wed Nov 17 17:43:31.787</c:v>
                </c:pt>
                <c:pt idx="848">
                  <c:v>Wed Nov 17 17:44:01.794</c:v>
                </c:pt>
                <c:pt idx="849">
                  <c:v>Wed Nov 17 17:44:31.799</c:v>
                </c:pt>
                <c:pt idx="850">
                  <c:v>Wed Nov 17 17:45:01.807</c:v>
                </c:pt>
                <c:pt idx="851">
                  <c:v>Wed Nov 17 17:45:31.813</c:v>
                </c:pt>
                <c:pt idx="852">
                  <c:v>Wed Nov 17 17:46:01.819</c:v>
                </c:pt>
                <c:pt idx="853">
                  <c:v>Wed Nov 17 17:46:31.825</c:v>
                </c:pt>
                <c:pt idx="854">
                  <c:v>Wed Nov 17 17:47:01.831</c:v>
                </c:pt>
                <c:pt idx="855">
                  <c:v>Wed Nov 17 17:47:31.836</c:v>
                </c:pt>
                <c:pt idx="856">
                  <c:v>Wed Nov 17 17:48:01.842</c:v>
                </c:pt>
                <c:pt idx="857">
                  <c:v>Wed Nov 17 17:48:31.848</c:v>
                </c:pt>
                <c:pt idx="858">
                  <c:v>Wed Nov 17 17:49:01.854</c:v>
                </c:pt>
                <c:pt idx="859">
                  <c:v>Wed Nov 17 17:49:31.861</c:v>
                </c:pt>
                <c:pt idx="860">
                  <c:v>Wed Nov 17 17:50:01.866</c:v>
                </c:pt>
                <c:pt idx="861">
                  <c:v>Wed Nov 17 17:50:31.872</c:v>
                </c:pt>
                <c:pt idx="862">
                  <c:v>Wed Nov 17 17:51:01.878</c:v>
                </c:pt>
                <c:pt idx="863">
                  <c:v>Wed Nov 17 17:51:31.884</c:v>
                </c:pt>
                <c:pt idx="864">
                  <c:v>Wed Nov 17 17:52:01.891</c:v>
                </c:pt>
                <c:pt idx="865">
                  <c:v>Wed Nov 17 17:52:31.897</c:v>
                </c:pt>
                <c:pt idx="866">
                  <c:v>Wed Nov 17 17:53:01.904</c:v>
                </c:pt>
                <c:pt idx="867">
                  <c:v>Wed Nov 17 17:53:31.910</c:v>
                </c:pt>
                <c:pt idx="868">
                  <c:v>Wed Nov 17 17:54:01.916</c:v>
                </c:pt>
                <c:pt idx="869">
                  <c:v>Wed Nov 17 17:54:31.922</c:v>
                </c:pt>
                <c:pt idx="870">
                  <c:v>Wed Nov 17 17:55:01.929</c:v>
                </c:pt>
                <c:pt idx="871">
                  <c:v>Wed Nov 17 17:55:31.935</c:v>
                </c:pt>
                <c:pt idx="872">
                  <c:v>Wed Nov 17 17:56:01.940</c:v>
                </c:pt>
                <c:pt idx="873">
                  <c:v>Wed Nov 17 17:56:31.946</c:v>
                </c:pt>
                <c:pt idx="874">
                  <c:v>Wed Nov 17 17:57:01.952</c:v>
                </c:pt>
                <c:pt idx="875">
                  <c:v>Wed Nov 17 17:57:31.958</c:v>
                </c:pt>
                <c:pt idx="876">
                  <c:v>Wed Nov 17 17:58:01.964</c:v>
                </c:pt>
                <c:pt idx="877">
                  <c:v>Wed Nov 17 17:58:31.970</c:v>
                </c:pt>
                <c:pt idx="878">
                  <c:v>Wed Nov 17 17:59:01.976</c:v>
                </c:pt>
                <c:pt idx="879">
                  <c:v>Wed Nov 17 17:59:31.982</c:v>
                </c:pt>
                <c:pt idx="880">
                  <c:v>Wed Nov 17 18:00:01.988</c:v>
                </c:pt>
                <c:pt idx="881">
                  <c:v>Wed Nov 17 18:00:31.994</c:v>
                </c:pt>
                <c:pt idx="882">
                  <c:v>Wed Nov 17 18:01:02.002</c:v>
                </c:pt>
                <c:pt idx="883">
                  <c:v>Wed Nov 17 18:01:32.006</c:v>
                </c:pt>
                <c:pt idx="884">
                  <c:v>Wed Nov 17 18:02:02.012</c:v>
                </c:pt>
                <c:pt idx="885">
                  <c:v>Wed Nov 17 18:02:32.018</c:v>
                </c:pt>
                <c:pt idx="886">
                  <c:v>Wed Nov 17 18:03:02.024</c:v>
                </c:pt>
                <c:pt idx="887">
                  <c:v>Wed Nov 17 18:03:32.031</c:v>
                </c:pt>
                <c:pt idx="888">
                  <c:v>Wed Nov 17 18:04:02.038</c:v>
                </c:pt>
                <c:pt idx="889">
                  <c:v>Wed Nov 17 18:04:32.043</c:v>
                </c:pt>
                <c:pt idx="890">
                  <c:v>Wed Nov 17 18:05:02.049</c:v>
                </c:pt>
                <c:pt idx="891">
                  <c:v>Wed Nov 17 18:05:32.055</c:v>
                </c:pt>
                <c:pt idx="892">
                  <c:v>Wed Nov 17 18:06:02.061</c:v>
                </c:pt>
                <c:pt idx="893">
                  <c:v>Wed Nov 17 18:06:32.067</c:v>
                </c:pt>
                <c:pt idx="894">
                  <c:v>Wed Nov 17 18:07:02.073</c:v>
                </c:pt>
                <c:pt idx="895">
                  <c:v>Wed Nov 17 18:07:32.078</c:v>
                </c:pt>
                <c:pt idx="896">
                  <c:v>Wed Nov 17 18:08:02.084</c:v>
                </c:pt>
                <c:pt idx="897">
                  <c:v>Wed Nov 17 18:08:32.090</c:v>
                </c:pt>
                <c:pt idx="898">
                  <c:v>Wed Nov 17 18:09:02.097</c:v>
                </c:pt>
                <c:pt idx="899">
                  <c:v>Wed Nov 17 18:09:32.103</c:v>
                </c:pt>
                <c:pt idx="900">
                  <c:v>Wed Nov 17 18:10:02.109</c:v>
                </c:pt>
                <c:pt idx="901">
                  <c:v>Wed Nov 17 18:10:32.115</c:v>
                </c:pt>
                <c:pt idx="902">
                  <c:v>Wed Nov 17 18:11:02.121</c:v>
                </c:pt>
                <c:pt idx="903">
                  <c:v>Wed Nov 17 18:11:32.129</c:v>
                </c:pt>
                <c:pt idx="904">
                  <c:v>Wed Nov 17 18:12:02.133</c:v>
                </c:pt>
                <c:pt idx="905">
                  <c:v>Wed Nov 17 18:12:32.139</c:v>
                </c:pt>
                <c:pt idx="906">
                  <c:v>Wed Nov 17 18:13:02.144</c:v>
                </c:pt>
                <c:pt idx="907">
                  <c:v>Wed Nov 17 18:13:32.149</c:v>
                </c:pt>
                <c:pt idx="908">
                  <c:v>Wed Nov 17 18:14:02.155</c:v>
                </c:pt>
                <c:pt idx="909">
                  <c:v>Wed Nov 17 18:14:32.162</c:v>
                </c:pt>
                <c:pt idx="910">
                  <c:v>Wed Nov 17 18:15:02.168</c:v>
                </c:pt>
                <c:pt idx="911">
                  <c:v>Wed Nov 17 18:15:32.175</c:v>
                </c:pt>
                <c:pt idx="912">
                  <c:v>Wed Nov 17 18:16:02.180</c:v>
                </c:pt>
                <c:pt idx="913">
                  <c:v>Wed Nov 17 18:16:32.186</c:v>
                </c:pt>
                <c:pt idx="914">
                  <c:v>Wed Nov 17 18:17:02.192</c:v>
                </c:pt>
                <c:pt idx="915">
                  <c:v>Wed Nov 17 18:17:32.198</c:v>
                </c:pt>
                <c:pt idx="916">
                  <c:v>Wed Nov 17 18:18:02.204</c:v>
                </c:pt>
                <c:pt idx="917">
                  <c:v>Wed Nov 17 18:18:32.211</c:v>
                </c:pt>
                <c:pt idx="918">
                  <c:v>Wed Nov 17 18:19:02.217</c:v>
                </c:pt>
                <c:pt idx="919">
                  <c:v>Wed Nov 17 18:19:32.222</c:v>
                </c:pt>
                <c:pt idx="920">
                  <c:v>Wed Nov 17 18:20:02.229</c:v>
                </c:pt>
                <c:pt idx="921">
                  <c:v>Wed Nov 17 18:20:32.236</c:v>
                </c:pt>
                <c:pt idx="922">
                  <c:v>Wed Nov 17 18:21:02.243</c:v>
                </c:pt>
                <c:pt idx="923">
                  <c:v>Wed Nov 17 18:21:32.248</c:v>
                </c:pt>
                <c:pt idx="924">
                  <c:v>Wed Nov 17 18:22:02.254</c:v>
                </c:pt>
                <c:pt idx="925">
                  <c:v>Wed Nov 17 18:22:32.260</c:v>
                </c:pt>
                <c:pt idx="926">
                  <c:v>Wed Nov 17 18:23:02.266</c:v>
                </c:pt>
                <c:pt idx="927">
                  <c:v>Wed Nov 17 18:23:32.272</c:v>
                </c:pt>
                <c:pt idx="928">
                  <c:v>Wed Nov 17 18:24:02.278</c:v>
                </c:pt>
                <c:pt idx="929">
                  <c:v>Wed Nov 17 18:24:32.283</c:v>
                </c:pt>
                <c:pt idx="930">
                  <c:v>Wed Nov 17 18:25:02.289</c:v>
                </c:pt>
                <c:pt idx="931">
                  <c:v>Wed Nov 17 18:25:32.295</c:v>
                </c:pt>
                <c:pt idx="932">
                  <c:v>Wed Nov 17 18:26:02.301</c:v>
                </c:pt>
                <c:pt idx="933">
                  <c:v>Wed Nov 17 18:26:32.308</c:v>
                </c:pt>
                <c:pt idx="934">
                  <c:v>Wed Nov 17 18:27:02.315</c:v>
                </c:pt>
                <c:pt idx="935">
                  <c:v>Wed Nov 17 18:27:32.320</c:v>
                </c:pt>
                <c:pt idx="936">
                  <c:v>Wed Nov 17 18:28:02.326</c:v>
                </c:pt>
                <c:pt idx="937">
                  <c:v>Wed Nov 17 18:28:32.332</c:v>
                </c:pt>
                <c:pt idx="938">
                  <c:v>Wed Nov 17 18:29:02.338</c:v>
                </c:pt>
                <c:pt idx="939">
                  <c:v>Wed Nov 17 18:29:32.344</c:v>
                </c:pt>
                <c:pt idx="940">
                  <c:v>Wed Nov 17 18:30:02.349</c:v>
                </c:pt>
                <c:pt idx="941">
                  <c:v>Wed Nov 17 18:30:32.356</c:v>
                </c:pt>
                <c:pt idx="942">
                  <c:v>Wed Nov 17 18:31:02.362</c:v>
                </c:pt>
                <c:pt idx="943">
                  <c:v>Wed Nov 17 18:31:32.368</c:v>
                </c:pt>
                <c:pt idx="944">
                  <c:v>Wed Nov 17 18:32:02.374</c:v>
                </c:pt>
                <c:pt idx="945">
                  <c:v>Wed Nov 17 18:32:32.380</c:v>
                </c:pt>
                <c:pt idx="946">
                  <c:v>Wed Nov 17 18:33:02.385</c:v>
                </c:pt>
                <c:pt idx="947">
                  <c:v>Wed Nov 17 18:33:32.391</c:v>
                </c:pt>
                <c:pt idx="948">
                  <c:v>Wed Nov 17 18:34:02.397</c:v>
                </c:pt>
                <c:pt idx="949">
                  <c:v>Wed Nov 17 18:34:32.403</c:v>
                </c:pt>
                <c:pt idx="950">
                  <c:v>Wed Nov 17 18:35:02.409</c:v>
                </c:pt>
                <c:pt idx="951">
                  <c:v>Wed Nov 17 18:35:32.414</c:v>
                </c:pt>
                <c:pt idx="952">
                  <c:v>Wed Nov 17 18:36:02.420</c:v>
                </c:pt>
                <c:pt idx="953">
                  <c:v>Wed Nov 17 18:36:32.426</c:v>
                </c:pt>
                <c:pt idx="954">
                  <c:v>Wed Nov 17 18:37:02.442</c:v>
                </c:pt>
                <c:pt idx="955">
                  <c:v>Wed Nov 17 18:37:32.449</c:v>
                </c:pt>
                <c:pt idx="956">
                  <c:v>Wed Nov 17 18:38:02.455</c:v>
                </c:pt>
                <c:pt idx="957">
                  <c:v>Wed Nov 17 18:38:32.460</c:v>
                </c:pt>
                <c:pt idx="958">
                  <c:v>Wed Nov 17 18:39:02.466</c:v>
                </c:pt>
                <c:pt idx="959">
                  <c:v>Wed Nov 17 18:39:32.472</c:v>
                </c:pt>
                <c:pt idx="960">
                  <c:v>Wed Nov 17 18:40:02.478</c:v>
                </c:pt>
                <c:pt idx="961">
                  <c:v>Wed Nov 17 18:40:32.484</c:v>
                </c:pt>
                <c:pt idx="962">
                  <c:v>Wed Nov 17 18:41:02.490</c:v>
                </c:pt>
                <c:pt idx="963">
                  <c:v>Wed Nov 17 18:41:32.496</c:v>
                </c:pt>
                <c:pt idx="964">
                  <c:v>Wed Nov 17 18:42:02.502</c:v>
                </c:pt>
                <c:pt idx="965">
                  <c:v>Wed Nov 17 18:42:32.508</c:v>
                </c:pt>
                <c:pt idx="966">
                  <c:v>Wed Nov 17 18:43:02.514</c:v>
                </c:pt>
                <c:pt idx="967">
                  <c:v>Wed Nov 17 18:43:32.520</c:v>
                </c:pt>
                <c:pt idx="968">
                  <c:v>Wed Nov 17 18:44:02.527</c:v>
                </c:pt>
                <c:pt idx="969">
                  <c:v>Wed Nov 17 18:44:32.533</c:v>
                </c:pt>
                <c:pt idx="970">
                  <c:v>Wed Nov 17 18:45:02.539</c:v>
                </c:pt>
                <c:pt idx="971">
                  <c:v>Wed Nov 17 18:45:32.544</c:v>
                </c:pt>
                <c:pt idx="972">
                  <c:v>Wed Nov 17 18:46:02.551</c:v>
                </c:pt>
                <c:pt idx="973">
                  <c:v>Wed Nov 17 18:46:32.556</c:v>
                </c:pt>
                <c:pt idx="974">
                  <c:v>Wed Nov 17 18:47:02.563</c:v>
                </c:pt>
                <c:pt idx="975">
                  <c:v>Wed Nov 17 18:47:32.569</c:v>
                </c:pt>
                <c:pt idx="976">
                  <c:v>Wed Nov 17 18:48:02.575</c:v>
                </c:pt>
                <c:pt idx="977">
                  <c:v>Wed Nov 17 18:48:32.582</c:v>
                </c:pt>
                <c:pt idx="978">
                  <c:v>Wed Nov 17 18:49:02.588</c:v>
                </c:pt>
                <c:pt idx="979">
                  <c:v>Wed Nov 17 18:49:32.595</c:v>
                </c:pt>
                <c:pt idx="980">
                  <c:v>Wed Nov 17 18:50:02.601</c:v>
                </c:pt>
                <c:pt idx="981">
                  <c:v>Wed Nov 17 18:50:32.606</c:v>
                </c:pt>
                <c:pt idx="982">
                  <c:v>Wed Nov 17 18:51:02.612</c:v>
                </c:pt>
                <c:pt idx="983">
                  <c:v>Wed Nov 17 18:51:32.618</c:v>
                </c:pt>
                <c:pt idx="984">
                  <c:v>Wed Nov 17 18:52:02.624</c:v>
                </c:pt>
                <c:pt idx="985">
                  <c:v>Wed Nov 17 18:52:32.631</c:v>
                </c:pt>
                <c:pt idx="986">
                  <c:v>Wed Nov 17 18:53:02.636</c:v>
                </c:pt>
                <c:pt idx="987">
                  <c:v>Wed Nov 17 18:53:32.642</c:v>
                </c:pt>
                <c:pt idx="988">
                  <c:v>Wed Nov 17 18:54:02.648</c:v>
                </c:pt>
                <c:pt idx="989">
                  <c:v>Wed Nov 17 18:54:32.655</c:v>
                </c:pt>
                <c:pt idx="990">
                  <c:v>Wed Nov 17 18:55:02.661</c:v>
                </c:pt>
                <c:pt idx="991">
                  <c:v>Wed Nov 17 18:55:32.666</c:v>
                </c:pt>
                <c:pt idx="992">
                  <c:v>Wed Nov 17 18:56:02.672</c:v>
                </c:pt>
                <c:pt idx="993">
                  <c:v>Wed Nov 17 18:56:32.677</c:v>
                </c:pt>
                <c:pt idx="994">
                  <c:v>Wed Nov 17 18:57:02.683</c:v>
                </c:pt>
                <c:pt idx="995">
                  <c:v>Wed Nov 17 18:57:32.690</c:v>
                </c:pt>
                <c:pt idx="996">
                  <c:v>Wed Nov 17 18:58:02.696</c:v>
                </c:pt>
                <c:pt idx="997">
                  <c:v>Wed Nov 17 18:58:32.702</c:v>
                </c:pt>
                <c:pt idx="998">
                  <c:v>Wed Nov 17 18:59:02.710</c:v>
                </c:pt>
                <c:pt idx="999">
                  <c:v>Wed Nov 17 18:59:32.716</c:v>
                </c:pt>
                <c:pt idx="1000">
                  <c:v>Wed Nov 17 19:00:02.723</c:v>
                </c:pt>
                <c:pt idx="1001">
                  <c:v>Wed Nov 17 19:00:32.729</c:v>
                </c:pt>
                <c:pt idx="1002">
                  <c:v>Wed Nov 17 19:01:02.735</c:v>
                </c:pt>
                <c:pt idx="1003">
                  <c:v>Wed Nov 17 19:01:32.739</c:v>
                </c:pt>
                <c:pt idx="1004">
                  <c:v>Wed Nov 17 19:02:02.745</c:v>
                </c:pt>
                <c:pt idx="1005">
                  <c:v>Wed Nov 17 19:02:32.750</c:v>
                </c:pt>
                <c:pt idx="1006">
                  <c:v>Wed Nov 17 19:03:02.757</c:v>
                </c:pt>
                <c:pt idx="1007">
                  <c:v>Wed Nov 17 19:03:32.763</c:v>
                </c:pt>
                <c:pt idx="1008">
                  <c:v>Wed Nov 17 19:04:02.772</c:v>
                </c:pt>
                <c:pt idx="1009">
                  <c:v>Wed Nov 17 19:04:32.777</c:v>
                </c:pt>
                <c:pt idx="1010">
                  <c:v>Wed Nov 17 19:05:02.783</c:v>
                </c:pt>
                <c:pt idx="1011">
                  <c:v>Wed Nov 17 19:05:32.789</c:v>
                </c:pt>
                <c:pt idx="1012">
                  <c:v>Wed Nov 17 19:06:02.795</c:v>
                </c:pt>
                <c:pt idx="1013">
                  <c:v>Wed Nov 17 19:06:32.801</c:v>
                </c:pt>
                <c:pt idx="1014">
                  <c:v>Wed Nov 17 19:07:02.806</c:v>
                </c:pt>
                <c:pt idx="1015">
                  <c:v>Wed Nov 17 19:07:32.811</c:v>
                </c:pt>
                <c:pt idx="1016">
                  <c:v>Wed Nov 17 19:08:02.817</c:v>
                </c:pt>
                <c:pt idx="1017">
                  <c:v>Wed Nov 17 19:08:32.823</c:v>
                </c:pt>
                <c:pt idx="1018">
                  <c:v>Wed Nov 17 19:09:02.829</c:v>
                </c:pt>
                <c:pt idx="1019">
                  <c:v>Wed Nov 17 19:09:32.836</c:v>
                </c:pt>
                <c:pt idx="1020">
                  <c:v>Wed Nov 17 19:10:02.841</c:v>
                </c:pt>
                <c:pt idx="1021">
                  <c:v>Wed Nov 17 19:10:32.847</c:v>
                </c:pt>
                <c:pt idx="1022">
                  <c:v>Wed Nov 17 19:11:02.853</c:v>
                </c:pt>
                <c:pt idx="1023">
                  <c:v>Wed Nov 17 19:11:32.859</c:v>
                </c:pt>
                <c:pt idx="1024">
                  <c:v>Wed Nov 17 19:12:02.866</c:v>
                </c:pt>
                <c:pt idx="1025">
                  <c:v>Wed Nov 17 19:12:32.872</c:v>
                </c:pt>
                <c:pt idx="1026">
                  <c:v>Wed Nov 17 19:13:02.876</c:v>
                </c:pt>
                <c:pt idx="1027">
                  <c:v>Wed Nov 17 19:13:32.882</c:v>
                </c:pt>
                <c:pt idx="1028">
                  <c:v>Wed Nov 17 19:14:02.888</c:v>
                </c:pt>
                <c:pt idx="1029">
                  <c:v>Wed Nov 17 19:14:32.894</c:v>
                </c:pt>
                <c:pt idx="1030">
                  <c:v>Wed Nov 17 19:15:02.900</c:v>
                </c:pt>
                <c:pt idx="1031">
                  <c:v>Wed Nov 17 19:15:32.905</c:v>
                </c:pt>
                <c:pt idx="1032">
                  <c:v>Wed Nov 17 19:16:02.916</c:v>
                </c:pt>
                <c:pt idx="1033">
                  <c:v>Wed Nov 17 19:16:32.922</c:v>
                </c:pt>
                <c:pt idx="1034">
                  <c:v>Wed Nov 17 19:17:02.928</c:v>
                </c:pt>
                <c:pt idx="1035">
                  <c:v>Wed Nov 17 19:17:32.934</c:v>
                </c:pt>
                <c:pt idx="1036">
                  <c:v>Wed Nov 17 19:18:02.940</c:v>
                </c:pt>
                <c:pt idx="1037">
                  <c:v>Wed Nov 17 19:18:32.944</c:v>
                </c:pt>
                <c:pt idx="1038">
                  <c:v>Wed Nov 17 19:19:02.950</c:v>
                </c:pt>
                <c:pt idx="1039">
                  <c:v>Wed Nov 17 19:19:32.956</c:v>
                </c:pt>
                <c:pt idx="1040">
                  <c:v>Wed Nov 17 19:20:02.962</c:v>
                </c:pt>
                <c:pt idx="1041">
                  <c:v>Wed Nov 17 19:20:32.969</c:v>
                </c:pt>
                <c:pt idx="1042">
                  <c:v>Wed Nov 17 19:21:02.975</c:v>
                </c:pt>
                <c:pt idx="1043">
                  <c:v>Wed Nov 17 19:21:32.981</c:v>
                </c:pt>
                <c:pt idx="1044">
                  <c:v>Wed Nov 17 19:22:02.987</c:v>
                </c:pt>
                <c:pt idx="1045">
                  <c:v>Wed Nov 17 19:22:32.993</c:v>
                </c:pt>
                <c:pt idx="1046">
                  <c:v>Wed Nov 17 19:23:02.998</c:v>
                </c:pt>
                <c:pt idx="1047">
                  <c:v>Wed Nov 17 19:23:33.004</c:v>
                </c:pt>
                <c:pt idx="1048">
                  <c:v>Wed Nov 17 19:24:03.009</c:v>
                </c:pt>
                <c:pt idx="1049">
                  <c:v>Wed Nov 17 19:24:33.018</c:v>
                </c:pt>
                <c:pt idx="1050">
                  <c:v>Wed Nov 17 19:25:03.024</c:v>
                </c:pt>
                <c:pt idx="1051">
                  <c:v>Wed Nov 17 19:25:33.031</c:v>
                </c:pt>
                <c:pt idx="1052">
                  <c:v>Wed Nov 17 19:26:03.038</c:v>
                </c:pt>
                <c:pt idx="1053">
                  <c:v>Wed Nov 17 19:26:33.044</c:v>
                </c:pt>
                <c:pt idx="1054">
                  <c:v>Wed Nov 17 19:27:03.050</c:v>
                </c:pt>
                <c:pt idx="1055">
                  <c:v>Wed Nov 17 19:27:33.056</c:v>
                </c:pt>
                <c:pt idx="1056">
                  <c:v>Wed Nov 17 19:28:03.062</c:v>
                </c:pt>
                <c:pt idx="1057">
                  <c:v>Wed Nov 17 19:28:33.068</c:v>
                </c:pt>
                <c:pt idx="1058">
                  <c:v>Wed Nov 17 19:29:03.073</c:v>
                </c:pt>
                <c:pt idx="1059">
                  <c:v>Wed Nov 17 19:29:33.079</c:v>
                </c:pt>
                <c:pt idx="1060">
                  <c:v>Wed Nov 17 19:30:03.085</c:v>
                </c:pt>
                <c:pt idx="1061">
                  <c:v>Wed Nov 17 19:30:33.091</c:v>
                </c:pt>
                <c:pt idx="1062">
                  <c:v>Wed Nov 17 19:31:03.097</c:v>
                </c:pt>
                <c:pt idx="1063">
                  <c:v>Wed Nov 17 19:31:33.103</c:v>
                </c:pt>
                <c:pt idx="1064">
                  <c:v>Wed Nov 17 19:32:03.109</c:v>
                </c:pt>
                <c:pt idx="1065">
                  <c:v>Wed Nov 17 19:32:33.115</c:v>
                </c:pt>
                <c:pt idx="1066">
                  <c:v>Wed Nov 17 19:33:03.120</c:v>
                </c:pt>
                <c:pt idx="1067">
                  <c:v>Wed Nov 17 19:33:33.126</c:v>
                </c:pt>
                <c:pt idx="1068">
                  <c:v>Wed Nov 17 19:34:03.132</c:v>
                </c:pt>
                <c:pt idx="1069">
                  <c:v>Wed Nov 17 19:34:33.138</c:v>
                </c:pt>
                <c:pt idx="1070">
                  <c:v>Wed Nov 17 19:35:03.145</c:v>
                </c:pt>
                <c:pt idx="1071">
                  <c:v>Wed Nov 17 19:35:33.151</c:v>
                </c:pt>
                <c:pt idx="1072">
                  <c:v>Wed Nov 17 19:36:03.157</c:v>
                </c:pt>
                <c:pt idx="1073">
                  <c:v>Wed Nov 17 19:36:33.164</c:v>
                </c:pt>
                <c:pt idx="1074">
                  <c:v>Wed Nov 17 19:37:03.170</c:v>
                </c:pt>
                <c:pt idx="1075">
                  <c:v>Wed Nov 17 19:37:33.180</c:v>
                </c:pt>
                <c:pt idx="1076">
                  <c:v>Wed Nov 17 19:38:03.186</c:v>
                </c:pt>
                <c:pt idx="1077">
                  <c:v>Wed Nov 17 19:38:33.192</c:v>
                </c:pt>
                <c:pt idx="1078">
                  <c:v>Wed Nov 17 19:39:03.197</c:v>
                </c:pt>
                <c:pt idx="1079">
                  <c:v>Wed Nov 17 19:39:33.203</c:v>
                </c:pt>
                <c:pt idx="1080">
                  <c:v>Wed Nov 17 19:40:03.209</c:v>
                </c:pt>
                <c:pt idx="1081">
                  <c:v>Wed Nov 17 19:40:33.216</c:v>
                </c:pt>
                <c:pt idx="1082">
                  <c:v>Wed Nov 17 19:41:03.223</c:v>
                </c:pt>
                <c:pt idx="1083">
                  <c:v>Wed Nov 17 19:41:33.229</c:v>
                </c:pt>
                <c:pt idx="1084">
                  <c:v>Wed Nov 17 19:42:03.235</c:v>
                </c:pt>
                <c:pt idx="1085">
                  <c:v>Wed Nov 17 19:42:33.241</c:v>
                </c:pt>
                <c:pt idx="1086">
                  <c:v>Wed Nov 17 19:43:03.247</c:v>
                </c:pt>
                <c:pt idx="1087">
                  <c:v>Wed Nov 17 19:43:33.253</c:v>
                </c:pt>
                <c:pt idx="1088">
                  <c:v>Wed Nov 17 19:44:03.259</c:v>
                </c:pt>
                <c:pt idx="1089">
                  <c:v>Wed Nov 17 19:44:33.264</c:v>
                </c:pt>
                <c:pt idx="1090">
                  <c:v>Wed Nov 17 19:45:03.269</c:v>
                </c:pt>
                <c:pt idx="1091">
                  <c:v>Wed Nov 17 19:45:33.275</c:v>
                </c:pt>
                <c:pt idx="1092">
                  <c:v>Wed Nov 17 19:46:03.282</c:v>
                </c:pt>
                <c:pt idx="1093">
                  <c:v>Wed Nov 17 19:46:33.288</c:v>
                </c:pt>
                <c:pt idx="1094">
                  <c:v>Wed Nov 17 19:47:03.294</c:v>
                </c:pt>
                <c:pt idx="1095">
                  <c:v>Wed Nov 17 19:47:33.300</c:v>
                </c:pt>
                <c:pt idx="1096">
                  <c:v>Wed Nov 17 19:48:03.306</c:v>
                </c:pt>
                <c:pt idx="1097">
                  <c:v>Wed Nov 17 19:48:33.312</c:v>
                </c:pt>
                <c:pt idx="1098">
                  <c:v>Wed Nov 17 19:49:03.318</c:v>
                </c:pt>
                <c:pt idx="1099">
                  <c:v>Wed Nov 17 19:49:33.324</c:v>
                </c:pt>
                <c:pt idx="1100">
                  <c:v>Wed Nov 17 19:50:03.329</c:v>
                </c:pt>
                <c:pt idx="1101">
                  <c:v>Wed Nov 17 19:50:33.334</c:v>
                </c:pt>
                <c:pt idx="1102">
                  <c:v>Wed Nov 17 19:51:03.339</c:v>
                </c:pt>
                <c:pt idx="1103">
                  <c:v>Wed Nov 17 19:51:33.345</c:v>
                </c:pt>
                <c:pt idx="1104">
                  <c:v>Wed Nov 17 19:52:03.352</c:v>
                </c:pt>
                <c:pt idx="1105">
                  <c:v>Wed Nov 17 19:52:33.358</c:v>
                </c:pt>
                <c:pt idx="1106">
                  <c:v>Wed Nov 17 19:53:03.363</c:v>
                </c:pt>
                <c:pt idx="1107">
                  <c:v>Wed Nov 17 19:53:33.369</c:v>
                </c:pt>
                <c:pt idx="1108">
                  <c:v>Wed Nov 17 19:54:03.375</c:v>
                </c:pt>
                <c:pt idx="1109">
                  <c:v>Wed Nov 17 19:54:33.381</c:v>
                </c:pt>
                <c:pt idx="1110">
                  <c:v>Wed Nov 17 19:55:03.387</c:v>
                </c:pt>
                <c:pt idx="1111">
                  <c:v>Wed Nov 17 19:55:33.392</c:v>
                </c:pt>
                <c:pt idx="1112">
                  <c:v>Wed Nov 17 19:56:03.397</c:v>
                </c:pt>
                <c:pt idx="1113">
                  <c:v>Wed Nov 17 19:56:33.404</c:v>
                </c:pt>
                <c:pt idx="1114">
                  <c:v>Wed Nov 17 19:57:03.411</c:v>
                </c:pt>
                <c:pt idx="1115">
                  <c:v>Wed Nov 17 19:57:33.418</c:v>
                </c:pt>
                <c:pt idx="1116">
                  <c:v>Wed Nov 17 19:58:03.424</c:v>
                </c:pt>
                <c:pt idx="1117">
                  <c:v>Wed Nov 17 19:58:33.429</c:v>
                </c:pt>
                <c:pt idx="1118">
                  <c:v>Wed Nov 17 19:59:03.434</c:v>
                </c:pt>
                <c:pt idx="1119">
                  <c:v>Wed Nov 17 19:59:33.440</c:v>
                </c:pt>
                <c:pt idx="1120">
                  <c:v>Wed Nov 17 20:00:03.446</c:v>
                </c:pt>
                <c:pt idx="1121">
                  <c:v>Wed Nov 17 20:00:33.452</c:v>
                </c:pt>
                <c:pt idx="1122">
                  <c:v>Wed Nov 17 20:01:03.458</c:v>
                </c:pt>
                <c:pt idx="1123">
                  <c:v>Wed Nov 17 20:01:33.463</c:v>
                </c:pt>
                <c:pt idx="1124">
                  <c:v>Wed Nov 17 20:02:03.469</c:v>
                </c:pt>
                <c:pt idx="1125">
                  <c:v>Wed Nov 17 20:02:33.476</c:v>
                </c:pt>
                <c:pt idx="1126">
                  <c:v>Wed Nov 17 20:03:03.482</c:v>
                </c:pt>
                <c:pt idx="1127">
                  <c:v>Wed Nov 17 20:03:33.488</c:v>
                </c:pt>
                <c:pt idx="1128">
                  <c:v>Wed Nov 17 20:04:03.495</c:v>
                </c:pt>
                <c:pt idx="1129">
                  <c:v>Wed Nov 17 20:04:33.501</c:v>
                </c:pt>
                <c:pt idx="1130">
                  <c:v>Wed Nov 17 20:05:03.507</c:v>
                </c:pt>
                <c:pt idx="1131">
                  <c:v>Wed Nov 17 20:05:33.513</c:v>
                </c:pt>
                <c:pt idx="1132">
                  <c:v>Wed Nov 17 20:06:03.519</c:v>
                </c:pt>
                <c:pt idx="1133">
                  <c:v>Wed Nov 17 20:06:33.525</c:v>
                </c:pt>
                <c:pt idx="1134">
                  <c:v>Wed Nov 17 20:07:03.530</c:v>
                </c:pt>
                <c:pt idx="1135">
                  <c:v>Wed Nov 17 20:07:33.536</c:v>
                </c:pt>
                <c:pt idx="1136">
                  <c:v>Wed Nov 17 20:08:03.542</c:v>
                </c:pt>
                <c:pt idx="1137">
                  <c:v>Wed Nov 17 20:08:33.549</c:v>
                </c:pt>
                <c:pt idx="1138">
                  <c:v>Wed Nov 17 20:09:03.555</c:v>
                </c:pt>
                <c:pt idx="1139">
                  <c:v>Wed Nov 17 20:09:33.561</c:v>
                </c:pt>
                <c:pt idx="1140">
                  <c:v>Wed Nov 17 20:10:03.566</c:v>
                </c:pt>
                <c:pt idx="1141">
                  <c:v>Wed Nov 17 20:10:33.572</c:v>
                </c:pt>
                <c:pt idx="1142">
                  <c:v>Wed Nov 17 20:11:03.578</c:v>
                </c:pt>
                <c:pt idx="1143">
                  <c:v>Wed Nov 17 20:11:33.584</c:v>
                </c:pt>
                <c:pt idx="1144">
                  <c:v>Wed Nov 17 20:12:03.590</c:v>
                </c:pt>
                <c:pt idx="1145">
                  <c:v>Wed Nov 17 20:12:33.596</c:v>
                </c:pt>
                <c:pt idx="1146">
                  <c:v>Wed Nov 17 20:13:03.601</c:v>
                </c:pt>
                <c:pt idx="1147">
                  <c:v>Wed Nov 17 20:13:33.607</c:v>
                </c:pt>
                <c:pt idx="1148">
                  <c:v>Wed Nov 17 20:14:03.613</c:v>
                </c:pt>
                <c:pt idx="1149">
                  <c:v>Wed Nov 17 20:14:33.620</c:v>
                </c:pt>
                <c:pt idx="1150">
                  <c:v>Wed Nov 17 20:15:03.627</c:v>
                </c:pt>
                <c:pt idx="1151">
                  <c:v>Wed Nov 17 20:15:33.633</c:v>
                </c:pt>
                <c:pt idx="1152">
                  <c:v>Wed Nov 17 20:16:03.640</c:v>
                </c:pt>
                <c:pt idx="1153">
                  <c:v>Wed Nov 17 20:16:33.646</c:v>
                </c:pt>
                <c:pt idx="1154">
                  <c:v>Wed Nov 17 20:17:03.651</c:v>
                </c:pt>
                <c:pt idx="1155">
                  <c:v>Wed Nov 17 20:17:33.657</c:v>
                </c:pt>
                <c:pt idx="1156">
                  <c:v>Wed Nov 17 20:18:03.664</c:v>
                </c:pt>
                <c:pt idx="1157">
                  <c:v>Wed Nov 17 20:18:33.670</c:v>
                </c:pt>
                <c:pt idx="1158">
                  <c:v>Wed Nov 17 20:19:03.676</c:v>
                </c:pt>
                <c:pt idx="1159">
                  <c:v>Wed Nov 17 20:19:33.682</c:v>
                </c:pt>
                <c:pt idx="1160">
                  <c:v>Wed Nov 17 20:20:03.688</c:v>
                </c:pt>
                <c:pt idx="1161">
                  <c:v>Wed Nov 17 20:20:33.694</c:v>
                </c:pt>
                <c:pt idx="1162">
                  <c:v>Wed Nov 17 20:21:03.700</c:v>
                </c:pt>
                <c:pt idx="1163">
                  <c:v>Wed Nov 17 20:21:33.705</c:v>
                </c:pt>
                <c:pt idx="1164">
                  <c:v>Wed Nov 17 20:22:03.711</c:v>
                </c:pt>
                <c:pt idx="1165">
                  <c:v>Wed Nov 17 20:22:33.717</c:v>
                </c:pt>
                <c:pt idx="1166">
                  <c:v>Wed Nov 17 20:23:03.723</c:v>
                </c:pt>
                <c:pt idx="1167">
                  <c:v>Wed Nov 17 20:23:33.729</c:v>
                </c:pt>
                <c:pt idx="1168">
                  <c:v>Wed Nov 17 20:24:03.735</c:v>
                </c:pt>
                <c:pt idx="1169">
                  <c:v>Wed Nov 17 20:24:33.741</c:v>
                </c:pt>
                <c:pt idx="1170">
                  <c:v>Wed Nov 17 20:25:03.747</c:v>
                </c:pt>
                <c:pt idx="1171">
                  <c:v>Wed Nov 17 20:25:33.753</c:v>
                </c:pt>
                <c:pt idx="1172">
                  <c:v>Wed Nov 17 20:26:03.759</c:v>
                </c:pt>
                <c:pt idx="1173">
                  <c:v>Wed Nov 17 20:26:33.765</c:v>
                </c:pt>
                <c:pt idx="1174">
                  <c:v>Wed Nov 17 20:27:03.771</c:v>
                </c:pt>
                <c:pt idx="1175">
                  <c:v>Wed Nov 17 20:27:33.776</c:v>
                </c:pt>
                <c:pt idx="1176">
                  <c:v>Wed Nov 17 20:28:03.781</c:v>
                </c:pt>
                <c:pt idx="1177">
                  <c:v>Wed Nov 17 20:28:33.786</c:v>
                </c:pt>
                <c:pt idx="1178">
                  <c:v>Wed Nov 17 20:29:03.792</c:v>
                </c:pt>
                <c:pt idx="1179">
                  <c:v>Wed Nov 17 20:29:33.799</c:v>
                </c:pt>
                <c:pt idx="1180">
                  <c:v>Wed Nov 17 20:30:03.804</c:v>
                </c:pt>
                <c:pt idx="1181">
                  <c:v>Wed Nov 17 20:30:33.810</c:v>
                </c:pt>
                <c:pt idx="1182">
                  <c:v>Wed Nov 17 20:31:03.816</c:v>
                </c:pt>
                <c:pt idx="1183">
                  <c:v>Wed Nov 17 20:31:33.822</c:v>
                </c:pt>
                <c:pt idx="1184">
                  <c:v>Wed Nov 17 20:32:03.828</c:v>
                </c:pt>
                <c:pt idx="1185">
                  <c:v>Wed Nov 17 20:32:33.833</c:v>
                </c:pt>
                <c:pt idx="1186">
                  <c:v>Wed Nov 17 20:33:03.839</c:v>
                </c:pt>
                <c:pt idx="1187">
                  <c:v>Wed Nov 17 20:33:33.844</c:v>
                </c:pt>
                <c:pt idx="1188">
                  <c:v>Wed Nov 17 20:34:03.849</c:v>
                </c:pt>
                <c:pt idx="1189">
                  <c:v>Wed Nov 17 20:34:33.856</c:v>
                </c:pt>
                <c:pt idx="1190">
                  <c:v>Wed Nov 17 20:35:03.863</c:v>
                </c:pt>
                <c:pt idx="1191">
                  <c:v>Wed Nov 17 20:35:33.868</c:v>
                </c:pt>
                <c:pt idx="1192">
                  <c:v>Wed Nov 17 20:36:03.874</c:v>
                </c:pt>
                <c:pt idx="1193">
                  <c:v>Wed Nov 17 20:36:33.880</c:v>
                </c:pt>
                <c:pt idx="1194">
                  <c:v>Wed Nov 17 20:37:03.886</c:v>
                </c:pt>
                <c:pt idx="1195">
                  <c:v>Wed Nov 17 20:37:33.892</c:v>
                </c:pt>
                <c:pt idx="1196">
                  <c:v>Wed Nov 17 20:38:03.897</c:v>
                </c:pt>
                <c:pt idx="1197">
                  <c:v>Wed Nov 17 20:38:33.902</c:v>
                </c:pt>
                <c:pt idx="1198">
                  <c:v>Wed Nov 17 20:39:03.908</c:v>
                </c:pt>
                <c:pt idx="1199">
                  <c:v>Wed Nov 17 20:39:33.917</c:v>
                </c:pt>
                <c:pt idx="1200">
                  <c:v>Wed Nov 17 20:40:03.922</c:v>
                </c:pt>
                <c:pt idx="1201">
                  <c:v>Wed Nov 17 20:40:33.929</c:v>
                </c:pt>
                <c:pt idx="1202">
                  <c:v>Wed Nov 17 20:41:03.935</c:v>
                </c:pt>
                <c:pt idx="1203">
                  <c:v>Wed Nov 17 20:41:33.941</c:v>
                </c:pt>
                <c:pt idx="1204">
                  <c:v>Wed Nov 17 20:42:03.947</c:v>
                </c:pt>
                <c:pt idx="1205">
                  <c:v>Wed Nov 17 20:42:33.953</c:v>
                </c:pt>
                <c:pt idx="1206">
                  <c:v>Wed Nov 17 20:43:03.960</c:v>
                </c:pt>
                <c:pt idx="1207">
                  <c:v>Wed Nov 17 20:43:33.966</c:v>
                </c:pt>
                <c:pt idx="1208">
                  <c:v>Wed Nov 17 20:44:03.972</c:v>
                </c:pt>
                <c:pt idx="1209">
                  <c:v>Wed Nov 17 20:44:33.977</c:v>
                </c:pt>
                <c:pt idx="1210">
                  <c:v>Wed Nov 17 20:45:03.983</c:v>
                </c:pt>
                <c:pt idx="1211">
                  <c:v>Wed Nov 17 20:45:33.989</c:v>
                </c:pt>
                <c:pt idx="1212">
                  <c:v>Wed Nov 17 20:46:03.995</c:v>
                </c:pt>
                <c:pt idx="1213">
                  <c:v>Wed Nov 17 20:46:34.001</c:v>
                </c:pt>
                <c:pt idx="1214">
                  <c:v>Wed Nov 17 20:47:04.007</c:v>
                </c:pt>
                <c:pt idx="1215">
                  <c:v>Wed Nov 17 20:47:34.013</c:v>
                </c:pt>
                <c:pt idx="1216">
                  <c:v>Wed Nov 17 20:48:04.019</c:v>
                </c:pt>
                <c:pt idx="1217">
                  <c:v>Wed Nov 17 20:48:34.025</c:v>
                </c:pt>
                <c:pt idx="1218">
                  <c:v>Wed Nov 17 20:49:04.031</c:v>
                </c:pt>
                <c:pt idx="1219">
                  <c:v>Wed Nov 17 20:49:34.035</c:v>
                </c:pt>
                <c:pt idx="1220">
                  <c:v>Wed Nov 17 20:50:04.040</c:v>
                </c:pt>
                <c:pt idx="1221">
                  <c:v>Wed Nov 17 20:50:34.046</c:v>
                </c:pt>
                <c:pt idx="1222">
                  <c:v>Wed Nov 17 20:51:04.053</c:v>
                </c:pt>
                <c:pt idx="1223">
                  <c:v>Wed Nov 17 20:51:34.059</c:v>
                </c:pt>
                <c:pt idx="1224">
                  <c:v>Wed Nov 17 20:52:04.065</c:v>
                </c:pt>
                <c:pt idx="1225">
                  <c:v>Wed Nov 17 20:52:34.071</c:v>
                </c:pt>
                <c:pt idx="1226">
                  <c:v>Wed Nov 17 20:53:04.077</c:v>
                </c:pt>
                <c:pt idx="1227">
                  <c:v>Wed Nov 17 20:53:34.083</c:v>
                </c:pt>
                <c:pt idx="1228">
                  <c:v>Wed Nov 17 20:54:04.089</c:v>
                </c:pt>
                <c:pt idx="1229">
                  <c:v>Wed Nov 17 20:54:34.095</c:v>
                </c:pt>
                <c:pt idx="1230">
                  <c:v>Wed Nov 17 20:55:04.099</c:v>
                </c:pt>
                <c:pt idx="1231">
                  <c:v>Wed Nov 17 20:55:34.104</c:v>
                </c:pt>
                <c:pt idx="1232">
                  <c:v>Wed Nov 17 20:56:04.110</c:v>
                </c:pt>
                <c:pt idx="1233">
                  <c:v>Wed Nov 17 20:56:34.116</c:v>
                </c:pt>
                <c:pt idx="1234">
                  <c:v>Wed Nov 17 20:57:04.123</c:v>
                </c:pt>
                <c:pt idx="1235">
                  <c:v>Wed Nov 17 20:57:34.129</c:v>
                </c:pt>
                <c:pt idx="1236">
                  <c:v>Wed Nov 17 20:58:04.135</c:v>
                </c:pt>
                <c:pt idx="1237">
                  <c:v>Wed Nov 17 20:58:34.141</c:v>
                </c:pt>
                <c:pt idx="1238">
                  <c:v>Wed Nov 17 20:59:04.147</c:v>
                </c:pt>
                <c:pt idx="1239">
                  <c:v>Wed Nov 17 20:59:34.153</c:v>
                </c:pt>
                <c:pt idx="1240">
                  <c:v>Wed Nov 17 21:00:04.159</c:v>
                </c:pt>
                <c:pt idx="1241">
                  <c:v>Wed Nov 17 21:00:34.164</c:v>
                </c:pt>
                <c:pt idx="1242">
                  <c:v>Wed Nov 17 21:01:04.170</c:v>
                </c:pt>
                <c:pt idx="1243">
                  <c:v>Wed Nov 17 21:01:34.176</c:v>
                </c:pt>
                <c:pt idx="1244">
                  <c:v>Wed Nov 17 21:02:04.182</c:v>
                </c:pt>
                <c:pt idx="1245">
                  <c:v>Wed Nov 17 21:02:34.188</c:v>
                </c:pt>
                <c:pt idx="1246">
                  <c:v>Wed Nov 17 21:03:04.195</c:v>
                </c:pt>
                <c:pt idx="1247">
                  <c:v>Wed Nov 17 21:03:34.200</c:v>
                </c:pt>
                <c:pt idx="1248">
                  <c:v>Wed Nov 17 21:04:04.206</c:v>
                </c:pt>
                <c:pt idx="1249">
                  <c:v>Wed Nov 17 21:04:34.216</c:v>
                </c:pt>
                <c:pt idx="1250">
                  <c:v>Wed Nov 17 21:05:04.222</c:v>
                </c:pt>
                <c:pt idx="1251">
                  <c:v>Wed Nov 17 21:05:34.228</c:v>
                </c:pt>
                <c:pt idx="1252">
                  <c:v>Wed Nov 17 21:06:04.233</c:v>
                </c:pt>
                <c:pt idx="1253">
                  <c:v>Wed Nov 17 21:06:34.240</c:v>
                </c:pt>
                <c:pt idx="1254">
                  <c:v>Wed Nov 17 21:07:04.246</c:v>
                </c:pt>
                <c:pt idx="1255">
                  <c:v>Wed Nov 17 21:07:34.252</c:v>
                </c:pt>
                <c:pt idx="1256">
                  <c:v>Wed Nov 17 21:08:04.259</c:v>
                </c:pt>
                <c:pt idx="1257">
                  <c:v>Wed Nov 17 21:08:34.266</c:v>
                </c:pt>
                <c:pt idx="1258">
                  <c:v>Wed Nov 17 21:09:04.271</c:v>
                </c:pt>
                <c:pt idx="1259">
                  <c:v>Wed Nov 17 21:09:34.277</c:v>
                </c:pt>
                <c:pt idx="1260">
                  <c:v>Wed Nov 17 21:10:04.283</c:v>
                </c:pt>
                <c:pt idx="1261">
                  <c:v>Wed Nov 17 21:10:34.289</c:v>
                </c:pt>
                <c:pt idx="1262">
                  <c:v>Wed Nov 17 21:11:04.295</c:v>
                </c:pt>
                <c:pt idx="1263">
                  <c:v>Wed Nov 17 21:11:34.300</c:v>
                </c:pt>
                <c:pt idx="1264">
                  <c:v>Wed Nov 17 21:12:04.306</c:v>
                </c:pt>
                <c:pt idx="1265">
                  <c:v>Wed Nov 17 21:12:34.312</c:v>
                </c:pt>
                <c:pt idx="1266">
                  <c:v>Wed Nov 17 21:13:04.318</c:v>
                </c:pt>
                <c:pt idx="1267">
                  <c:v>Wed Nov 17 21:13:34.325</c:v>
                </c:pt>
                <c:pt idx="1268">
                  <c:v>Wed Nov 17 21:14:04.332</c:v>
                </c:pt>
                <c:pt idx="1269">
                  <c:v>Wed Nov 17 21:14:34.337</c:v>
                </c:pt>
                <c:pt idx="1270">
                  <c:v>Wed Nov 17 21:15:04.343</c:v>
                </c:pt>
                <c:pt idx="1271">
                  <c:v>Wed Nov 17 21:15:34.349</c:v>
                </c:pt>
                <c:pt idx="1272">
                  <c:v>Wed Nov 17 21:16:04.355</c:v>
                </c:pt>
                <c:pt idx="1273">
                  <c:v>Wed Nov 17 21:16:34.361</c:v>
                </c:pt>
                <c:pt idx="1274">
                  <c:v>Wed Nov 17 21:17:04.366</c:v>
                </c:pt>
                <c:pt idx="1275">
                  <c:v>Wed Nov 17 21:17:34.372</c:v>
                </c:pt>
                <c:pt idx="1276">
                  <c:v>Wed Nov 17 21:18:04.378</c:v>
                </c:pt>
                <c:pt idx="1277">
                  <c:v>Wed Nov 17 21:18:34.384</c:v>
                </c:pt>
                <c:pt idx="1278">
                  <c:v>Wed Nov 17 21:19:04.390</c:v>
                </c:pt>
                <c:pt idx="1279">
                  <c:v>Wed Nov 17 21:19:34.397</c:v>
                </c:pt>
                <c:pt idx="1280">
                  <c:v>Wed Nov 17 21:20:04.402</c:v>
                </c:pt>
                <c:pt idx="1281">
                  <c:v>Wed Nov 17 21:20:34.408</c:v>
                </c:pt>
                <c:pt idx="1282">
                  <c:v>Wed Nov 17 21:21:04.414</c:v>
                </c:pt>
                <c:pt idx="1283">
                  <c:v>Wed Nov 17 21:21:34.420</c:v>
                </c:pt>
                <c:pt idx="1284">
                  <c:v>Wed Nov 17 21:22:04.426</c:v>
                </c:pt>
                <c:pt idx="1285">
                  <c:v>Wed Nov 17 21:22:34.432</c:v>
                </c:pt>
                <c:pt idx="1286">
                  <c:v>Wed Nov 17 21:23:04.438</c:v>
                </c:pt>
                <c:pt idx="1287">
                  <c:v>Wed Nov 17 21:23:34.444</c:v>
                </c:pt>
                <c:pt idx="1288">
                  <c:v>Wed Nov 17 21:24:04.450</c:v>
                </c:pt>
                <c:pt idx="1289">
                  <c:v>Wed Nov 17 21:24:34.456</c:v>
                </c:pt>
                <c:pt idx="1290">
                  <c:v>Wed Nov 17 21:25:04.463</c:v>
                </c:pt>
                <c:pt idx="1291">
                  <c:v>Wed Nov 17 21:25:34.469</c:v>
                </c:pt>
                <c:pt idx="1292">
                  <c:v>Wed Nov 17 21:26:04.475</c:v>
                </c:pt>
                <c:pt idx="1293">
                  <c:v>Wed Nov 17 21:26:34.481</c:v>
                </c:pt>
                <c:pt idx="1294">
                  <c:v>Wed Nov 17 21:27:04.487</c:v>
                </c:pt>
                <c:pt idx="1295">
                  <c:v>Wed Nov 17 21:27:34.493</c:v>
                </c:pt>
                <c:pt idx="1296">
                  <c:v>Wed Nov 17 21:28:04.499</c:v>
                </c:pt>
                <c:pt idx="1297">
                  <c:v>Wed Nov 17 21:28:34.505</c:v>
                </c:pt>
                <c:pt idx="1298">
                  <c:v>Wed Nov 17 21:29:04.511</c:v>
                </c:pt>
                <c:pt idx="1299">
                  <c:v>Wed Nov 17 21:29:34.517</c:v>
                </c:pt>
                <c:pt idx="1300">
                  <c:v>Wed Nov 17 21:30:04.523</c:v>
                </c:pt>
                <c:pt idx="1301">
                  <c:v>Wed Nov 17 21:30:34.530</c:v>
                </c:pt>
                <c:pt idx="1302">
                  <c:v>Wed Nov 17 21:31:04.535</c:v>
                </c:pt>
                <c:pt idx="1303">
                  <c:v>Wed Nov 17 21:31:34.541</c:v>
                </c:pt>
                <c:pt idx="1304">
                  <c:v>Wed Nov 17 21:32:04.547</c:v>
                </c:pt>
                <c:pt idx="1305">
                  <c:v>Wed Nov 17 21:32:34.552</c:v>
                </c:pt>
                <c:pt idx="1306">
                  <c:v>Wed Nov 17 21:33:04.557</c:v>
                </c:pt>
                <c:pt idx="1307">
                  <c:v>Wed Nov 17 21:33:34.564</c:v>
                </c:pt>
                <c:pt idx="1308">
                  <c:v>Wed Nov 17 21:34:04.569</c:v>
                </c:pt>
                <c:pt idx="1309">
                  <c:v>Wed Nov 17 21:34:34.575</c:v>
                </c:pt>
                <c:pt idx="1310">
                  <c:v>Wed Nov 17 21:35:04.581</c:v>
                </c:pt>
                <c:pt idx="1311">
                  <c:v>Wed Nov 17 21:35:34.587</c:v>
                </c:pt>
                <c:pt idx="1312">
                  <c:v>Wed Nov 17 21:36:04.593</c:v>
                </c:pt>
                <c:pt idx="1313">
                  <c:v>Wed Nov 17 21:36:34.598</c:v>
                </c:pt>
                <c:pt idx="1314">
                  <c:v>Wed Nov 17 21:37:04.604</c:v>
                </c:pt>
                <c:pt idx="1315">
                  <c:v>Wed Nov 17 21:37:34.609</c:v>
                </c:pt>
                <c:pt idx="1316">
                  <c:v>Wed Nov 17 21:38:04.615</c:v>
                </c:pt>
                <c:pt idx="1317">
                  <c:v>Wed Nov 17 21:38:34.621</c:v>
                </c:pt>
                <c:pt idx="1318">
                  <c:v>Wed Nov 17 21:39:04.628</c:v>
                </c:pt>
                <c:pt idx="1319">
                  <c:v>Wed Nov 17 21:39:34.633</c:v>
                </c:pt>
                <c:pt idx="1320">
                  <c:v>Wed Nov 17 21:40:04.639</c:v>
                </c:pt>
                <c:pt idx="1321">
                  <c:v>Wed Nov 17 21:40:34.645</c:v>
                </c:pt>
                <c:pt idx="1322">
                  <c:v>Wed Nov 17 21:41:04.651</c:v>
                </c:pt>
                <c:pt idx="1323">
                  <c:v>Wed Nov 17 21:41:34.657</c:v>
                </c:pt>
                <c:pt idx="1324">
                  <c:v>Wed Nov 17 21:42:04.663</c:v>
                </c:pt>
                <c:pt idx="1325">
                  <c:v>Wed Nov 17 21:42:34.668</c:v>
                </c:pt>
                <c:pt idx="1326">
                  <c:v>Wed Nov 17 21:43:04.674</c:v>
                </c:pt>
                <c:pt idx="1327">
                  <c:v>Wed Nov 17 21:43:34.680</c:v>
                </c:pt>
                <c:pt idx="1328">
                  <c:v>Wed Nov 17 21:44:04.687</c:v>
                </c:pt>
                <c:pt idx="1329">
                  <c:v>Wed Nov 17 21:44:34.693</c:v>
                </c:pt>
                <c:pt idx="1330">
                  <c:v>Wed Nov 17 21:45:04.699</c:v>
                </c:pt>
                <c:pt idx="1331">
                  <c:v>Wed Nov 17 21:45:34.705</c:v>
                </c:pt>
                <c:pt idx="1332">
                  <c:v>Wed Nov 17 21:46:04.711</c:v>
                </c:pt>
                <c:pt idx="1333">
                  <c:v>Wed Nov 17 21:46:34.717</c:v>
                </c:pt>
                <c:pt idx="1334">
                  <c:v>Wed Nov 17 21:47:04.723</c:v>
                </c:pt>
                <c:pt idx="1335">
                  <c:v>Wed Nov 17 21:47:34.728</c:v>
                </c:pt>
                <c:pt idx="1336">
                  <c:v>Wed Nov 17 21:48:04.734</c:v>
                </c:pt>
                <c:pt idx="1337">
                  <c:v>Wed Nov 17 21:48:34.740</c:v>
                </c:pt>
                <c:pt idx="1338">
                  <c:v>Wed Nov 17 21:49:04.745</c:v>
                </c:pt>
                <c:pt idx="1339">
                  <c:v>Wed Nov 17 21:49:34.751</c:v>
                </c:pt>
                <c:pt idx="1340">
                  <c:v>Wed Nov 17 21:50:04.757</c:v>
                </c:pt>
                <c:pt idx="1341">
                  <c:v>Wed Nov 17 21:50:34.763</c:v>
                </c:pt>
                <c:pt idx="1342">
                  <c:v>Wed Nov 17 21:51:04.769</c:v>
                </c:pt>
                <c:pt idx="1343">
                  <c:v>Wed Nov 17 21:51:34.775</c:v>
                </c:pt>
                <c:pt idx="1344">
                  <c:v>Wed Nov 17 21:52:04.781</c:v>
                </c:pt>
                <c:pt idx="1345">
                  <c:v>Wed Nov 17 21:52:34.788</c:v>
                </c:pt>
                <c:pt idx="1346">
                  <c:v>Wed Nov 17 21:53:04.793</c:v>
                </c:pt>
                <c:pt idx="1347">
                  <c:v>Wed Nov 17 21:53:34.799</c:v>
                </c:pt>
                <c:pt idx="1348">
                  <c:v>Wed Nov 17 21:54:04.805</c:v>
                </c:pt>
                <c:pt idx="1349">
                  <c:v>Wed Nov 17 21:54:34.811</c:v>
                </c:pt>
                <c:pt idx="1350">
                  <c:v>Wed Nov 17 21:55:04.817</c:v>
                </c:pt>
                <c:pt idx="1351">
                  <c:v>Wed Nov 17 21:55:34.823</c:v>
                </c:pt>
                <c:pt idx="1352">
                  <c:v>Wed Nov 17 21:56:04.829</c:v>
                </c:pt>
                <c:pt idx="1353">
                  <c:v>Wed Nov 17 21:56:34.835</c:v>
                </c:pt>
                <c:pt idx="1354">
                  <c:v>Wed Nov 17 21:57:04.841</c:v>
                </c:pt>
                <c:pt idx="1355">
                  <c:v>Wed Nov 17 21:57:34.847</c:v>
                </c:pt>
                <c:pt idx="1356">
                  <c:v>Wed Nov 17 21:58:04.854</c:v>
                </c:pt>
                <c:pt idx="1357">
                  <c:v>Wed Nov 17 21:58:34.860</c:v>
                </c:pt>
                <c:pt idx="1358">
                  <c:v>Wed Nov 17 21:59:04.865</c:v>
                </c:pt>
                <c:pt idx="1359">
                  <c:v>Wed Nov 17 21:59:34.871</c:v>
                </c:pt>
                <c:pt idx="1360">
                  <c:v>Wed Nov 17 22:00:04.876</c:v>
                </c:pt>
                <c:pt idx="1361">
                  <c:v>Wed Nov 17 22:00:34.883</c:v>
                </c:pt>
                <c:pt idx="1362">
                  <c:v>Wed Nov 17 22:01:04.887</c:v>
                </c:pt>
                <c:pt idx="1363">
                  <c:v>Wed Nov 17 22:01:34.893</c:v>
                </c:pt>
                <c:pt idx="1364">
                  <c:v>Wed Nov 17 22:02:04.899</c:v>
                </c:pt>
                <c:pt idx="1365">
                  <c:v>Wed Nov 17 22:02:34.905</c:v>
                </c:pt>
                <c:pt idx="1366">
                  <c:v>Wed Nov 17 22:03:04.911</c:v>
                </c:pt>
                <c:pt idx="1367">
                  <c:v>Wed Nov 17 22:03:34.916</c:v>
                </c:pt>
                <c:pt idx="1368">
                  <c:v>Wed Nov 17 22:04:04.922</c:v>
                </c:pt>
                <c:pt idx="1369">
                  <c:v>Wed Nov 17 22:04:34.928</c:v>
                </c:pt>
                <c:pt idx="1370">
                  <c:v>Wed Nov 17 22:05:04.933</c:v>
                </c:pt>
                <c:pt idx="1371">
                  <c:v>Wed Nov 17 22:05:34.939</c:v>
                </c:pt>
                <c:pt idx="1372">
                  <c:v>Wed Nov 17 22:06:04.946</c:v>
                </c:pt>
                <c:pt idx="1373">
                  <c:v>Wed Nov 17 22:06:34.951</c:v>
                </c:pt>
                <c:pt idx="1374">
                  <c:v>Wed Nov 17 22:07:04.957</c:v>
                </c:pt>
                <c:pt idx="1375">
                  <c:v>Wed Nov 17 22:07:34.963</c:v>
                </c:pt>
                <c:pt idx="1376">
                  <c:v>Wed Nov 17 22:08:04.969</c:v>
                </c:pt>
                <c:pt idx="1377">
                  <c:v>Wed Nov 17 22:08:34.975</c:v>
                </c:pt>
                <c:pt idx="1378">
                  <c:v>Wed Nov 17 22:09:04.981</c:v>
                </c:pt>
                <c:pt idx="1379">
                  <c:v>Wed Nov 17 22:09:34.986</c:v>
                </c:pt>
                <c:pt idx="1380">
                  <c:v>Wed Nov 17 22:10:04.992</c:v>
                </c:pt>
                <c:pt idx="1381">
                  <c:v>Wed Nov 17 22:10:34.998</c:v>
                </c:pt>
                <c:pt idx="1382">
                  <c:v>Wed Nov 17 22:11:05.005</c:v>
                </c:pt>
                <c:pt idx="1383">
                  <c:v>Wed Nov 17 22:11:35.011</c:v>
                </c:pt>
                <c:pt idx="1384">
                  <c:v>Wed Nov 17 22:12:05.017</c:v>
                </c:pt>
                <c:pt idx="1385">
                  <c:v>Wed Nov 17 22:12:35.023</c:v>
                </c:pt>
                <c:pt idx="1386">
                  <c:v>Wed Nov 17 22:13:05.029</c:v>
                </c:pt>
                <c:pt idx="1387">
                  <c:v>Wed Nov 17 22:13:35.035</c:v>
                </c:pt>
                <c:pt idx="1388">
                  <c:v>Wed Nov 17 22:14:05.041</c:v>
                </c:pt>
                <c:pt idx="1389">
                  <c:v>Wed Nov 17 22:14:35.047</c:v>
                </c:pt>
                <c:pt idx="1390">
                  <c:v>Wed Nov 17 22:15:05.052</c:v>
                </c:pt>
                <c:pt idx="1391">
                  <c:v>Wed Nov 17 22:15:35.058</c:v>
                </c:pt>
                <c:pt idx="1392">
                  <c:v>Wed Nov 17 22:16:05.064</c:v>
                </c:pt>
                <c:pt idx="1393">
                  <c:v>Wed Nov 17 22:16:35.071</c:v>
                </c:pt>
                <c:pt idx="1394">
                  <c:v>Wed Nov 17 22:17:05.077</c:v>
                </c:pt>
                <c:pt idx="1395">
                  <c:v>Wed Nov 17 22:17:35.083</c:v>
                </c:pt>
                <c:pt idx="1396">
                  <c:v>Wed Nov 17 22:18:05.089</c:v>
                </c:pt>
                <c:pt idx="1397">
                  <c:v>Wed Nov 17 22:18:35.095</c:v>
                </c:pt>
                <c:pt idx="1398">
                  <c:v>Wed Nov 17 22:19:05.101</c:v>
                </c:pt>
                <c:pt idx="1399">
                  <c:v>Wed Nov 17 22:19:35.108</c:v>
                </c:pt>
                <c:pt idx="1400">
                  <c:v>Wed Nov 17 22:20:05.113</c:v>
                </c:pt>
                <c:pt idx="1401">
                  <c:v>Wed Nov 17 22:20:35.119</c:v>
                </c:pt>
                <c:pt idx="1402">
                  <c:v>Wed Nov 17 22:21:05.124</c:v>
                </c:pt>
                <c:pt idx="1403">
                  <c:v>Wed Nov 17 22:21:35.130</c:v>
                </c:pt>
                <c:pt idx="1404">
                  <c:v>Wed Nov 17 22:22:05.137</c:v>
                </c:pt>
                <c:pt idx="1405">
                  <c:v>Wed Nov 17 22:22:35.143</c:v>
                </c:pt>
                <c:pt idx="1406">
                  <c:v>Wed Nov 17 22:23:05.149</c:v>
                </c:pt>
                <c:pt idx="1407">
                  <c:v>Wed Nov 17 22:23:35.155</c:v>
                </c:pt>
                <c:pt idx="1408">
                  <c:v>Wed Nov 17 22:24:05.161</c:v>
                </c:pt>
                <c:pt idx="1409">
                  <c:v>Wed Nov 17 22:24:35.168</c:v>
                </c:pt>
                <c:pt idx="1410">
                  <c:v>Wed Nov 17 22:25:05.175</c:v>
                </c:pt>
                <c:pt idx="1411">
                  <c:v>Wed Nov 17 22:25:35.180</c:v>
                </c:pt>
                <c:pt idx="1412">
                  <c:v>Wed Nov 17 22:26:05.186</c:v>
                </c:pt>
                <c:pt idx="1413">
                  <c:v>Wed Nov 17 22:26:35.192</c:v>
                </c:pt>
                <c:pt idx="1414">
                  <c:v>Wed Nov 17 22:27:05.198</c:v>
                </c:pt>
                <c:pt idx="1415">
                  <c:v>Wed Nov 17 22:27:35.204</c:v>
                </c:pt>
                <c:pt idx="1416">
                  <c:v>Wed Nov 17 22:28:05.210</c:v>
                </c:pt>
                <c:pt idx="1417">
                  <c:v>Wed Nov 17 22:28:35.216</c:v>
                </c:pt>
                <c:pt idx="1418">
                  <c:v>Wed Nov 17 22:29:05.222</c:v>
                </c:pt>
                <c:pt idx="1419">
                  <c:v>Wed Nov 17 22:29:35.228</c:v>
                </c:pt>
                <c:pt idx="1420">
                  <c:v>Wed Nov 17 22:30:05.235</c:v>
                </c:pt>
                <c:pt idx="1421">
                  <c:v>Wed Nov 17 22:30:35.241</c:v>
                </c:pt>
                <c:pt idx="1422">
                  <c:v>Wed Nov 17 22:31:05.247</c:v>
                </c:pt>
                <c:pt idx="1423">
                  <c:v>Wed Nov 17 22:31:35.252</c:v>
                </c:pt>
                <c:pt idx="1424">
                  <c:v>Wed Nov 17 22:32:05.257</c:v>
                </c:pt>
                <c:pt idx="1425">
                  <c:v>Wed Nov 17 22:32:35.264</c:v>
                </c:pt>
                <c:pt idx="1426">
                  <c:v>Wed Nov 17 22:33:05.271</c:v>
                </c:pt>
                <c:pt idx="1427">
                  <c:v>Wed Nov 17 22:33:35.276</c:v>
                </c:pt>
                <c:pt idx="1428">
                  <c:v>Wed Nov 17 22:34:05.282</c:v>
                </c:pt>
                <c:pt idx="1429">
                  <c:v>Wed Nov 17 22:34:35.288</c:v>
                </c:pt>
                <c:pt idx="1430">
                  <c:v>Wed Nov 17 22:35:05.294</c:v>
                </c:pt>
                <c:pt idx="1431">
                  <c:v>Wed Nov 17 22:35:35.301</c:v>
                </c:pt>
                <c:pt idx="1432">
                  <c:v>Wed Nov 17 22:36:05.307</c:v>
                </c:pt>
                <c:pt idx="1433">
                  <c:v>Wed Nov 17 22:36:35.313</c:v>
                </c:pt>
                <c:pt idx="1434">
                  <c:v>Wed Nov 17 22:37:05.318</c:v>
                </c:pt>
                <c:pt idx="1435">
                  <c:v>Wed Nov 17 22:37:35.324</c:v>
                </c:pt>
                <c:pt idx="1436">
                  <c:v>Wed Nov 17 22:38:05.331</c:v>
                </c:pt>
                <c:pt idx="1437">
                  <c:v>Wed Nov 17 22:38:35.338</c:v>
                </c:pt>
                <c:pt idx="1438">
                  <c:v>Wed Nov 17 22:39:05.343</c:v>
                </c:pt>
                <c:pt idx="1439">
                  <c:v>Wed Nov 17 22:39:35.349</c:v>
                </c:pt>
                <c:pt idx="1440">
                  <c:v>Wed Nov 17 22:40:05.355</c:v>
                </c:pt>
                <c:pt idx="1441">
                  <c:v>Wed Nov 17 22:40:35.361</c:v>
                </c:pt>
                <c:pt idx="1442">
                  <c:v>Wed Nov 17 22:41:05.368</c:v>
                </c:pt>
                <c:pt idx="1443">
                  <c:v>Wed Nov 17 22:41:35.374</c:v>
                </c:pt>
                <c:pt idx="1444">
                  <c:v>Wed Nov 17 22:42:05.380</c:v>
                </c:pt>
                <c:pt idx="1445">
                  <c:v>Wed Nov 17 22:42:35.386</c:v>
                </c:pt>
                <c:pt idx="1446">
                  <c:v>Wed Nov 17 22:43:05.392</c:v>
                </c:pt>
                <c:pt idx="1447">
                  <c:v>Wed Nov 17 22:43:35.398</c:v>
                </c:pt>
                <c:pt idx="1448">
                  <c:v>Wed Nov 17 22:44:05.405</c:v>
                </c:pt>
                <c:pt idx="1449">
                  <c:v>Wed Nov 17 22:44:35.412</c:v>
                </c:pt>
                <c:pt idx="1450">
                  <c:v>Wed Nov 17 22:45:05.418</c:v>
                </c:pt>
                <c:pt idx="1451">
                  <c:v>Wed Nov 17 22:45:35.424</c:v>
                </c:pt>
                <c:pt idx="1452">
                  <c:v>Wed Nov 17 22:46:05.430</c:v>
                </c:pt>
                <c:pt idx="1453">
                  <c:v>Wed Nov 17 22:46:35.436</c:v>
                </c:pt>
                <c:pt idx="1454">
                  <c:v>Wed Nov 17 22:47:05.441</c:v>
                </c:pt>
                <c:pt idx="1455">
                  <c:v>Wed Nov 17 22:47:35.447</c:v>
                </c:pt>
                <c:pt idx="1456">
                  <c:v>Wed Nov 17 22:48:05.453</c:v>
                </c:pt>
                <c:pt idx="1457">
                  <c:v>Wed Nov 17 22:48:35.459</c:v>
                </c:pt>
                <c:pt idx="1458">
                  <c:v>Wed Nov 17 22:49:05.465</c:v>
                </c:pt>
                <c:pt idx="1459">
                  <c:v>Wed Nov 17 22:49:35.471</c:v>
                </c:pt>
                <c:pt idx="1460">
                  <c:v>Wed Nov 17 22:50:05.477</c:v>
                </c:pt>
                <c:pt idx="1461">
                  <c:v>Wed Nov 17 22:50:35.483</c:v>
                </c:pt>
                <c:pt idx="1462">
                  <c:v>Wed Nov 17 22:51:05.489</c:v>
                </c:pt>
                <c:pt idx="1463">
                  <c:v>Wed Nov 17 22:51:35.495</c:v>
                </c:pt>
                <c:pt idx="1464">
                  <c:v>Wed Nov 17 22:52:05.502</c:v>
                </c:pt>
                <c:pt idx="1465">
                  <c:v>Wed Nov 17 22:52:35.507</c:v>
                </c:pt>
                <c:pt idx="1466">
                  <c:v>Wed Nov 17 22:53:05.513</c:v>
                </c:pt>
                <c:pt idx="1467">
                  <c:v>Wed Nov 17 22:53:35.518</c:v>
                </c:pt>
                <c:pt idx="1468">
                  <c:v>Wed Nov 17 22:54:05.524</c:v>
                </c:pt>
                <c:pt idx="1469">
                  <c:v>Wed Nov 17 22:54:35.530</c:v>
                </c:pt>
                <c:pt idx="1470">
                  <c:v>Wed Nov 17 22:55:05.536</c:v>
                </c:pt>
                <c:pt idx="1471">
                  <c:v>Wed Nov 17 22:55:35.542</c:v>
                </c:pt>
                <c:pt idx="1472">
                  <c:v>Wed Nov 17 22:56:05.548</c:v>
                </c:pt>
                <c:pt idx="1473">
                  <c:v>Wed Nov 17 22:56:35.556</c:v>
                </c:pt>
                <c:pt idx="1474">
                  <c:v>Wed Nov 17 22:57:05.562</c:v>
                </c:pt>
                <c:pt idx="1475">
                  <c:v>Wed Nov 17 22:57:35.568</c:v>
                </c:pt>
                <c:pt idx="1476">
                  <c:v>Wed Nov 17 22:58:05.572</c:v>
                </c:pt>
                <c:pt idx="1477">
                  <c:v>Wed Nov 17 22:58:35.577</c:v>
                </c:pt>
                <c:pt idx="1478">
                  <c:v>Wed Nov 17 22:59:05.582</c:v>
                </c:pt>
                <c:pt idx="1479">
                  <c:v>Wed Nov 17 22:59:35.589</c:v>
                </c:pt>
                <c:pt idx="1480">
                  <c:v>Wed Nov 17 23:00:05.596</c:v>
                </c:pt>
                <c:pt idx="1481">
                  <c:v>Wed Nov 17 23:00:35.602</c:v>
                </c:pt>
                <c:pt idx="1482">
                  <c:v>Wed Nov 17 23:01:05.608</c:v>
                </c:pt>
                <c:pt idx="1483">
                  <c:v>Wed Nov 17 23:01:35.614</c:v>
                </c:pt>
                <c:pt idx="1484">
                  <c:v>Wed Nov 17 23:02:05.620</c:v>
                </c:pt>
                <c:pt idx="1485">
                  <c:v>Wed Nov 17 23:02:35.627</c:v>
                </c:pt>
                <c:pt idx="1486">
                  <c:v>Wed Nov 17 23:03:05.633</c:v>
                </c:pt>
                <c:pt idx="1487">
                  <c:v>Wed Nov 17 23:03:35.637</c:v>
                </c:pt>
                <c:pt idx="1488">
                  <c:v>Wed Nov 17 23:04:05.642</c:v>
                </c:pt>
                <c:pt idx="1489">
                  <c:v>Wed Nov 17 23:04:35.647</c:v>
                </c:pt>
                <c:pt idx="1490">
                  <c:v>Wed Nov 17 23:05:05.653</c:v>
                </c:pt>
                <c:pt idx="1491">
                  <c:v>Wed Nov 17 23:05:35.660</c:v>
                </c:pt>
                <c:pt idx="1492">
                  <c:v>Wed Nov 17 23:06:05.666</c:v>
                </c:pt>
                <c:pt idx="1493">
                  <c:v>Wed Nov 17 23:06:35.672</c:v>
                </c:pt>
                <c:pt idx="1494">
                  <c:v>Wed Nov 17 23:07:05.678</c:v>
                </c:pt>
                <c:pt idx="1495">
                  <c:v>Wed Nov 17 23:07:35.684</c:v>
                </c:pt>
                <c:pt idx="1496">
                  <c:v>Wed Nov 17 23:08:05.690</c:v>
                </c:pt>
                <c:pt idx="1497">
                  <c:v>Wed Nov 17 23:08:35.696</c:v>
                </c:pt>
                <c:pt idx="1498">
                  <c:v>Wed Nov 17 23:09:05.702</c:v>
                </c:pt>
                <c:pt idx="1499">
                  <c:v>Wed Nov 17 23:09:35.707</c:v>
                </c:pt>
                <c:pt idx="1500">
                  <c:v>Wed Nov 17 23:10:05.713</c:v>
                </c:pt>
                <c:pt idx="1501">
                  <c:v>Wed Nov 17 23:10:35.720</c:v>
                </c:pt>
                <c:pt idx="1502">
                  <c:v>Wed Nov 17 23:11:05.727</c:v>
                </c:pt>
                <c:pt idx="1503">
                  <c:v>Wed Nov 17 23:11:35.733</c:v>
                </c:pt>
                <c:pt idx="1504">
                  <c:v>Wed Nov 17 23:12:05.739</c:v>
                </c:pt>
                <c:pt idx="1505">
                  <c:v>Wed Nov 17 23:12:35.745</c:v>
                </c:pt>
                <c:pt idx="1506">
                  <c:v>Wed Nov 17 23:13:05.751</c:v>
                </c:pt>
                <c:pt idx="1507">
                  <c:v>Wed Nov 17 23:13:35.757</c:v>
                </c:pt>
                <c:pt idx="1508">
                  <c:v>Wed Nov 17 23:14:05.763</c:v>
                </c:pt>
                <c:pt idx="1509">
                  <c:v>Wed Nov 17 23:14:35.768</c:v>
                </c:pt>
                <c:pt idx="1510">
                  <c:v>Wed Nov 17 23:15:05.773</c:v>
                </c:pt>
                <c:pt idx="1511">
                  <c:v>Wed Nov 17 23:15:35.779</c:v>
                </c:pt>
                <c:pt idx="1512">
                  <c:v>Wed Nov 17 23:16:05.785</c:v>
                </c:pt>
                <c:pt idx="1513">
                  <c:v>Wed Nov 17 23:16:35.791</c:v>
                </c:pt>
                <c:pt idx="1514">
                  <c:v>Wed Nov 17 23:17:05.796</c:v>
                </c:pt>
                <c:pt idx="1515">
                  <c:v>Wed Nov 17 23:17:35.802</c:v>
                </c:pt>
                <c:pt idx="1516">
                  <c:v>Wed Nov 17 23:18:05.808</c:v>
                </c:pt>
                <c:pt idx="1517">
                  <c:v>Wed Nov 17 23:18:35.814</c:v>
                </c:pt>
                <c:pt idx="1518">
                  <c:v>Wed Nov 17 23:19:05.821</c:v>
                </c:pt>
                <c:pt idx="1519">
                  <c:v>Wed Nov 17 23:19:35.827</c:v>
                </c:pt>
                <c:pt idx="1520">
                  <c:v>Wed Nov 17 23:20:05.831</c:v>
                </c:pt>
                <c:pt idx="1521">
                  <c:v>Wed Nov 17 23:20:35.837</c:v>
                </c:pt>
                <c:pt idx="1522">
                  <c:v>Wed Nov 17 23:21:05.843</c:v>
                </c:pt>
                <c:pt idx="1523">
                  <c:v>Wed Nov 17 23:21:35.850</c:v>
                </c:pt>
                <c:pt idx="1524">
                  <c:v>Wed Nov 17 23:22:05.855</c:v>
                </c:pt>
                <c:pt idx="1525">
                  <c:v>Wed Nov 17 23:22:35.861</c:v>
                </c:pt>
                <c:pt idx="1526">
                  <c:v>Wed Nov 17 23:23:05.867</c:v>
                </c:pt>
                <c:pt idx="1527">
                  <c:v>Wed Nov 17 23:23:35.873</c:v>
                </c:pt>
                <c:pt idx="1528">
                  <c:v>Wed Nov 17 23:24:05.879</c:v>
                </c:pt>
                <c:pt idx="1529">
                  <c:v>Wed Nov 17 23:24:35.886</c:v>
                </c:pt>
                <c:pt idx="1530">
                  <c:v>Wed Nov 17 23:25:05.892</c:v>
                </c:pt>
                <c:pt idx="1531">
                  <c:v>Wed Nov 17 23:25:35.897</c:v>
                </c:pt>
                <c:pt idx="1532">
                  <c:v>Wed Nov 17 23:26:05.902</c:v>
                </c:pt>
                <c:pt idx="1533">
                  <c:v>Wed Nov 17 23:26:35.908</c:v>
                </c:pt>
                <c:pt idx="1534">
                  <c:v>Wed Nov 17 23:27:05.915</c:v>
                </c:pt>
                <c:pt idx="1535">
                  <c:v>Wed Nov 17 23:27:35.922</c:v>
                </c:pt>
                <c:pt idx="1536">
                  <c:v>Wed Nov 17 23:28:05.929</c:v>
                </c:pt>
                <c:pt idx="1537">
                  <c:v>Wed Nov 17 23:28:35.935</c:v>
                </c:pt>
                <c:pt idx="1538">
                  <c:v>Wed Nov 17 23:29:05.941</c:v>
                </c:pt>
                <c:pt idx="1539">
                  <c:v>Wed Nov 17 23:29:35.947</c:v>
                </c:pt>
                <c:pt idx="1540">
                  <c:v>Wed Nov 17 23:30:05.953</c:v>
                </c:pt>
                <c:pt idx="1541">
                  <c:v>Wed Nov 17 23:30:35.959</c:v>
                </c:pt>
                <c:pt idx="1542">
                  <c:v>Wed Nov 17 23:31:05.964</c:v>
                </c:pt>
                <c:pt idx="1543">
                  <c:v>Wed Nov 17 23:31:35.970</c:v>
                </c:pt>
                <c:pt idx="1544">
                  <c:v>Wed Nov 17 23:32:05.976</c:v>
                </c:pt>
                <c:pt idx="1545">
                  <c:v>Wed Nov 17 23:32:35.982</c:v>
                </c:pt>
                <c:pt idx="1546">
                  <c:v>Wed Nov 17 23:33:05.989</c:v>
                </c:pt>
                <c:pt idx="1547">
                  <c:v>Wed Nov 17 23:33:35.996</c:v>
                </c:pt>
                <c:pt idx="1548">
                  <c:v>Wed Nov 17 23:34:06.002</c:v>
                </c:pt>
                <c:pt idx="1549">
                  <c:v>Wed Nov 17 23:34:36.008</c:v>
                </c:pt>
                <c:pt idx="1550">
                  <c:v>Wed Nov 17 23:35:06.014</c:v>
                </c:pt>
                <c:pt idx="1551">
                  <c:v>Wed Nov 17 23:35:36.020</c:v>
                </c:pt>
                <c:pt idx="1552">
                  <c:v>Wed Nov 17 23:36:06.026</c:v>
                </c:pt>
                <c:pt idx="1553">
                  <c:v>Wed Nov 17 23:36:36.031</c:v>
                </c:pt>
                <c:pt idx="1554">
                  <c:v>Wed Nov 17 23:37:06.037</c:v>
                </c:pt>
                <c:pt idx="1555">
                  <c:v>Wed Nov 17 23:37:36.043</c:v>
                </c:pt>
                <c:pt idx="1556">
                  <c:v>Wed Nov 17 23:38:06.049</c:v>
                </c:pt>
                <c:pt idx="1557">
                  <c:v>Wed Nov 17 23:38:36.055</c:v>
                </c:pt>
                <c:pt idx="1558">
                  <c:v>Wed Nov 17 23:39:06.061</c:v>
                </c:pt>
                <c:pt idx="1559">
                  <c:v>Wed Nov 17 23:39:36.067</c:v>
                </c:pt>
                <c:pt idx="1560">
                  <c:v>Wed Nov 17 23:40:06.073</c:v>
                </c:pt>
                <c:pt idx="1561">
                  <c:v>Wed Nov 17 23:40:36.079</c:v>
                </c:pt>
                <c:pt idx="1562">
                  <c:v>Wed Nov 17 23:41:06.085</c:v>
                </c:pt>
                <c:pt idx="1563">
                  <c:v>Wed Nov 17 23:41:36.091</c:v>
                </c:pt>
                <c:pt idx="1564">
                  <c:v>Wed Nov 17 23:42:06.096</c:v>
                </c:pt>
                <c:pt idx="1565">
                  <c:v>Wed Nov 17 23:42:36.102</c:v>
                </c:pt>
                <c:pt idx="1566">
                  <c:v>Wed Nov 17 23:43:06.109</c:v>
                </c:pt>
                <c:pt idx="1567">
                  <c:v>Wed Nov 17 23:43:36.115</c:v>
                </c:pt>
                <c:pt idx="1568">
                  <c:v>Wed Nov 17 23:44:06.122</c:v>
                </c:pt>
                <c:pt idx="1569">
                  <c:v>Wed Nov 17 23:44:36.129</c:v>
                </c:pt>
                <c:pt idx="1570">
                  <c:v>Wed Nov 17 23:45:06.135</c:v>
                </c:pt>
                <c:pt idx="1571">
                  <c:v>Wed Nov 17 23:45:36.141</c:v>
                </c:pt>
                <c:pt idx="1572">
                  <c:v>Wed Nov 17 23:46:06.147</c:v>
                </c:pt>
                <c:pt idx="1573">
                  <c:v>Wed Nov 17 23:46:36.153</c:v>
                </c:pt>
                <c:pt idx="1574">
                  <c:v>Wed Nov 17 23:47:06.159</c:v>
                </c:pt>
                <c:pt idx="1575">
                  <c:v>Wed Nov 17 23:47:36.164</c:v>
                </c:pt>
                <c:pt idx="1576">
                  <c:v>Wed Nov 17 23:48:06.170</c:v>
                </c:pt>
                <c:pt idx="1577">
                  <c:v>Wed Nov 17 23:48:36.176</c:v>
                </c:pt>
                <c:pt idx="1578">
                  <c:v>Wed Nov 17 23:49:06.182</c:v>
                </c:pt>
                <c:pt idx="1579">
                  <c:v>Wed Nov 17 23:49:36.188</c:v>
                </c:pt>
                <c:pt idx="1580">
                  <c:v>Wed Nov 17 23:50:06.193</c:v>
                </c:pt>
                <c:pt idx="1581">
                  <c:v>Wed Nov 17 23:50:36.199</c:v>
                </c:pt>
                <c:pt idx="1582">
                  <c:v>Wed Nov 17 23:51:06.205</c:v>
                </c:pt>
                <c:pt idx="1583">
                  <c:v>Wed Nov 17 23:51:36.211</c:v>
                </c:pt>
                <c:pt idx="1584">
                  <c:v>Wed Nov 17 23:52:06.217</c:v>
                </c:pt>
                <c:pt idx="1585">
                  <c:v>Wed Nov 17 23:52:36.223</c:v>
                </c:pt>
                <c:pt idx="1586">
                  <c:v>Wed Nov 17 23:53:06.230</c:v>
                </c:pt>
                <c:pt idx="1587">
                  <c:v>Wed Nov 17 23:53:36.236</c:v>
                </c:pt>
                <c:pt idx="1588">
                  <c:v>Wed Nov 17 23:54:06.242</c:v>
                </c:pt>
                <c:pt idx="1589">
                  <c:v>Wed Nov 17 23:54:36.248</c:v>
                </c:pt>
                <c:pt idx="1590">
                  <c:v>Wed Nov 17 23:55:06.255</c:v>
                </c:pt>
                <c:pt idx="1591">
                  <c:v>Wed Nov 17 23:55:36.261</c:v>
                </c:pt>
                <c:pt idx="1592">
                  <c:v>Wed Nov 17 23:56:06.265</c:v>
                </c:pt>
                <c:pt idx="1593">
                  <c:v>Wed Nov 17 23:56:36.271</c:v>
                </c:pt>
                <c:pt idx="1594">
                  <c:v>Wed Nov 17 23:57:06.277</c:v>
                </c:pt>
                <c:pt idx="1595">
                  <c:v>Wed Nov 17 23:57:36.283</c:v>
                </c:pt>
                <c:pt idx="1596">
                  <c:v>Wed Nov 17 23:58:06.289</c:v>
                </c:pt>
                <c:pt idx="1597">
                  <c:v>Wed Nov 17 23:58:36.295</c:v>
                </c:pt>
                <c:pt idx="1598">
                  <c:v>Wed Nov 17 23:59:06.301</c:v>
                </c:pt>
                <c:pt idx="1599">
                  <c:v>Wed Nov 17 23:59:36.307</c:v>
                </c:pt>
                <c:pt idx="1600">
                  <c:v>Thu Nov 18 00:00:06.313</c:v>
                </c:pt>
                <c:pt idx="1601">
                  <c:v>Thu Nov 18 00:00:36.319</c:v>
                </c:pt>
                <c:pt idx="1602">
                  <c:v>Thu Nov 18 00:01:06.325</c:v>
                </c:pt>
                <c:pt idx="1603">
                  <c:v>Thu Nov 18 00:01:36.330</c:v>
                </c:pt>
                <c:pt idx="1604">
                  <c:v>Thu Nov 18 00:02:06.335</c:v>
                </c:pt>
                <c:pt idx="1605">
                  <c:v>Thu Nov 18 00:02:36.341</c:v>
                </c:pt>
                <c:pt idx="1606">
                  <c:v>Thu Nov 18 00:03:06.347</c:v>
                </c:pt>
                <c:pt idx="1607">
                  <c:v>Thu Nov 18 00:03:36.353</c:v>
                </c:pt>
                <c:pt idx="1608">
                  <c:v>Thu Nov 18 00:04:06.359</c:v>
                </c:pt>
                <c:pt idx="1609">
                  <c:v>Thu Nov 18 00:04:36.365</c:v>
                </c:pt>
                <c:pt idx="1610">
                  <c:v>Thu Nov 18 00:05:06.371</c:v>
                </c:pt>
                <c:pt idx="1611">
                  <c:v>Thu Nov 18 00:05:36.377</c:v>
                </c:pt>
                <c:pt idx="1612">
                  <c:v>Thu Nov 18 00:06:06.383</c:v>
                </c:pt>
                <c:pt idx="1613">
                  <c:v>Thu Nov 18 00:06:36.390</c:v>
                </c:pt>
                <c:pt idx="1614">
                  <c:v>Thu Nov 18 00:07:06.396</c:v>
                </c:pt>
                <c:pt idx="1615">
                  <c:v>Thu Nov 18 00:07:36.402</c:v>
                </c:pt>
                <c:pt idx="1616">
                  <c:v>Thu Nov 18 00:08:06.407</c:v>
                </c:pt>
                <c:pt idx="1617">
                  <c:v>Thu Nov 18 00:08:36.412</c:v>
                </c:pt>
                <c:pt idx="1618">
                  <c:v>Thu Nov 18 00:09:06.418</c:v>
                </c:pt>
                <c:pt idx="1619">
                  <c:v>Thu Nov 18 00:09:36.424</c:v>
                </c:pt>
                <c:pt idx="1620">
                  <c:v>Thu Nov 18 00:10:06.430</c:v>
                </c:pt>
                <c:pt idx="1621">
                  <c:v>Thu Nov 18 00:10:36.436</c:v>
                </c:pt>
                <c:pt idx="1622">
                  <c:v>Thu Nov 18 00:11:06.442</c:v>
                </c:pt>
                <c:pt idx="1623">
                  <c:v>Thu Nov 18 00:11:36.448</c:v>
                </c:pt>
                <c:pt idx="1624">
                  <c:v>Thu Nov 18 00:12:06.455</c:v>
                </c:pt>
                <c:pt idx="1625">
                  <c:v>Thu Nov 18 00:12:36.460</c:v>
                </c:pt>
                <c:pt idx="1626">
                  <c:v>Thu Nov 18 00:13:06.466</c:v>
                </c:pt>
                <c:pt idx="1627">
                  <c:v>Thu Nov 18 00:13:36.472</c:v>
                </c:pt>
                <c:pt idx="1628">
                  <c:v>Thu Nov 18 00:14:06.478</c:v>
                </c:pt>
                <c:pt idx="1629">
                  <c:v>Thu Nov 18 00:14:36.485</c:v>
                </c:pt>
                <c:pt idx="1630">
                  <c:v>Thu Nov 18 00:15:06.492</c:v>
                </c:pt>
                <c:pt idx="1631">
                  <c:v>Thu Nov 18 00:15:36.497</c:v>
                </c:pt>
                <c:pt idx="1632">
                  <c:v>Thu Nov 18 00:16:06.503</c:v>
                </c:pt>
                <c:pt idx="1633">
                  <c:v>Thu Nov 18 00:16:36.509</c:v>
                </c:pt>
                <c:pt idx="1634">
                  <c:v>Thu Nov 18 00:17:06.515</c:v>
                </c:pt>
                <c:pt idx="1635">
                  <c:v>Thu Nov 18 00:17:36.521</c:v>
                </c:pt>
                <c:pt idx="1636">
                  <c:v>Thu Nov 18 00:18:06.527</c:v>
                </c:pt>
                <c:pt idx="1637">
                  <c:v>Thu Nov 18 00:18:36.532</c:v>
                </c:pt>
                <c:pt idx="1638">
                  <c:v>Thu Nov 18 00:19:06.537</c:v>
                </c:pt>
                <c:pt idx="1639">
                  <c:v>Thu Nov 18 00:19:36.543</c:v>
                </c:pt>
                <c:pt idx="1640">
                  <c:v>Thu Nov 18 00:20:06.550</c:v>
                </c:pt>
                <c:pt idx="1641">
                  <c:v>Thu Nov 18 00:20:36.557</c:v>
                </c:pt>
                <c:pt idx="1642">
                  <c:v>Thu Nov 18 00:21:06.562</c:v>
                </c:pt>
                <c:pt idx="1643">
                  <c:v>Thu Nov 18 00:21:36.568</c:v>
                </c:pt>
                <c:pt idx="1644">
                  <c:v>Thu Nov 18 00:22:06.574</c:v>
                </c:pt>
                <c:pt idx="1645">
                  <c:v>Thu Nov 18 00:22:36.580</c:v>
                </c:pt>
                <c:pt idx="1646">
                  <c:v>Thu Nov 18 00:23:06.587</c:v>
                </c:pt>
                <c:pt idx="1647">
                  <c:v>Thu Nov 18 00:23:36.593</c:v>
                </c:pt>
                <c:pt idx="1648">
                  <c:v>Thu Nov 18 00:24:06.599</c:v>
                </c:pt>
                <c:pt idx="1649">
                  <c:v>Thu Nov 18 00:24:36.605</c:v>
                </c:pt>
                <c:pt idx="1650">
                  <c:v>Thu Nov 18 00:25:06.610</c:v>
                </c:pt>
                <c:pt idx="1651">
                  <c:v>Thu Nov 18 00:25:36.617</c:v>
                </c:pt>
                <c:pt idx="1652">
                  <c:v>Thu Nov 18 00:26:06.624</c:v>
                </c:pt>
                <c:pt idx="1653">
                  <c:v>Thu Nov 18 00:26:36.629</c:v>
                </c:pt>
                <c:pt idx="1654">
                  <c:v>Thu Nov 18 00:27:06.635</c:v>
                </c:pt>
                <c:pt idx="1655">
                  <c:v>Thu Nov 18 00:27:36.641</c:v>
                </c:pt>
                <c:pt idx="1656">
                  <c:v>Thu Nov 18 00:28:06.647</c:v>
                </c:pt>
                <c:pt idx="1657">
                  <c:v>Thu Nov 18 00:28:36.653</c:v>
                </c:pt>
                <c:pt idx="1658">
                  <c:v>Thu Nov 18 00:29:06.660</c:v>
                </c:pt>
                <c:pt idx="1659">
                  <c:v>Thu Nov 18 00:29:36.665</c:v>
                </c:pt>
                <c:pt idx="1660">
                  <c:v>Thu Nov 18 00:30:06.670</c:v>
                </c:pt>
                <c:pt idx="1661">
                  <c:v>Thu Nov 18 00:30:36.676</c:v>
                </c:pt>
                <c:pt idx="1662">
                  <c:v>Thu Nov 18 00:31:06.682</c:v>
                </c:pt>
                <c:pt idx="1663">
                  <c:v>Thu Nov 18 00:31:36.688</c:v>
                </c:pt>
                <c:pt idx="1664">
                  <c:v>Thu Nov 18 00:32:06.693</c:v>
                </c:pt>
                <c:pt idx="1665">
                  <c:v>Thu Nov 18 00:32:36.699</c:v>
                </c:pt>
                <c:pt idx="1666">
                  <c:v>Thu Nov 18 00:33:06.705</c:v>
                </c:pt>
                <c:pt idx="1667">
                  <c:v>Thu Nov 18 00:33:36.711</c:v>
                </c:pt>
                <c:pt idx="1668">
                  <c:v>Thu Nov 18 00:34:06.717</c:v>
                </c:pt>
                <c:pt idx="1669">
                  <c:v>Thu Nov 18 00:34:36.722</c:v>
                </c:pt>
                <c:pt idx="1670">
                  <c:v>Thu Nov 18 00:35:06.728</c:v>
                </c:pt>
                <c:pt idx="1671">
                  <c:v>Thu Nov 18 00:35:36.734</c:v>
                </c:pt>
                <c:pt idx="1672">
                  <c:v>Thu Nov 18 00:36:06.741</c:v>
                </c:pt>
                <c:pt idx="1673">
                  <c:v>Thu Nov 18 00:36:36.747</c:v>
                </c:pt>
                <c:pt idx="1674">
                  <c:v>Thu Nov 18 00:37:06.753</c:v>
                </c:pt>
                <c:pt idx="1675">
                  <c:v>Thu Nov 18 00:37:36.760</c:v>
                </c:pt>
                <c:pt idx="1676">
                  <c:v>Thu Nov 18 00:38:06.766</c:v>
                </c:pt>
                <c:pt idx="1677">
                  <c:v>Thu Nov 18 00:38:36.772</c:v>
                </c:pt>
                <c:pt idx="1678">
                  <c:v>Thu Nov 18 00:39:06.778</c:v>
                </c:pt>
                <c:pt idx="1679">
                  <c:v>Thu Nov 18 00:39:36.784</c:v>
                </c:pt>
                <c:pt idx="1680">
                  <c:v>Thu Nov 18 00:40:06.791</c:v>
                </c:pt>
                <c:pt idx="1681">
                  <c:v>Thu Nov 18 00:40:36.795</c:v>
                </c:pt>
                <c:pt idx="1682">
                  <c:v>Thu Nov 18 00:41:06.800</c:v>
                </c:pt>
                <c:pt idx="1683">
                  <c:v>Thu Nov 18 00:41:36.806</c:v>
                </c:pt>
                <c:pt idx="1684">
                  <c:v>Thu Nov 18 00:42:06.812</c:v>
                </c:pt>
                <c:pt idx="1685">
                  <c:v>Thu Nov 18 00:42:36.818</c:v>
                </c:pt>
                <c:pt idx="1686">
                  <c:v>Thu Nov 18 00:43:06.824</c:v>
                </c:pt>
                <c:pt idx="1687">
                  <c:v>Thu Nov 18 00:43:36.830</c:v>
                </c:pt>
                <c:pt idx="1688">
                  <c:v>Thu Nov 18 00:44:06.836</c:v>
                </c:pt>
                <c:pt idx="1689">
                  <c:v>Thu Nov 18 00:44:36.842</c:v>
                </c:pt>
                <c:pt idx="1690">
                  <c:v>Thu Nov 18 00:45:06.848</c:v>
                </c:pt>
                <c:pt idx="1691">
                  <c:v>Thu Nov 18 00:45:36.855</c:v>
                </c:pt>
                <c:pt idx="1692">
                  <c:v>Thu Nov 18 00:46:06.860</c:v>
                </c:pt>
                <c:pt idx="1693">
                  <c:v>Thu Nov 18 00:46:36.866</c:v>
                </c:pt>
                <c:pt idx="1694">
                  <c:v>Thu Nov 18 00:47:06.872</c:v>
                </c:pt>
                <c:pt idx="1695">
                  <c:v>Thu Nov 18 00:47:36.878</c:v>
                </c:pt>
                <c:pt idx="1696">
                  <c:v>Thu Nov 18 00:48:06.885</c:v>
                </c:pt>
                <c:pt idx="1697">
                  <c:v>Thu Nov 18 00:48:36.891</c:v>
                </c:pt>
                <c:pt idx="1698">
                  <c:v>Thu Nov 18 00:49:06.897</c:v>
                </c:pt>
                <c:pt idx="1699">
                  <c:v>Thu Nov 18 00:49:36.903</c:v>
                </c:pt>
                <c:pt idx="1700">
                  <c:v>Thu Nov 18 00:50:06.909</c:v>
                </c:pt>
                <c:pt idx="1701">
                  <c:v>Thu Nov 18 00:50:36.915</c:v>
                </c:pt>
                <c:pt idx="1702">
                  <c:v>Thu Nov 18 00:51:06.922</c:v>
                </c:pt>
                <c:pt idx="1703">
                  <c:v>Thu Nov 18 00:51:36.927</c:v>
                </c:pt>
                <c:pt idx="1704">
                  <c:v>Thu Nov 18 00:52:06.934</c:v>
                </c:pt>
                <c:pt idx="1705">
                  <c:v>Thu Nov 18 00:52:36.940</c:v>
                </c:pt>
                <c:pt idx="1706">
                  <c:v>Thu Nov 18 00:53:06.946</c:v>
                </c:pt>
                <c:pt idx="1707">
                  <c:v>Thu Nov 18 00:53:36.953</c:v>
                </c:pt>
                <c:pt idx="1708">
                  <c:v>Thu Nov 18 00:54:06.959</c:v>
                </c:pt>
                <c:pt idx="1709">
                  <c:v>Thu Nov 18 00:54:36.964</c:v>
                </c:pt>
                <c:pt idx="1710">
                  <c:v>Thu Nov 18 00:55:06.970</c:v>
                </c:pt>
                <c:pt idx="1711">
                  <c:v>Thu Nov 18 00:55:36.976</c:v>
                </c:pt>
                <c:pt idx="1712">
                  <c:v>Thu Nov 18 00:56:06.982</c:v>
                </c:pt>
                <c:pt idx="1713">
                  <c:v>Thu Nov 18 00:56:36.988</c:v>
                </c:pt>
                <c:pt idx="1714">
                  <c:v>Thu Nov 18 00:57:06.993</c:v>
                </c:pt>
                <c:pt idx="1715">
                  <c:v>Thu Nov 18 00:57:36.999</c:v>
                </c:pt>
                <c:pt idx="1716">
                  <c:v>Thu Nov 18 00:58:07.006</c:v>
                </c:pt>
                <c:pt idx="1717">
                  <c:v>Thu Nov 18 00:58:37.012</c:v>
                </c:pt>
                <c:pt idx="1718">
                  <c:v>Thu Nov 18 00:59:07.019</c:v>
                </c:pt>
                <c:pt idx="1719">
                  <c:v>Thu Nov 18 00:59:37.025</c:v>
                </c:pt>
                <c:pt idx="1720">
                  <c:v>Thu Nov 18 01:00:07.030</c:v>
                </c:pt>
                <c:pt idx="1721">
                  <c:v>Thu Nov 18 01:00:37.036</c:v>
                </c:pt>
                <c:pt idx="1722">
                  <c:v>Thu Nov 18 01:01:07.042</c:v>
                </c:pt>
                <c:pt idx="1723">
                  <c:v>Thu Nov 18 01:01:37.047</c:v>
                </c:pt>
                <c:pt idx="1724">
                  <c:v>Thu Nov 18 01:02:07.053</c:v>
                </c:pt>
                <c:pt idx="1725">
                  <c:v>Thu Nov 18 01:02:37.060</c:v>
                </c:pt>
                <c:pt idx="1726">
                  <c:v>Thu Nov 18 01:03:07.066</c:v>
                </c:pt>
                <c:pt idx="1727">
                  <c:v>Thu Nov 18 01:03:37.072</c:v>
                </c:pt>
                <c:pt idx="1728">
                  <c:v>Thu Nov 18 01:04:07.078</c:v>
                </c:pt>
                <c:pt idx="1729">
                  <c:v>Thu Nov 18 01:04:37.084</c:v>
                </c:pt>
                <c:pt idx="1730">
                  <c:v>Thu Nov 18 01:05:07.091</c:v>
                </c:pt>
                <c:pt idx="1731">
                  <c:v>Thu Nov 18 01:05:37.098</c:v>
                </c:pt>
                <c:pt idx="1732">
                  <c:v>Thu Nov 18 01:06:07.103</c:v>
                </c:pt>
                <c:pt idx="1733">
                  <c:v>Thu Nov 18 01:06:37.109</c:v>
                </c:pt>
                <c:pt idx="1734">
                  <c:v>Thu Nov 18 01:07:07.115</c:v>
                </c:pt>
                <c:pt idx="1735">
                  <c:v>Thu Nov 18 01:07:37.121</c:v>
                </c:pt>
                <c:pt idx="1736">
                  <c:v>Thu Nov 18 01:08:07.126</c:v>
                </c:pt>
                <c:pt idx="1737">
                  <c:v>Thu Nov 18 01:08:37.134</c:v>
                </c:pt>
                <c:pt idx="1738">
                  <c:v>Thu Nov 18 01:09:07.140</c:v>
                </c:pt>
                <c:pt idx="1739">
                  <c:v>Thu Nov 18 01:09:37.146</c:v>
                </c:pt>
                <c:pt idx="1740">
                  <c:v>Thu Nov 18 01:10:07.152</c:v>
                </c:pt>
                <c:pt idx="1741">
                  <c:v>Thu Nov 18 01:10:37.159</c:v>
                </c:pt>
                <c:pt idx="1742">
                  <c:v>Thu Nov 18 01:11:07.166</c:v>
                </c:pt>
                <c:pt idx="1743">
                  <c:v>Thu Nov 18 01:11:37.173</c:v>
                </c:pt>
                <c:pt idx="1744">
                  <c:v>Thu Nov 18 01:12:07.178</c:v>
                </c:pt>
                <c:pt idx="1745">
                  <c:v>Thu Nov 18 01:12:37.184</c:v>
                </c:pt>
                <c:pt idx="1746">
                  <c:v>Thu Nov 18 01:13:07.190</c:v>
                </c:pt>
                <c:pt idx="1747">
                  <c:v>Thu Nov 18 01:13:37.196</c:v>
                </c:pt>
                <c:pt idx="1748">
                  <c:v>Thu Nov 18 01:14:07.201</c:v>
                </c:pt>
                <c:pt idx="1749">
                  <c:v>Thu Nov 18 01:14:37.207</c:v>
                </c:pt>
                <c:pt idx="1750">
                  <c:v>Thu Nov 18 01:15:07.213</c:v>
                </c:pt>
                <c:pt idx="1751">
                  <c:v>Thu Nov 18 01:15:37.219</c:v>
                </c:pt>
                <c:pt idx="1752">
                  <c:v>Thu Nov 18 01:16:07.226</c:v>
                </c:pt>
                <c:pt idx="1753">
                  <c:v>Thu Nov 18 01:16:37.231</c:v>
                </c:pt>
                <c:pt idx="1754">
                  <c:v>Thu Nov 18 01:17:07.237</c:v>
                </c:pt>
                <c:pt idx="1755">
                  <c:v>Thu Nov 18 01:17:37.243</c:v>
                </c:pt>
                <c:pt idx="1756">
                  <c:v>Thu Nov 18 01:18:07.248</c:v>
                </c:pt>
                <c:pt idx="1757">
                  <c:v>Thu Nov 18 01:18:37.253</c:v>
                </c:pt>
                <c:pt idx="1758">
                  <c:v>Thu Nov 18 01:19:07.261</c:v>
                </c:pt>
                <c:pt idx="1759">
                  <c:v>Thu Nov 18 01:19:37.267</c:v>
                </c:pt>
                <c:pt idx="1760">
                  <c:v>Thu Nov 18 01:20:07.273</c:v>
                </c:pt>
                <c:pt idx="1761">
                  <c:v>Thu Nov 18 01:20:37.279</c:v>
                </c:pt>
                <c:pt idx="1762">
                  <c:v>Thu Nov 18 01:21:07.286</c:v>
                </c:pt>
                <c:pt idx="1763">
                  <c:v>Thu Nov 18 01:21:37.292</c:v>
                </c:pt>
                <c:pt idx="1764">
                  <c:v>Thu Nov 18 01:22:07.298</c:v>
                </c:pt>
                <c:pt idx="1765">
                  <c:v>Thu Nov 18 01:22:37.304</c:v>
                </c:pt>
                <c:pt idx="1766">
                  <c:v>Thu Nov 18 01:23:07.310</c:v>
                </c:pt>
                <c:pt idx="1767">
                  <c:v>Thu Nov 18 01:23:37.316</c:v>
                </c:pt>
                <c:pt idx="1768">
                  <c:v>Thu Nov 18 01:24:07.322</c:v>
                </c:pt>
                <c:pt idx="1769">
                  <c:v>Thu Nov 18 01:24:37.329</c:v>
                </c:pt>
                <c:pt idx="1770">
                  <c:v>Thu Nov 18 01:25:07.334</c:v>
                </c:pt>
                <c:pt idx="1771">
                  <c:v>Thu Nov 18 01:25:37.340</c:v>
                </c:pt>
                <c:pt idx="1772">
                  <c:v>Thu Nov 18 01:26:07.346</c:v>
                </c:pt>
                <c:pt idx="1773">
                  <c:v>Thu Nov 18 01:26:37.352</c:v>
                </c:pt>
                <c:pt idx="1774">
                  <c:v>Thu Nov 18 01:27:07.358</c:v>
                </c:pt>
                <c:pt idx="1775">
                  <c:v>Thu Nov 18 01:27:37.365</c:v>
                </c:pt>
                <c:pt idx="1776">
                  <c:v>Thu Nov 18 01:28:07.370</c:v>
                </c:pt>
                <c:pt idx="1777">
                  <c:v>Thu Nov 18 01:28:37.376</c:v>
                </c:pt>
                <c:pt idx="1778">
                  <c:v>Thu Nov 18 01:29:07.381</c:v>
                </c:pt>
                <c:pt idx="1779">
                  <c:v>Thu Nov 18 01:29:37.386</c:v>
                </c:pt>
                <c:pt idx="1780">
                  <c:v>Thu Nov 18 01:30:07.393</c:v>
                </c:pt>
                <c:pt idx="1781">
                  <c:v>Thu Nov 18 01:30:37.399</c:v>
                </c:pt>
                <c:pt idx="1782">
                  <c:v>Thu Nov 18 01:31:07.405</c:v>
                </c:pt>
                <c:pt idx="1783">
                  <c:v>Thu Nov 18 01:31:37.412</c:v>
                </c:pt>
                <c:pt idx="1784">
                  <c:v>Thu Nov 18 01:32:07.418</c:v>
                </c:pt>
                <c:pt idx="1785">
                  <c:v>Thu Nov 18 01:32:37.425</c:v>
                </c:pt>
                <c:pt idx="1786">
                  <c:v>Thu Nov 18 01:33:07.436</c:v>
                </c:pt>
                <c:pt idx="1787">
                  <c:v>Thu Nov 18 01:33:37.441</c:v>
                </c:pt>
                <c:pt idx="1788">
                  <c:v>Thu Nov 18 01:34:07.447</c:v>
                </c:pt>
                <c:pt idx="1789">
                  <c:v>Thu Nov 18 01:34:37.453</c:v>
                </c:pt>
                <c:pt idx="1790">
                  <c:v>Thu Nov 18 01:35:07.458</c:v>
                </c:pt>
                <c:pt idx="1791">
                  <c:v>Thu Nov 18 01:35:37.465</c:v>
                </c:pt>
                <c:pt idx="1792">
                  <c:v>Thu Nov 18 01:36:07.472</c:v>
                </c:pt>
                <c:pt idx="1793">
                  <c:v>Thu Nov 18 01:36:37.477</c:v>
                </c:pt>
                <c:pt idx="1794">
                  <c:v>Thu Nov 18 01:37:07.483</c:v>
                </c:pt>
                <c:pt idx="1795">
                  <c:v>Thu Nov 18 01:37:37.489</c:v>
                </c:pt>
                <c:pt idx="1796">
                  <c:v>Thu Nov 18 01:38:07.495</c:v>
                </c:pt>
                <c:pt idx="1797">
                  <c:v>Thu Nov 18 01:38:37.502</c:v>
                </c:pt>
                <c:pt idx="1798">
                  <c:v>Thu Nov 18 01:39:07.507</c:v>
                </c:pt>
                <c:pt idx="1799">
                  <c:v>Thu Nov 18 01:39:37.512</c:v>
                </c:pt>
                <c:pt idx="1800">
                  <c:v>Thu Nov 18 01:40:07.517</c:v>
                </c:pt>
                <c:pt idx="1801">
                  <c:v>Thu Nov 18 01:40:37.524</c:v>
                </c:pt>
                <c:pt idx="1802">
                  <c:v>Thu Nov 18 01:41:07.531</c:v>
                </c:pt>
                <c:pt idx="1803">
                  <c:v>Thu Nov 18 01:41:37.538</c:v>
                </c:pt>
                <c:pt idx="1804">
                  <c:v>Thu Nov 18 01:42:07.543</c:v>
                </c:pt>
                <c:pt idx="1805">
                  <c:v>Thu Nov 18 01:42:37.549</c:v>
                </c:pt>
                <c:pt idx="1806">
                  <c:v>Thu Nov 18 01:43:07.555</c:v>
                </c:pt>
                <c:pt idx="1807">
                  <c:v>Thu Nov 18 01:43:37.561</c:v>
                </c:pt>
                <c:pt idx="1808">
                  <c:v>Thu Nov 18 01:44:07.567</c:v>
                </c:pt>
                <c:pt idx="1809">
                  <c:v>Thu Nov 18 01:44:37.572</c:v>
                </c:pt>
                <c:pt idx="1810">
                  <c:v>Thu Nov 18 01:45:07.577</c:v>
                </c:pt>
                <c:pt idx="1811">
                  <c:v>Thu Nov 18 01:45:37.582</c:v>
                </c:pt>
                <c:pt idx="1812">
                  <c:v>Thu Nov 18 01:46:07.589</c:v>
                </c:pt>
                <c:pt idx="1813">
                  <c:v>Thu Nov 18 01:46:37.595</c:v>
                </c:pt>
                <c:pt idx="1814">
                  <c:v>Thu Nov 18 01:47:07.602</c:v>
                </c:pt>
                <c:pt idx="1815">
                  <c:v>Thu Nov 18 01:47:37.607</c:v>
                </c:pt>
                <c:pt idx="1816">
                  <c:v>Thu Nov 18 01:48:07.613</c:v>
                </c:pt>
                <c:pt idx="1817">
                  <c:v>Thu Nov 18 01:48:37.619</c:v>
                </c:pt>
                <c:pt idx="1818">
                  <c:v>Thu Nov 18 01:49:07.625</c:v>
                </c:pt>
                <c:pt idx="1819">
                  <c:v>Thu Nov 18 01:49:37.631</c:v>
                </c:pt>
                <c:pt idx="1820">
                  <c:v>Thu Nov 18 01:50:07.637</c:v>
                </c:pt>
                <c:pt idx="1821">
                  <c:v>Thu Nov 18 01:50:37.642</c:v>
                </c:pt>
                <c:pt idx="1822">
                  <c:v>Thu Nov 18 01:51:07.648</c:v>
                </c:pt>
                <c:pt idx="1823">
                  <c:v>Thu Nov 18 01:51:37.655</c:v>
                </c:pt>
                <c:pt idx="1824">
                  <c:v>Thu Nov 18 01:52:07.662</c:v>
                </c:pt>
                <c:pt idx="1825">
                  <c:v>Thu Nov 18 01:52:37.668</c:v>
                </c:pt>
                <c:pt idx="1826">
                  <c:v>Thu Nov 18 01:53:07.673</c:v>
                </c:pt>
                <c:pt idx="1827">
                  <c:v>Thu Nov 18 01:53:37.678</c:v>
                </c:pt>
                <c:pt idx="1828">
                  <c:v>Thu Nov 18 01:54:07.684</c:v>
                </c:pt>
                <c:pt idx="1829">
                  <c:v>Thu Nov 18 01:54:37.690</c:v>
                </c:pt>
                <c:pt idx="1830">
                  <c:v>Thu Nov 18 01:55:07.696</c:v>
                </c:pt>
                <c:pt idx="1831">
                  <c:v>Thu Nov 18 01:55:37.702</c:v>
                </c:pt>
                <c:pt idx="1832">
                  <c:v>Thu Nov 18 01:56:07.712</c:v>
                </c:pt>
                <c:pt idx="1833">
                  <c:v>Thu Nov 18 01:56:37.718</c:v>
                </c:pt>
                <c:pt idx="1834">
                  <c:v>Thu Nov 18 01:57:07.724</c:v>
                </c:pt>
                <c:pt idx="1835">
                  <c:v>Thu Nov 18 01:57:37.731</c:v>
                </c:pt>
                <c:pt idx="1836">
                  <c:v>Thu Nov 18 01:58:07.737</c:v>
                </c:pt>
                <c:pt idx="1837">
                  <c:v>Thu Nov 18 01:58:37.744</c:v>
                </c:pt>
                <c:pt idx="1838">
                  <c:v>Thu Nov 18 01:59:07.748</c:v>
                </c:pt>
                <c:pt idx="1839">
                  <c:v>Thu Nov 18 01:59:37.754</c:v>
                </c:pt>
                <c:pt idx="1840">
                  <c:v>Thu Nov 18 02:00:07.760</c:v>
                </c:pt>
                <c:pt idx="1841">
                  <c:v>Thu Nov 18 02:00:37.766</c:v>
                </c:pt>
                <c:pt idx="1842">
                  <c:v>Thu Nov 18 02:01:07.772</c:v>
                </c:pt>
                <c:pt idx="1843">
                  <c:v>Thu Nov 18 02:01:37.778</c:v>
                </c:pt>
                <c:pt idx="1844">
                  <c:v>Thu Nov 18 02:02:07.784</c:v>
                </c:pt>
                <c:pt idx="1845">
                  <c:v>Thu Nov 18 02:02:37.790</c:v>
                </c:pt>
                <c:pt idx="1846">
                  <c:v>Thu Nov 18 02:03:07.796</c:v>
                </c:pt>
                <c:pt idx="1847">
                  <c:v>Thu Nov 18 02:03:37.803</c:v>
                </c:pt>
                <c:pt idx="1848">
                  <c:v>Thu Nov 18 02:04:07.809</c:v>
                </c:pt>
                <c:pt idx="1849">
                  <c:v>Thu Nov 18 02:04:37.815</c:v>
                </c:pt>
                <c:pt idx="1850">
                  <c:v>Thu Nov 18 02:05:07.821</c:v>
                </c:pt>
                <c:pt idx="1851">
                  <c:v>Thu Nov 18 02:05:37.827</c:v>
                </c:pt>
                <c:pt idx="1852">
                  <c:v>Thu Nov 18 02:06:07.833</c:v>
                </c:pt>
                <c:pt idx="1853">
                  <c:v>Thu Nov 18 02:06:37.839</c:v>
                </c:pt>
                <c:pt idx="1854">
                  <c:v>Thu Nov 18 02:07:07.844</c:v>
                </c:pt>
                <c:pt idx="1855">
                  <c:v>Thu Nov 18 02:07:37.850</c:v>
                </c:pt>
                <c:pt idx="1856">
                  <c:v>Thu Nov 18 02:08:07.857</c:v>
                </c:pt>
                <c:pt idx="1857">
                  <c:v>Thu Nov 18 02:08:37.863</c:v>
                </c:pt>
                <c:pt idx="1858">
                  <c:v>Thu Nov 18 02:09:07.869</c:v>
                </c:pt>
                <c:pt idx="1859">
                  <c:v>Thu Nov 18 02:09:37.875</c:v>
                </c:pt>
                <c:pt idx="1860">
                  <c:v>Thu Nov 18 02:10:07.880</c:v>
                </c:pt>
                <c:pt idx="1861">
                  <c:v>Thu Nov 18 02:10:37.886</c:v>
                </c:pt>
                <c:pt idx="1862">
                  <c:v>Thu Nov 18 02:11:07.892</c:v>
                </c:pt>
                <c:pt idx="1863">
                  <c:v>Thu Nov 18 02:11:37.898</c:v>
                </c:pt>
                <c:pt idx="1864">
                  <c:v>Thu Nov 18 02:12:07.904</c:v>
                </c:pt>
                <c:pt idx="1865">
                  <c:v>Thu Nov 18 02:12:37.909</c:v>
                </c:pt>
                <c:pt idx="1866">
                  <c:v>Thu Nov 18 02:13:07.915</c:v>
                </c:pt>
                <c:pt idx="1867">
                  <c:v>Thu Nov 18 02:13:37.921</c:v>
                </c:pt>
                <c:pt idx="1868">
                  <c:v>Thu Nov 18 02:14:07.927</c:v>
                </c:pt>
                <c:pt idx="1869">
                  <c:v>Thu Nov 18 02:14:37.933</c:v>
                </c:pt>
                <c:pt idx="1870">
                  <c:v>Thu Nov 18 02:15:07.940</c:v>
                </c:pt>
                <c:pt idx="1871">
                  <c:v>Thu Nov 18 02:15:37.946</c:v>
                </c:pt>
                <c:pt idx="1872">
                  <c:v>Thu Nov 18 02:16:07.952</c:v>
                </c:pt>
                <c:pt idx="1873">
                  <c:v>Thu Nov 18 02:16:37.958</c:v>
                </c:pt>
                <c:pt idx="1874">
                  <c:v>Thu Nov 18 02:17:07.963</c:v>
                </c:pt>
                <c:pt idx="1875">
                  <c:v>Thu Nov 18 02:17:37.969</c:v>
                </c:pt>
                <c:pt idx="1876">
                  <c:v>Thu Nov 18 02:18:07.974</c:v>
                </c:pt>
                <c:pt idx="1877">
                  <c:v>Thu Nov 18 02:18:37.980</c:v>
                </c:pt>
                <c:pt idx="1878">
                  <c:v>Thu Nov 18 02:19:07.986</c:v>
                </c:pt>
                <c:pt idx="1879">
                  <c:v>Thu Nov 18 02:19:37.992</c:v>
                </c:pt>
                <c:pt idx="1880">
                  <c:v>Thu Nov 18 02:20:07.998</c:v>
                </c:pt>
                <c:pt idx="1881">
                  <c:v>Thu Nov 18 02:20:38.005</c:v>
                </c:pt>
                <c:pt idx="1882">
                  <c:v>Thu Nov 18 02:21:08.011</c:v>
                </c:pt>
                <c:pt idx="1883">
                  <c:v>Thu Nov 18 02:21:38.017</c:v>
                </c:pt>
                <c:pt idx="1884">
                  <c:v>Thu Nov 18 02:22:08.023</c:v>
                </c:pt>
                <c:pt idx="1885">
                  <c:v>Thu Nov 18 02:22:38.029</c:v>
                </c:pt>
                <c:pt idx="1886">
                  <c:v>Thu Nov 18 02:23:08.034</c:v>
                </c:pt>
                <c:pt idx="1887">
                  <c:v>Thu Nov 18 02:23:38.041</c:v>
                </c:pt>
                <c:pt idx="1888">
                  <c:v>Thu Nov 18 02:24:08.046</c:v>
                </c:pt>
                <c:pt idx="1889">
                  <c:v>Thu Nov 18 02:24:38.052</c:v>
                </c:pt>
                <c:pt idx="1890">
                  <c:v>Thu Nov 18 02:25:08.058</c:v>
                </c:pt>
                <c:pt idx="1891">
                  <c:v>Thu Nov 18 02:25:38.064</c:v>
                </c:pt>
                <c:pt idx="1892">
                  <c:v>Thu Nov 18 02:26:08.071</c:v>
                </c:pt>
                <c:pt idx="1893">
                  <c:v>Thu Nov 18 02:26:38.077</c:v>
                </c:pt>
                <c:pt idx="1894">
                  <c:v>Thu Nov 18 02:27:08.082</c:v>
                </c:pt>
                <c:pt idx="1895">
                  <c:v>Thu Nov 18 02:27:38.088</c:v>
                </c:pt>
                <c:pt idx="1896">
                  <c:v>Thu Nov 18 02:28:08.094</c:v>
                </c:pt>
                <c:pt idx="1897">
                  <c:v>Thu Nov 18 02:28:38.100</c:v>
                </c:pt>
                <c:pt idx="1898">
                  <c:v>Thu Nov 18 02:29:08.107</c:v>
                </c:pt>
                <c:pt idx="1899">
                  <c:v>Thu Nov 18 02:29:38.113</c:v>
                </c:pt>
                <c:pt idx="1900">
                  <c:v>Thu Nov 18 02:30:08.119</c:v>
                </c:pt>
                <c:pt idx="1901">
                  <c:v>Thu Nov 18 02:30:38.125</c:v>
                </c:pt>
                <c:pt idx="1902">
                  <c:v>Thu Nov 18 02:31:08.131</c:v>
                </c:pt>
                <c:pt idx="1903">
                  <c:v>Thu Nov 18 02:31:38.137</c:v>
                </c:pt>
                <c:pt idx="1904">
                  <c:v>Thu Nov 18 02:32:08.144</c:v>
                </c:pt>
                <c:pt idx="1905">
                  <c:v>Thu Nov 18 02:32:38.150</c:v>
                </c:pt>
                <c:pt idx="1906">
                  <c:v>Thu Nov 18 02:33:08.155</c:v>
                </c:pt>
                <c:pt idx="1907">
                  <c:v>Thu Nov 18 02:33:38.160</c:v>
                </c:pt>
                <c:pt idx="1908">
                  <c:v>Thu Nov 18 02:34:08.166</c:v>
                </c:pt>
                <c:pt idx="1909">
                  <c:v>Thu Nov 18 02:34:38.173</c:v>
                </c:pt>
                <c:pt idx="1910">
                  <c:v>Thu Nov 18 02:35:08.179</c:v>
                </c:pt>
                <c:pt idx="1911">
                  <c:v>Thu Nov 18 02:35:38.185</c:v>
                </c:pt>
                <c:pt idx="1912">
                  <c:v>Thu Nov 18 02:36:08.191</c:v>
                </c:pt>
                <c:pt idx="1913">
                  <c:v>Thu Nov 18 02:36:38.198</c:v>
                </c:pt>
                <c:pt idx="1914">
                  <c:v>Thu Nov 18 02:37:08.204</c:v>
                </c:pt>
                <c:pt idx="1915">
                  <c:v>Thu Nov 18 02:37:38.210</c:v>
                </c:pt>
                <c:pt idx="1916">
                  <c:v>Thu Nov 18 02:38:08.214</c:v>
                </c:pt>
                <c:pt idx="1917">
                  <c:v>Thu Nov 18 02:38:38.220</c:v>
                </c:pt>
                <c:pt idx="1918">
                  <c:v>Thu Nov 18 02:39:08.225</c:v>
                </c:pt>
                <c:pt idx="1919">
                  <c:v>Thu Nov 18 02:39:38.231</c:v>
                </c:pt>
                <c:pt idx="1920">
                  <c:v>Thu Nov 18 02:40:08.238</c:v>
                </c:pt>
                <c:pt idx="1921">
                  <c:v>Thu Nov 18 02:40:38.244</c:v>
                </c:pt>
                <c:pt idx="1922">
                  <c:v>Thu Nov 18 02:41:08.250</c:v>
                </c:pt>
                <c:pt idx="1923">
                  <c:v>Thu Nov 18 02:41:38.256</c:v>
                </c:pt>
                <c:pt idx="1924">
                  <c:v>Thu Nov 18 02:42:08.263</c:v>
                </c:pt>
                <c:pt idx="1925">
                  <c:v>Thu Nov 18 02:42:38.270</c:v>
                </c:pt>
                <c:pt idx="1926">
                  <c:v>Thu Nov 18 02:43:08.277</c:v>
                </c:pt>
                <c:pt idx="1927">
                  <c:v>Thu Nov 18 02:43:38.281</c:v>
                </c:pt>
                <c:pt idx="1928">
                  <c:v>Thu Nov 18 02:44:08.287</c:v>
                </c:pt>
                <c:pt idx="1929">
                  <c:v>Thu Nov 18 02:44:38.292</c:v>
                </c:pt>
                <c:pt idx="1930">
                  <c:v>Thu Nov 18 02:45:08.298</c:v>
                </c:pt>
                <c:pt idx="1931">
                  <c:v>Thu Nov 18 02:45:38.305</c:v>
                </c:pt>
                <c:pt idx="1932">
                  <c:v>Thu Nov 18 02:46:08.311</c:v>
                </c:pt>
                <c:pt idx="1933">
                  <c:v>Thu Nov 18 02:46:38.317</c:v>
                </c:pt>
                <c:pt idx="1934">
                  <c:v>Thu Nov 18 02:47:08.323</c:v>
                </c:pt>
                <c:pt idx="1935">
                  <c:v>Thu Nov 18 02:47:38.329</c:v>
                </c:pt>
                <c:pt idx="1936">
                  <c:v>Thu Nov 18 02:48:08.336</c:v>
                </c:pt>
                <c:pt idx="1937">
                  <c:v>Thu Nov 18 02:48:38.343</c:v>
                </c:pt>
                <c:pt idx="1938">
                  <c:v>Thu Nov 18 02:49:08.349</c:v>
                </c:pt>
                <c:pt idx="1939">
                  <c:v>Thu Nov 18 02:49:38.354</c:v>
                </c:pt>
                <c:pt idx="1940">
                  <c:v>Thu Nov 18 02:50:08.360</c:v>
                </c:pt>
                <c:pt idx="1941">
                  <c:v>Thu Nov 18 02:50:38.366</c:v>
                </c:pt>
                <c:pt idx="1942">
                  <c:v>Thu Nov 18 02:51:08.372</c:v>
                </c:pt>
                <c:pt idx="1943">
                  <c:v>Thu Nov 18 02:51:38.379</c:v>
                </c:pt>
                <c:pt idx="1944">
                  <c:v>Thu Nov 18 02:52:08.384</c:v>
                </c:pt>
                <c:pt idx="1945">
                  <c:v>Thu Nov 18 02:52:38.390</c:v>
                </c:pt>
                <c:pt idx="1946">
                  <c:v>Thu Nov 18 02:53:08.396</c:v>
                </c:pt>
                <c:pt idx="1947">
                  <c:v>Thu Nov 18 02:53:38.402</c:v>
                </c:pt>
                <c:pt idx="1948">
                  <c:v>Thu Nov 18 02:54:08.408</c:v>
                </c:pt>
                <c:pt idx="1949">
                  <c:v>Thu Nov 18 02:54:38.414</c:v>
                </c:pt>
                <c:pt idx="1950">
                  <c:v>Thu Nov 18 02:55:08.419</c:v>
                </c:pt>
                <c:pt idx="1951">
                  <c:v>Thu Nov 18 02:55:38.424</c:v>
                </c:pt>
                <c:pt idx="1952">
                  <c:v>Thu Nov 18 02:56:08.430</c:v>
                </c:pt>
                <c:pt idx="1953">
                  <c:v>Thu Nov 18 02:56:38.437</c:v>
                </c:pt>
                <c:pt idx="1954">
                  <c:v>Thu Nov 18 02:57:08.444</c:v>
                </c:pt>
                <c:pt idx="1955">
                  <c:v>Thu Nov 18 02:57:38.449</c:v>
                </c:pt>
                <c:pt idx="1956">
                  <c:v>Thu Nov 18 02:58:08.455</c:v>
                </c:pt>
                <c:pt idx="1957">
                  <c:v>Thu Nov 18 02:58:38.461</c:v>
                </c:pt>
                <c:pt idx="1958">
                  <c:v>Thu Nov 18 02:59:08.467</c:v>
                </c:pt>
                <c:pt idx="1959">
                  <c:v>Thu Nov 18 02:59:38.474</c:v>
                </c:pt>
                <c:pt idx="1960">
                  <c:v>Thu Nov 18 03:00:08.480</c:v>
                </c:pt>
                <c:pt idx="1961">
                  <c:v>Thu Nov 18 03:00:38.485</c:v>
                </c:pt>
                <c:pt idx="1962">
                  <c:v>Thu Nov 18 03:01:08.490</c:v>
                </c:pt>
                <c:pt idx="1963">
                  <c:v>Thu Nov 18 03:01:38.496</c:v>
                </c:pt>
                <c:pt idx="1964">
                  <c:v>Thu Nov 18 03:02:08.503</c:v>
                </c:pt>
                <c:pt idx="1965">
                  <c:v>Thu Nov 18 03:02:38.510</c:v>
                </c:pt>
                <c:pt idx="1966">
                  <c:v>Thu Nov 18 03:03:08.516</c:v>
                </c:pt>
                <c:pt idx="1967">
                  <c:v>Thu Nov 18 03:03:38.522</c:v>
                </c:pt>
                <c:pt idx="1968">
                  <c:v>Thu Nov 18 03:04:08.528</c:v>
                </c:pt>
                <c:pt idx="1969">
                  <c:v>Thu Nov 18 03:04:38.534</c:v>
                </c:pt>
                <c:pt idx="1970">
                  <c:v>Thu Nov 18 03:05:08.540</c:v>
                </c:pt>
                <c:pt idx="1971">
                  <c:v>Thu Nov 18 03:05:38.547</c:v>
                </c:pt>
                <c:pt idx="1972">
                  <c:v>Thu Nov 18 03:06:08.553</c:v>
                </c:pt>
                <c:pt idx="1973">
                  <c:v>Thu Nov 18 03:06:38.559</c:v>
                </c:pt>
                <c:pt idx="1974">
                  <c:v>Thu Nov 18 03:07:08.565</c:v>
                </c:pt>
                <c:pt idx="1975">
                  <c:v>Thu Nov 18 03:07:38.571</c:v>
                </c:pt>
                <c:pt idx="1976">
                  <c:v>Thu Nov 18 03:08:08.578</c:v>
                </c:pt>
                <c:pt idx="1977">
                  <c:v>Thu Nov 18 03:08:38.584</c:v>
                </c:pt>
                <c:pt idx="1978">
                  <c:v>Thu Nov 18 03:09:08.590</c:v>
                </c:pt>
                <c:pt idx="1979">
                  <c:v>Thu Nov 18 03:09:38.596</c:v>
                </c:pt>
                <c:pt idx="1980">
                  <c:v>Thu Nov 18 03:10:08.602</c:v>
                </c:pt>
                <c:pt idx="1981">
                  <c:v>Thu Nov 18 03:10:38.608</c:v>
                </c:pt>
                <c:pt idx="1982">
                  <c:v>Thu Nov 18 03:11:08.614</c:v>
                </c:pt>
                <c:pt idx="1983">
                  <c:v>Thu Nov 18 03:11:38.618</c:v>
                </c:pt>
                <c:pt idx="1984">
                  <c:v>Thu Nov 18 03:12:08.624</c:v>
                </c:pt>
                <c:pt idx="1985">
                  <c:v>Thu Nov 18 03:12:38.630</c:v>
                </c:pt>
                <c:pt idx="1986">
                  <c:v>Thu Nov 18 03:13:08.636</c:v>
                </c:pt>
                <c:pt idx="1987">
                  <c:v>Thu Nov 18 03:13:38.642</c:v>
                </c:pt>
                <c:pt idx="1988">
                  <c:v>Thu Nov 18 03:14:08.648</c:v>
                </c:pt>
                <c:pt idx="1989">
                  <c:v>Thu Nov 18 03:14:38.654</c:v>
                </c:pt>
                <c:pt idx="1990">
                  <c:v>Thu Nov 18 03:15:08.660</c:v>
                </c:pt>
                <c:pt idx="1991">
                  <c:v>Thu Nov 18 03:15:38.666</c:v>
                </c:pt>
                <c:pt idx="1992">
                  <c:v>Thu Nov 18 03:16:08.672</c:v>
                </c:pt>
                <c:pt idx="1993">
                  <c:v>Thu Nov 18 03:16:38.678</c:v>
                </c:pt>
                <c:pt idx="1994">
                  <c:v>Thu Nov 18 03:17:08.683</c:v>
                </c:pt>
                <c:pt idx="1995">
                  <c:v>Thu Nov 18 03:17:38.689</c:v>
                </c:pt>
                <c:pt idx="1996">
                  <c:v>Thu Nov 18 03:18:08.695</c:v>
                </c:pt>
                <c:pt idx="1997">
                  <c:v>Thu Nov 18 03:18:38.702</c:v>
                </c:pt>
                <c:pt idx="1998">
                  <c:v>Thu Nov 18 03:19:08.708</c:v>
                </c:pt>
                <c:pt idx="1999">
                  <c:v>Thu Nov 18 03:19:38.713</c:v>
                </c:pt>
                <c:pt idx="2000">
                  <c:v>Thu Nov 18 03:20:08.718</c:v>
                </c:pt>
                <c:pt idx="2001">
                  <c:v>Thu Nov 18 03:20:38.724</c:v>
                </c:pt>
                <c:pt idx="2002">
                  <c:v>Thu Nov 18 03:21:08.730</c:v>
                </c:pt>
                <c:pt idx="2003">
                  <c:v>Thu Nov 18 03:21:38.735</c:v>
                </c:pt>
                <c:pt idx="2004">
                  <c:v>Thu Nov 18 03:22:08.741</c:v>
                </c:pt>
                <c:pt idx="2005">
                  <c:v>Thu Nov 18 03:22:38.745</c:v>
                </c:pt>
                <c:pt idx="2006">
                  <c:v>Thu Nov 18 03:23:08.751</c:v>
                </c:pt>
                <c:pt idx="2007">
                  <c:v>Thu Nov 18 03:23:38.757</c:v>
                </c:pt>
                <c:pt idx="2008">
                  <c:v>Thu Nov 18 03:24:08.763</c:v>
                </c:pt>
                <c:pt idx="2009">
                  <c:v>Thu Nov 18 03:24:38.770</c:v>
                </c:pt>
                <c:pt idx="2010">
                  <c:v>Thu Nov 18 03:25:08.775</c:v>
                </c:pt>
                <c:pt idx="2011">
                  <c:v>Thu Nov 18 03:25:38.781</c:v>
                </c:pt>
                <c:pt idx="2012">
                  <c:v>Thu Nov 18 03:26:08.787</c:v>
                </c:pt>
                <c:pt idx="2013">
                  <c:v>Thu Nov 18 03:26:38.793</c:v>
                </c:pt>
                <c:pt idx="2014">
                  <c:v>Thu Nov 18 03:27:08.799</c:v>
                </c:pt>
                <c:pt idx="2015">
                  <c:v>Thu Nov 18 03:27:38.805</c:v>
                </c:pt>
                <c:pt idx="2016">
                  <c:v>Thu Nov 18 03:28:08.810</c:v>
                </c:pt>
                <c:pt idx="2017">
                  <c:v>Thu Nov 18 03:28:38.817</c:v>
                </c:pt>
                <c:pt idx="2018">
                  <c:v>Thu Nov 18 03:29:08.823</c:v>
                </c:pt>
                <c:pt idx="2019">
                  <c:v>Thu Nov 18 03:29:38.829</c:v>
                </c:pt>
                <c:pt idx="2020">
                  <c:v>Thu Nov 18 03:30:08.836</c:v>
                </c:pt>
                <c:pt idx="2021">
                  <c:v>Thu Nov 18 03:30:38.842</c:v>
                </c:pt>
                <c:pt idx="2022">
                  <c:v>Thu Nov 18 03:31:08.848</c:v>
                </c:pt>
                <c:pt idx="2023">
                  <c:v>Thu Nov 18 03:31:38.854</c:v>
                </c:pt>
                <c:pt idx="2024">
                  <c:v>Thu Nov 18 03:32:08.860</c:v>
                </c:pt>
                <c:pt idx="2025">
                  <c:v>Thu Nov 18 03:32:38.866</c:v>
                </c:pt>
                <c:pt idx="2026">
                  <c:v>Thu Nov 18 03:33:08.872</c:v>
                </c:pt>
                <c:pt idx="2027">
                  <c:v>Thu Nov 18 03:33:38.878</c:v>
                </c:pt>
                <c:pt idx="2028">
                  <c:v>Thu Nov 18 03:34:08.884</c:v>
                </c:pt>
                <c:pt idx="2029">
                  <c:v>Thu Nov 18 03:34:38.890</c:v>
                </c:pt>
                <c:pt idx="2030">
                  <c:v>Thu Nov 18 03:35:08.897</c:v>
                </c:pt>
                <c:pt idx="2031">
                  <c:v>Thu Nov 18 03:35:38.904</c:v>
                </c:pt>
                <c:pt idx="2032">
                  <c:v>Thu Nov 18 03:36:08.911</c:v>
                </c:pt>
                <c:pt idx="2033">
                  <c:v>Thu Nov 18 03:36:38.917</c:v>
                </c:pt>
                <c:pt idx="2034">
                  <c:v>Thu Nov 18 03:37:08.923</c:v>
                </c:pt>
                <c:pt idx="2035">
                  <c:v>Thu Nov 18 03:37:38.929</c:v>
                </c:pt>
                <c:pt idx="2036">
                  <c:v>Thu Nov 18 03:38:08.935</c:v>
                </c:pt>
                <c:pt idx="2037">
                  <c:v>Thu Nov 18 03:38:38.941</c:v>
                </c:pt>
                <c:pt idx="2038">
                  <c:v>Thu Nov 18 03:39:08.947</c:v>
                </c:pt>
                <c:pt idx="2039">
                  <c:v>Thu Nov 18 03:39:38.953</c:v>
                </c:pt>
                <c:pt idx="2040">
                  <c:v>Thu Nov 18 03:40:08.959</c:v>
                </c:pt>
                <c:pt idx="2041">
                  <c:v>Thu Nov 18 03:40:38.965</c:v>
                </c:pt>
                <c:pt idx="2042">
                  <c:v>Thu Nov 18 03:41:08.972</c:v>
                </c:pt>
                <c:pt idx="2043">
                  <c:v>Thu Nov 18 03:41:38.982</c:v>
                </c:pt>
                <c:pt idx="2044">
                  <c:v>Thu Nov 18 03:42:08.987</c:v>
                </c:pt>
                <c:pt idx="2045">
                  <c:v>Thu Nov 18 03:42:38.993</c:v>
                </c:pt>
                <c:pt idx="2046">
                  <c:v>Thu Nov 18 03:43:08.999</c:v>
                </c:pt>
                <c:pt idx="2047">
                  <c:v>Thu Nov 18 03:43:39.004</c:v>
                </c:pt>
                <c:pt idx="2048">
                  <c:v>Thu Nov 18 03:44:09.010</c:v>
                </c:pt>
                <c:pt idx="2049">
                  <c:v>Thu Nov 18 03:44:39.016</c:v>
                </c:pt>
                <c:pt idx="2050">
                  <c:v>Thu Nov 18 03:45:09.022</c:v>
                </c:pt>
                <c:pt idx="2051">
                  <c:v>Thu Nov 18 03:45:39.028</c:v>
                </c:pt>
                <c:pt idx="2052">
                  <c:v>Thu Nov 18 03:46:09.034</c:v>
                </c:pt>
                <c:pt idx="2053">
                  <c:v>Thu Nov 18 03:46:39.040</c:v>
                </c:pt>
                <c:pt idx="2054">
                  <c:v>Thu Nov 18 03:47:09.047</c:v>
                </c:pt>
                <c:pt idx="2055">
                  <c:v>Thu Nov 18 03:47:39.052</c:v>
                </c:pt>
                <c:pt idx="2056">
                  <c:v>Thu Nov 18 03:48:09.058</c:v>
                </c:pt>
                <c:pt idx="2057">
                  <c:v>Thu Nov 18 03:48:39.063</c:v>
                </c:pt>
                <c:pt idx="2058">
                  <c:v>Thu Nov 18 03:49:09.068</c:v>
                </c:pt>
                <c:pt idx="2059">
                  <c:v>Thu Nov 18 03:49:39.075</c:v>
                </c:pt>
                <c:pt idx="2060">
                  <c:v>Thu Nov 18 03:50:09.081</c:v>
                </c:pt>
                <c:pt idx="2061">
                  <c:v>Thu Nov 18 03:50:39.088</c:v>
                </c:pt>
                <c:pt idx="2062">
                  <c:v>Thu Nov 18 03:51:09.094</c:v>
                </c:pt>
                <c:pt idx="2063">
                  <c:v>Thu Nov 18 03:51:39.100</c:v>
                </c:pt>
                <c:pt idx="2064">
                  <c:v>Thu Nov 18 03:52:09.106</c:v>
                </c:pt>
                <c:pt idx="2065">
                  <c:v>Thu Nov 18 03:52:39.112</c:v>
                </c:pt>
                <c:pt idx="2066">
                  <c:v>Thu Nov 18 03:53:09.116</c:v>
                </c:pt>
                <c:pt idx="2067">
                  <c:v>Thu Nov 18 03:53:39.122</c:v>
                </c:pt>
                <c:pt idx="2068">
                  <c:v>Thu Nov 18 03:54:09.128</c:v>
                </c:pt>
                <c:pt idx="2069">
                  <c:v>Thu Nov 18 03:54:39.133</c:v>
                </c:pt>
                <c:pt idx="2070">
                  <c:v>Thu Nov 18 03:55:09.139</c:v>
                </c:pt>
                <c:pt idx="2071">
                  <c:v>Thu Nov 18 03:55:39.145</c:v>
                </c:pt>
                <c:pt idx="2072">
                  <c:v>Thu Nov 18 03:56:09.151</c:v>
                </c:pt>
                <c:pt idx="2073">
                  <c:v>Thu Nov 18 03:56:39.157</c:v>
                </c:pt>
                <c:pt idx="2074">
                  <c:v>Thu Nov 18 03:57:09.163</c:v>
                </c:pt>
                <c:pt idx="2075">
                  <c:v>Thu Nov 18 03:57:39.170</c:v>
                </c:pt>
                <c:pt idx="2076">
                  <c:v>Thu Nov 18 03:58:09.177</c:v>
                </c:pt>
                <c:pt idx="2077">
                  <c:v>Thu Nov 18 03:58:39.182</c:v>
                </c:pt>
                <c:pt idx="2078">
                  <c:v>Thu Nov 18 03:59:09.187</c:v>
                </c:pt>
                <c:pt idx="2079">
                  <c:v>Thu Nov 18 03:59:39.192</c:v>
                </c:pt>
                <c:pt idx="2080">
                  <c:v>Thu Nov 18 04:00:09.197</c:v>
                </c:pt>
                <c:pt idx="2081">
                  <c:v>Thu Nov 18 04:00:39.204</c:v>
                </c:pt>
                <c:pt idx="2082">
                  <c:v>Thu Nov 18 04:01:09.211</c:v>
                </c:pt>
                <c:pt idx="2083">
                  <c:v>Thu Nov 18 04:01:39.216</c:v>
                </c:pt>
                <c:pt idx="2084">
                  <c:v>Thu Nov 18 04:02:09.222</c:v>
                </c:pt>
                <c:pt idx="2085">
                  <c:v>Thu Nov 18 04:02:39.228</c:v>
                </c:pt>
                <c:pt idx="2086">
                  <c:v>Thu Nov 18 04:03:09.235</c:v>
                </c:pt>
                <c:pt idx="2087">
                  <c:v>Thu Nov 18 04:03:39.242</c:v>
                </c:pt>
                <c:pt idx="2088">
                  <c:v>Thu Nov 18 04:04:09.248</c:v>
                </c:pt>
                <c:pt idx="2089">
                  <c:v>Thu Nov 18 04:04:39.254</c:v>
                </c:pt>
                <c:pt idx="2090">
                  <c:v>Thu Nov 18 04:05:09.259</c:v>
                </c:pt>
                <c:pt idx="2091">
                  <c:v>Thu Nov 18 04:05:39.264</c:v>
                </c:pt>
                <c:pt idx="2092">
                  <c:v>Thu Nov 18 04:06:09.271</c:v>
                </c:pt>
                <c:pt idx="2093">
                  <c:v>Thu Nov 18 04:06:39.278</c:v>
                </c:pt>
                <c:pt idx="2094">
                  <c:v>Thu Nov 18 04:07:09.283</c:v>
                </c:pt>
                <c:pt idx="2095">
                  <c:v>Thu Nov 18 04:07:39.289</c:v>
                </c:pt>
                <c:pt idx="2096">
                  <c:v>Thu Nov 18 04:08:09.295</c:v>
                </c:pt>
                <c:pt idx="2097">
                  <c:v>Thu Nov 18 04:08:39.301</c:v>
                </c:pt>
                <c:pt idx="2098">
                  <c:v>Thu Nov 18 04:09:09.307</c:v>
                </c:pt>
                <c:pt idx="2099">
                  <c:v>Thu Nov 18 04:09:39.313</c:v>
                </c:pt>
                <c:pt idx="2100">
                  <c:v>Thu Nov 18 04:10:09.319</c:v>
                </c:pt>
                <c:pt idx="2101">
                  <c:v>Thu Nov 18 04:10:39.324</c:v>
                </c:pt>
                <c:pt idx="2102">
                  <c:v>Thu Nov 18 04:11:09.330</c:v>
                </c:pt>
                <c:pt idx="2103">
                  <c:v>Thu Nov 18 04:11:39.336</c:v>
                </c:pt>
                <c:pt idx="2104">
                  <c:v>Thu Nov 18 04:12:09.343</c:v>
                </c:pt>
                <c:pt idx="2105">
                  <c:v>Thu Nov 18 04:12:39.348</c:v>
                </c:pt>
                <c:pt idx="2106">
                  <c:v>Thu Nov 18 04:13:09.354</c:v>
                </c:pt>
                <c:pt idx="2107">
                  <c:v>Thu Nov 18 04:13:39.360</c:v>
                </c:pt>
                <c:pt idx="2108">
                  <c:v>Thu Nov 18 04:14:09.366</c:v>
                </c:pt>
                <c:pt idx="2109">
                  <c:v>Thu Nov 18 04:14:39.372</c:v>
                </c:pt>
                <c:pt idx="2110">
                  <c:v>Thu Nov 18 04:15:09.378</c:v>
                </c:pt>
                <c:pt idx="2111">
                  <c:v>Thu Nov 18 04:15:39.383</c:v>
                </c:pt>
                <c:pt idx="2112">
                  <c:v>Thu Nov 18 04:16:09.389</c:v>
                </c:pt>
                <c:pt idx="2113">
                  <c:v>Thu Nov 18 04:16:39.395</c:v>
                </c:pt>
                <c:pt idx="2114">
                  <c:v>Thu Nov 18 04:17:09.402</c:v>
                </c:pt>
                <c:pt idx="2115">
                  <c:v>Thu Nov 18 04:17:39.409</c:v>
                </c:pt>
                <c:pt idx="2116">
                  <c:v>Thu Nov 18 04:18:09.413</c:v>
                </c:pt>
                <c:pt idx="2117">
                  <c:v>Thu Nov 18 04:18:39.419</c:v>
                </c:pt>
                <c:pt idx="2118">
                  <c:v>Thu Nov 18 04:19:09.425</c:v>
                </c:pt>
                <c:pt idx="2119">
                  <c:v>Thu Nov 18 04:19:39.431</c:v>
                </c:pt>
                <c:pt idx="2120">
                  <c:v>Thu Nov 18 04:20:09.437</c:v>
                </c:pt>
                <c:pt idx="2121">
                  <c:v>Thu Nov 18 04:20:39.444</c:v>
                </c:pt>
                <c:pt idx="2122">
                  <c:v>Thu Nov 18 04:21:09.450</c:v>
                </c:pt>
                <c:pt idx="2123">
                  <c:v>Thu Nov 18 04:21:39.455</c:v>
                </c:pt>
                <c:pt idx="2124">
                  <c:v>Thu Nov 18 04:22:09.461</c:v>
                </c:pt>
                <c:pt idx="2125">
                  <c:v>Thu Nov 18 04:22:39.467</c:v>
                </c:pt>
                <c:pt idx="2126">
                  <c:v>Thu Nov 18 04:23:09.474</c:v>
                </c:pt>
                <c:pt idx="2127">
                  <c:v>Thu Nov 18 04:23:39.480</c:v>
                </c:pt>
                <c:pt idx="2128">
                  <c:v>Thu Nov 18 04:24:09.486</c:v>
                </c:pt>
                <c:pt idx="2129">
                  <c:v>Thu Nov 18 04:24:39.492</c:v>
                </c:pt>
                <c:pt idx="2130">
                  <c:v>Thu Nov 18 04:25:09.498</c:v>
                </c:pt>
                <c:pt idx="2131">
                  <c:v>Thu Nov 18 04:25:39.505</c:v>
                </c:pt>
                <c:pt idx="2132">
                  <c:v>Thu Nov 18 04:26:09.511</c:v>
                </c:pt>
                <c:pt idx="2133">
                  <c:v>Thu Nov 18 04:26:39.517</c:v>
                </c:pt>
                <c:pt idx="2134">
                  <c:v>Thu Nov 18 04:27:09.522</c:v>
                </c:pt>
                <c:pt idx="2135">
                  <c:v>Thu Nov 18 04:27:39.528</c:v>
                </c:pt>
                <c:pt idx="2136">
                  <c:v>Thu Nov 18 04:28:09.534</c:v>
                </c:pt>
                <c:pt idx="2137">
                  <c:v>Thu Nov 18 04:28:39.540</c:v>
                </c:pt>
                <c:pt idx="2138">
                  <c:v>Thu Nov 18 04:29:09.546</c:v>
                </c:pt>
                <c:pt idx="2139">
                  <c:v>Thu Nov 18 04:29:39.552</c:v>
                </c:pt>
                <c:pt idx="2140">
                  <c:v>Thu Nov 18 04:30:09.558</c:v>
                </c:pt>
                <c:pt idx="2141">
                  <c:v>Thu Nov 18 04:30:39.564</c:v>
                </c:pt>
                <c:pt idx="2142">
                  <c:v>Thu Nov 18 04:31:09.570</c:v>
                </c:pt>
                <c:pt idx="2143">
                  <c:v>Thu Nov 18 04:31:39.576</c:v>
                </c:pt>
                <c:pt idx="2144">
                  <c:v>Thu Nov 18 04:32:09.580</c:v>
                </c:pt>
                <c:pt idx="2145">
                  <c:v>Thu Nov 18 04:32:39.587</c:v>
                </c:pt>
                <c:pt idx="2146">
                  <c:v>Thu Nov 18 04:33:09.593</c:v>
                </c:pt>
                <c:pt idx="2147">
                  <c:v>Thu Nov 18 04:33:39.599</c:v>
                </c:pt>
                <c:pt idx="2148">
                  <c:v>Thu Nov 18 04:34:09.606</c:v>
                </c:pt>
                <c:pt idx="2149">
                  <c:v>Thu Nov 18 04:34:39.613</c:v>
                </c:pt>
                <c:pt idx="2150">
                  <c:v>Thu Nov 18 04:35:09.618</c:v>
                </c:pt>
                <c:pt idx="2151">
                  <c:v>Thu Nov 18 04:35:39.624</c:v>
                </c:pt>
                <c:pt idx="2152">
                  <c:v>Thu Nov 18 04:36:09.630</c:v>
                </c:pt>
                <c:pt idx="2153">
                  <c:v>Thu Nov 18 04:36:39.636</c:v>
                </c:pt>
                <c:pt idx="2154">
                  <c:v>Thu Nov 18 04:37:09.642</c:v>
                </c:pt>
                <c:pt idx="2155">
                  <c:v>Thu Nov 18 04:37:39.648</c:v>
                </c:pt>
                <c:pt idx="2156">
                  <c:v>Thu Nov 18 04:38:09.654</c:v>
                </c:pt>
                <c:pt idx="2157">
                  <c:v>Thu Nov 18 04:38:39.660</c:v>
                </c:pt>
                <c:pt idx="2158">
                  <c:v>Thu Nov 18 04:39:09.667</c:v>
                </c:pt>
                <c:pt idx="2159">
                  <c:v>Thu Nov 18 04:39:39.674</c:v>
                </c:pt>
                <c:pt idx="2160">
                  <c:v>Thu Nov 18 04:40:09.680</c:v>
                </c:pt>
                <c:pt idx="2161">
                  <c:v>Thu Nov 18 04:40:39.685</c:v>
                </c:pt>
                <c:pt idx="2162">
                  <c:v>Thu Nov 18 04:41:09.691</c:v>
                </c:pt>
                <c:pt idx="2163">
                  <c:v>Thu Nov 18 04:41:39.697</c:v>
                </c:pt>
                <c:pt idx="2164">
                  <c:v>Thu Nov 18 04:42:09.702</c:v>
                </c:pt>
                <c:pt idx="2165">
                  <c:v>Thu Nov 18 04:42:39.708</c:v>
                </c:pt>
                <c:pt idx="2166">
                  <c:v>Thu Nov 18 04:43:09.713</c:v>
                </c:pt>
                <c:pt idx="2167">
                  <c:v>Thu Nov 18 04:43:39.719</c:v>
                </c:pt>
                <c:pt idx="2168">
                  <c:v>Thu Nov 18 04:44:09.725</c:v>
                </c:pt>
                <c:pt idx="2169">
                  <c:v>Thu Nov 18 04:44:39.731</c:v>
                </c:pt>
                <c:pt idx="2170">
                  <c:v>Thu Nov 18 04:45:09.737</c:v>
                </c:pt>
                <c:pt idx="2171">
                  <c:v>Thu Nov 18 04:45:39.743</c:v>
                </c:pt>
                <c:pt idx="2172">
                  <c:v>Thu Nov 18 04:46:09.751</c:v>
                </c:pt>
                <c:pt idx="2173">
                  <c:v>Thu Nov 18 04:46:39.757</c:v>
                </c:pt>
                <c:pt idx="2174">
                  <c:v>Thu Nov 18 04:47:09.763</c:v>
                </c:pt>
                <c:pt idx="2175">
                  <c:v>Thu Nov 18 04:47:39.769</c:v>
                </c:pt>
                <c:pt idx="2176">
                  <c:v>Thu Nov 18 04:48:09.775</c:v>
                </c:pt>
                <c:pt idx="2177">
                  <c:v>Thu Nov 18 04:48:39.780</c:v>
                </c:pt>
                <c:pt idx="2178">
                  <c:v>Thu Nov 18 04:49:09.786</c:v>
                </c:pt>
                <c:pt idx="2179">
                  <c:v>Thu Nov 18 04:49:39.792</c:v>
                </c:pt>
                <c:pt idx="2180">
                  <c:v>Thu Nov 18 04:50:09.798</c:v>
                </c:pt>
                <c:pt idx="2181">
                  <c:v>Thu Nov 18 04:50:39.804</c:v>
                </c:pt>
                <c:pt idx="2182">
                  <c:v>Thu Nov 18 04:51:09.811</c:v>
                </c:pt>
                <c:pt idx="2183">
                  <c:v>Thu Nov 18 04:51:39.816</c:v>
                </c:pt>
                <c:pt idx="2184">
                  <c:v>Thu Nov 18 04:52:09.822</c:v>
                </c:pt>
                <c:pt idx="2185">
                  <c:v>Thu Nov 18 04:52:39.828</c:v>
                </c:pt>
                <c:pt idx="2186">
                  <c:v>Thu Nov 18 04:53:09.834</c:v>
                </c:pt>
                <c:pt idx="2187">
                  <c:v>Thu Nov 18 04:53:39.840</c:v>
                </c:pt>
                <c:pt idx="2188">
                  <c:v>Thu Nov 18 04:54:09.847</c:v>
                </c:pt>
                <c:pt idx="2189">
                  <c:v>Thu Nov 18 04:54:39.853</c:v>
                </c:pt>
                <c:pt idx="2190">
                  <c:v>Thu Nov 18 04:55:09.859</c:v>
                </c:pt>
                <c:pt idx="2191">
                  <c:v>Thu Nov 18 04:55:39.865</c:v>
                </c:pt>
                <c:pt idx="2192">
                  <c:v>Thu Nov 18 04:56:09.871</c:v>
                </c:pt>
                <c:pt idx="2193">
                  <c:v>Thu Nov 18 04:56:39.878</c:v>
                </c:pt>
                <c:pt idx="2194">
                  <c:v>Thu Nov 18 04:57:09.883</c:v>
                </c:pt>
                <c:pt idx="2195">
                  <c:v>Thu Nov 18 04:57:39.889</c:v>
                </c:pt>
                <c:pt idx="2196">
                  <c:v>Thu Nov 18 04:58:09.896</c:v>
                </c:pt>
                <c:pt idx="2197">
                  <c:v>Thu Nov 18 04:58:39.901</c:v>
                </c:pt>
                <c:pt idx="2198">
                  <c:v>Thu Nov 18 04:59:09.906</c:v>
                </c:pt>
                <c:pt idx="2199">
                  <c:v>Thu Nov 18 04:59:39.913</c:v>
                </c:pt>
                <c:pt idx="2200">
                  <c:v>Thu Nov 18 05:00:09.918</c:v>
                </c:pt>
                <c:pt idx="2201">
                  <c:v>Thu Nov 18 05:00:39.924</c:v>
                </c:pt>
                <c:pt idx="2202">
                  <c:v>Thu Nov 18 05:01:09.930</c:v>
                </c:pt>
                <c:pt idx="2203">
                  <c:v>Thu Nov 18 05:01:39.936</c:v>
                </c:pt>
                <c:pt idx="2204">
                  <c:v>Thu Nov 18 05:02:09.942</c:v>
                </c:pt>
                <c:pt idx="2205">
                  <c:v>Thu Nov 18 05:02:39.949</c:v>
                </c:pt>
                <c:pt idx="2206">
                  <c:v>Thu Nov 18 05:03:09.954</c:v>
                </c:pt>
                <c:pt idx="2207">
                  <c:v>Thu Nov 18 05:03:39.960</c:v>
                </c:pt>
                <c:pt idx="2208">
                  <c:v>Thu Nov 18 05:04:09.965</c:v>
                </c:pt>
                <c:pt idx="2209">
                  <c:v>Thu Nov 18 05:04:39.970</c:v>
                </c:pt>
                <c:pt idx="2210">
                  <c:v>Thu Nov 18 05:05:09.976</c:v>
                </c:pt>
                <c:pt idx="2211">
                  <c:v>Thu Nov 18 05:05:39.982</c:v>
                </c:pt>
                <c:pt idx="2212">
                  <c:v>Thu Nov 18 05:06:09.988</c:v>
                </c:pt>
                <c:pt idx="2213">
                  <c:v>Thu Nov 18 05:06:39.994</c:v>
                </c:pt>
                <c:pt idx="2214">
                  <c:v>Thu Nov 18 05:07:10.002</c:v>
                </c:pt>
                <c:pt idx="2215">
                  <c:v>Thu Nov 18 05:07:40.008</c:v>
                </c:pt>
                <c:pt idx="2216">
                  <c:v>Thu Nov 18 05:08:10.014</c:v>
                </c:pt>
                <c:pt idx="2217">
                  <c:v>Thu Nov 18 05:08:40.019</c:v>
                </c:pt>
                <c:pt idx="2218">
                  <c:v>Thu Nov 18 05:09:10.024</c:v>
                </c:pt>
                <c:pt idx="2219">
                  <c:v>Thu Nov 18 05:09:40.030</c:v>
                </c:pt>
                <c:pt idx="2220">
                  <c:v>Thu Nov 18 05:10:10.035</c:v>
                </c:pt>
                <c:pt idx="2221">
                  <c:v>Thu Nov 18 05:10:40.041</c:v>
                </c:pt>
                <c:pt idx="2222">
                  <c:v>Thu Nov 18 05:11:10.048</c:v>
                </c:pt>
                <c:pt idx="2223">
                  <c:v>Thu Nov 18 05:11:40.054</c:v>
                </c:pt>
                <c:pt idx="2224">
                  <c:v>Thu Nov 18 05:12:10.060</c:v>
                </c:pt>
                <c:pt idx="2225">
                  <c:v>Thu Nov 18 05:12:40.066</c:v>
                </c:pt>
                <c:pt idx="2226">
                  <c:v>Thu Nov 18 05:13:10.072</c:v>
                </c:pt>
                <c:pt idx="2227">
                  <c:v>Thu Nov 18 05:13:40.079</c:v>
                </c:pt>
                <c:pt idx="2228">
                  <c:v>Thu Nov 18 05:14:10.086</c:v>
                </c:pt>
                <c:pt idx="2229">
                  <c:v>Thu Nov 18 05:14:40.090</c:v>
                </c:pt>
                <c:pt idx="2230">
                  <c:v>Thu Nov 18 05:15:10.095</c:v>
                </c:pt>
                <c:pt idx="2231">
                  <c:v>Thu Nov 18 05:15:40.101</c:v>
                </c:pt>
                <c:pt idx="2232">
                  <c:v>Thu Nov 18 05:16:10.107</c:v>
                </c:pt>
                <c:pt idx="2233">
                  <c:v>Thu Nov 18 05:16:40.114</c:v>
                </c:pt>
                <c:pt idx="2234">
                  <c:v>Thu Nov 18 05:17:10.120</c:v>
                </c:pt>
                <c:pt idx="2235">
                  <c:v>Thu Nov 18 05:17:40.126</c:v>
                </c:pt>
                <c:pt idx="2236">
                  <c:v>Thu Nov 18 05:18:10.132</c:v>
                </c:pt>
                <c:pt idx="2237">
                  <c:v>Thu Nov 18 05:18:40.138</c:v>
                </c:pt>
                <c:pt idx="2238">
                  <c:v>Thu Nov 18 05:19:10.145</c:v>
                </c:pt>
                <c:pt idx="2239">
                  <c:v>Thu Nov 18 05:19:40.151</c:v>
                </c:pt>
                <c:pt idx="2240">
                  <c:v>Thu Nov 18 05:20:10.156</c:v>
                </c:pt>
                <c:pt idx="2241">
                  <c:v>Thu Nov 18 05:20:40.161</c:v>
                </c:pt>
                <c:pt idx="2242">
                  <c:v>Thu Nov 18 05:21:10.167</c:v>
                </c:pt>
                <c:pt idx="2243">
                  <c:v>Thu Nov 18 05:21:40.173</c:v>
                </c:pt>
                <c:pt idx="2244">
                  <c:v>Thu Nov 18 05:22:10.180</c:v>
                </c:pt>
                <c:pt idx="2245">
                  <c:v>Thu Nov 18 05:22:40.186</c:v>
                </c:pt>
                <c:pt idx="2246">
                  <c:v>Thu Nov 18 05:23:10.192</c:v>
                </c:pt>
                <c:pt idx="2247">
                  <c:v>Thu Nov 18 05:23:40.198</c:v>
                </c:pt>
                <c:pt idx="2248">
                  <c:v>Thu Nov 18 05:24:10.204</c:v>
                </c:pt>
                <c:pt idx="2249">
                  <c:v>Thu Nov 18 05:24:40.210</c:v>
                </c:pt>
                <c:pt idx="2250">
                  <c:v>Thu Nov 18 05:25:10.216</c:v>
                </c:pt>
                <c:pt idx="2251">
                  <c:v>Thu Nov 18 05:25:40.223</c:v>
                </c:pt>
                <c:pt idx="2252">
                  <c:v>Thu Nov 18 05:26:10.228</c:v>
                </c:pt>
                <c:pt idx="2253">
                  <c:v>Thu Nov 18 05:26:40.236</c:v>
                </c:pt>
                <c:pt idx="2254">
                  <c:v>Thu Nov 18 05:27:10.242</c:v>
                </c:pt>
                <c:pt idx="2255">
                  <c:v>Thu Nov 18 05:27:40.248</c:v>
                </c:pt>
                <c:pt idx="2256">
                  <c:v>Thu Nov 18 05:28:10.254</c:v>
                </c:pt>
                <c:pt idx="2257">
                  <c:v>Thu Nov 18 05:28:40.259</c:v>
                </c:pt>
                <c:pt idx="2258">
                  <c:v>Thu Nov 18 05:29:10.265</c:v>
                </c:pt>
                <c:pt idx="2259">
                  <c:v>Thu Nov 18 05:29:40.271</c:v>
                </c:pt>
                <c:pt idx="2260">
                  <c:v>Thu Nov 18 05:30:10.276</c:v>
                </c:pt>
                <c:pt idx="2261">
                  <c:v>Thu Nov 18 05:30:40.282</c:v>
                </c:pt>
                <c:pt idx="2262">
                  <c:v>Thu Nov 18 05:31:10.287</c:v>
                </c:pt>
                <c:pt idx="2263">
                  <c:v>Thu Nov 18 05:31:40.292</c:v>
                </c:pt>
                <c:pt idx="2264">
                  <c:v>Thu Nov 18 05:32:10.298</c:v>
                </c:pt>
                <c:pt idx="2265">
                  <c:v>Thu Nov 18 05:32:40.304</c:v>
                </c:pt>
                <c:pt idx="2266">
                  <c:v>Thu Nov 18 05:33:10.311</c:v>
                </c:pt>
                <c:pt idx="2267">
                  <c:v>Thu Nov 18 05:33:40.317</c:v>
                </c:pt>
                <c:pt idx="2268">
                  <c:v>Thu Nov 18 05:34:10.323</c:v>
                </c:pt>
                <c:pt idx="2269">
                  <c:v>Thu Nov 18 05:34:40.329</c:v>
                </c:pt>
                <c:pt idx="2270">
                  <c:v>Thu Nov 18 05:35:10.335</c:v>
                </c:pt>
                <c:pt idx="2271">
                  <c:v>Thu Nov 18 05:35:40.341</c:v>
                </c:pt>
                <c:pt idx="2272">
                  <c:v>Thu Nov 18 05:36:10.347</c:v>
                </c:pt>
                <c:pt idx="2273">
                  <c:v>Thu Nov 18 05:36:40.353</c:v>
                </c:pt>
                <c:pt idx="2274">
                  <c:v>Thu Nov 18 05:37:10.360</c:v>
                </c:pt>
                <c:pt idx="2275">
                  <c:v>Thu Nov 18 05:37:40.367</c:v>
                </c:pt>
                <c:pt idx="2276">
                  <c:v>Thu Nov 18 05:38:10.374</c:v>
                </c:pt>
                <c:pt idx="2277">
                  <c:v>Thu Nov 18 05:38:40.380</c:v>
                </c:pt>
                <c:pt idx="2278">
                  <c:v>Thu Nov 18 05:39:10.386</c:v>
                </c:pt>
                <c:pt idx="2279">
                  <c:v>Thu Nov 18 05:39:40.392</c:v>
                </c:pt>
                <c:pt idx="2280">
                  <c:v>Thu Nov 18 05:40:10.397</c:v>
                </c:pt>
                <c:pt idx="2281">
                  <c:v>Thu Nov 18 05:40:40.403</c:v>
                </c:pt>
                <c:pt idx="2282">
                  <c:v>Thu Nov 18 05:41:10.408</c:v>
                </c:pt>
                <c:pt idx="2283">
                  <c:v>Thu Nov 18 05:41:40.414</c:v>
                </c:pt>
                <c:pt idx="2284">
                  <c:v>Thu Nov 18 05:42:10.420</c:v>
                </c:pt>
                <c:pt idx="2285">
                  <c:v>Thu Nov 18 05:42:40.426</c:v>
                </c:pt>
                <c:pt idx="2286">
                  <c:v>Thu Nov 18 05:43:10.432</c:v>
                </c:pt>
                <c:pt idx="2287">
                  <c:v>Thu Nov 18 05:43:40.439</c:v>
                </c:pt>
                <c:pt idx="2288">
                  <c:v>Thu Nov 18 05:44:10.445</c:v>
                </c:pt>
                <c:pt idx="2289">
                  <c:v>Thu Nov 18 05:44:40.451</c:v>
                </c:pt>
                <c:pt idx="2290">
                  <c:v>Thu Nov 18 05:45:10.458</c:v>
                </c:pt>
                <c:pt idx="2291">
                  <c:v>Thu Nov 18 05:45:40.463</c:v>
                </c:pt>
                <c:pt idx="2292">
                  <c:v>Thu Nov 18 05:46:10.469</c:v>
                </c:pt>
                <c:pt idx="2293">
                  <c:v>Thu Nov 18 05:46:40.475</c:v>
                </c:pt>
                <c:pt idx="2294">
                  <c:v>Thu Nov 18 05:47:10.481</c:v>
                </c:pt>
                <c:pt idx="2295">
                  <c:v>Thu Nov 18 05:47:40.487</c:v>
                </c:pt>
                <c:pt idx="2296">
                  <c:v>Thu Nov 18 05:48:10.493</c:v>
                </c:pt>
                <c:pt idx="2297">
                  <c:v>Thu Nov 18 05:48:40.499</c:v>
                </c:pt>
                <c:pt idx="2298">
                  <c:v>Thu Nov 18 05:49:10.505</c:v>
                </c:pt>
                <c:pt idx="2299">
                  <c:v>Thu Nov 18 05:49:40.511</c:v>
                </c:pt>
                <c:pt idx="2300">
                  <c:v>Thu Nov 18 05:50:10.517</c:v>
                </c:pt>
                <c:pt idx="2301">
                  <c:v>Thu Nov 18 05:50:40.524</c:v>
                </c:pt>
                <c:pt idx="2302">
                  <c:v>Thu Nov 18 05:51:10.530</c:v>
                </c:pt>
                <c:pt idx="2303">
                  <c:v>Thu Nov 18 05:51:40.536</c:v>
                </c:pt>
                <c:pt idx="2304">
                  <c:v>Thu Nov 18 05:52:10.541</c:v>
                </c:pt>
                <c:pt idx="2305">
                  <c:v>Thu Nov 18 05:52:40.546</c:v>
                </c:pt>
                <c:pt idx="2306">
                  <c:v>Thu Nov 18 05:53:10.553</c:v>
                </c:pt>
                <c:pt idx="2307">
                  <c:v>Thu Nov 18 05:53:40.560</c:v>
                </c:pt>
                <c:pt idx="2308">
                  <c:v>Thu Nov 18 05:54:10.565</c:v>
                </c:pt>
                <c:pt idx="2309">
                  <c:v>Thu Nov 18 05:54:40.571</c:v>
                </c:pt>
                <c:pt idx="2310">
                  <c:v>Thu Nov 18 05:55:10.577</c:v>
                </c:pt>
                <c:pt idx="2311">
                  <c:v>Thu Nov 18 05:55:40.583</c:v>
                </c:pt>
                <c:pt idx="2312">
                  <c:v>Thu Nov 18 05:56:10.590</c:v>
                </c:pt>
                <c:pt idx="2313">
                  <c:v>Thu Nov 18 05:56:40.596</c:v>
                </c:pt>
                <c:pt idx="2314">
                  <c:v>Thu Nov 18 05:57:10.603</c:v>
                </c:pt>
                <c:pt idx="2315">
                  <c:v>Thu Nov 18 05:57:40.609</c:v>
                </c:pt>
                <c:pt idx="2316">
                  <c:v>Thu Nov 18 05:58:10.620</c:v>
                </c:pt>
                <c:pt idx="2317">
                  <c:v>Thu Nov 18 05:58:40.627</c:v>
                </c:pt>
                <c:pt idx="2318">
                  <c:v>Thu Nov 18 05:59:10.633</c:v>
                </c:pt>
                <c:pt idx="2319">
                  <c:v>Thu Nov 18 05:59:40.640</c:v>
                </c:pt>
                <c:pt idx="2320">
                  <c:v>Thu Nov 18 06:00:10.647</c:v>
                </c:pt>
                <c:pt idx="2321">
                  <c:v>Thu Nov 18 06:00:40.653</c:v>
                </c:pt>
                <c:pt idx="2322">
                  <c:v>Thu Nov 18 06:01:10.659</c:v>
                </c:pt>
                <c:pt idx="2323">
                  <c:v>Thu Nov 18 06:01:40.665</c:v>
                </c:pt>
                <c:pt idx="2324">
                  <c:v>Thu Nov 18 06:02:10.672</c:v>
                </c:pt>
                <c:pt idx="2325">
                  <c:v>Thu Nov 18 06:02:40.678</c:v>
                </c:pt>
                <c:pt idx="2326">
                  <c:v>Thu Nov 18 06:03:10.683</c:v>
                </c:pt>
                <c:pt idx="2327">
                  <c:v>Thu Nov 18 06:03:40.688</c:v>
                </c:pt>
                <c:pt idx="2328">
                  <c:v>Thu Nov 18 06:04:10.694</c:v>
                </c:pt>
                <c:pt idx="2329">
                  <c:v>Thu Nov 18 06:04:40.701</c:v>
                </c:pt>
                <c:pt idx="2330">
                  <c:v>Thu Nov 18 06:05:10.708</c:v>
                </c:pt>
                <c:pt idx="2331">
                  <c:v>Thu Nov 18 06:05:40.713</c:v>
                </c:pt>
                <c:pt idx="2332">
                  <c:v>Thu Nov 18 06:06:10.719</c:v>
                </c:pt>
                <c:pt idx="2333">
                  <c:v>Thu Nov 18 06:06:40.725</c:v>
                </c:pt>
                <c:pt idx="2334">
                  <c:v>Thu Nov 18 06:07:10.731</c:v>
                </c:pt>
                <c:pt idx="2335">
                  <c:v>Thu Nov 18 06:07:40.738</c:v>
                </c:pt>
                <c:pt idx="2336">
                  <c:v>Thu Nov 18 06:08:10.743</c:v>
                </c:pt>
                <c:pt idx="2337">
                  <c:v>Thu Nov 18 06:08:40.749</c:v>
                </c:pt>
                <c:pt idx="2338">
                  <c:v>Thu Nov 18 06:09:10.754</c:v>
                </c:pt>
                <c:pt idx="2339">
                  <c:v>Thu Nov 18 06:09:40.760</c:v>
                </c:pt>
                <c:pt idx="2340">
                  <c:v>Thu Nov 18 06:10:10.767</c:v>
                </c:pt>
                <c:pt idx="2341">
                  <c:v>Thu Nov 18 06:10:40.773</c:v>
                </c:pt>
                <c:pt idx="2342">
                  <c:v>Thu Nov 18 06:11:10.779</c:v>
                </c:pt>
                <c:pt idx="2343">
                  <c:v>Thu Nov 18 06:11:40.785</c:v>
                </c:pt>
                <c:pt idx="2344">
                  <c:v>Thu Nov 18 06:12:10.790</c:v>
                </c:pt>
                <c:pt idx="2345">
                  <c:v>Thu Nov 18 06:12:40.796</c:v>
                </c:pt>
                <c:pt idx="2346">
                  <c:v>Thu Nov 18 06:13:10.802</c:v>
                </c:pt>
                <c:pt idx="2347">
                  <c:v>Thu Nov 18 06:13:40.809</c:v>
                </c:pt>
                <c:pt idx="2348">
                  <c:v>Thu Nov 18 06:14:10.813</c:v>
                </c:pt>
                <c:pt idx="2349">
                  <c:v>Thu Nov 18 06:14:40.818</c:v>
                </c:pt>
                <c:pt idx="2350">
                  <c:v>Thu Nov 18 06:15:10.824</c:v>
                </c:pt>
                <c:pt idx="2351">
                  <c:v>Thu Nov 18 06:15:40.830</c:v>
                </c:pt>
                <c:pt idx="2352">
                  <c:v>Thu Nov 18 06:16:10.836</c:v>
                </c:pt>
                <c:pt idx="2353">
                  <c:v>Thu Nov 18 06:16:40.842</c:v>
                </c:pt>
                <c:pt idx="2354">
                  <c:v>Thu Nov 18 06:17:10.848</c:v>
                </c:pt>
                <c:pt idx="2355">
                  <c:v>Thu Nov 18 06:17:40.854</c:v>
                </c:pt>
                <c:pt idx="2356">
                  <c:v>Thu Nov 18 06:18:10.860</c:v>
                </c:pt>
                <c:pt idx="2357">
                  <c:v>Thu Nov 18 06:18:40.866</c:v>
                </c:pt>
                <c:pt idx="2358">
                  <c:v>Thu Nov 18 06:19:10.872</c:v>
                </c:pt>
                <c:pt idx="2359">
                  <c:v>Thu Nov 18 06:19:40.878</c:v>
                </c:pt>
                <c:pt idx="2360">
                  <c:v>Thu Nov 18 06:20:10.885</c:v>
                </c:pt>
                <c:pt idx="2361">
                  <c:v>Thu Nov 18 06:20:40.891</c:v>
                </c:pt>
                <c:pt idx="2362">
                  <c:v>Thu Nov 18 06:21:10.897</c:v>
                </c:pt>
                <c:pt idx="2363">
                  <c:v>Thu Nov 18 06:21:40.903</c:v>
                </c:pt>
                <c:pt idx="2364">
                  <c:v>Thu Nov 18 06:22:10.910</c:v>
                </c:pt>
                <c:pt idx="2365">
                  <c:v>Thu Nov 18 06:22:40.915</c:v>
                </c:pt>
                <c:pt idx="2366">
                  <c:v>Thu Nov 18 06:23:10.921</c:v>
                </c:pt>
                <c:pt idx="2367">
                  <c:v>Thu Nov 18 06:23:40.927</c:v>
                </c:pt>
                <c:pt idx="2368">
                  <c:v>Thu Nov 18 06:24:10.933</c:v>
                </c:pt>
                <c:pt idx="2369">
                  <c:v>Thu Nov 18 06:24:40.939</c:v>
                </c:pt>
                <c:pt idx="2370">
                  <c:v>Thu Nov 18 06:25:10.944</c:v>
                </c:pt>
                <c:pt idx="2371">
                  <c:v>Thu Nov 18 06:25:40.950</c:v>
                </c:pt>
                <c:pt idx="2372">
                  <c:v>Thu Nov 18 06:26:10.956</c:v>
                </c:pt>
                <c:pt idx="2373">
                  <c:v>Thu Nov 18 06:26:40.962</c:v>
                </c:pt>
                <c:pt idx="2374">
                  <c:v>Thu Nov 18 06:27:10.969</c:v>
                </c:pt>
                <c:pt idx="2375">
                  <c:v>Thu Nov 18 06:27:40.975</c:v>
                </c:pt>
                <c:pt idx="2376">
                  <c:v>Thu Nov 18 06:28:10.981</c:v>
                </c:pt>
                <c:pt idx="2377">
                  <c:v>Thu Nov 18 06:28:40.987</c:v>
                </c:pt>
                <c:pt idx="2378">
                  <c:v>Thu Nov 18 06:29:10.993</c:v>
                </c:pt>
                <c:pt idx="2379">
                  <c:v>Thu Nov 18 06:29:40.999</c:v>
                </c:pt>
                <c:pt idx="2380">
                  <c:v>Thu Nov 18 06:30:11.005</c:v>
                </c:pt>
                <c:pt idx="2381">
                  <c:v>Thu Nov 18 06:30:41.012</c:v>
                </c:pt>
                <c:pt idx="2382">
                  <c:v>Thu Nov 18 06:31:11.017</c:v>
                </c:pt>
                <c:pt idx="2383">
                  <c:v>Thu Nov 18 06:31:41.024</c:v>
                </c:pt>
                <c:pt idx="2384">
                  <c:v>Thu Nov 18 06:32:11.031</c:v>
                </c:pt>
                <c:pt idx="2385">
                  <c:v>Thu Nov 18 06:32:41.037</c:v>
                </c:pt>
                <c:pt idx="2386">
                  <c:v>Thu Nov 18 06:33:11.043</c:v>
                </c:pt>
                <c:pt idx="2387">
                  <c:v>Thu Nov 18 06:33:41.049</c:v>
                </c:pt>
                <c:pt idx="2388">
                  <c:v>Thu Nov 18 06:34:11.055</c:v>
                </c:pt>
                <c:pt idx="2389">
                  <c:v>Thu Nov 18 06:34:41.061</c:v>
                </c:pt>
                <c:pt idx="2390">
                  <c:v>Thu Nov 18 06:35:11.067</c:v>
                </c:pt>
                <c:pt idx="2391">
                  <c:v>Thu Nov 18 06:35:41.073</c:v>
                </c:pt>
                <c:pt idx="2392">
                  <c:v>Thu Nov 18 06:36:11.078</c:v>
                </c:pt>
                <c:pt idx="2393">
                  <c:v>Thu Nov 18 06:36:41.084</c:v>
                </c:pt>
                <c:pt idx="2394">
                  <c:v>Thu Nov 18 06:37:11.090</c:v>
                </c:pt>
                <c:pt idx="2395">
                  <c:v>Thu Nov 18 06:37:41.096</c:v>
                </c:pt>
                <c:pt idx="2396">
                  <c:v>Thu Nov 18 06:38:11.102</c:v>
                </c:pt>
                <c:pt idx="2397">
                  <c:v>Thu Nov 18 06:38:41.108</c:v>
                </c:pt>
                <c:pt idx="2398">
                  <c:v>Thu Nov 18 06:39:11.114</c:v>
                </c:pt>
                <c:pt idx="2399">
                  <c:v>Thu Nov 18 06:39:41.119</c:v>
                </c:pt>
                <c:pt idx="2400">
                  <c:v>Thu Nov 18 06:40:11.124</c:v>
                </c:pt>
                <c:pt idx="2401">
                  <c:v>Thu Nov 18 06:40:41.129</c:v>
                </c:pt>
                <c:pt idx="2402">
                  <c:v>Thu Nov 18 06:41:11.135</c:v>
                </c:pt>
                <c:pt idx="2403">
                  <c:v>Thu Nov 18 06:41:41.141</c:v>
                </c:pt>
                <c:pt idx="2404">
                  <c:v>Thu Nov 18 06:42:11.147</c:v>
                </c:pt>
                <c:pt idx="2405">
                  <c:v>Thu Nov 18 06:42:41.153</c:v>
                </c:pt>
                <c:pt idx="2406">
                  <c:v>Thu Nov 18 06:43:11.159</c:v>
                </c:pt>
                <c:pt idx="2407">
                  <c:v>Thu Nov 18 06:43:41.165</c:v>
                </c:pt>
                <c:pt idx="2408">
                  <c:v>Thu Nov 18 06:44:11.171</c:v>
                </c:pt>
                <c:pt idx="2409">
                  <c:v>Thu Nov 18 06:44:41.178</c:v>
                </c:pt>
                <c:pt idx="2410">
                  <c:v>Thu Nov 18 06:45:11.184</c:v>
                </c:pt>
                <c:pt idx="2411">
                  <c:v>Thu Nov 18 06:45:41.190</c:v>
                </c:pt>
                <c:pt idx="2412">
                  <c:v>Thu Nov 18 06:46:11.195</c:v>
                </c:pt>
                <c:pt idx="2413">
                  <c:v>Thu Nov 18 06:46:41.201</c:v>
                </c:pt>
                <c:pt idx="2414">
                  <c:v>Thu Nov 18 06:47:11.207</c:v>
                </c:pt>
                <c:pt idx="2415">
                  <c:v>Thu Nov 18 06:47:41.214</c:v>
                </c:pt>
                <c:pt idx="2416">
                  <c:v>Thu Nov 18 06:48:11.219</c:v>
                </c:pt>
                <c:pt idx="2417">
                  <c:v>Thu Nov 18 06:48:41.225</c:v>
                </c:pt>
                <c:pt idx="2418">
                  <c:v>Thu Nov 18 06:49:11.231</c:v>
                </c:pt>
                <c:pt idx="2419">
                  <c:v>Thu Nov 18 06:49:41.237</c:v>
                </c:pt>
                <c:pt idx="2420">
                  <c:v>Thu Nov 18 06:50:11.243</c:v>
                </c:pt>
                <c:pt idx="2421">
                  <c:v>Thu Nov 18 06:50:41.249</c:v>
                </c:pt>
                <c:pt idx="2422">
                  <c:v>Thu Nov 18 06:51:11.255</c:v>
                </c:pt>
                <c:pt idx="2423">
                  <c:v>Thu Nov 18 06:51:41.261</c:v>
                </c:pt>
                <c:pt idx="2424">
                  <c:v>Thu Nov 18 06:52:11.266</c:v>
                </c:pt>
                <c:pt idx="2425">
                  <c:v>Thu Nov 18 06:52:41.272</c:v>
                </c:pt>
                <c:pt idx="2426">
                  <c:v>Thu Nov 18 06:53:11.279</c:v>
                </c:pt>
                <c:pt idx="2427">
                  <c:v>Thu Nov 18 06:53:41.285</c:v>
                </c:pt>
                <c:pt idx="2428">
                  <c:v>Thu Nov 18 06:54:11.291</c:v>
                </c:pt>
                <c:pt idx="2429">
                  <c:v>Thu Nov 18 06:54:41.297</c:v>
                </c:pt>
                <c:pt idx="2430">
                  <c:v>Thu Nov 18 06:55:11.303</c:v>
                </c:pt>
                <c:pt idx="2431">
                  <c:v>Thu Nov 18 06:55:41.309</c:v>
                </c:pt>
                <c:pt idx="2432">
                  <c:v>Thu Nov 18 06:56:11.316</c:v>
                </c:pt>
                <c:pt idx="2433">
                  <c:v>Thu Nov 18 06:56:41.321</c:v>
                </c:pt>
                <c:pt idx="2434">
                  <c:v>Thu Nov 18 06:57:11.326</c:v>
                </c:pt>
                <c:pt idx="2435">
                  <c:v>Thu Nov 18 06:57:41.331</c:v>
                </c:pt>
                <c:pt idx="2436">
                  <c:v>Thu Nov 18 06:58:11.338</c:v>
                </c:pt>
                <c:pt idx="2437">
                  <c:v>Thu Nov 18 06:58:41.345</c:v>
                </c:pt>
                <c:pt idx="2438">
                  <c:v>Thu Nov 18 06:59:11.351</c:v>
                </c:pt>
                <c:pt idx="2439">
                  <c:v>Thu Nov 18 06:59:41.357</c:v>
                </c:pt>
                <c:pt idx="2440">
                  <c:v>Thu Nov 18 07:00:11.364</c:v>
                </c:pt>
                <c:pt idx="2441">
                  <c:v>Thu Nov 18 07:00:41.370</c:v>
                </c:pt>
                <c:pt idx="2442">
                  <c:v>Thu Nov 18 07:01:11.376</c:v>
                </c:pt>
                <c:pt idx="2443">
                  <c:v>Thu Nov 18 07:01:41.382</c:v>
                </c:pt>
                <c:pt idx="2444">
                  <c:v>Thu Nov 18 07:02:11.388</c:v>
                </c:pt>
                <c:pt idx="2445">
                  <c:v>Thu Nov 18 07:02:41.394</c:v>
                </c:pt>
                <c:pt idx="2446">
                  <c:v>Thu Nov 18 07:03:11.401</c:v>
                </c:pt>
                <c:pt idx="2447">
                  <c:v>Thu Nov 18 07:03:41.407</c:v>
                </c:pt>
                <c:pt idx="2448">
                  <c:v>Thu Nov 18 07:04:11.413</c:v>
                </c:pt>
                <c:pt idx="2449">
                  <c:v>Thu Nov 18 07:04:41.419</c:v>
                </c:pt>
                <c:pt idx="2450">
                  <c:v>Thu Nov 18 07:05:11.425</c:v>
                </c:pt>
                <c:pt idx="2451">
                  <c:v>Thu Nov 18 07:05:41.431</c:v>
                </c:pt>
                <c:pt idx="2452">
                  <c:v>Thu Nov 18 07:06:11.437</c:v>
                </c:pt>
                <c:pt idx="2453">
                  <c:v>Thu Nov 18 07:06:41.443</c:v>
                </c:pt>
                <c:pt idx="2454">
                  <c:v>Thu Nov 18 07:07:11.449</c:v>
                </c:pt>
                <c:pt idx="2455">
                  <c:v>Thu Nov 18 07:07:41.455</c:v>
                </c:pt>
                <c:pt idx="2456">
                  <c:v>Thu Nov 18 07:08:11.459</c:v>
                </c:pt>
                <c:pt idx="2457">
                  <c:v>Thu Nov 18 07:08:41.466</c:v>
                </c:pt>
                <c:pt idx="2458">
                  <c:v>Thu Nov 18 07:09:11.473</c:v>
                </c:pt>
                <c:pt idx="2459">
                  <c:v>Thu Nov 18 07:09:41.479</c:v>
                </c:pt>
                <c:pt idx="2460">
                  <c:v>Thu Nov 18 07:10:11.486</c:v>
                </c:pt>
                <c:pt idx="2461">
                  <c:v>Thu Nov 18 07:10:41.492</c:v>
                </c:pt>
                <c:pt idx="2462">
                  <c:v>Thu Nov 18 07:11:11.498</c:v>
                </c:pt>
                <c:pt idx="2463">
                  <c:v>Thu Nov 18 07:11:41.504</c:v>
                </c:pt>
                <c:pt idx="2464">
                  <c:v>Thu Nov 18 07:12:11.510</c:v>
                </c:pt>
                <c:pt idx="2465">
                  <c:v>Thu Nov 18 07:12:41.516</c:v>
                </c:pt>
                <c:pt idx="2466">
                  <c:v>Thu Nov 18 07:13:11.523</c:v>
                </c:pt>
                <c:pt idx="2467">
                  <c:v>Thu Nov 18 07:13:41.528</c:v>
                </c:pt>
                <c:pt idx="2468">
                  <c:v>Thu Nov 18 07:14:11.535</c:v>
                </c:pt>
                <c:pt idx="2469">
                  <c:v>Thu Nov 18 07:14:41.541</c:v>
                </c:pt>
                <c:pt idx="2470">
                  <c:v>Thu Nov 18 07:15:11.547</c:v>
                </c:pt>
                <c:pt idx="2471">
                  <c:v>Thu Nov 18 07:15:41.554</c:v>
                </c:pt>
                <c:pt idx="2472">
                  <c:v>Thu Nov 18 07:16:11.560</c:v>
                </c:pt>
                <c:pt idx="2473">
                  <c:v>Thu Nov 18 07:16:41.565</c:v>
                </c:pt>
                <c:pt idx="2474">
                  <c:v>Thu Nov 18 07:17:11.571</c:v>
                </c:pt>
                <c:pt idx="2475">
                  <c:v>Thu Nov 18 07:17:41.577</c:v>
                </c:pt>
                <c:pt idx="2476">
                  <c:v>Thu Nov 18 07:18:11.583</c:v>
                </c:pt>
                <c:pt idx="2477">
                  <c:v>Thu Nov 18 07:18:41.589</c:v>
                </c:pt>
                <c:pt idx="2478">
                  <c:v>Thu Nov 18 07:19:11.594</c:v>
                </c:pt>
                <c:pt idx="2479">
                  <c:v>Thu Nov 18 07:19:41.600</c:v>
                </c:pt>
                <c:pt idx="2480">
                  <c:v>Thu Nov 18 07:20:11.606</c:v>
                </c:pt>
                <c:pt idx="2481">
                  <c:v>Thu Nov 18 07:20:41.612</c:v>
                </c:pt>
                <c:pt idx="2482">
                  <c:v>Thu Nov 18 07:21:11.618</c:v>
                </c:pt>
                <c:pt idx="2483">
                  <c:v>Thu Nov 18 07:21:41.625</c:v>
                </c:pt>
                <c:pt idx="2484">
                  <c:v>Thu Nov 18 07:22:11.631</c:v>
                </c:pt>
                <c:pt idx="2485">
                  <c:v>Thu Nov 18 07:22:41.637</c:v>
                </c:pt>
                <c:pt idx="2486">
                  <c:v>Thu Nov 18 07:23:11.643</c:v>
                </c:pt>
                <c:pt idx="2487">
                  <c:v>Thu Nov 18 07:23:41.649</c:v>
                </c:pt>
                <c:pt idx="2488">
                  <c:v>Thu Nov 18 07:24:11.655</c:v>
                </c:pt>
                <c:pt idx="2489">
                  <c:v>Thu Nov 18 07:24:41.661</c:v>
                </c:pt>
                <c:pt idx="2490">
                  <c:v>Thu Nov 18 07:25:11.666</c:v>
                </c:pt>
                <c:pt idx="2491">
                  <c:v>Thu Nov 18 07:25:41.673</c:v>
                </c:pt>
                <c:pt idx="2492">
                  <c:v>Thu Nov 18 07:26:11.680</c:v>
                </c:pt>
                <c:pt idx="2493">
                  <c:v>Thu Nov 18 07:26:41.686</c:v>
                </c:pt>
                <c:pt idx="2494">
                  <c:v>Thu Nov 18 07:27:11.693</c:v>
                </c:pt>
                <c:pt idx="2495">
                  <c:v>Thu Nov 18 07:27:41.699</c:v>
                </c:pt>
                <c:pt idx="2496">
                  <c:v>Thu Nov 18 07:28:11.705</c:v>
                </c:pt>
                <c:pt idx="2497">
                  <c:v>Thu Nov 18 07:28:41.711</c:v>
                </c:pt>
                <c:pt idx="2498">
                  <c:v>Thu Nov 18 07:29:11.717</c:v>
                </c:pt>
                <c:pt idx="2499">
                  <c:v>Thu Nov 18 07:29:41.722</c:v>
                </c:pt>
                <c:pt idx="2500">
                  <c:v>Thu Nov 18 07:30:11.729</c:v>
                </c:pt>
                <c:pt idx="2501">
                  <c:v>Thu Nov 18 07:30:41.735</c:v>
                </c:pt>
                <c:pt idx="2502">
                  <c:v>Thu Nov 18 07:31:11.741</c:v>
                </c:pt>
                <c:pt idx="2503">
                  <c:v>Thu Nov 18 07:31:41.747</c:v>
                </c:pt>
                <c:pt idx="2504">
                  <c:v>Thu Nov 18 07:32:11.753</c:v>
                </c:pt>
                <c:pt idx="2505">
                  <c:v>Thu Nov 18 07:32:41.759</c:v>
                </c:pt>
                <c:pt idx="2506">
                  <c:v>Thu Nov 18 07:33:11.765</c:v>
                </c:pt>
                <c:pt idx="2507">
                  <c:v>Thu Nov 18 07:33:41.770</c:v>
                </c:pt>
                <c:pt idx="2508">
                  <c:v>Thu Nov 18 07:34:11.776</c:v>
                </c:pt>
                <c:pt idx="2509">
                  <c:v>Thu Nov 18 07:34:41.782</c:v>
                </c:pt>
                <c:pt idx="2510">
                  <c:v>Thu Nov 18 07:35:11.788</c:v>
                </c:pt>
                <c:pt idx="2511">
                  <c:v>Thu Nov 18 07:35:41.795</c:v>
                </c:pt>
                <c:pt idx="2512">
                  <c:v>Thu Nov 18 07:36:11.800</c:v>
                </c:pt>
                <c:pt idx="2513">
                  <c:v>Thu Nov 18 07:36:41.806</c:v>
                </c:pt>
                <c:pt idx="2514">
                  <c:v>Thu Nov 18 07:37:11.812</c:v>
                </c:pt>
                <c:pt idx="2515">
                  <c:v>Thu Nov 18 07:37:41.818</c:v>
                </c:pt>
                <c:pt idx="2516">
                  <c:v>Thu Nov 18 07:38:11.824</c:v>
                </c:pt>
                <c:pt idx="2517">
                  <c:v>Thu Nov 18 07:38:41.831</c:v>
                </c:pt>
                <c:pt idx="2518">
                  <c:v>Thu Nov 18 07:39:11.836</c:v>
                </c:pt>
                <c:pt idx="2519">
                  <c:v>Thu Nov 18 07:39:41.841</c:v>
                </c:pt>
                <c:pt idx="2520">
                  <c:v>Thu Nov 18 07:40:11.847</c:v>
                </c:pt>
                <c:pt idx="2521">
                  <c:v>Thu Nov 18 07:40:41.852</c:v>
                </c:pt>
                <c:pt idx="2522">
                  <c:v>Thu Nov 18 07:41:11.859</c:v>
                </c:pt>
                <c:pt idx="2523">
                  <c:v>Thu Nov 18 07:41:41.864</c:v>
                </c:pt>
                <c:pt idx="2524">
                  <c:v>Thu Nov 18 07:42:11.870</c:v>
                </c:pt>
                <c:pt idx="2525">
                  <c:v>Thu Nov 18 07:42:41.876</c:v>
                </c:pt>
                <c:pt idx="2526">
                  <c:v>Thu Nov 18 07:43:11.882</c:v>
                </c:pt>
                <c:pt idx="2527">
                  <c:v>Thu Nov 18 07:43:41.889</c:v>
                </c:pt>
                <c:pt idx="2528">
                  <c:v>Thu Nov 18 07:44:11.894</c:v>
                </c:pt>
                <c:pt idx="2529">
                  <c:v>Thu Nov 18 07:44:41.900</c:v>
                </c:pt>
                <c:pt idx="2530">
                  <c:v>Thu Nov 18 07:45:11.906</c:v>
                </c:pt>
                <c:pt idx="2531">
                  <c:v>Thu Nov 18 07:45:41.911</c:v>
                </c:pt>
                <c:pt idx="2532">
                  <c:v>Thu Nov 18 07:46:11.918</c:v>
                </c:pt>
                <c:pt idx="2533">
                  <c:v>Thu Nov 18 07:46:41.925</c:v>
                </c:pt>
                <c:pt idx="2534">
                  <c:v>Thu Nov 18 07:47:11.931</c:v>
                </c:pt>
                <c:pt idx="2535">
                  <c:v>Thu Nov 18 07:47:41.937</c:v>
                </c:pt>
                <c:pt idx="2536">
                  <c:v>Thu Nov 18 07:48:11.943</c:v>
                </c:pt>
                <c:pt idx="2537">
                  <c:v>Thu Nov 18 07:48:41.950</c:v>
                </c:pt>
                <c:pt idx="2538">
                  <c:v>Thu Nov 18 07:49:11.956</c:v>
                </c:pt>
                <c:pt idx="2539">
                  <c:v>Thu Nov 18 07:49:41.962</c:v>
                </c:pt>
                <c:pt idx="2540">
                  <c:v>Thu Nov 18 07:50:11.968</c:v>
                </c:pt>
                <c:pt idx="2541">
                  <c:v>Thu Nov 18 07:50:41.974</c:v>
                </c:pt>
                <c:pt idx="2542">
                  <c:v>Thu Nov 18 07:51:11.979</c:v>
                </c:pt>
                <c:pt idx="2543">
                  <c:v>Thu Nov 18 07:51:41.985</c:v>
                </c:pt>
                <c:pt idx="2544">
                  <c:v>Thu Nov 18 07:52:11.991</c:v>
                </c:pt>
                <c:pt idx="2545">
                  <c:v>Thu Nov 18 07:52:41.997</c:v>
                </c:pt>
                <c:pt idx="2546">
                  <c:v>Thu Nov 18 07:53:12.003</c:v>
                </c:pt>
                <c:pt idx="2547">
                  <c:v>Thu Nov 18 07:53:42.009</c:v>
                </c:pt>
                <c:pt idx="2548">
                  <c:v>Thu Nov 18 07:54:12.015</c:v>
                </c:pt>
                <c:pt idx="2549">
                  <c:v>Thu Nov 18 07:54:42.021</c:v>
                </c:pt>
                <c:pt idx="2550">
                  <c:v>Thu Nov 18 07:55:12.027</c:v>
                </c:pt>
                <c:pt idx="2551">
                  <c:v>Thu Nov 18 07:55:42.033</c:v>
                </c:pt>
                <c:pt idx="2552">
                  <c:v>Thu Nov 18 07:56:12.039</c:v>
                </c:pt>
                <c:pt idx="2553">
                  <c:v>Thu Nov 18 07:56:42.045</c:v>
                </c:pt>
                <c:pt idx="2554">
                  <c:v>Thu Nov 18 07:57:12.050</c:v>
                </c:pt>
                <c:pt idx="2555">
                  <c:v>Thu Nov 18 07:57:42.056</c:v>
                </c:pt>
                <c:pt idx="2556">
                  <c:v>Thu Nov 18 07:58:12.062</c:v>
                </c:pt>
                <c:pt idx="2557">
                  <c:v>Thu Nov 18 07:58:42.069</c:v>
                </c:pt>
                <c:pt idx="2558">
                  <c:v>Thu Nov 18 07:59:12.076</c:v>
                </c:pt>
                <c:pt idx="2559">
                  <c:v>Thu Nov 18 07:59:42.082</c:v>
                </c:pt>
                <c:pt idx="2560">
                  <c:v>Thu Nov 18 08:00:12.089</c:v>
                </c:pt>
                <c:pt idx="2561">
                  <c:v>Thu Nov 18 08:00:42.094</c:v>
                </c:pt>
                <c:pt idx="2562">
                  <c:v>Thu Nov 18 08:01:12.099</c:v>
                </c:pt>
                <c:pt idx="2563">
                  <c:v>Thu Nov 18 08:01:42.105</c:v>
                </c:pt>
                <c:pt idx="2564">
                  <c:v>Thu Nov 18 08:02:12.110</c:v>
                </c:pt>
                <c:pt idx="2565">
                  <c:v>Thu Nov 18 08:02:42.116</c:v>
                </c:pt>
                <c:pt idx="2566">
                  <c:v>Thu Nov 18 08:03:12.122</c:v>
                </c:pt>
                <c:pt idx="2567">
                  <c:v>Thu Nov 18 08:03:42.128</c:v>
                </c:pt>
                <c:pt idx="2568">
                  <c:v>Thu Nov 18 08:04:12.134</c:v>
                </c:pt>
                <c:pt idx="2569">
                  <c:v>Thu Nov 18 08:04:42.140</c:v>
                </c:pt>
                <c:pt idx="2570">
                  <c:v>Thu Nov 18 08:05:12.146</c:v>
                </c:pt>
                <c:pt idx="2571">
                  <c:v>Thu Nov 18 08:05:42.152</c:v>
                </c:pt>
                <c:pt idx="2572">
                  <c:v>Thu Nov 18 08:06:12.158</c:v>
                </c:pt>
                <c:pt idx="2573">
                  <c:v>Thu Nov 18 08:06:42.163</c:v>
                </c:pt>
                <c:pt idx="2574">
                  <c:v>Thu Nov 18 08:07:12.168</c:v>
                </c:pt>
                <c:pt idx="2575">
                  <c:v>Thu Nov 18 08:07:42.174</c:v>
                </c:pt>
                <c:pt idx="2576">
                  <c:v>Thu Nov 18 08:08:12.180</c:v>
                </c:pt>
                <c:pt idx="2577">
                  <c:v>Thu Nov 18 08:08:42.186</c:v>
                </c:pt>
                <c:pt idx="2578">
                  <c:v>Thu Nov 18 08:09:12.193</c:v>
                </c:pt>
                <c:pt idx="2579">
                  <c:v>Thu Nov 18 08:09:42.203</c:v>
                </c:pt>
                <c:pt idx="2580">
                  <c:v>Thu Nov 18 08:10:12.209</c:v>
                </c:pt>
                <c:pt idx="2581">
                  <c:v>Thu Nov 18 08:10:42.215</c:v>
                </c:pt>
                <c:pt idx="2582">
                  <c:v>Thu Nov 18 08:11:12.221</c:v>
                </c:pt>
                <c:pt idx="2583">
                  <c:v>Thu Nov 18 08:11:42.227</c:v>
                </c:pt>
                <c:pt idx="2584">
                  <c:v>Thu Nov 18 08:12:12.233</c:v>
                </c:pt>
                <c:pt idx="2585">
                  <c:v>Thu Nov 18 08:12:42.238</c:v>
                </c:pt>
                <c:pt idx="2586">
                  <c:v>Thu Nov 18 08:13:12.244</c:v>
                </c:pt>
                <c:pt idx="2587">
                  <c:v>Thu Nov 18 08:13:42.250</c:v>
                </c:pt>
                <c:pt idx="2588">
                  <c:v>Thu Nov 18 08:14:12.256</c:v>
                </c:pt>
                <c:pt idx="2589">
                  <c:v>Thu Nov 18 08:14:42.262</c:v>
                </c:pt>
                <c:pt idx="2590">
                  <c:v>Thu Nov 18 08:15:12.268</c:v>
                </c:pt>
                <c:pt idx="2591">
                  <c:v>Thu Nov 18 08:15:42.273</c:v>
                </c:pt>
                <c:pt idx="2592">
                  <c:v>Thu Nov 18 08:16:12.279</c:v>
                </c:pt>
                <c:pt idx="2593">
                  <c:v>Thu Nov 18 08:16:42.285</c:v>
                </c:pt>
                <c:pt idx="2594">
                  <c:v>Thu Nov 18 08:17:12.291</c:v>
                </c:pt>
                <c:pt idx="2595">
                  <c:v>Thu Nov 18 08:17:42.297</c:v>
                </c:pt>
                <c:pt idx="2596">
                  <c:v>Thu Nov 18 08:18:12.302</c:v>
                </c:pt>
                <c:pt idx="2597">
                  <c:v>Thu Nov 18 08:18:42.308</c:v>
                </c:pt>
                <c:pt idx="2598">
                  <c:v>Thu Nov 18 08:19:12.315</c:v>
                </c:pt>
                <c:pt idx="2599">
                  <c:v>Thu Nov 18 08:19:42.321</c:v>
                </c:pt>
                <c:pt idx="2600">
                  <c:v>Thu Nov 18 08:20:12.328</c:v>
                </c:pt>
                <c:pt idx="2601">
                  <c:v>Thu Nov 18 08:20:42.332</c:v>
                </c:pt>
                <c:pt idx="2602">
                  <c:v>Thu Nov 18 08:21:12.338</c:v>
                </c:pt>
                <c:pt idx="2603">
                  <c:v>Thu Nov 18 08:21:42.344</c:v>
                </c:pt>
                <c:pt idx="2604">
                  <c:v>Thu Nov 18 08:22:12.350</c:v>
                </c:pt>
                <c:pt idx="2605">
                  <c:v>Thu Nov 18 08:22:42.356</c:v>
                </c:pt>
                <c:pt idx="2606">
                  <c:v>Thu Nov 18 08:23:12.365</c:v>
                </c:pt>
                <c:pt idx="2607">
                  <c:v>Thu Nov 18 08:23:42.370</c:v>
                </c:pt>
                <c:pt idx="2608">
                  <c:v>Thu Nov 18 08:24:12.376</c:v>
                </c:pt>
                <c:pt idx="2609">
                  <c:v>Thu Nov 18 08:24:42.382</c:v>
                </c:pt>
                <c:pt idx="2610">
                  <c:v>Thu Nov 18 08:25:12.389</c:v>
                </c:pt>
                <c:pt idx="2611">
                  <c:v>Thu Nov 18 08:25:42.395</c:v>
                </c:pt>
                <c:pt idx="2612">
                  <c:v>Thu Nov 18 08:26:12.400</c:v>
                </c:pt>
                <c:pt idx="2613">
                  <c:v>Thu Nov 18 08:26:42.406</c:v>
                </c:pt>
                <c:pt idx="2614">
                  <c:v>Thu Nov 18 08:27:12.412</c:v>
                </c:pt>
                <c:pt idx="2615">
                  <c:v>Thu Nov 18 08:27:42.418</c:v>
                </c:pt>
                <c:pt idx="2616">
                  <c:v>Thu Nov 18 08:28:12.424</c:v>
                </c:pt>
                <c:pt idx="2617">
                  <c:v>Thu Nov 18 08:28:42.428</c:v>
                </c:pt>
                <c:pt idx="2618">
                  <c:v>Thu Nov 18 08:29:12.434</c:v>
                </c:pt>
                <c:pt idx="2619">
                  <c:v>Thu Nov 18 08:29:42.440</c:v>
                </c:pt>
                <c:pt idx="2620">
                  <c:v>Thu Nov 18 08:30:12.447</c:v>
                </c:pt>
                <c:pt idx="2621">
                  <c:v>Thu Nov 18 08:30:42.453</c:v>
                </c:pt>
                <c:pt idx="2622">
                  <c:v>Thu Nov 18 08:31:12.458</c:v>
                </c:pt>
                <c:pt idx="2623">
                  <c:v>Thu Nov 18 08:31:42.464</c:v>
                </c:pt>
                <c:pt idx="2624">
                  <c:v>Thu Nov 18 08:32:12.470</c:v>
                </c:pt>
                <c:pt idx="2625">
                  <c:v>Thu Nov 18 08:32:42.476</c:v>
                </c:pt>
                <c:pt idx="2626">
                  <c:v>Thu Nov 18 08:33:12.482</c:v>
                </c:pt>
                <c:pt idx="2627">
                  <c:v>Thu Nov 18 08:33:42.488</c:v>
                </c:pt>
                <c:pt idx="2628">
                  <c:v>Thu Nov 18 08:34:12.493</c:v>
                </c:pt>
                <c:pt idx="2629">
                  <c:v>Thu Nov 18 08:34:42.500</c:v>
                </c:pt>
                <c:pt idx="2630">
                  <c:v>Thu Nov 18 08:35:12.506</c:v>
                </c:pt>
                <c:pt idx="2631">
                  <c:v>Thu Nov 18 08:35:42.512</c:v>
                </c:pt>
                <c:pt idx="2632">
                  <c:v>Thu Nov 18 08:36:12.518</c:v>
                </c:pt>
                <c:pt idx="2633">
                  <c:v>Thu Nov 18 08:36:42.524</c:v>
                </c:pt>
                <c:pt idx="2634">
                  <c:v>Thu Nov 18 08:37:12.530</c:v>
                </c:pt>
                <c:pt idx="2635">
                  <c:v>Thu Nov 18 08:37:42.536</c:v>
                </c:pt>
                <c:pt idx="2636">
                  <c:v>Thu Nov 18 08:38:12.542</c:v>
                </c:pt>
                <c:pt idx="2637">
                  <c:v>Thu Nov 18 08:38:42.549</c:v>
                </c:pt>
                <c:pt idx="2638">
                  <c:v>Thu Nov 18 08:39:12.555</c:v>
                </c:pt>
                <c:pt idx="2639">
                  <c:v>Thu Nov 18 08:39:42.561</c:v>
                </c:pt>
                <c:pt idx="2640">
                  <c:v>Thu Nov 18 08:40:12.567</c:v>
                </c:pt>
                <c:pt idx="2641">
                  <c:v>Thu Nov 18 08:40:42.574</c:v>
                </c:pt>
                <c:pt idx="2642">
                  <c:v>Thu Nov 18 08:41:12.580</c:v>
                </c:pt>
                <c:pt idx="2643">
                  <c:v>Thu Nov 18 08:41:42.587</c:v>
                </c:pt>
                <c:pt idx="2644">
                  <c:v>Thu Nov 18 08:42:12.593</c:v>
                </c:pt>
                <c:pt idx="2645">
                  <c:v>Thu Nov 18 08:42:42.599</c:v>
                </c:pt>
                <c:pt idx="2646">
                  <c:v>Thu Nov 18 08:43:12.605</c:v>
                </c:pt>
                <c:pt idx="2647">
                  <c:v>Thu Nov 18 08:43:42.611</c:v>
                </c:pt>
                <c:pt idx="2648">
                  <c:v>Thu Nov 18 08:44:12.617</c:v>
                </c:pt>
                <c:pt idx="2649">
                  <c:v>Thu Nov 18 08:44:42.622</c:v>
                </c:pt>
                <c:pt idx="2650">
                  <c:v>Thu Nov 18 08:45:12.627</c:v>
                </c:pt>
                <c:pt idx="2651">
                  <c:v>Thu Nov 18 08:45:42.633</c:v>
                </c:pt>
                <c:pt idx="2652">
                  <c:v>Thu Nov 18 08:46:12.646</c:v>
                </c:pt>
                <c:pt idx="2653">
                  <c:v>Thu Nov 18 08:46:42.653</c:v>
                </c:pt>
                <c:pt idx="2654">
                  <c:v>Thu Nov 18 08:47:12.659</c:v>
                </c:pt>
                <c:pt idx="2655">
                  <c:v>Thu Nov 18 08:47:42.665</c:v>
                </c:pt>
                <c:pt idx="2656">
                  <c:v>Thu Nov 18 08:48:12.671</c:v>
                </c:pt>
                <c:pt idx="2657">
                  <c:v>Thu Nov 18 08:48:42.677</c:v>
                </c:pt>
                <c:pt idx="2658">
                  <c:v>Thu Nov 18 08:49:12.683</c:v>
                </c:pt>
                <c:pt idx="2659">
                  <c:v>Thu Nov 18 08:49:42.689</c:v>
                </c:pt>
                <c:pt idx="2660">
                  <c:v>Thu Nov 18 08:50:12.694</c:v>
                </c:pt>
                <c:pt idx="2661">
                  <c:v>Thu Nov 18 08:50:42.700</c:v>
                </c:pt>
                <c:pt idx="2662">
                  <c:v>Thu Nov 18 08:51:12.706</c:v>
                </c:pt>
                <c:pt idx="2663">
                  <c:v>Thu Nov 18 08:51:42.712</c:v>
                </c:pt>
                <c:pt idx="2664">
                  <c:v>Thu Nov 18 08:52:12.719</c:v>
                </c:pt>
                <c:pt idx="2665">
                  <c:v>Thu Nov 18 08:52:42.725</c:v>
                </c:pt>
                <c:pt idx="2666">
                  <c:v>Thu Nov 18 08:53:12.731</c:v>
                </c:pt>
                <c:pt idx="2667">
                  <c:v>Thu Nov 18 08:53:42.737</c:v>
                </c:pt>
                <c:pt idx="2668">
                  <c:v>Thu Nov 18 08:54:12.743</c:v>
                </c:pt>
                <c:pt idx="2669">
                  <c:v>Thu Nov 18 08:54:42.749</c:v>
                </c:pt>
                <c:pt idx="2670">
                  <c:v>Thu Nov 18 08:55:12.754</c:v>
                </c:pt>
                <c:pt idx="2671">
                  <c:v>Thu Nov 18 08:55:42.759</c:v>
                </c:pt>
                <c:pt idx="2672">
                  <c:v>Thu Nov 18 08:56:12.766</c:v>
                </c:pt>
                <c:pt idx="2673">
                  <c:v>Thu Nov 18 08:56:42.772</c:v>
                </c:pt>
                <c:pt idx="2674">
                  <c:v>Thu Nov 18 08:57:12.778</c:v>
                </c:pt>
                <c:pt idx="2675">
                  <c:v>Thu Nov 18 08:57:42.784</c:v>
                </c:pt>
                <c:pt idx="2676">
                  <c:v>Thu Nov 18 08:58:12.790</c:v>
                </c:pt>
                <c:pt idx="2677">
                  <c:v>Thu Nov 18 08:58:42.796</c:v>
                </c:pt>
                <c:pt idx="2678">
                  <c:v>Thu Nov 18 08:59:12.802</c:v>
                </c:pt>
                <c:pt idx="2679">
                  <c:v>Thu Nov 18 08:59:42.808</c:v>
                </c:pt>
                <c:pt idx="2680">
                  <c:v>Thu Nov 18 09:00:12.814</c:v>
                </c:pt>
                <c:pt idx="2681">
                  <c:v>Thu Nov 18 09:00:42.819</c:v>
                </c:pt>
                <c:pt idx="2682">
                  <c:v>Thu Nov 18 09:01:12.824</c:v>
                </c:pt>
                <c:pt idx="2683">
                  <c:v>Thu Nov 18 09:01:42.831</c:v>
                </c:pt>
                <c:pt idx="2684">
                  <c:v>Thu Nov 18 09:02:12.837</c:v>
                </c:pt>
                <c:pt idx="2685">
                  <c:v>Thu Nov 18 09:02:42.844</c:v>
                </c:pt>
                <c:pt idx="2686">
                  <c:v>Thu Nov 18 09:03:12.851</c:v>
                </c:pt>
                <c:pt idx="2687">
                  <c:v>Thu Nov 18 09:03:42.856</c:v>
                </c:pt>
                <c:pt idx="2688">
                  <c:v>Thu Nov 18 09:04:12.862</c:v>
                </c:pt>
                <c:pt idx="2689">
                  <c:v>Thu Nov 18 09:04:42.868</c:v>
                </c:pt>
                <c:pt idx="2690">
                  <c:v>Thu Nov 18 09:05:12.874</c:v>
                </c:pt>
                <c:pt idx="2691">
                  <c:v>Thu Nov 18 09:05:42.881</c:v>
                </c:pt>
                <c:pt idx="2692">
                  <c:v>Thu Nov 18 09:06:12.887</c:v>
                </c:pt>
                <c:pt idx="2693">
                  <c:v>Thu Nov 18 09:06:42.892</c:v>
                </c:pt>
                <c:pt idx="2694">
                  <c:v>Thu Nov 18 09:07:12.898</c:v>
                </c:pt>
                <c:pt idx="2695">
                  <c:v>Thu Nov 18 09:07:42.905</c:v>
                </c:pt>
                <c:pt idx="2696">
                  <c:v>Thu Nov 18 09:08:12.912</c:v>
                </c:pt>
                <c:pt idx="2697">
                  <c:v>Thu Nov 18 09:08:42.919</c:v>
                </c:pt>
                <c:pt idx="2698">
                  <c:v>Thu Nov 18 09:09:12.924</c:v>
                </c:pt>
                <c:pt idx="2699">
                  <c:v>Thu Nov 18 09:09:42.929</c:v>
                </c:pt>
                <c:pt idx="2700">
                  <c:v>Thu Nov 18 09:10:12.935</c:v>
                </c:pt>
                <c:pt idx="2701">
                  <c:v>Thu Nov 18 09:10:42.941</c:v>
                </c:pt>
                <c:pt idx="2702">
                  <c:v>Thu Nov 18 09:11:12.947</c:v>
                </c:pt>
                <c:pt idx="2703">
                  <c:v>Thu Nov 18 09:11:42.953</c:v>
                </c:pt>
                <c:pt idx="2704">
                  <c:v>Thu Nov 18 09:12:12.959</c:v>
                </c:pt>
                <c:pt idx="2705">
                  <c:v>Thu Nov 18 09:12:42.966</c:v>
                </c:pt>
                <c:pt idx="2706">
                  <c:v>Thu Nov 18 09:13:12.972</c:v>
                </c:pt>
                <c:pt idx="2707">
                  <c:v>Thu Nov 18 09:13:42.979</c:v>
                </c:pt>
                <c:pt idx="2708">
                  <c:v>Thu Nov 18 09:14:12.986</c:v>
                </c:pt>
                <c:pt idx="2709">
                  <c:v>Thu Nov 18 09:14:42.991</c:v>
                </c:pt>
                <c:pt idx="2710">
                  <c:v>Thu Nov 18 09:15:12.997</c:v>
                </c:pt>
                <c:pt idx="2711">
                  <c:v>Thu Nov 18 09:15:43.003</c:v>
                </c:pt>
                <c:pt idx="2712">
                  <c:v>Thu Nov 18 09:16:13.009</c:v>
                </c:pt>
                <c:pt idx="2713">
                  <c:v>Thu Nov 18 09:16:43.015</c:v>
                </c:pt>
                <c:pt idx="2714">
                  <c:v>Thu Nov 18 09:17:13.020</c:v>
                </c:pt>
                <c:pt idx="2715">
                  <c:v>Thu Nov 18 09:17:43.026</c:v>
                </c:pt>
                <c:pt idx="2716">
                  <c:v>Thu Nov 18 09:18:13.032</c:v>
                </c:pt>
                <c:pt idx="2717">
                  <c:v>Thu Nov 18 09:18:43.038</c:v>
                </c:pt>
                <c:pt idx="2718">
                  <c:v>Thu Nov 18 09:19:13.044</c:v>
                </c:pt>
                <c:pt idx="2719">
                  <c:v>Thu Nov 18 09:19:43.051</c:v>
                </c:pt>
                <c:pt idx="2720">
                  <c:v>Thu Nov 18 09:20:13.056</c:v>
                </c:pt>
                <c:pt idx="2721">
                  <c:v>Thu Nov 18 09:20:43.062</c:v>
                </c:pt>
                <c:pt idx="2722">
                  <c:v>Thu Nov 18 09:21:13.068</c:v>
                </c:pt>
                <c:pt idx="2723">
                  <c:v>Thu Nov 18 09:21:43.075</c:v>
                </c:pt>
                <c:pt idx="2724">
                  <c:v>Thu Nov 18 09:22:13.081</c:v>
                </c:pt>
                <c:pt idx="2725">
                  <c:v>Thu Nov 18 09:22:43.086</c:v>
                </c:pt>
                <c:pt idx="2726">
                  <c:v>Thu Nov 18 09:23:13.092</c:v>
                </c:pt>
                <c:pt idx="2727">
                  <c:v>Thu Nov 18 09:23:43.098</c:v>
                </c:pt>
                <c:pt idx="2728">
                  <c:v>Thu Nov 18 09:24:13.104</c:v>
                </c:pt>
                <c:pt idx="2729">
                  <c:v>Thu Nov 18 09:24:43.111</c:v>
                </c:pt>
                <c:pt idx="2730">
                  <c:v>Thu Nov 18 09:25:13.117</c:v>
                </c:pt>
                <c:pt idx="2731">
                  <c:v>Thu Nov 18 09:25:43.122</c:v>
                </c:pt>
                <c:pt idx="2732">
                  <c:v>Thu Nov 18 09:26:13.127</c:v>
                </c:pt>
                <c:pt idx="2733">
                  <c:v>Thu Nov 18 09:26:43.133</c:v>
                </c:pt>
                <c:pt idx="2734">
                  <c:v>Thu Nov 18 09:27:13.139</c:v>
                </c:pt>
                <c:pt idx="2735">
                  <c:v>Thu Nov 18 09:27:43.145</c:v>
                </c:pt>
                <c:pt idx="2736">
                  <c:v>Thu Nov 18 09:28:13.151</c:v>
                </c:pt>
                <c:pt idx="2737">
                  <c:v>Thu Nov 18 09:28:43.157</c:v>
                </c:pt>
                <c:pt idx="2738">
                  <c:v>Thu Nov 18 09:29:13.164</c:v>
                </c:pt>
                <c:pt idx="2739">
                  <c:v>Thu Nov 18 09:29:43.170</c:v>
                </c:pt>
                <c:pt idx="2740">
                  <c:v>Thu Nov 18 09:30:13.176</c:v>
                </c:pt>
                <c:pt idx="2741">
                  <c:v>Thu Nov 18 09:30:43.182</c:v>
                </c:pt>
                <c:pt idx="2742">
                  <c:v>Thu Nov 18 09:31:13.187</c:v>
                </c:pt>
                <c:pt idx="2743">
                  <c:v>Thu Nov 18 09:31:43.193</c:v>
                </c:pt>
                <c:pt idx="2744">
                  <c:v>Thu Nov 18 09:32:13.199</c:v>
                </c:pt>
                <c:pt idx="2745">
                  <c:v>Thu Nov 18 09:32:43.204</c:v>
                </c:pt>
                <c:pt idx="2746">
                  <c:v>Thu Nov 18 09:33:13.210</c:v>
                </c:pt>
                <c:pt idx="2747">
                  <c:v>Thu Nov 18 09:33:43.216</c:v>
                </c:pt>
                <c:pt idx="2748">
                  <c:v>Thu Nov 18 09:34:13.222</c:v>
                </c:pt>
                <c:pt idx="2749">
                  <c:v>Thu Nov 18 09:34:43.228</c:v>
                </c:pt>
                <c:pt idx="2750">
                  <c:v>Thu Nov 18 09:35:13.234</c:v>
                </c:pt>
                <c:pt idx="2751">
                  <c:v>Thu Nov 18 09:35:43.240</c:v>
                </c:pt>
                <c:pt idx="2752">
                  <c:v>Thu Nov 18 09:36:13.246</c:v>
                </c:pt>
                <c:pt idx="2753">
                  <c:v>Thu Nov 18 09:36:43.251</c:v>
                </c:pt>
                <c:pt idx="2754">
                  <c:v>Thu Nov 18 09:37:13.257</c:v>
                </c:pt>
                <c:pt idx="2755">
                  <c:v>Thu Nov 18 09:37:43.263</c:v>
                </c:pt>
                <c:pt idx="2756">
                  <c:v>Thu Nov 18 09:38:13.268</c:v>
                </c:pt>
                <c:pt idx="2757">
                  <c:v>Thu Nov 18 09:38:43.274</c:v>
                </c:pt>
                <c:pt idx="2758">
                  <c:v>Thu Nov 18 09:39:13.280</c:v>
                </c:pt>
                <c:pt idx="2759">
                  <c:v>Thu Nov 18 09:39:43.286</c:v>
                </c:pt>
                <c:pt idx="2760">
                  <c:v>Thu Nov 18 09:40:13.292</c:v>
                </c:pt>
                <c:pt idx="2761">
                  <c:v>Thu Nov 18 09:40:43.298</c:v>
                </c:pt>
                <c:pt idx="2762">
                  <c:v>Thu Nov 18 09:41:13.304</c:v>
                </c:pt>
                <c:pt idx="2763">
                  <c:v>Thu Nov 18 09:41:43.310</c:v>
                </c:pt>
                <c:pt idx="2764">
                  <c:v>Thu Nov 18 09:42:13.315</c:v>
                </c:pt>
                <c:pt idx="2765">
                  <c:v>Thu Nov 18 09:42:43.321</c:v>
                </c:pt>
                <c:pt idx="2766">
                  <c:v>Thu Nov 18 09:43:13.326</c:v>
                </c:pt>
                <c:pt idx="2767">
                  <c:v>Thu Nov 18 09:43:43.332</c:v>
                </c:pt>
                <c:pt idx="2768">
                  <c:v>Thu Nov 18 09:44:13.337</c:v>
                </c:pt>
                <c:pt idx="2769">
                  <c:v>Thu Nov 18 09:44:43.343</c:v>
                </c:pt>
                <c:pt idx="2770">
                  <c:v>Thu Nov 18 09:45:13.349</c:v>
                </c:pt>
                <c:pt idx="2771">
                  <c:v>Thu Nov 18 09:45:43.355</c:v>
                </c:pt>
                <c:pt idx="2772">
                  <c:v>Thu Nov 18 09:46:13.361</c:v>
                </c:pt>
                <c:pt idx="2773">
                  <c:v>Thu Nov 18 09:46:43.367</c:v>
                </c:pt>
                <c:pt idx="2774">
                  <c:v>Thu Nov 18 09:47:13.374</c:v>
                </c:pt>
                <c:pt idx="2775">
                  <c:v>Thu Nov 18 09:47:43.379</c:v>
                </c:pt>
                <c:pt idx="2776">
                  <c:v>Thu Nov 18 09:48:13.384</c:v>
                </c:pt>
                <c:pt idx="2777">
                  <c:v>Thu Nov 18 09:48:43.390</c:v>
                </c:pt>
                <c:pt idx="2778">
                  <c:v>Thu Nov 18 09:49:13.395</c:v>
                </c:pt>
                <c:pt idx="2779">
                  <c:v>Thu Nov 18 09:49:43.401</c:v>
                </c:pt>
                <c:pt idx="2780">
                  <c:v>Thu Nov 18 09:50:13.408</c:v>
                </c:pt>
                <c:pt idx="2781">
                  <c:v>Thu Nov 18 09:50:43.413</c:v>
                </c:pt>
                <c:pt idx="2782">
                  <c:v>Thu Nov 18 09:51:13.419</c:v>
                </c:pt>
                <c:pt idx="2783">
                  <c:v>Thu Nov 18 09:51:43.425</c:v>
                </c:pt>
                <c:pt idx="2784">
                  <c:v>Thu Nov 18 09:52:13.432</c:v>
                </c:pt>
                <c:pt idx="2785">
                  <c:v>Thu Nov 18 09:52:43.438</c:v>
                </c:pt>
                <c:pt idx="2786">
                  <c:v>Thu Nov 18 09:53:13.444</c:v>
                </c:pt>
                <c:pt idx="2787">
                  <c:v>Thu Nov 18 09:53:43.451</c:v>
                </c:pt>
                <c:pt idx="2788">
                  <c:v>Thu Nov 18 09:54:13.457</c:v>
                </c:pt>
                <c:pt idx="2789">
                  <c:v>Thu Nov 18 09:54:43.462</c:v>
                </c:pt>
                <c:pt idx="2790">
                  <c:v>Thu Nov 18 09:55:13.469</c:v>
                </c:pt>
                <c:pt idx="2791">
                  <c:v>Thu Nov 18 09:55:43.476</c:v>
                </c:pt>
                <c:pt idx="2792">
                  <c:v>Thu Nov 18 09:56:13.482</c:v>
                </c:pt>
                <c:pt idx="2793">
                  <c:v>Thu Nov 18 09:56:43.488</c:v>
                </c:pt>
                <c:pt idx="2794">
                  <c:v>Thu Nov 18 09:57:13.494</c:v>
                </c:pt>
                <c:pt idx="2795">
                  <c:v>Thu Nov 18 09:57:43.500</c:v>
                </c:pt>
                <c:pt idx="2796">
                  <c:v>Thu Nov 18 09:58:13.506</c:v>
                </c:pt>
                <c:pt idx="2797">
                  <c:v>Thu Nov 18 09:58:43.513</c:v>
                </c:pt>
                <c:pt idx="2798">
                  <c:v>Thu Nov 18 09:59:13.519</c:v>
                </c:pt>
                <c:pt idx="2799">
                  <c:v>Thu Nov 18 09:59:43.525</c:v>
                </c:pt>
                <c:pt idx="2800">
                  <c:v>Thu Nov 18 10:00:13.530</c:v>
                </c:pt>
                <c:pt idx="2801">
                  <c:v>Thu Nov 18 10:00:43.537</c:v>
                </c:pt>
                <c:pt idx="2802">
                  <c:v>Thu Nov 18 10:01:13.544</c:v>
                </c:pt>
                <c:pt idx="2803">
                  <c:v>Thu Nov 18 10:01:43.551</c:v>
                </c:pt>
                <c:pt idx="2804">
                  <c:v>Thu Nov 18 10:02:13.556</c:v>
                </c:pt>
                <c:pt idx="2805">
                  <c:v>Thu Nov 18 10:02:43.562</c:v>
                </c:pt>
                <c:pt idx="2806">
                  <c:v>Thu Nov 18 10:03:13.568</c:v>
                </c:pt>
                <c:pt idx="2807">
                  <c:v>Thu Nov 18 10:03:43.574</c:v>
                </c:pt>
                <c:pt idx="2808">
                  <c:v>Thu Nov 18 10:04:13.581</c:v>
                </c:pt>
                <c:pt idx="2809">
                  <c:v>Thu Nov 18 10:04:43.588</c:v>
                </c:pt>
                <c:pt idx="2810">
                  <c:v>Thu Nov 18 10:05:13.592</c:v>
                </c:pt>
                <c:pt idx="2811">
                  <c:v>Thu Nov 18 10:05:43.597</c:v>
                </c:pt>
                <c:pt idx="2812">
                  <c:v>Thu Nov 18 10:06:13.603</c:v>
                </c:pt>
                <c:pt idx="2813">
                  <c:v>Thu Nov 18 10:06:43.609</c:v>
                </c:pt>
                <c:pt idx="2814">
                  <c:v>Thu Nov 18 10:07:13.615</c:v>
                </c:pt>
                <c:pt idx="2815">
                  <c:v>Thu Nov 18 10:07:43.622</c:v>
                </c:pt>
                <c:pt idx="2816">
                  <c:v>Thu Nov 18 10:08:13.627</c:v>
                </c:pt>
                <c:pt idx="2817">
                  <c:v>Thu Nov 18 10:08:43.633</c:v>
                </c:pt>
                <c:pt idx="2818">
                  <c:v>Thu Nov 18 10:09:13.639</c:v>
                </c:pt>
                <c:pt idx="2819">
                  <c:v>Thu Nov 18 10:09:43.651</c:v>
                </c:pt>
                <c:pt idx="2820">
                  <c:v>Thu Nov 18 10:10:13.657</c:v>
                </c:pt>
                <c:pt idx="2821">
                  <c:v>Thu Nov 18 10:10:43.663</c:v>
                </c:pt>
                <c:pt idx="2822">
                  <c:v>Thu Nov 18 10:11:13.667</c:v>
                </c:pt>
                <c:pt idx="2823">
                  <c:v>Thu Nov 18 10:11:43.673</c:v>
                </c:pt>
                <c:pt idx="2824">
                  <c:v>Thu Nov 18 10:12:13.679</c:v>
                </c:pt>
                <c:pt idx="2825">
                  <c:v>Thu Nov 18 10:12:43.685</c:v>
                </c:pt>
                <c:pt idx="2826">
                  <c:v>Thu Nov 18 10:13:13.691</c:v>
                </c:pt>
                <c:pt idx="2827">
                  <c:v>Thu Nov 18 10:13:43.698</c:v>
                </c:pt>
                <c:pt idx="2828">
                  <c:v>Thu Nov 18 10:14:13.703</c:v>
                </c:pt>
                <c:pt idx="2829">
                  <c:v>Thu Nov 18 10:14:43.709</c:v>
                </c:pt>
                <c:pt idx="2830">
                  <c:v>Thu Nov 18 10:15:13.715</c:v>
                </c:pt>
                <c:pt idx="2831">
                  <c:v>Thu Nov 18 10:15:43.720</c:v>
                </c:pt>
                <c:pt idx="2832">
                  <c:v>Thu Nov 18 10:16:13.726</c:v>
                </c:pt>
                <c:pt idx="2833">
                  <c:v>Thu Nov 18 10:16:43.733</c:v>
                </c:pt>
                <c:pt idx="2834">
                  <c:v>Thu Nov 18 10:17:13.739</c:v>
                </c:pt>
                <c:pt idx="2835">
                  <c:v>Thu Nov 18 10:17:43.745</c:v>
                </c:pt>
                <c:pt idx="2836">
                  <c:v>Thu Nov 18 10:18:13.751</c:v>
                </c:pt>
                <c:pt idx="2837">
                  <c:v>Thu Nov 18 10:18:43.757</c:v>
                </c:pt>
                <c:pt idx="2838">
                  <c:v>Thu Nov 18 10:19:13.763</c:v>
                </c:pt>
                <c:pt idx="2839">
                  <c:v>Thu Nov 18 10:19:43.770</c:v>
                </c:pt>
                <c:pt idx="2840">
                  <c:v>Thu Nov 18 10:20:13.775</c:v>
                </c:pt>
                <c:pt idx="2841">
                  <c:v>Thu Nov 18 10:20:43.781</c:v>
                </c:pt>
                <c:pt idx="2842">
                  <c:v>Thu Nov 18 10:21:13.786</c:v>
                </c:pt>
                <c:pt idx="2843">
                  <c:v>Thu Nov 18 10:21:43.792</c:v>
                </c:pt>
                <c:pt idx="2844">
                  <c:v>Thu Nov 18 10:22:13.799</c:v>
                </c:pt>
                <c:pt idx="2845">
                  <c:v>Thu Nov 18 10:22:43.805</c:v>
                </c:pt>
                <c:pt idx="2846">
                  <c:v>Thu Nov 18 10:23:13.810</c:v>
                </c:pt>
                <c:pt idx="2847">
                  <c:v>Thu Nov 18 10:23:43.816</c:v>
                </c:pt>
                <c:pt idx="2848">
                  <c:v>Thu Nov 18 10:24:13.822</c:v>
                </c:pt>
                <c:pt idx="2849">
                  <c:v>Thu Nov 18 10:24:43.829</c:v>
                </c:pt>
                <c:pt idx="2850">
                  <c:v>Thu Nov 18 10:25:13.835</c:v>
                </c:pt>
                <c:pt idx="2851">
                  <c:v>Thu Nov 18 10:25:43.841</c:v>
                </c:pt>
                <c:pt idx="2852">
                  <c:v>Thu Nov 18 10:26:13.846</c:v>
                </c:pt>
                <c:pt idx="2853">
                  <c:v>Thu Nov 18 10:26:43.851</c:v>
                </c:pt>
                <c:pt idx="2854">
                  <c:v>Thu Nov 18 10:27:13.856</c:v>
                </c:pt>
                <c:pt idx="2855">
                  <c:v>Thu Nov 18 10:27:43.862</c:v>
                </c:pt>
                <c:pt idx="2856">
                  <c:v>Thu Nov 18 10:28:13.869</c:v>
                </c:pt>
                <c:pt idx="2857">
                  <c:v>Thu Nov 18 10:28:43.875</c:v>
                </c:pt>
                <c:pt idx="2858">
                  <c:v>Thu Nov 18 10:29:13.880</c:v>
                </c:pt>
                <c:pt idx="2859">
                  <c:v>Thu Nov 18 10:29:43.886</c:v>
                </c:pt>
                <c:pt idx="2860">
                  <c:v>Thu Nov 18 10:30:13.892</c:v>
                </c:pt>
                <c:pt idx="2861">
                  <c:v>Thu Nov 18 10:30:43.898</c:v>
                </c:pt>
                <c:pt idx="2862">
                  <c:v>Thu Nov 18 10:31:13.904</c:v>
                </c:pt>
                <c:pt idx="2863">
                  <c:v>Thu Nov 18 10:31:43.910</c:v>
                </c:pt>
                <c:pt idx="2864">
                  <c:v>Thu Nov 18 10:32:13.914</c:v>
                </c:pt>
                <c:pt idx="2865">
                  <c:v>Thu Nov 18 10:32:43.919</c:v>
                </c:pt>
                <c:pt idx="2866">
                  <c:v>Thu Nov 18 10:33:13.925</c:v>
                </c:pt>
                <c:pt idx="2867">
                  <c:v>Thu Nov 18 10:33:43.931</c:v>
                </c:pt>
                <c:pt idx="2868">
                  <c:v>Thu Nov 18 10:34:13.938</c:v>
                </c:pt>
                <c:pt idx="2869">
                  <c:v>Thu Nov 18 10:34:43.945</c:v>
                </c:pt>
                <c:pt idx="2870">
                  <c:v>Thu Nov 18 10:35:13.950</c:v>
                </c:pt>
                <c:pt idx="2871">
                  <c:v>Thu Nov 18 10:35:43.956</c:v>
                </c:pt>
                <c:pt idx="2872">
                  <c:v>Thu Nov 18 10:36:13.962</c:v>
                </c:pt>
                <c:pt idx="2873">
                  <c:v>Thu Nov 18 10:36:43.967</c:v>
                </c:pt>
                <c:pt idx="2874">
                  <c:v>Thu Nov 18 10:37:13.972</c:v>
                </c:pt>
                <c:pt idx="2875">
                  <c:v>Thu Nov 18 10:37:43.978</c:v>
                </c:pt>
                <c:pt idx="2876">
                  <c:v>Thu Nov 18 10:38:13.984</c:v>
                </c:pt>
                <c:pt idx="2877">
                  <c:v>Thu Nov 18 10:38:43.990</c:v>
                </c:pt>
                <c:pt idx="2878">
                  <c:v>Thu Nov 18 10:39:13.996</c:v>
                </c:pt>
                <c:pt idx="2879">
                  <c:v>Thu Nov 18 10:39:44.002</c:v>
                </c:pt>
                <c:pt idx="2880">
                  <c:v>Thu Nov 18 10:40:14.008</c:v>
                </c:pt>
                <c:pt idx="2881">
                  <c:v>Thu Nov 18 10:40:44.015</c:v>
                </c:pt>
                <c:pt idx="2882">
                  <c:v>Thu Nov 18 10:41:14.021</c:v>
                </c:pt>
                <c:pt idx="2883">
                  <c:v>Thu Nov 18 10:41:44.027</c:v>
                </c:pt>
                <c:pt idx="2884">
                  <c:v>Thu Nov 18 10:42:14.032</c:v>
                </c:pt>
                <c:pt idx="2885">
                  <c:v>Thu Nov 18 10:42:44.038</c:v>
                </c:pt>
                <c:pt idx="2886">
                  <c:v>Thu Nov 18 10:43:14.044</c:v>
                </c:pt>
                <c:pt idx="2887">
                  <c:v>Thu Nov 18 10:43:44.050</c:v>
                </c:pt>
                <c:pt idx="2888">
                  <c:v>Thu Nov 18 10:44:14.056</c:v>
                </c:pt>
                <c:pt idx="2889">
                  <c:v>Thu Nov 18 10:44:44.062</c:v>
                </c:pt>
                <c:pt idx="2890">
                  <c:v>Thu Nov 18 10:45:14.068</c:v>
                </c:pt>
                <c:pt idx="2891">
                  <c:v>Thu Nov 18 10:45:44.074</c:v>
                </c:pt>
                <c:pt idx="2892">
                  <c:v>Thu Nov 18 10:46:14.080</c:v>
                </c:pt>
                <c:pt idx="2893">
                  <c:v>Thu Nov 18 10:46:44.087</c:v>
                </c:pt>
                <c:pt idx="2894">
                  <c:v>Thu Nov 18 10:47:14.093</c:v>
                </c:pt>
                <c:pt idx="2895">
                  <c:v>Thu Nov 18 10:47:44.099</c:v>
                </c:pt>
                <c:pt idx="2896">
                  <c:v>Thu Nov 18 10:48:14.104</c:v>
                </c:pt>
                <c:pt idx="2897">
                  <c:v>Thu Nov 18 10:48:44.110</c:v>
                </c:pt>
                <c:pt idx="2898">
                  <c:v>Thu Nov 18 10:49:14.116</c:v>
                </c:pt>
                <c:pt idx="2899">
                  <c:v>Thu Nov 18 10:49:44.122</c:v>
                </c:pt>
                <c:pt idx="2900">
                  <c:v>Thu Nov 18 10:50:14.128</c:v>
                </c:pt>
                <c:pt idx="2901">
                  <c:v>Thu Nov 18 10:50:44.134</c:v>
                </c:pt>
                <c:pt idx="2902">
                  <c:v>Thu Nov 18 10:51:14.140</c:v>
                </c:pt>
                <c:pt idx="2903">
                  <c:v>Thu Nov 18 10:51:44.146</c:v>
                </c:pt>
                <c:pt idx="2904">
                  <c:v>Thu Nov 18 10:52:14.153</c:v>
                </c:pt>
                <c:pt idx="2905">
                  <c:v>Thu Nov 18 10:52:44.160</c:v>
                </c:pt>
                <c:pt idx="2906">
                  <c:v>Thu Nov 18 10:53:14.165</c:v>
                </c:pt>
                <c:pt idx="2907">
                  <c:v>Thu Nov 18 10:53:44.170</c:v>
                </c:pt>
                <c:pt idx="2908">
                  <c:v>Thu Nov 18 10:54:14.176</c:v>
                </c:pt>
                <c:pt idx="2909">
                  <c:v>Thu Nov 18 10:54:44.182</c:v>
                </c:pt>
                <c:pt idx="2910">
                  <c:v>Thu Nov 18 10:55:14.188</c:v>
                </c:pt>
                <c:pt idx="2911">
                  <c:v>Thu Nov 18 10:55:44.194</c:v>
                </c:pt>
                <c:pt idx="2912">
                  <c:v>Thu Nov 18 10:56:14.199</c:v>
                </c:pt>
                <c:pt idx="2913">
                  <c:v>Thu Nov 18 10:56:44.205</c:v>
                </c:pt>
                <c:pt idx="2914">
                  <c:v>Thu Nov 18 10:57:14.211</c:v>
                </c:pt>
                <c:pt idx="2915">
                  <c:v>Thu Nov 18 10:57:44.217</c:v>
                </c:pt>
                <c:pt idx="2916">
                  <c:v>Thu Nov 18 10:58:14.224</c:v>
                </c:pt>
                <c:pt idx="2917">
                  <c:v>Thu Nov 18 10:58:44.230</c:v>
                </c:pt>
                <c:pt idx="2918">
                  <c:v>Thu Nov 18 10:59:14.234</c:v>
                </c:pt>
                <c:pt idx="2919">
                  <c:v>Thu Nov 18 10:59:44.240</c:v>
                </c:pt>
                <c:pt idx="2920">
                  <c:v>Thu Nov 18 11:00:14.246</c:v>
                </c:pt>
                <c:pt idx="2921">
                  <c:v>Thu Nov 18 11:00:44.253</c:v>
                </c:pt>
                <c:pt idx="2922">
                  <c:v>Thu Nov 18 11:01:14.260</c:v>
                </c:pt>
                <c:pt idx="2923">
                  <c:v>Thu Nov 18 11:01:44.266</c:v>
                </c:pt>
                <c:pt idx="2924">
                  <c:v>Thu Nov 18 11:02:14.271</c:v>
                </c:pt>
                <c:pt idx="2925">
                  <c:v>Thu Nov 18 11:02:44.277</c:v>
                </c:pt>
                <c:pt idx="2926">
                  <c:v>Thu Nov 18 11:03:14.282</c:v>
                </c:pt>
                <c:pt idx="2927">
                  <c:v>Thu Nov 18 11:03:44.287</c:v>
                </c:pt>
                <c:pt idx="2928">
                  <c:v>Thu Nov 18 11:04:14.293</c:v>
                </c:pt>
                <c:pt idx="2929">
                  <c:v>Thu Nov 18 11:04:44.299</c:v>
                </c:pt>
                <c:pt idx="2930">
                  <c:v>Thu Nov 18 11:05:14.304</c:v>
                </c:pt>
                <c:pt idx="2931">
                  <c:v>Thu Nov 18 11:05:44.310</c:v>
                </c:pt>
                <c:pt idx="2932">
                  <c:v>Thu Nov 18 11:06:14.316</c:v>
                </c:pt>
                <c:pt idx="2933">
                  <c:v>Thu Nov 18 11:06:44.322</c:v>
                </c:pt>
                <c:pt idx="2934">
                  <c:v>Thu Nov 18 11:07:14.329</c:v>
                </c:pt>
                <c:pt idx="2935">
                  <c:v>Thu Nov 18 11:07:44.335</c:v>
                </c:pt>
                <c:pt idx="2936">
                  <c:v>Thu Nov 18 11:08:14.340</c:v>
                </c:pt>
                <c:pt idx="2937">
                  <c:v>Thu Nov 18 11:08:44.346</c:v>
                </c:pt>
                <c:pt idx="2938">
                  <c:v>Thu Nov 18 11:09:14.352</c:v>
                </c:pt>
                <c:pt idx="2939">
                  <c:v>Thu Nov 18 11:09:44.360</c:v>
                </c:pt>
                <c:pt idx="2940">
                  <c:v>Thu Nov 18 11:10:14.364</c:v>
                </c:pt>
                <c:pt idx="2941">
                  <c:v>Thu Nov 18 11:10:44.371</c:v>
                </c:pt>
                <c:pt idx="2942">
                  <c:v>Thu Nov 18 11:11:14.376</c:v>
                </c:pt>
                <c:pt idx="2943">
                  <c:v>Thu Nov 18 11:11:44.382</c:v>
                </c:pt>
                <c:pt idx="2944">
                  <c:v>Thu Nov 18 11:12:14.388</c:v>
                </c:pt>
                <c:pt idx="2945">
                  <c:v>Thu Nov 18 11:12:44.394</c:v>
                </c:pt>
                <c:pt idx="2946">
                  <c:v>Thu Nov 18 11:13:14.401</c:v>
                </c:pt>
                <c:pt idx="2947">
                  <c:v>Thu Nov 18 11:13:44.408</c:v>
                </c:pt>
                <c:pt idx="2948">
                  <c:v>Thu Nov 18 11:14:14.413</c:v>
                </c:pt>
                <c:pt idx="2949">
                  <c:v>Thu Nov 18 11:14:44.419</c:v>
                </c:pt>
                <c:pt idx="2950">
                  <c:v>Thu Nov 18 11:15:14.425</c:v>
                </c:pt>
                <c:pt idx="2951">
                  <c:v>Thu Nov 18 11:15:44.430</c:v>
                </c:pt>
                <c:pt idx="2952">
                  <c:v>Thu Nov 18 11:16:14.437</c:v>
                </c:pt>
                <c:pt idx="2953">
                  <c:v>Thu Nov 18 11:16:44.444</c:v>
                </c:pt>
                <c:pt idx="2954">
                  <c:v>Thu Nov 18 11:17:14.449</c:v>
                </c:pt>
                <c:pt idx="2955">
                  <c:v>Thu Nov 18 11:17:44.455</c:v>
                </c:pt>
                <c:pt idx="2956">
                  <c:v>Thu Nov 18 11:18:14.461</c:v>
                </c:pt>
                <c:pt idx="2957">
                  <c:v>Thu Nov 18 11:18:44.471</c:v>
                </c:pt>
                <c:pt idx="2958">
                  <c:v>Thu Nov 18 11:19:14.477</c:v>
                </c:pt>
                <c:pt idx="2959">
                  <c:v>Thu Nov 18 11:19:44.483</c:v>
                </c:pt>
                <c:pt idx="2960">
                  <c:v>Thu Nov 18 11:20:14.488</c:v>
                </c:pt>
                <c:pt idx="2961">
                  <c:v>Thu Nov 18 11:20:44.494</c:v>
                </c:pt>
                <c:pt idx="2962">
                  <c:v>Thu Nov 18 11:21:14.500</c:v>
                </c:pt>
                <c:pt idx="2963">
                  <c:v>Thu Nov 18 11:21:44.507</c:v>
                </c:pt>
                <c:pt idx="2964">
                  <c:v>Thu Nov 18 11:22:14.514</c:v>
                </c:pt>
                <c:pt idx="2965">
                  <c:v>Thu Nov 18 11:22:44.520</c:v>
                </c:pt>
                <c:pt idx="2966">
                  <c:v>Thu Nov 18 11:23:14.525</c:v>
                </c:pt>
                <c:pt idx="2967">
                  <c:v>Thu Nov 18 11:23:44.531</c:v>
                </c:pt>
                <c:pt idx="2968">
                  <c:v>Thu Nov 18 11:24:14.537</c:v>
                </c:pt>
                <c:pt idx="2969">
                  <c:v>Thu Nov 18 11:24:44.543</c:v>
                </c:pt>
                <c:pt idx="2970">
                  <c:v>Thu Nov 18 11:25:14.549</c:v>
                </c:pt>
                <c:pt idx="2971">
                  <c:v>Thu Nov 18 11:25:44.556</c:v>
                </c:pt>
                <c:pt idx="2972">
                  <c:v>Thu Nov 18 11:26:14.561</c:v>
                </c:pt>
                <c:pt idx="2973">
                  <c:v>Thu Nov 18 11:26:44.567</c:v>
                </c:pt>
                <c:pt idx="2974">
                  <c:v>Thu Nov 18 11:27:14.573</c:v>
                </c:pt>
                <c:pt idx="2975">
                  <c:v>Thu Nov 18 11:27:44.580</c:v>
                </c:pt>
                <c:pt idx="2976">
                  <c:v>Thu Nov 18 11:28:14.587</c:v>
                </c:pt>
                <c:pt idx="2977">
                  <c:v>Thu Nov 18 11:28:44.592</c:v>
                </c:pt>
                <c:pt idx="2978">
                  <c:v>Thu Nov 18 11:29:14.598</c:v>
                </c:pt>
                <c:pt idx="2979">
                  <c:v>Thu Nov 18 11:29:44.604</c:v>
                </c:pt>
                <c:pt idx="2980">
                  <c:v>Thu Nov 18 11:30:14.610</c:v>
                </c:pt>
                <c:pt idx="2981">
                  <c:v>Thu Nov 18 11:30:44.616</c:v>
                </c:pt>
                <c:pt idx="2982">
                  <c:v>Thu Nov 18 11:31:14.622</c:v>
                </c:pt>
                <c:pt idx="2983">
                  <c:v>Thu Nov 18 11:31:44.627</c:v>
                </c:pt>
                <c:pt idx="2984">
                  <c:v>Thu Nov 18 11:32:14.634</c:v>
                </c:pt>
                <c:pt idx="2985">
                  <c:v>Thu Nov 18 11:32:44.640</c:v>
                </c:pt>
                <c:pt idx="2986">
                  <c:v>Thu Nov 18 11:33:14.646</c:v>
                </c:pt>
                <c:pt idx="2987">
                  <c:v>Thu Nov 18 11:33:44.652</c:v>
                </c:pt>
                <c:pt idx="2988">
                  <c:v>Thu Nov 18 11:34:14.659</c:v>
                </c:pt>
                <c:pt idx="2989">
                  <c:v>Thu Nov 18 11:34:44.665</c:v>
                </c:pt>
                <c:pt idx="2990">
                  <c:v>Thu Nov 18 11:35:14.671</c:v>
                </c:pt>
                <c:pt idx="2991">
                  <c:v>Thu Nov 18 11:35:44.677</c:v>
                </c:pt>
                <c:pt idx="2992">
                  <c:v>Thu Nov 18 11:36:14.682</c:v>
                </c:pt>
                <c:pt idx="2993">
                  <c:v>Thu Nov 18 11:36:44.688</c:v>
                </c:pt>
                <c:pt idx="2994">
                  <c:v>Thu Nov 18 11:37:14.694</c:v>
                </c:pt>
                <c:pt idx="2995">
                  <c:v>Thu Nov 18 11:37:44.699</c:v>
                </c:pt>
                <c:pt idx="2996">
                  <c:v>Thu Nov 18 11:38:14.705</c:v>
                </c:pt>
                <c:pt idx="2997">
                  <c:v>Thu Nov 18 11:38:44.711</c:v>
                </c:pt>
                <c:pt idx="2998">
                  <c:v>Thu Nov 18 11:39:14.717</c:v>
                </c:pt>
                <c:pt idx="2999">
                  <c:v>Thu Nov 18 11:39:44.723</c:v>
                </c:pt>
                <c:pt idx="3000">
                  <c:v>Thu Nov 18 11:40:14.729</c:v>
                </c:pt>
                <c:pt idx="3001">
                  <c:v>Thu Nov 18 11:40:44.734</c:v>
                </c:pt>
                <c:pt idx="3002">
                  <c:v>Thu Nov 18 11:41:14.740</c:v>
                </c:pt>
                <c:pt idx="3003">
                  <c:v>Thu Nov 18 11:41:44.746</c:v>
                </c:pt>
                <c:pt idx="3004">
                  <c:v>Thu Nov 18 11:42:14.751</c:v>
                </c:pt>
                <c:pt idx="3005">
                  <c:v>Thu Nov 18 11:42:44.758</c:v>
                </c:pt>
                <c:pt idx="3006">
                  <c:v>Thu Nov 18 11:43:14.764</c:v>
                </c:pt>
                <c:pt idx="3007">
                  <c:v>Thu Nov 18 11:43:44.770</c:v>
                </c:pt>
                <c:pt idx="3008">
                  <c:v>Thu Nov 18 11:44:14.776</c:v>
                </c:pt>
                <c:pt idx="3009">
                  <c:v>Thu Nov 18 11:44:44.782</c:v>
                </c:pt>
                <c:pt idx="3010">
                  <c:v>Thu Nov 18 11:45:14.789</c:v>
                </c:pt>
                <c:pt idx="3011">
                  <c:v>Thu Nov 18 11:45:44.796</c:v>
                </c:pt>
                <c:pt idx="3012">
                  <c:v>Thu Nov 18 11:46:14.801</c:v>
                </c:pt>
                <c:pt idx="3013">
                  <c:v>Thu Nov 18 11:46:44.807</c:v>
                </c:pt>
                <c:pt idx="3014">
                  <c:v>Thu Nov 18 11:47:14.813</c:v>
                </c:pt>
                <c:pt idx="3015">
                  <c:v>Thu Nov 18 11:47:44.819</c:v>
                </c:pt>
                <c:pt idx="3016">
                  <c:v>Thu Nov 18 11:48:14.825</c:v>
                </c:pt>
                <c:pt idx="3017">
                  <c:v>Thu Nov 18 11:48:44.830</c:v>
                </c:pt>
                <c:pt idx="3018">
                  <c:v>Thu Nov 18 11:49:14.836</c:v>
                </c:pt>
                <c:pt idx="3019">
                  <c:v>Thu Nov 18 11:49:44.842</c:v>
                </c:pt>
                <c:pt idx="3020">
                  <c:v>Thu Nov 18 11:50:14.848</c:v>
                </c:pt>
                <c:pt idx="3021">
                  <c:v>Thu Nov 18 11:50:44.854</c:v>
                </c:pt>
                <c:pt idx="3022">
                  <c:v>Thu Nov 18 11:51:14.861</c:v>
                </c:pt>
                <c:pt idx="3023">
                  <c:v>Thu Nov 18 11:51:44.866</c:v>
                </c:pt>
                <c:pt idx="3024">
                  <c:v>Thu Nov 18 11:52:14.871</c:v>
                </c:pt>
                <c:pt idx="3025">
                  <c:v>Thu Nov 18 11:52:44.877</c:v>
                </c:pt>
                <c:pt idx="3026">
                  <c:v>Thu Nov 18 11:53:14.883</c:v>
                </c:pt>
                <c:pt idx="3027">
                  <c:v>Thu Nov 18 11:53:44.890</c:v>
                </c:pt>
                <c:pt idx="3028">
                  <c:v>Thu Nov 18 11:54:14.897</c:v>
                </c:pt>
                <c:pt idx="3029">
                  <c:v>Thu Nov 18 11:54:44.904</c:v>
                </c:pt>
                <c:pt idx="3030">
                  <c:v>Thu Nov 18 11:55:14.910</c:v>
                </c:pt>
                <c:pt idx="3031">
                  <c:v>Thu Nov 18 11:55:44.916</c:v>
                </c:pt>
                <c:pt idx="3032">
                  <c:v>Thu Nov 18 11:56:14.923</c:v>
                </c:pt>
                <c:pt idx="3033">
                  <c:v>Thu Nov 18 11:56:44.929</c:v>
                </c:pt>
                <c:pt idx="3034">
                  <c:v>Thu Nov 18 11:57:14.935</c:v>
                </c:pt>
                <c:pt idx="3035">
                  <c:v>Thu Nov 18 11:57:44.941</c:v>
                </c:pt>
                <c:pt idx="3036">
                  <c:v>Thu Nov 18 11:58:14.947</c:v>
                </c:pt>
                <c:pt idx="3037">
                  <c:v>Thu Nov 18 11:58:44.953</c:v>
                </c:pt>
                <c:pt idx="3038">
                  <c:v>Thu Nov 18 11:59:14.960</c:v>
                </c:pt>
                <c:pt idx="3039">
                  <c:v>Thu Nov 18 11:59:44.967</c:v>
                </c:pt>
                <c:pt idx="3040">
                  <c:v>Thu Nov 18 12:00:14.973</c:v>
                </c:pt>
                <c:pt idx="3041">
                  <c:v>Thu Nov 18 12:00:44.979</c:v>
                </c:pt>
                <c:pt idx="3042">
                  <c:v>Thu Nov 18 12:01:14.985</c:v>
                </c:pt>
                <c:pt idx="3043">
                  <c:v>Thu Nov 18 12:01:44.999</c:v>
                </c:pt>
                <c:pt idx="3044">
                  <c:v>Thu Nov 18 12:02:15.005</c:v>
                </c:pt>
                <c:pt idx="3045">
                  <c:v>Thu Nov 18 12:02:45.011</c:v>
                </c:pt>
                <c:pt idx="3046">
                  <c:v>Thu Nov 18 12:03:15.016</c:v>
                </c:pt>
                <c:pt idx="3047">
                  <c:v>Thu Nov 18 12:03:45.021</c:v>
                </c:pt>
                <c:pt idx="3048">
                  <c:v>Thu Nov 18 12:04:15.027</c:v>
                </c:pt>
                <c:pt idx="3049">
                  <c:v>Thu Nov 18 12:04:45.033</c:v>
                </c:pt>
                <c:pt idx="3050">
                  <c:v>Thu Nov 18 12:05:15.040</c:v>
                </c:pt>
                <c:pt idx="3051">
                  <c:v>Thu Nov 18 12:05:45.046</c:v>
                </c:pt>
                <c:pt idx="3052">
                  <c:v>Thu Nov 18 12:06:15.052</c:v>
                </c:pt>
                <c:pt idx="3053">
                  <c:v>Thu Nov 18 12:06:45.058</c:v>
                </c:pt>
                <c:pt idx="3054">
                  <c:v>Thu Nov 18 12:07:15.064</c:v>
                </c:pt>
                <c:pt idx="3055">
                  <c:v>Thu Nov 18 12:07:45.070</c:v>
                </c:pt>
                <c:pt idx="3056">
                  <c:v>Thu Nov 18 12:08:15.077</c:v>
                </c:pt>
                <c:pt idx="3057">
                  <c:v>Thu Nov 18 12:08:45.082</c:v>
                </c:pt>
                <c:pt idx="3058">
                  <c:v>Thu Nov 18 12:09:15.087</c:v>
                </c:pt>
                <c:pt idx="3059">
                  <c:v>Thu Nov 18 12:09:45.093</c:v>
                </c:pt>
                <c:pt idx="3060">
                  <c:v>Thu Nov 18 12:10:15.099</c:v>
                </c:pt>
                <c:pt idx="3061">
                  <c:v>Thu Nov 18 12:10:45.106</c:v>
                </c:pt>
                <c:pt idx="3062">
                  <c:v>Thu Nov 18 12:11:15.112</c:v>
                </c:pt>
                <c:pt idx="3063">
                  <c:v>Thu Nov 18 12:11:45.118</c:v>
                </c:pt>
                <c:pt idx="3064">
                  <c:v>Thu Nov 18 12:12:15.124</c:v>
                </c:pt>
                <c:pt idx="3065">
                  <c:v>Thu Nov 18 12:12:45.130</c:v>
                </c:pt>
                <c:pt idx="3066">
                  <c:v>Thu Nov 18 12:13:15.136</c:v>
                </c:pt>
                <c:pt idx="3067">
                  <c:v>Thu Nov 18 12:13:45.143</c:v>
                </c:pt>
                <c:pt idx="3068">
                  <c:v>Thu Nov 18 12:14:15.148</c:v>
                </c:pt>
                <c:pt idx="3069">
                  <c:v>Thu Nov 18 12:14:45.153</c:v>
                </c:pt>
                <c:pt idx="3070">
                  <c:v>Thu Nov 18 12:15:15.159</c:v>
                </c:pt>
                <c:pt idx="3071">
                  <c:v>Thu Nov 18 12:15:45.165</c:v>
                </c:pt>
                <c:pt idx="3072">
                  <c:v>Thu Nov 18 12:16:15.172</c:v>
                </c:pt>
                <c:pt idx="3073">
                  <c:v>Thu Nov 18 12:16:45.179</c:v>
                </c:pt>
                <c:pt idx="3074">
                  <c:v>Thu Nov 18 12:17:15.184</c:v>
                </c:pt>
                <c:pt idx="3075">
                  <c:v>Thu Nov 18 12:17:45.190</c:v>
                </c:pt>
                <c:pt idx="3076">
                  <c:v>Thu Nov 18 12:18:15.196</c:v>
                </c:pt>
                <c:pt idx="3077">
                  <c:v>Thu Nov 18 12:18:45.202</c:v>
                </c:pt>
                <c:pt idx="3078">
                  <c:v>Thu Nov 18 12:19:15.209</c:v>
                </c:pt>
                <c:pt idx="3079">
                  <c:v>Thu Nov 18 12:19:45.214</c:v>
                </c:pt>
                <c:pt idx="3080">
                  <c:v>Thu Nov 18 12:20:15.219</c:v>
                </c:pt>
                <c:pt idx="3081">
                  <c:v>Thu Nov 18 12:20:45.225</c:v>
                </c:pt>
                <c:pt idx="3082">
                  <c:v>Thu Nov 18 12:21:15.232</c:v>
                </c:pt>
                <c:pt idx="3083">
                  <c:v>Thu Nov 18 12:21:45.238</c:v>
                </c:pt>
                <c:pt idx="3084">
                  <c:v>Thu Nov 18 12:22:15.245</c:v>
                </c:pt>
                <c:pt idx="3085">
                  <c:v>Thu Nov 18 12:22:45.251</c:v>
                </c:pt>
                <c:pt idx="3086">
                  <c:v>Thu Nov 18 12:23:15.257</c:v>
                </c:pt>
                <c:pt idx="3087">
                  <c:v>Thu Nov 18 12:23:45.263</c:v>
                </c:pt>
                <c:pt idx="3088">
                  <c:v>Thu Nov 18 12:24:15.268</c:v>
                </c:pt>
                <c:pt idx="3089">
                  <c:v>Thu Nov 18 12:24:45.274</c:v>
                </c:pt>
                <c:pt idx="3090">
                  <c:v>Thu Nov 18 12:25:15.280</c:v>
                </c:pt>
                <c:pt idx="3091">
                  <c:v>Thu Nov 18 12:25:45.285</c:v>
                </c:pt>
                <c:pt idx="3092">
                  <c:v>Thu Nov 18 12:26:15.291</c:v>
                </c:pt>
                <c:pt idx="3093">
                  <c:v>Thu Nov 18 12:26:45.297</c:v>
                </c:pt>
                <c:pt idx="3094">
                  <c:v>Thu Nov 18 12:27:15.303</c:v>
                </c:pt>
                <c:pt idx="3095">
                  <c:v>Thu Nov 18 12:27:45.310</c:v>
                </c:pt>
                <c:pt idx="3096">
                  <c:v>Thu Nov 18 12:28:15.316</c:v>
                </c:pt>
                <c:pt idx="3097">
                  <c:v>Thu Nov 18 12:28:45.322</c:v>
                </c:pt>
                <c:pt idx="3098">
                  <c:v>Thu Nov 18 12:29:15.328</c:v>
                </c:pt>
                <c:pt idx="3099">
                  <c:v>Thu Nov 18 12:29:45.334</c:v>
                </c:pt>
                <c:pt idx="3100">
                  <c:v>Thu Nov 18 12:30:15.340</c:v>
                </c:pt>
                <c:pt idx="3101">
                  <c:v>Thu Nov 18 12:30:45.346</c:v>
                </c:pt>
                <c:pt idx="3102">
                  <c:v>Thu Nov 18 12:31:15.351</c:v>
                </c:pt>
                <c:pt idx="3103">
                  <c:v>Thu Nov 18 12:31:45.357</c:v>
                </c:pt>
                <c:pt idx="3104">
                  <c:v>Thu Nov 18 12:32:15.363</c:v>
                </c:pt>
                <c:pt idx="3105">
                  <c:v>Thu Nov 18 12:32:45.369</c:v>
                </c:pt>
                <c:pt idx="3106">
                  <c:v>Thu Nov 18 12:33:15.376</c:v>
                </c:pt>
                <c:pt idx="3107">
                  <c:v>Thu Nov 18 12:33:45.382</c:v>
                </c:pt>
                <c:pt idx="3108">
                  <c:v>Thu Nov 18 12:34:15.388</c:v>
                </c:pt>
                <c:pt idx="3109">
                  <c:v>Thu Nov 18 12:34:45.394</c:v>
                </c:pt>
                <c:pt idx="3110">
                  <c:v>Thu Nov 18 12:35:15.400</c:v>
                </c:pt>
                <c:pt idx="3111">
                  <c:v>Thu Nov 18 12:35:45.406</c:v>
                </c:pt>
                <c:pt idx="3112">
                  <c:v>Thu Nov 18 12:36:15.412</c:v>
                </c:pt>
                <c:pt idx="3113">
                  <c:v>Thu Nov 18 12:36:45.418</c:v>
                </c:pt>
                <c:pt idx="3114">
                  <c:v>Thu Nov 18 12:37:15.424</c:v>
                </c:pt>
                <c:pt idx="3115">
                  <c:v>Thu Nov 18 12:37:45.430</c:v>
                </c:pt>
                <c:pt idx="3116">
                  <c:v>Thu Nov 18 12:38:15.436</c:v>
                </c:pt>
                <c:pt idx="3117">
                  <c:v>Thu Nov 18 12:38:45.443</c:v>
                </c:pt>
                <c:pt idx="3118">
                  <c:v>Thu Nov 18 12:39:15.449</c:v>
                </c:pt>
                <c:pt idx="3119">
                  <c:v>Thu Nov 18 12:39:45.454</c:v>
                </c:pt>
                <c:pt idx="3120">
                  <c:v>Thu Nov 18 12:40:15.459</c:v>
                </c:pt>
                <c:pt idx="3121">
                  <c:v>Thu Nov 18 12:40:45.465</c:v>
                </c:pt>
                <c:pt idx="3122">
                  <c:v>Thu Nov 18 12:41:15.471</c:v>
                </c:pt>
                <c:pt idx="3123">
                  <c:v>Thu Nov 18 12:41:45.477</c:v>
                </c:pt>
                <c:pt idx="3124">
                  <c:v>Thu Nov 18 12:42:15.484</c:v>
                </c:pt>
                <c:pt idx="3125">
                  <c:v>Thu Nov 18 12:42:45.490</c:v>
                </c:pt>
                <c:pt idx="3126">
                  <c:v>Thu Nov 18 12:43:15.497</c:v>
                </c:pt>
                <c:pt idx="3127">
                  <c:v>Thu Nov 18 12:43:45.503</c:v>
                </c:pt>
                <c:pt idx="3128">
                  <c:v>Thu Nov 18 12:44:15.510</c:v>
                </c:pt>
                <c:pt idx="3129">
                  <c:v>Thu Nov 18 12:44:45.515</c:v>
                </c:pt>
                <c:pt idx="3130">
                  <c:v>Thu Nov 18 12:45:15.521</c:v>
                </c:pt>
                <c:pt idx="3131">
                  <c:v>Thu Nov 18 12:45:45.526</c:v>
                </c:pt>
                <c:pt idx="3132">
                  <c:v>Thu Nov 18 12:46:15.531</c:v>
                </c:pt>
                <c:pt idx="3133">
                  <c:v>Thu Nov 18 12:46:45.536</c:v>
                </c:pt>
                <c:pt idx="3134">
                  <c:v>Thu Nov 18 12:47:15.543</c:v>
                </c:pt>
                <c:pt idx="3135">
                  <c:v>Thu Nov 18 12:47:45.549</c:v>
                </c:pt>
                <c:pt idx="3136">
                  <c:v>Thu Nov 18 12:48:15.555</c:v>
                </c:pt>
                <c:pt idx="3137">
                  <c:v>Thu Nov 18 12:48:45.561</c:v>
                </c:pt>
                <c:pt idx="3138">
                  <c:v>Thu Nov 18 12:49:15.567</c:v>
                </c:pt>
                <c:pt idx="3139">
                  <c:v>Thu Nov 18 12:49:45.573</c:v>
                </c:pt>
                <c:pt idx="3140">
                  <c:v>Thu Nov 18 12:50:15.580</c:v>
                </c:pt>
                <c:pt idx="3141">
                  <c:v>Thu Nov 18 12:50:45.585</c:v>
                </c:pt>
                <c:pt idx="3142">
                  <c:v>Thu Nov 18 12:51:15.591</c:v>
                </c:pt>
                <c:pt idx="3143">
                  <c:v>Thu Nov 18 12:51:45.597</c:v>
                </c:pt>
                <c:pt idx="3144">
                  <c:v>Thu Nov 18 12:52:15.603</c:v>
                </c:pt>
                <c:pt idx="3145">
                  <c:v>Thu Nov 18 12:52:45.609</c:v>
                </c:pt>
                <c:pt idx="3146">
                  <c:v>Thu Nov 18 12:53:15.615</c:v>
                </c:pt>
                <c:pt idx="3147">
                  <c:v>Thu Nov 18 12:53:45.621</c:v>
                </c:pt>
                <c:pt idx="3148">
                  <c:v>Thu Nov 18 12:54:15.627</c:v>
                </c:pt>
                <c:pt idx="3149">
                  <c:v>Thu Nov 18 12:54:45.633</c:v>
                </c:pt>
                <c:pt idx="3150">
                  <c:v>Thu Nov 18 12:55:15.639</c:v>
                </c:pt>
                <c:pt idx="3151">
                  <c:v>Thu Nov 18 12:55:45.646</c:v>
                </c:pt>
                <c:pt idx="3152">
                  <c:v>Thu Nov 18 12:56:15.650</c:v>
                </c:pt>
                <c:pt idx="3153">
                  <c:v>Thu Nov 18 12:56:45.656</c:v>
                </c:pt>
                <c:pt idx="3154">
                  <c:v>Thu Nov 18 12:57:15.662</c:v>
                </c:pt>
                <c:pt idx="3155">
                  <c:v>Thu Nov 18 12:57:45.667</c:v>
                </c:pt>
                <c:pt idx="3156">
                  <c:v>Thu Nov 18 12:58:15.674</c:v>
                </c:pt>
                <c:pt idx="3157">
                  <c:v>Thu Nov 18 12:58:45.680</c:v>
                </c:pt>
                <c:pt idx="3158">
                  <c:v>Thu Nov 18 12:59:15.686</c:v>
                </c:pt>
                <c:pt idx="3159">
                  <c:v>Thu Nov 18 12:59:45.692</c:v>
                </c:pt>
                <c:pt idx="3160">
                  <c:v>Thu Nov 18 13:00:15.698</c:v>
                </c:pt>
                <c:pt idx="3161">
                  <c:v>Thu Nov 18 13:00:45.704</c:v>
                </c:pt>
                <c:pt idx="3162">
                  <c:v>Thu Nov 18 13:01:15.710</c:v>
                </c:pt>
                <c:pt idx="3163">
                  <c:v>Thu Nov 18 13:01:45.715</c:v>
                </c:pt>
                <c:pt idx="3164">
                  <c:v>Thu Nov 18 13:02:15.720</c:v>
                </c:pt>
                <c:pt idx="3165">
                  <c:v>Thu Nov 18 13:02:45.726</c:v>
                </c:pt>
                <c:pt idx="3166">
                  <c:v>Thu Nov 18 13:03:15.732</c:v>
                </c:pt>
                <c:pt idx="3167">
                  <c:v>Thu Nov 18 13:03:45.738</c:v>
                </c:pt>
                <c:pt idx="3168">
                  <c:v>Thu Nov 18 13:04:15.745</c:v>
                </c:pt>
                <c:pt idx="3169">
                  <c:v>Thu Nov 18 13:04:45.750</c:v>
                </c:pt>
                <c:pt idx="3170">
                  <c:v>Thu Nov 18 13:05:15.756</c:v>
                </c:pt>
                <c:pt idx="3171">
                  <c:v>Thu Nov 18 13:05:45.763</c:v>
                </c:pt>
                <c:pt idx="3172">
                  <c:v>Thu Nov 18 13:06:15.769</c:v>
                </c:pt>
                <c:pt idx="3173">
                  <c:v>Thu Nov 18 13:06:45.776</c:v>
                </c:pt>
                <c:pt idx="3174">
                  <c:v>Thu Nov 18 13:07:15.781</c:v>
                </c:pt>
                <c:pt idx="3175">
                  <c:v>Thu Nov 18 13:07:45.787</c:v>
                </c:pt>
                <c:pt idx="3176">
                  <c:v>Thu Nov 18 13:08:15.792</c:v>
                </c:pt>
                <c:pt idx="3177">
                  <c:v>Thu Nov 18 13:08:45.798</c:v>
                </c:pt>
                <c:pt idx="3178">
                  <c:v>Thu Nov 18 13:09:15.805</c:v>
                </c:pt>
                <c:pt idx="3179">
                  <c:v>Thu Nov 18 13:09:45.811</c:v>
                </c:pt>
                <c:pt idx="3180">
                  <c:v>Thu Nov 18 13:10:15.816</c:v>
                </c:pt>
                <c:pt idx="3181">
                  <c:v>Thu Nov 18 13:10:45.822</c:v>
                </c:pt>
                <c:pt idx="3182">
                  <c:v>Thu Nov 18 13:11:15.828</c:v>
                </c:pt>
                <c:pt idx="3183">
                  <c:v>Thu Nov 18 13:11:45.834</c:v>
                </c:pt>
                <c:pt idx="3184">
                  <c:v>Thu Nov 18 13:12:15.840</c:v>
                </c:pt>
                <c:pt idx="3185">
                  <c:v>Thu Nov 18 13:12:45.845</c:v>
                </c:pt>
                <c:pt idx="3186">
                  <c:v>Thu Nov 18 13:13:15.850</c:v>
                </c:pt>
                <c:pt idx="3187">
                  <c:v>Thu Nov 18 13:13:45.855</c:v>
                </c:pt>
                <c:pt idx="3188">
                  <c:v>Thu Nov 18 13:14:15.861</c:v>
                </c:pt>
                <c:pt idx="3189">
                  <c:v>Thu Nov 18 13:14:45.868</c:v>
                </c:pt>
                <c:pt idx="3190">
                  <c:v>Thu Nov 18 13:15:15.875</c:v>
                </c:pt>
                <c:pt idx="3191">
                  <c:v>Thu Nov 18 13:15:45.880</c:v>
                </c:pt>
                <c:pt idx="3192">
                  <c:v>Thu Nov 18 13:16:15.886</c:v>
                </c:pt>
                <c:pt idx="3193">
                  <c:v>Thu Nov 18 13:16:45.892</c:v>
                </c:pt>
                <c:pt idx="3194">
                  <c:v>Thu Nov 18 13:17:15.898</c:v>
                </c:pt>
                <c:pt idx="3195">
                  <c:v>Thu Nov 18 13:17:45.904</c:v>
                </c:pt>
                <c:pt idx="3196">
                  <c:v>Thu Nov 18 13:18:15.909</c:v>
                </c:pt>
                <c:pt idx="3197">
                  <c:v>Thu Nov 18 13:18:45.914</c:v>
                </c:pt>
                <c:pt idx="3198">
                  <c:v>Thu Nov 18 13:19:15.919</c:v>
                </c:pt>
                <c:pt idx="3199">
                  <c:v>Thu Nov 18 13:19:45.925</c:v>
                </c:pt>
                <c:pt idx="3200">
                  <c:v>Thu Nov 18 13:20:15.931</c:v>
                </c:pt>
                <c:pt idx="3201">
                  <c:v>Thu Nov 18 13:20:45.938</c:v>
                </c:pt>
                <c:pt idx="3202">
                  <c:v>Thu Nov 18 13:21:15.943</c:v>
                </c:pt>
                <c:pt idx="3203">
                  <c:v>Thu Nov 18 13:21:45.949</c:v>
                </c:pt>
                <c:pt idx="3204">
                  <c:v>Thu Nov 18 13:22:15.955</c:v>
                </c:pt>
                <c:pt idx="3205">
                  <c:v>Thu Nov 18 13:22:45.961</c:v>
                </c:pt>
                <c:pt idx="3206">
                  <c:v>Thu Nov 18 13:23:15.967</c:v>
                </c:pt>
                <c:pt idx="3207">
                  <c:v>Thu Nov 18 13:23:45.974</c:v>
                </c:pt>
                <c:pt idx="3208">
                  <c:v>Thu Nov 18 13:24:15.979</c:v>
                </c:pt>
                <c:pt idx="3209">
                  <c:v>Thu Nov 18 13:24:45.985</c:v>
                </c:pt>
                <c:pt idx="3210">
                  <c:v>Thu Nov 18 13:25:15.991</c:v>
                </c:pt>
                <c:pt idx="3211">
                  <c:v>Thu Nov 18 13:25:45.997</c:v>
                </c:pt>
                <c:pt idx="3212">
                  <c:v>Thu Nov 18 13:26:16.004</c:v>
                </c:pt>
                <c:pt idx="3213">
                  <c:v>Thu Nov 18 13:26:46.010</c:v>
                </c:pt>
                <c:pt idx="3214">
                  <c:v>Thu Nov 18 13:27:16.016</c:v>
                </c:pt>
                <c:pt idx="3215">
                  <c:v>Thu Nov 18 13:27:46.022</c:v>
                </c:pt>
                <c:pt idx="3216">
                  <c:v>Thu Nov 18 13:28:16.028</c:v>
                </c:pt>
                <c:pt idx="3217">
                  <c:v>Thu Nov 18 13:28:46.034</c:v>
                </c:pt>
                <c:pt idx="3218">
                  <c:v>Thu Nov 18 13:29:16.040</c:v>
                </c:pt>
                <c:pt idx="3219">
                  <c:v>Thu Nov 18 13:29:46.044</c:v>
                </c:pt>
                <c:pt idx="3220">
                  <c:v>Thu Nov 18 13:30:16.050</c:v>
                </c:pt>
                <c:pt idx="3221">
                  <c:v>Thu Nov 18 13:30:46.056</c:v>
                </c:pt>
                <c:pt idx="3222">
                  <c:v>Thu Nov 18 13:31:16.062</c:v>
                </c:pt>
                <c:pt idx="3223">
                  <c:v>Thu Nov 18 13:31:46.069</c:v>
                </c:pt>
                <c:pt idx="3224">
                  <c:v>Thu Nov 18 13:32:16.075</c:v>
                </c:pt>
                <c:pt idx="3225">
                  <c:v>Thu Nov 18 13:32:46.081</c:v>
                </c:pt>
                <c:pt idx="3226">
                  <c:v>Thu Nov 18 13:33:16.087</c:v>
                </c:pt>
                <c:pt idx="3227">
                  <c:v>Thu Nov 18 13:33:46.093</c:v>
                </c:pt>
                <c:pt idx="3228">
                  <c:v>Thu Nov 18 13:34:16.099</c:v>
                </c:pt>
                <c:pt idx="3229">
                  <c:v>Thu Nov 18 13:34:46.106</c:v>
                </c:pt>
                <c:pt idx="3230">
                  <c:v>Thu Nov 18 13:35:16.111</c:v>
                </c:pt>
                <c:pt idx="3231">
                  <c:v>Thu Nov 18 13:35:46.117</c:v>
                </c:pt>
                <c:pt idx="3232">
                  <c:v>Thu Nov 18 13:36:16.123</c:v>
                </c:pt>
                <c:pt idx="3233">
                  <c:v>Thu Nov 18 13:36:46.130</c:v>
                </c:pt>
                <c:pt idx="3234">
                  <c:v>Thu Nov 18 13:37:16.137</c:v>
                </c:pt>
                <c:pt idx="3235">
                  <c:v>Thu Nov 18 13:37:46.145</c:v>
                </c:pt>
                <c:pt idx="3236">
                  <c:v>Thu Nov 18 13:38:16.150</c:v>
                </c:pt>
                <c:pt idx="3237">
                  <c:v>Thu Nov 18 13:38:46.156</c:v>
                </c:pt>
                <c:pt idx="3238">
                  <c:v>Thu Nov 18 13:39:16.162</c:v>
                </c:pt>
                <c:pt idx="3239">
                  <c:v>Thu Nov 18 13:39:46.168</c:v>
                </c:pt>
                <c:pt idx="3240">
                  <c:v>Thu Nov 18 13:40:16.174</c:v>
                </c:pt>
                <c:pt idx="3241">
                  <c:v>Thu Nov 18 13:40:46.179</c:v>
                </c:pt>
                <c:pt idx="3242">
                  <c:v>Thu Nov 18 13:41:16.185</c:v>
                </c:pt>
                <c:pt idx="3243">
                  <c:v>Thu Nov 18 13:41:46.191</c:v>
                </c:pt>
                <c:pt idx="3244">
                  <c:v>Thu Nov 18 13:42:16.197</c:v>
                </c:pt>
                <c:pt idx="3245">
                  <c:v>Thu Nov 18 13:42:46.206</c:v>
                </c:pt>
                <c:pt idx="3246">
                  <c:v>Thu Nov 18 13:43:16.213</c:v>
                </c:pt>
                <c:pt idx="3247">
                  <c:v>Thu Nov 18 13:43:46.217</c:v>
                </c:pt>
                <c:pt idx="3248">
                  <c:v>Thu Nov 18 13:44:16.223</c:v>
                </c:pt>
                <c:pt idx="3249">
                  <c:v>Thu Nov 18 13:44:46.229</c:v>
                </c:pt>
                <c:pt idx="3250">
                  <c:v>Thu Nov 18 13:45:16.235</c:v>
                </c:pt>
                <c:pt idx="3251">
                  <c:v>Thu Nov 18 13:45:46.241</c:v>
                </c:pt>
                <c:pt idx="3252">
                  <c:v>Thu Nov 18 13:46:16.246</c:v>
                </c:pt>
                <c:pt idx="3253">
                  <c:v>Thu Nov 18 13:46:46.252</c:v>
                </c:pt>
                <c:pt idx="3254">
                  <c:v>Thu Nov 18 13:47:16.258</c:v>
                </c:pt>
                <c:pt idx="3255">
                  <c:v>Thu Nov 18 13:47:46.265</c:v>
                </c:pt>
                <c:pt idx="3256">
                  <c:v>Thu Nov 18 13:48:16.271</c:v>
                </c:pt>
                <c:pt idx="3257">
                  <c:v>Thu Nov 18 13:48:46.278</c:v>
                </c:pt>
                <c:pt idx="3258">
                  <c:v>Thu Nov 18 13:49:16.283</c:v>
                </c:pt>
                <c:pt idx="3259">
                  <c:v>Thu Nov 18 13:49:46.289</c:v>
                </c:pt>
                <c:pt idx="3260">
                  <c:v>Thu Nov 18 13:50:16.294</c:v>
                </c:pt>
                <c:pt idx="3261">
                  <c:v>Thu Nov 18 13:50:46.299</c:v>
                </c:pt>
                <c:pt idx="3262">
                  <c:v>Thu Nov 18 13:51:16.305</c:v>
                </c:pt>
                <c:pt idx="3263">
                  <c:v>Thu Nov 18 13:51:46.311</c:v>
                </c:pt>
                <c:pt idx="3264">
                  <c:v>Thu Nov 18 13:52:16.318</c:v>
                </c:pt>
                <c:pt idx="3265">
                  <c:v>Thu Nov 18 13:52:46.324</c:v>
                </c:pt>
                <c:pt idx="3266">
                  <c:v>Thu Nov 18 13:53:16.331</c:v>
                </c:pt>
                <c:pt idx="3267">
                  <c:v>Thu Nov 18 13:53:46.338</c:v>
                </c:pt>
                <c:pt idx="3268">
                  <c:v>Thu Nov 18 13:54:16.345</c:v>
                </c:pt>
                <c:pt idx="3269">
                  <c:v>Thu Nov 18 13:54:46.350</c:v>
                </c:pt>
                <c:pt idx="3270">
                  <c:v>Thu Nov 18 13:55:16.356</c:v>
                </c:pt>
                <c:pt idx="3271">
                  <c:v>Thu Nov 18 13:55:46.361</c:v>
                </c:pt>
                <c:pt idx="3272">
                  <c:v>Thu Nov 18 13:56:16.367</c:v>
                </c:pt>
                <c:pt idx="3273">
                  <c:v>Thu Nov 18 13:56:46.372</c:v>
                </c:pt>
                <c:pt idx="3274">
                  <c:v>Thu Nov 18 13:57:16.378</c:v>
                </c:pt>
                <c:pt idx="3275">
                  <c:v>Thu Nov 18 13:57:46.384</c:v>
                </c:pt>
                <c:pt idx="3276">
                  <c:v>Thu Nov 18 13:58:16.390</c:v>
                </c:pt>
                <c:pt idx="3277">
                  <c:v>Thu Nov 18 13:58:46.396</c:v>
                </c:pt>
                <c:pt idx="3278">
                  <c:v>Thu Nov 18 13:59:16.402</c:v>
                </c:pt>
                <c:pt idx="3279">
                  <c:v>Thu Nov 18 13:59:46.409</c:v>
                </c:pt>
                <c:pt idx="3280">
                  <c:v>Thu Nov 18 14:00:16.414</c:v>
                </c:pt>
                <c:pt idx="3281">
                  <c:v>Thu Nov 18 14:00:46.420</c:v>
                </c:pt>
                <c:pt idx="3282">
                  <c:v>Thu Nov 18 14:01:16.425</c:v>
                </c:pt>
                <c:pt idx="3283">
                  <c:v>Thu Nov 18 14:01:46.431</c:v>
                </c:pt>
                <c:pt idx="3284">
                  <c:v>Thu Nov 18 14:02:16.437</c:v>
                </c:pt>
                <c:pt idx="3285">
                  <c:v>Thu Nov 18 14:02:46.443</c:v>
                </c:pt>
                <c:pt idx="3286">
                  <c:v>Thu Nov 18 14:03:16.449</c:v>
                </c:pt>
                <c:pt idx="3287">
                  <c:v>Thu Nov 18 14:03:46.456</c:v>
                </c:pt>
                <c:pt idx="3288">
                  <c:v>Thu Nov 18 14:04:16.462</c:v>
                </c:pt>
                <c:pt idx="3289">
                  <c:v>Thu Nov 18 14:04:46.468</c:v>
                </c:pt>
                <c:pt idx="3290">
                  <c:v>Thu Nov 18 14:05:16.474</c:v>
                </c:pt>
                <c:pt idx="3291">
                  <c:v>Thu Nov 18 14:05:46.479</c:v>
                </c:pt>
                <c:pt idx="3292">
                  <c:v>Thu Nov 18 14:06:16.485</c:v>
                </c:pt>
                <c:pt idx="3293">
                  <c:v>Thu Nov 18 14:06:46.490</c:v>
                </c:pt>
                <c:pt idx="3294">
                  <c:v>Thu Nov 18 14:07:16.496</c:v>
                </c:pt>
                <c:pt idx="3295">
                  <c:v>Thu Nov 18 14:07:46.501</c:v>
                </c:pt>
                <c:pt idx="3296">
                  <c:v>Thu Nov 18 14:08:16.508</c:v>
                </c:pt>
                <c:pt idx="3297">
                  <c:v>Thu Nov 18 14:08:46.513</c:v>
                </c:pt>
                <c:pt idx="3298">
                  <c:v>Thu Nov 18 14:09:16.519</c:v>
                </c:pt>
                <c:pt idx="3299">
                  <c:v>Thu Nov 18 14:09:46.525</c:v>
                </c:pt>
                <c:pt idx="3300">
                  <c:v>Thu Nov 18 14:10:16.532</c:v>
                </c:pt>
                <c:pt idx="3301">
                  <c:v>Thu Nov 18 14:10:46.538</c:v>
                </c:pt>
                <c:pt idx="3302">
                  <c:v>Thu Nov 18 14:11:16.543</c:v>
                </c:pt>
                <c:pt idx="3303">
                  <c:v>Thu Nov 18 14:11:46.550</c:v>
                </c:pt>
                <c:pt idx="3304">
                  <c:v>Thu Nov 18 14:12:16.556</c:v>
                </c:pt>
                <c:pt idx="3305">
                  <c:v>Thu Nov 18 14:12:46.562</c:v>
                </c:pt>
                <c:pt idx="3306">
                  <c:v>Thu Nov 18 14:13:16.568</c:v>
                </c:pt>
                <c:pt idx="3307">
                  <c:v>Thu Nov 18 14:13:46.575</c:v>
                </c:pt>
                <c:pt idx="3308">
                  <c:v>Thu Nov 18 14:14:16.580</c:v>
                </c:pt>
                <c:pt idx="3309">
                  <c:v>Thu Nov 18 14:14:46.586</c:v>
                </c:pt>
                <c:pt idx="3310">
                  <c:v>Thu Nov 18 14:15:16.592</c:v>
                </c:pt>
                <c:pt idx="3311">
                  <c:v>Thu Nov 18 14:15:46.598</c:v>
                </c:pt>
                <c:pt idx="3312">
                  <c:v>Thu Nov 18 14:16:16.604</c:v>
                </c:pt>
                <c:pt idx="3313">
                  <c:v>Thu Nov 18 14:16:46.610</c:v>
                </c:pt>
                <c:pt idx="3314">
                  <c:v>Thu Nov 18 14:17:16.615</c:v>
                </c:pt>
                <c:pt idx="3315">
                  <c:v>Thu Nov 18 14:17:46.620</c:v>
                </c:pt>
                <c:pt idx="3316">
                  <c:v>Thu Nov 18 14:18:16.626</c:v>
                </c:pt>
                <c:pt idx="3317">
                  <c:v>Thu Nov 18 14:18:46.633</c:v>
                </c:pt>
                <c:pt idx="3318">
                  <c:v>Thu Nov 18 14:19:16.640</c:v>
                </c:pt>
                <c:pt idx="3319">
                  <c:v>Thu Nov 18 14:19:46.644</c:v>
                </c:pt>
                <c:pt idx="3320">
                  <c:v>Thu Nov 18 14:20:16.650</c:v>
                </c:pt>
                <c:pt idx="3321">
                  <c:v>Thu Nov 18 14:20:46.656</c:v>
                </c:pt>
                <c:pt idx="3322">
                  <c:v>Thu Nov 18 14:21:16.662</c:v>
                </c:pt>
                <c:pt idx="3323">
                  <c:v>Thu Nov 18 14:21:46.669</c:v>
                </c:pt>
                <c:pt idx="3324">
                  <c:v>Thu Nov 18 14:22:16.675</c:v>
                </c:pt>
                <c:pt idx="3325">
                  <c:v>Thu Nov 18 14:22:46.680</c:v>
                </c:pt>
                <c:pt idx="3326">
                  <c:v>Thu Nov 18 14:23:16.686</c:v>
                </c:pt>
                <c:pt idx="3327">
                  <c:v>Thu Nov 18 14:23:46.691</c:v>
                </c:pt>
                <c:pt idx="3328">
                  <c:v>Thu Nov 18 14:24:16.698</c:v>
                </c:pt>
                <c:pt idx="3329">
                  <c:v>Thu Nov 18 14:24:46.705</c:v>
                </c:pt>
                <c:pt idx="3330">
                  <c:v>Thu Nov 18 14:25:16.710</c:v>
                </c:pt>
                <c:pt idx="3331">
                  <c:v>Thu Nov 18 14:25:46.716</c:v>
                </c:pt>
                <c:pt idx="3332">
                  <c:v>Thu Nov 18 14:26:16.723</c:v>
                </c:pt>
                <c:pt idx="3333">
                  <c:v>Thu Nov 18 14:26:46.731</c:v>
                </c:pt>
                <c:pt idx="3334">
                  <c:v>Thu Nov 18 14:27:16.738</c:v>
                </c:pt>
                <c:pt idx="3335">
                  <c:v>Thu Nov 18 14:27:46.744</c:v>
                </c:pt>
                <c:pt idx="3336">
                  <c:v>Thu Nov 18 14:28:16.748</c:v>
                </c:pt>
                <c:pt idx="3337">
                  <c:v>Thu Nov 18 14:28:46.754</c:v>
                </c:pt>
                <c:pt idx="3338">
                  <c:v>Thu Nov 18 14:29:16.759</c:v>
                </c:pt>
                <c:pt idx="3339">
                  <c:v>Thu Nov 18 14:29:46.765</c:v>
                </c:pt>
                <c:pt idx="3340">
                  <c:v>Thu Nov 18 14:30:16.772</c:v>
                </c:pt>
                <c:pt idx="3341">
                  <c:v>Thu Nov 18 14:30:46.778</c:v>
                </c:pt>
                <c:pt idx="3342">
                  <c:v>Thu Nov 18 14:31:16.784</c:v>
                </c:pt>
                <c:pt idx="3343">
                  <c:v>Thu Nov 18 14:31:46.790</c:v>
                </c:pt>
                <c:pt idx="3344">
                  <c:v>Thu Nov 18 14:32:16.796</c:v>
                </c:pt>
                <c:pt idx="3345">
                  <c:v>Thu Nov 18 14:32:46.802</c:v>
                </c:pt>
                <c:pt idx="3346">
                  <c:v>Thu Nov 18 14:33:16.808</c:v>
                </c:pt>
                <c:pt idx="3347">
                  <c:v>Thu Nov 18 14:33:46.813</c:v>
                </c:pt>
                <c:pt idx="3348">
                  <c:v>Thu Nov 18 14:34:16.820</c:v>
                </c:pt>
                <c:pt idx="3349">
                  <c:v>Thu Nov 18 14:34:36.666</c:v>
                </c:pt>
                <c:pt idx="3350">
                  <c:v>Thu Nov 18 14:35:06.672</c:v>
                </c:pt>
                <c:pt idx="3351">
                  <c:v>Thu Nov 18 14:35:36.679</c:v>
                </c:pt>
                <c:pt idx="3352">
                  <c:v>Thu Nov 18 14:35:43.051</c:v>
                </c:pt>
                <c:pt idx="3353">
                  <c:v>Thu Nov 18 14:36:13.058</c:v>
                </c:pt>
                <c:pt idx="3354">
                  <c:v>Thu Nov 18 14:36:43.065</c:v>
                </c:pt>
                <c:pt idx="3355">
                  <c:v>Thu Nov 18 14:37:13.070</c:v>
                </c:pt>
                <c:pt idx="3356">
                  <c:v>Thu Nov 18 14:37:43.076</c:v>
                </c:pt>
                <c:pt idx="3357">
                  <c:v>Thu Nov 18 14:38:13.082</c:v>
                </c:pt>
                <c:pt idx="3358">
                  <c:v>Thu Nov 18 14:38:43.088</c:v>
                </c:pt>
                <c:pt idx="3359">
                  <c:v>Thu Nov 18 14:39:13.094</c:v>
                </c:pt>
                <c:pt idx="3360">
                  <c:v>Thu Nov 18 14:39:43.099</c:v>
                </c:pt>
                <c:pt idx="3361">
                  <c:v>Thu Nov 18 14:40:13.105</c:v>
                </c:pt>
                <c:pt idx="3362">
                  <c:v>Thu Nov 18 14:40:43.110</c:v>
                </c:pt>
                <c:pt idx="3363">
                  <c:v>Thu Nov 18 14:41:13.115</c:v>
                </c:pt>
                <c:pt idx="3364">
                  <c:v>Thu Nov 18 14:41:43.122</c:v>
                </c:pt>
                <c:pt idx="3365">
                  <c:v>Thu Nov 18 14:42:13.129</c:v>
                </c:pt>
                <c:pt idx="3366">
                  <c:v>Thu Nov 18 14:42:43.134</c:v>
                </c:pt>
                <c:pt idx="3367">
                  <c:v>Thu Nov 18 14:43:13.140</c:v>
                </c:pt>
                <c:pt idx="3368">
                  <c:v>Thu Nov 18 14:43:43.146</c:v>
                </c:pt>
                <c:pt idx="3369">
                  <c:v>Thu Nov 18 14:44:13.152</c:v>
                </c:pt>
                <c:pt idx="3370">
                  <c:v>Thu Nov 18 14:44:43.159</c:v>
                </c:pt>
                <c:pt idx="3371">
                  <c:v>Thu Nov 18 14:45:13.164</c:v>
                </c:pt>
                <c:pt idx="3372">
                  <c:v>Thu Nov 18 14:45:43.170</c:v>
                </c:pt>
                <c:pt idx="3373">
                  <c:v>Thu Nov 18 14:46:13.175</c:v>
                </c:pt>
                <c:pt idx="3374">
                  <c:v>Thu Nov 18 14:46:43.182</c:v>
                </c:pt>
                <c:pt idx="3375">
                  <c:v>Thu Nov 18 14:47:13.875</c:v>
                </c:pt>
                <c:pt idx="3376">
                  <c:v>Thu Nov 18 14:47:43.882</c:v>
                </c:pt>
                <c:pt idx="3377">
                  <c:v>Thu Nov 18 14:48:13.889</c:v>
                </c:pt>
                <c:pt idx="3378">
                  <c:v>Thu Nov 18 14:48:24.147</c:v>
                </c:pt>
                <c:pt idx="3379">
                  <c:v>Thu Nov 18 14:48:54.153</c:v>
                </c:pt>
                <c:pt idx="3380">
                  <c:v>Thu Nov 18 14:49:24.159</c:v>
                </c:pt>
                <c:pt idx="3381">
                  <c:v>Thu Nov 18 14:49:54.166</c:v>
                </c:pt>
                <c:pt idx="3382">
                  <c:v>Thu Nov 18 14:50:24.173</c:v>
                </c:pt>
                <c:pt idx="3383">
                  <c:v>Thu Nov 18 14:50:54.179</c:v>
                </c:pt>
                <c:pt idx="3384">
                  <c:v>Thu Nov 18 14:51:24.185</c:v>
                </c:pt>
                <c:pt idx="3385">
                  <c:v>Thu Nov 18 14:51:54.191</c:v>
                </c:pt>
                <c:pt idx="3386">
                  <c:v>Thu Nov 18 14:52:24.197</c:v>
                </c:pt>
                <c:pt idx="3387">
                  <c:v>Thu Nov 18 14:52:54.203</c:v>
                </c:pt>
                <c:pt idx="3388">
                  <c:v>Thu Nov 18 14:53:24.210</c:v>
                </c:pt>
                <c:pt idx="3389">
                  <c:v>Thu Nov 18 14:53:54.217</c:v>
                </c:pt>
                <c:pt idx="3390">
                  <c:v>Thu Nov 18 14:54:24.224</c:v>
                </c:pt>
                <c:pt idx="3391">
                  <c:v>Thu Nov 18 14:54:54.229</c:v>
                </c:pt>
                <c:pt idx="3392">
                  <c:v>Thu Nov 18 14:55:24.236</c:v>
                </c:pt>
                <c:pt idx="3393">
                  <c:v>Thu Nov 18 14:55:54.242</c:v>
                </c:pt>
                <c:pt idx="3394">
                  <c:v>Thu Nov 18 14:56:24.248</c:v>
                </c:pt>
                <c:pt idx="3395">
                  <c:v>Thu Nov 18 14:56:54.253</c:v>
                </c:pt>
                <c:pt idx="3396">
                  <c:v>Thu Nov 18 14:57:24.259</c:v>
                </c:pt>
                <c:pt idx="3397">
                  <c:v>Thu Nov 18 14:57:54.265</c:v>
                </c:pt>
                <c:pt idx="3398">
                  <c:v>Thu Nov 18 14:58:24.271</c:v>
                </c:pt>
                <c:pt idx="3399">
                  <c:v>Thu Nov 18 14:58:54.278</c:v>
                </c:pt>
                <c:pt idx="3400">
                  <c:v>Thu Nov 18 14:59:24.284</c:v>
                </c:pt>
                <c:pt idx="3401">
                  <c:v>Thu Nov 18 14:59:54.290</c:v>
                </c:pt>
                <c:pt idx="3402">
                  <c:v>Thu Nov 18 15:00:24.296</c:v>
                </c:pt>
                <c:pt idx="3403">
                  <c:v>Thu Nov 18 15:00:54.302</c:v>
                </c:pt>
                <c:pt idx="3404">
                  <c:v>Thu Nov 18 15:01:24.308</c:v>
                </c:pt>
                <c:pt idx="3405">
                  <c:v>Thu Nov 18 15:01:54.314</c:v>
                </c:pt>
                <c:pt idx="3406">
                  <c:v>Thu Nov 18 15:02:24.319</c:v>
                </c:pt>
                <c:pt idx="3407">
                  <c:v>Thu Nov 18 15:02:54.326</c:v>
                </c:pt>
                <c:pt idx="3408">
                  <c:v>Thu Nov 18 15:03:24.331</c:v>
                </c:pt>
                <c:pt idx="3409">
                  <c:v>Thu Nov 18 15:03:54.339</c:v>
                </c:pt>
                <c:pt idx="3410">
                  <c:v>Thu Nov 18 15:04:24.346</c:v>
                </c:pt>
                <c:pt idx="3411">
                  <c:v>Thu Nov 18 15:04:54.353</c:v>
                </c:pt>
                <c:pt idx="3412">
                  <c:v>Thu Nov 18 15:05:24.358</c:v>
                </c:pt>
                <c:pt idx="3413">
                  <c:v>Thu Nov 18 15:05:54.364</c:v>
                </c:pt>
                <c:pt idx="3414">
                  <c:v>Thu Nov 18 15:06:24.370</c:v>
                </c:pt>
                <c:pt idx="3415">
                  <c:v>Thu Nov 18 15:06:54.376</c:v>
                </c:pt>
                <c:pt idx="3416">
                  <c:v>Thu Nov 18 15:07:24.382</c:v>
                </c:pt>
                <c:pt idx="3417">
                  <c:v>Thu Nov 18 15:07:54.387</c:v>
                </c:pt>
                <c:pt idx="3418">
                  <c:v>Thu Nov 18 15:08:24.392</c:v>
                </c:pt>
                <c:pt idx="3419">
                  <c:v>Thu Nov 18 15:08:54.397</c:v>
                </c:pt>
                <c:pt idx="3420">
                  <c:v>Thu Nov 18 15:09:24.403</c:v>
                </c:pt>
                <c:pt idx="3421">
                  <c:v>Thu Nov 18 15:09:54.410</c:v>
                </c:pt>
                <c:pt idx="3422">
                  <c:v>Thu Nov 18 15:10:24.417</c:v>
                </c:pt>
                <c:pt idx="3423">
                  <c:v>Thu Nov 18 15:10:54.423</c:v>
                </c:pt>
                <c:pt idx="3424">
                  <c:v>Thu Nov 18 15:11:24.429</c:v>
                </c:pt>
                <c:pt idx="3425">
                  <c:v>Thu Nov 18 15:11:54.435</c:v>
                </c:pt>
                <c:pt idx="3426">
                  <c:v>Thu Nov 18 15:12:24.442</c:v>
                </c:pt>
                <c:pt idx="3427">
                  <c:v>Thu Nov 18 15:12:54.448</c:v>
                </c:pt>
                <c:pt idx="3428">
                  <c:v>Thu Nov 18 15:13:24.454</c:v>
                </c:pt>
                <c:pt idx="3429">
                  <c:v>Thu Nov 18 15:13:54.460</c:v>
                </c:pt>
                <c:pt idx="3430">
                  <c:v>Thu Nov 18 15:14:24.465</c:v>
                </c:pt>
                <c:pt idx="3431">
                  <c:v>Thu Nov 18 15:14:54.472</c:v>
                </c:pt>
                <c:pt idx="3432">
                  <c:v>Thu Nov 18 15:15:24.478</c:v>
                </c:pt>
                <c:pt idx="3433">
                  <c:v>Thu Nov 18 15:15:54.484</c:v>
                </c:pt>
                <c:pt idx="3434">
                  <c:v>Thu Nov 18 15:16:24.490</c:v>
                </c:pt>
                <c:pt idx="3435">
                  <c:v>Thu Nov 18 15:16:54.496</c:v>
                </c:pt>
                <c:pt idx="3436">
                  <c:v>Thu Nov 18 15:17:24.502</c:v>
                </c:pt>
                <c:pt idx="3437">
                  <c:v>Thu Nov 18 15:17:54.508</c:v>
                </c:pt>
                <c:pt idx="3438">
                  <c:v>Thu Nov 18 15:18:24.515</c:v>
                </c:pt>
                <c:pt idx="3439">
                  <c:v>Thu Nov 18 15:18:54.520</c:v>
                </c:pt>
                <c:pt idx="3440">
                  <c:v>Thu Nov 18 15:19:24.525</c:v>
                </c:pt>
                <c:pt idx="3441">
                  <c:v>Thu Nov 18 15:19:54.530</c:v>
                </c:pt>
                <c:pt idx="3442">
                  <c:v>Thu Nov 18 15:20:24.536</c:v>
                </c:pt>
                <c:pt idx="3443">
                  <c:v>Thu Nov 18 15:20:54.543</c:v>
                </c:pt>
                <c:pt idx="3444">
                  <c:v>Thu Nov 18 15:21:24.552</c:v>
                </c:pt>
                <c:pt idx="3445">
                  <c:v>Thu Nov 18 15:21:54.558</c:v>
                </c:pt>
                <c:pt idx="3446">
                  <c:v>Thu Nov 18 15:22:24.564</c:v>
                </c:pt>
                <c:pt idx="3447">
                  <c:v>Thu Nov 18 15:22:54.570</c:v>
                </c:pt>
                <c:pt idx="3448">
                  <c:v>Thu Nov 18 15:23:24.576</c:v>
                </c:pt>
                <c:pt idx="3449">
                  <c:v>Thu Nov 18 15:23:54.582</c:v>
                </c:pt>
                <c:pt idx="3450">
                  <c:v>Thu Nov 18 15:24:24.589</c:v>
                </c:pt>
                <c:pt idx="3451">
                  <c:v>Thu Nov 18 15:24:54.593</c:v>
                </c:pt>
                <c:pt idx="3452">
                  <c:v>Thu Nov 18 15:25:24.599</c:v>
                </c:pt>
                <c:pt idx="3453">
                  <c:v>Thu Nov 18 15:25:54.606</c:v>
                </c:pt>
                <c:pt idx="3454">
                  <c:v>Thu Nov 18 15:26:24.612</c:v>
                </c:pt>
                <c:pt idx="3455">
                  <c:v>Thu Nov 18 15:26:54.618</c:v>
                </c:pt>
                <c:pt idx="3456">
                  <c:v>Thu Nov 18 15:27:24.624</c:v>
                </c:pt>
                <c:pt idx="3457">
                  <c:v>Thu Nov 18 15:27:54.629</c:v>
                </c:pt>
                <c:pt idx="3458">
                  <c:v>Thu Nov 18 15:28:24.635</c:v>
                </c:pt>
                <c:pt idx="3459">
                  <c:v>Thu Nov 18 15:28:54.641</c:v>
                </c:pt>
                <c:pt idx="3460">
                  <c:v>Thu Nov 18 15:29:24.647</c:v>
                </c:pt>
                <c:pt idx="3461">
                  <c:v>Thu Nov 18 15:29:54.653</c:v>
                </c:pt>
                <c:pt idx="3462">
                  <c:v>Thu Nov 18 15:30:24.657</c:v>
                </c:pt>
                <c:pt idx="3463">
                  <c:v>Thu Nov 18 15:30:54.664</c:v>
                </c:pt>
                <c:pt idx="3464">
                  <c:v>Thu Nov 18 15:31:24.670</c:v>
                </c:pt>
                <c:pt idx="3465">
                  <c:v>Thu Nov 18 15:31:54.677</c:v>
                </c:pt>
                <c:pt idx="3466">
                  <c:v>Thu Nov 18 15:32:24.684</c:v>
                </c:pt>
                <c:pt idx="3467">
                  <c:v>Thu Nov 18 15:32:54.690</c:v>
                </c:pt>
                <c:pt idx="3468">
                  <c:v>Thu Nov 18 15:33:24.696</c:v>
                </c:pt>
                <c:pt idx="3469">
                  <c:v>Thu Nov 18 15:33:54.701</c:v>
                </c:pt>
                <c:pt idx="3470">
                  <c:v>Thu Nov 18 15:34:24.707</c:v>
                </c:pt>
                <c:pt idx="3471">
                  <c:v>Thu Nov 18 15:34:54.713</c:v>
                </c:pt>
                <c:pt idx="3472">
                  <c:v>Thu Nov 18 15:35:24.720</c:v>
                </c:pt>
                <c:pt idx="3473">
                  <c:v>Thu Nov 18 15:35:54.725</c:v>
                </c:pt>
                <c:pt idx="3474">
                  <c:v>Thu Nov 18 15:36:24.731</c:v>
                </c:pt>
                <c:pt idx="3475">
                  <c:v>Thu Nov 18 15:36:54.738</c:v>
                </c:pt>
                <c:pt idx="3476">
                  <c:v>Thu Nov 18 15:37:24.744</c:v>
                </c:pt>
                <c:pt idx="3477">
                  <c:v>Thu Nov 18 15:37:54.750</c:v>
                </c:pt>
                <c:pt idx="3478">
                  <c:v>Thu Nov 18 15:38:24.756</c:v>
                </c:pt>
                <c:pt idx="3479">
                  <c:v>Thu Nov 18 15:38:54.762</c:v>
                </c:pt>
                <c:pt idx="3480">
                  <c:v>Thu Nov 18 15:39:24.768</c:v>
                </c:pt>
                <c:pt idx="3481">
                  <c:v>Thu Nov 18 15:39:54.775</c:v>
                </c:pt>
                <c:pt idx="3482">
                  <c:v>Thu Nov 18 15:40:24.781</c:v>
                </c:pt>
                <c:pt idx="3483">
                  <c:v>Thu Nov 18 15:40:54.787</c:v>
                </c:pt>
                <c:pt idx="3484">
                  <c:v>Thu Nov 18 15:41:24.792</c:v>
                </c:pt>
                <c:pt idx="3485">
                  <c:v>Thu Nov 18 15:41:54.799</c:v>
                </c:pt>
                <c:pt idx="3486">
                  <c:v>Thu Nov 18 15:42:24.805</c:v>
                </c:pt>
                <c:pt idx="3487">
                  <c:v>Thu Nov 18 15:42:54.811</c:v>
                </c:pt>
                <c:pt idx="3488">
                  <c:v>Thu Nov 18 15:43:24.817</c:v>
                </c:pt>
                <c:pt idx="3489">
                  <c:v>Thu Nov 18 15:43:54.823</c:v>
                </c:pt>
                <c:pt idx="3490">
                  <c:v>Thu Nov 18 15:44:24.829</c:v>
                </c:pt>
                <c:pt idx="3491">
                  <c:v>Thu Nov 18 15:44:54.834</c:v>
                </c:pt>
                <c:pt idx="3492">
                  <c:v>Thu Nov 18 15:45:24.840</c:v>
                </c:pt>
                <c:pt idx="3493">
                  <c:v>Thu Nov 18 15:45:54.846</c:v>
                </c:pt>
                <c:pt idx="3494">
                  <c:v>Thu Nov 18 15:46:24.852</c:v>
                </c:pt>
                <c:pt idx="3495">
                  <c:v>Thu Nov 18 15:46:54.858</c:v>
                </c:pt>
                <c:pt idx="3496">
                  <c:v>Thu Nov 18 15:47:24.875</c:v>
                </c:pt>
                <c:pt idx="3497">
                  <c:v>Thu Nov 18 15:47:54.881</c:v>
                </c:pt>
                <c:pt idx="3498">
                  <c:v>Thu Nov 18 15:48:24.887</c:v>
                </c:pt>
                <c:pt idx="3499">
                  <c:v>Thu Nov 18 15:48:54.893</c:v>
                </c:pt>
                <c:pt idx="3500">
                  <c:v>Thu Nov 18 15:49:24.900</c:v>
                </c:pt>
                <c:pt idx="3501">
                  <c:v>Thu Nov 18 15:49:54.906</c:v>
                </c:pt>
                <c:pt idx="3502">
                  <c:v>Thu Nov 18 15:50:24.912</c:v>
                </c:pt>
                <c:pt idx="3503">
                  <c:v>Thu Nov 18 15:50:54.917</c:v>
                </c:pt>
                <c:pt idx="3504">
                  <c:v>Thu Nov 18 15:51:24.922</c:v>
                </c:pt>
                <c:pt idx="3505">
                  <c:v>Thu Nov 18 15:51:54.928</c:v>
                </c:pt>
                <c:pt idx="3506">
                  <c:v>Thu Nov 18 15:52:24.935</c:v>
                </c:pt>
                <c:pt idx="3507">
                  <c:v>Thu Nov 18 15:52:54.940</c:v>
                </c:pt>
                <c:pt idx="3508">
                  <c:v>Thu Nov 18 15:53:24.946</c:v>
                </c:pt>
                <c:pt idx="3509">
                  <c:v>Thu Nov 18 15:53:54.952</c:v>
                </c:pt>
                <c:pt idx="3510">
                  <c:v>Thu Nov 18 15:54:24.958</c:v>
                </c:pt>
                <c:pt idx="3511">
                  <c:v>Thu Nov 18 15:54:54.965</c:v>
                </c:pt>
                <c:pt idx="3512">
                  <c:v>Thu Nov 18 15:55:24.971</c:v>
                </c:pt>
                <c:pt idx="3513">
                  <c:v>Thu Nov 18 15:55:54.977</c:v>
                </c:pt>
                <c:pt idx="3514">
                  <c:v>Thu Nov 18 15:56:24.982</c:v>
                </c:pt>
                <c:pt idx="3515">
                  <c:v>Thu Nov 18 15:56:54.988</c:v>
                </c:pt>
                <c:pt idx="3516">
                  <c:v>Thu Nov 18 15:57:25.000</c:v>
                </c:pt>
                <c:pt idx="3517">
                  <c:v>Thu Nov 18 15:57:55.007</c:v>
                </c:pt>
                <c:pt idx="3518">
                  <c:v>Thu Nov 18 15:58:25.012</c:v>
                </c:pt>
                <c:pt idx="3519">
                  <c:v>Thu Nov 18 15:58:55.018</c:v>
                </c:pt>
                <c:pt idx="3520">
                  <c:v>Thu Nov 18 15:59:25.024</c:v>
                </c:pt>
                <c:pt idx="3521">
                  <c:v>Thu Nov 18 15:59:55.030</c:v>
                </c:pt>
                <c:pt idx="3522">
                  <c:v>Thu Nov 18 16:00:25.037</c:v>
                </c:pt>
                <c:pt idx="3523">
                  <c:v>Thu Nov 18 16:00:55.044</c:v>
                </c:pt>
                <c:pt idx="3524">
                  <c:v>Thu Nov 18 16:01:25.049</c:v>
                </c:pt>
                <c:pt idx="3525">
                  <c:v>Thu Nov 18 16:01:55.054</c:v>
                </c:pt>
                <c:pt idx="3526">
                  <c:v>Thu Nov 18 16:02:25.059</c:v>
                </c:pt>
                <c:pt idx="3527">
                  <c:v>Thu Nov 18 16:02:55.064</c:v>
                </c:pt>
                <c:pt idx="3528">
                  <c:v>Thu Nov 18 16:03:25.071</c:v>
                </c:pt>
                <c:pt idx="3529">
                  <c:v>Thu Nov 18 16:03:55.077</c:v>
                </c:pt>
                <c:pt idx="3530">
                  <c:v>Thu Nov 18 16:04:25.083</c:v>
                </c:pt>
                <c:pt idx="3531">
                  <c:v>Thu Nov 18 16:04:55.089</c:v>
                </c:pt>
                <c:pt idx="3532">
                  <c:v>Thu Nov 18 16:05:25.095</c:v>
                </c:pt>
                <c:pt idx="3533">
                  <c:v>Thu Nov 18 16:05:55.102</c:v>
                </c:pt>
                <c:pt idx="3534">
                  <c:v>Thu Nov 18 16:06:25.107</c:v>
                </c:pt>
                <c:pt idx="3535">
                  <c:v>Thu Nov 18 16:06:55.112</c:v>
                </c:pt>
                <c:pt idx="3536">
                  <c:v>Thu Nov 18 16:07:25.117</c:v>
                </c:pt>
                <c:pt idx="3537">
                  <c:v>Thu Nov 18 16:07:55.122</c:v>
                </c:pt>
                <c:pt idx="3538">
                  <c:v>Thu Nov 18 16:08:25.129</c:v>
                </c:pt>
                <c:pt idx="3539">
                  <c:v>Thu Nov 18 16:08:55.136</c:v>
                </c:pt>
                <c:pt idx="3540">
                  <c:v>Thu Nov 18 16:09:25.142</c:v>
                </c:pt>
                <c:pt idx="3541">
                  <c:v>Thu Nov 18 16:09:55.148</c:v>
                </c:pt>
                <c:pt idx="3542">
                  <c:v>Thu Nov 18 16:10:25.154</c:v>
                </c:pt>
                <c:pt idx="3543">
                  <c:v>Thu Nov 18 16:10:55.160</c:v>
                </c:pt>
                <c:pt idx="3544">
                  <c:v>Thu Nov 18 16:11:25.166</c:v>
                </c:pt>
                <c:pt idx="3545">
                  <c:v>Thu Nov 18 16:11:55.173</c:v>
                </c:pt>
                <c:pt idx="3546">
                  <c:v>Thu Nov 18 16:12:25.178</c:v>
                </c:pt>
                <c:pt idx="3547">
                  <c:v>Thu Nov 18 16:12:55.183</c:v>
                </c:pt>
                <c:pt idx="3548">
                  <c:v>Thu Nov 18 16:13:25.190</c:v>
                </c:pt>
                <c:pt idx="3549">
                  <c:v>Thu Nov 18 16:13:55.197</c:v>
                </c:pt>
                <c:pt idx="3550">
                  <c:v>Thu Nov 18 16:14:25.204</c:v>
                </c:pt>
                <c:pt idx="3551">
                  <c:v>Thu Nov 18 16:14:55.210</c:v>
                </c:pt>
                <c:pt idx="3552">
                  <c:v>Thu Nov 18 16:15:25.216</c:v>
                </c:pt>
                <c:pt idx="3553">
                  <c:v>Thu Nov 18 16:15:55.222</c:v>
                </c:pt>
                <c:pt idx="3554">
                  <c:v>Thu Nov 18 16:16:25.228</c:v>
                </c:pt>
                <c:pt idx="3555">
                  <c:v>Thu Nov 18 16:16:55.235</c:v>
                </c:pt>
                <c:pt idx="3556">
                  <c:v>Thu Nov 18 16:17:25.241</c:v>
                </c:pt>
                <c:pt idx="3557">
                  <c:v>Thu Nov 18 16:17:55.248</c:v>
                </c:pt>
                <c:pt idx="3558">
                  <c:v>Thu Nov 18 16:18:25.253</c:v>
                </c:pt>
                <c:pt idx="3559">
                  <c:v>Thu Nov 18 16:18:55.259</c:v>
                </c:pt>
                <c:pt idx="3560">
                  <c:v>Thu Nov 18 16:19:25.266</c:v>
                </c:pt>
                <c:pt idx="3561">
                  <c:v>Thu Nov 18 16:19:55.272</c:v>
                </c:pt>
                <c:pt idx="3562">
                  <c:v>Thu Nov 18 16:20:25.279</c:v>
                </c:pt>
                <c:pt idx="3563">
                  <c:v>Thu Nov 18 16:20:55.285</c:v>
                </c:pt>
                <c:pt idx="3564">
                  <c:v>Thu Nov 18 16:21:25.291</c:v>
                </c:pt>
                <c:pt idx="3565">
                  <c:v>Thu Nov 18 16:21:55.297</c:v>
                </c:pt>
                <c:pt idx="3566">
                  <c:v>Thu Nov 18 16:22:25.303</c:v>
                </c:pt>
                <c:pt idx="3567">
                  <c:v>Thu Nov 18 16:22:55.310</c:v>
                </c:pt>
                <c:pt idx="3568">
                  <c:v>Thu Nov 18 16:23:25.316</c:v>
                </c:pt>
                <c:pt idx="3569">
                  <c:v>Thu Nov 18 16:23:55.321</c:v>
                </c:pt>
                <c:pt idx="3570">
                  <c:v>Thu Nov 18 16:24:25.327</c:v>
                </c:pt>
                <c:pt idx="3571">
                  <c:v>Thu Nov 18 16:24:55.333</c:v>
                </c:pt>
                <c:pt idx="3572">
                  <c:v>Thu Nov 18 16:25:25.339</c:v>
                </c:pt>
                <c:pt idx="3573">
                  <c:v>Thu Nov 18 16:25:55.346</c:v>
                </c:pt>
                <c:pt idx="3574">
                  <c:v>Thu Nov 18 16:26:25.353</c:v>
                </c:pt>
                <c:pt idx="3575">
                  <c:v>Thu Nov 18 16:26:55.358</c:v>
                </c:pt>
                <c:pt idx="3576">
                  <c:v>Thu Nov 18 16:27:25.364</c:v>
                </c:pt>
                <c:pt idx="3577">
                  <c:v>Thu Nov 18 16:27:55.369</c:v>
                </c:pt>
                <c:pt idx="3578">
                  <c:v>Thu Nov 18 16:28:25.375</c:v>
                </c:pt>
                <c:pt idx="3579">
                  <c:v>Thu Nov 18 16:28:55.381</c:v>
                </c:pt>
                <c:pt idx="3580">
                  <c:v>Thu Nov 18 16:29:25.387</c:v>
                </c:pt>
                <c:pt idx="3581">
                  <c:v>Thu Nov 18 16:29:55.392</c:v>
                </c:pt>
                <c:pt idx="3582">
                  <c:v>Thu Nov 18 16:30:25.398</c:v>
                </c:pt>
                <c:pt idx="3583">
                  <c:v>Thu Nov 18 16:30:55.404</c:v>
                </c:pt>
                <c:pt idx="3584">
                  <c:v>Thu Nov 18 16:31:25.411</c:v>
                </c:pt>
                <c:pt idx="3585">
                  <c:v>Thu Nov 18 16:31:55.418</c:v>
                </c:pt>
                <c:pt idx="3586">
                  <c:v>Thu Nov 18 16:32:25.425</c:v>
                </c:pt>
                <c:pt idx="3587">
                  <c:v>Thu Nov 18 16:32:55.430</c:v>
                </c:pt>
                <c:pt idx="3588">
                  <c:v>Thu Nov 18 16:33:25.436</c:v>
                </c:pt>
                <c:pt idx="3589">
                  <c:v>Thu Nov 18 16:33:55.442</c:v>
                </c:pt>
                <c:pt idx="3590">
                  <c:v>Thu Nov 18 16:34:25.447</c:v>
                </c:pt>
                <c:pt idx="3591">
                  <c:v>Thu Nov 18 16:34:55.453</c:v>
                </c:pt>
                <c:pt idx="3592">
                  <c:v>Thu Nov 18 16:35:25.458</c:v>
                </c:pt>
                <c:pt idx="3593">
                  <c:v>Thu Nov 18 16:35:55.464</c:v>
                </c:pt>
                <c:pt idx="3594">
                  <c:v>Thu Nov 18 16:36:25.470</c:v>
                </c:pt>
                <c:pt idx="3595">
                  <c:v>Thu Nov 18 16:36:55.476</c:v>
                </c:pt>
                <c:pt idx="3596">
                  <c:v>Thu Nov 18 16:37:25.482</c:v>
                </c:pt>
                <c:pt idx="3597">
                  <c:v>Thu Nov 18 16:37:55.489</c:v>
                </c:pt>
                <c:pt idx="3598">
                  <c:v>Thu Nov 18 16:38:25.494</c:v>
                </c:pt>
                <c:pt idx="3599">
                  <c:v>Thu Nov 18 16:38:55.500</c:v>
                </c:pt>
                <c:pt idx="3600">
                  <c:v>Thu Nov 18 16:39:25.506</c:v>
                </c:pt>
                <c:pt idx="3601">
                  <c:v>Thu Nov 18 16:39:55.511</c:v>
                </c:pt>
                <c:pt idx="3602">
                  <c:v>Thu Nov 18 16:40:25.517</c:v>
                </c:pt>
                <c:pt idx="3603">
                  <c:v>Thu Nov 18 16:40:55.523</c:v>
                </c:pt>
                <c:pt idx="3604">
                  <c:v>Thu Nov 18 16:41:25.529</c:v>
                </c:pt>
                <c:pt idx="3605">
                  <c:v>Thu Nov 18 16:41:55.535</c:v>
                </c:pt>
                <c:pt idx="3606">
                  <c:v>Thu Nov 18 16:42:25.541</c:v>
                </c:pt>
                <c:pt idx="3607">
                  <c:v>Thu Nov 18 16:42:55.548</c:v>
                </c:pt>
                <c:pt idx="3608">
                  <c:v>Thu Nov 18 16:43:25.555</c:v>
                </c:pt>
                <c:pt idx="3609">
                  <c:v>Thu Nov 18 16:43:55.561</c:v>
                </c:pt>
                <c:pt idx="3610">
                  <c:v>Thu Nov 18 16:44:25.567</c:v>
                </c:pt>
                <c:pt idx="3611">
                  <c:v>Thu Nov 18 16:44:55.572</c:v>
                </c:pt>
                <c:pt idx="3612">
                  <c:v>Thu Nov 18 16:45:25.577</c:v>
                </c:pt>
                <c:pt idx="3613">
                  <c:v>Thu Nov 18 16:45:55.583</c:v>
                </c:pt>
                <c:pt idx="3614">
                  <c:v>Thu Nov 18 16:46:25.590</c:v>
                </c:pt>
                <c:pt idx="3615">
                  <c:v>Thu Nov 18 16:46:55.595</c:v>
                </c:pt>
                <c:pt idx="3616">
                  <c:v>Thu Nov 18 16:47:25.601</c:v>
                </c:pt>
                <c:pt idx="3617">
                  <c:v>Thu Nov 18 16:47:55.607</c:v>
                </c:pt>
                <c:pt idx="3618">
                  <c:v>Thu Nov 18 16:48:25.613</c:v>
                </c:pt>
                <c:pt idx="3619">
                  <c:v>Thu Nov 18 16:48:55.620</c:v>
                </c:pt>
                <c:pt idx="3620">
                  <c:v>Thu Nov 18 16:49:25.627</c:v>
                </c:pt>
                <c:pt idx="3621">
                  <c:v>Thu Nov 18 16:49:55.631</c:v>
                </c:pt>
                <c:pt idx="3622">
                  <c:v>Thu Nov 18 16:50:25.636</c:v>
                </c:pt>
                <c:pt idx="3623">
                  <c:v>Thu Nov 18 16:50:55.641</c:v>
                </c:pt>
                <c:pt idx="3624">
                  <c:v>Thu Nov 18 16:51:25.647</c:v>
                </c:pt>
                <c:pt idx="3625">
                  <c:v>Thu Nov 18 16:51:55.654</c:v>
                </c:pt>
                <c:pt idx="3626">
                  <c:v>Thu Nov 18 16:52:25.660</c:v>
                </c:pt>
                <c:pt idx="3627">
                  <c:v>Thu Nov 18 16:52:55.666</c:v>
                </c:pt>
                <c:pt idx="3628">
                  <c:v>Thu Nov 18 16:53:25.672</c:v>
                </c:pt>
                <c:pt idx="3629">
                  <c:v>Thu Nov 18 16:53:55.678</c:v>
                </c:pt>
                <c:pt idx="3630">
                  <c:v>Thu Nov 18 16:54:25.685</c:v>
                </c:pt>
                <c:pt idx="3631">
                  <c:v>Thu Nov 18 16:54:55.692</c:v>
                </c:pt>
                <c:pt idx="3632">
                  <c:v>Thu Nov 18 16:55:25.697</c:v>
                </c:pt>
                <c:pt idx="3633">
                  <c:v>Thu Nov 18 16:55:55.702</c:v>
                </c:pt>
                <c:pt idx="3634">
                  <c:v>Thu Nov 18 16:56:25.707</c:v>
                </c:pt>
                <c:pt idx="3635">
                  <c:v>Thu Nov 18 16:56:55.713</c:v>
                </c:pt>
                <c:pt idx="3636">
                  <c:v>Thu Nov 18 16:57:25.720</c:v>
                </c:pt>
                <c:pt idx="3637">
                  <c:v>Thu Nov 18 16:57:55.726</c:v>
                </c:pt>
                <c:pt idx="3638">
                  <c:v>Thu Nov 18 16:58:25.732</c:v>
                </c:pt>
                <c:pt idx="3639">
                  <c:v>Thu Nov 18 16:58:55.739</c:v>
                </c:pt>
                <c:pt idx="3640">
                  <c:v>Thu Nov 18 16:59:25.745</c:v>
                </c:pt>
                <c:pt idx="3641">
                  <c:v>Thu Nov 18 16:59:55.751</c:v>
                </c:pt>
                <c:pt idx="3642">
                  <c:v>Thu Nov 18 17:00:25.758</c:v>
                </c:pt>
                <c:pt idx="3643">
                  <c:v>Thu Nov 18 17:00:55.763</c:v>
                </c:pt>
                <c:pt idx="3644">
                  <c:v>Thu Nov 18 17:01:25.769</c:v>
                </c:pt>
                <c:pt idx="3645">
                  <c:v>Thu Nov 18 17:01:55.775</c:v>
                </c:pt>
                <c:pt idx="3646">
                  <c:v>Thu Nov 18 17:02:25.781</c:v>
                </c:pt>
                <c:pt idx="3647">
                  <c:v>Thu Nov 18 17:02:55.788</c:v>
                </c:pt>
                <c:pt idx="3648">
                  <c:v>Thu Nov 18 17:03:25.794</c:v>
                </c:pt>
                <c:pt idx="3649">
                  <c:v>Thu Nov 18 17:03:55.800</c:v>
                </c:pt>
                <c:pt idx="3650">
                  <c:v>Thu Nov 18 17:04:25.806</c:v>
                </c:pt>
                <c:pt idx="3651">
                  <c:v>Thu Nov 18 17:04:55.812</c:v>
                </c:pt>
                <c:pt idx="3652">
                  <c:v>Thu Nov 18 17:05:25.818</c:v>
                </c:pt>
                <c:pt idx="3653">
                  <c:v>Thu Nov 18 17:05:55.825</c:v>
                </c:pt>
                <c:pt idx="3654">
                  <c:v>Thu Nov 18 17:06:25.833</c:v>
                </c:pt>
                <c:pt idx="3655">
                  <c:v>Thu Nov 18 17:06:55.838</c:v>
                </c:pt>
                <c:pt idx="3656">
                  <c:v>Thu Nov 18 17:07:25.843</c:v>
                </c:pt>
                <c:pt idx="3657">
                  <c:v>Thu Nov 18 17:07:55.849</c:v>
                </c:pt>
                <c:pt idx="3658">
                  <c:v>Thu Nov 18 17:08:25.855</c:v>
                </c:pt>
                <c:pt idx="3659">
                  <c:v>Thu Nov 18 17:08:55.861</c:v>
                </c:pt>
                <c:pt idx="3660">
                  <c:v>Thu Nov 18 17:09:25.867</c:v>
                </c:pt>
                <c:pt idx="3661">
                  <c:v>Thu Nov 18 17:09:55.873</c:v>
                </c:pt>
                <c:pt idx="3662">
                  <c:v>Thu Nov 18 17:10:25.880</c:v>
                </c:pt>
                <c:pt idx="3663">
                  <c:v>Thu Nov 18 17:10:55.886</c:v>
                </c:pt>
                <c:pt idx="3664">
                  <c:v>Thu Nov 18 17:11:25.892</c:v>
                </c:pt>
                <c:pt idx="3665">
                  <c:v>Thu Nov 18 17:11:55.898</c:v>
                </c:pt>
                <c:pt idx="3666">
                  <c:v>Thu Nov 18 17:12:25.903</c:v>
                </c:pt>
                <c:pt idx="3667">
                  <c:v>Thu Nov 18 17:12:55.909</c:v>
                </c:pt>
                <c:pt idx="3668">
                  <c:v>Thu Nov 18 17:13:25.916</c:v>
                </c:pt>
                <c:pt idx="3669">
                  <c:v>Thu Nov 18 17:13:55.923</c:v>
                </c:pt>
                <c:pt idx="3670">
                  <c:v>Thu Nov 18 17:14:25.930</c:v>
                </c:pt>
                <c:pt idx="3671">
                  <c:v>Thu Nov 18 17:14:55.937</c:v>
                </c:pt>
                <c:pt idx="3672">
                  <c:v>Thu Nov 18 17:15:25.942</c:v>
                </c:pt>
                <c:pt idx="3673">
                  <c:v>Thu Nov 18 17:15:55.948</c:v>
                </c:pt>
                <c:pt idx="3674">
                  <c:v>Thu Nov 18 17:16:25.954</c:v>
                </c:pt>
                <c:pt idx="3675">
                  <c:v>Thu Nov 18 17:16:55.960</c:v>
                </c:pt>
                <c:pt idx="3676">
                  <c:v>Thu Nov 18 17:17:25.966</c:v>
                </c:pt>
                <c:pt idx="3677">
                  <c:v>Thu Nov 18 17:17:55.971</c:v>
                </c:pt>
                <c:pt idx="3678">
                  <c:v>Thu Nov 18 17:18:25.977</c:v>
                </c:pt>
                <c:pt idx="3679">
                  <c:v>Thu Nov 18 17:18:55.983</c:v>
                </c:pt>
                <c:pt idx="3680">
                  <c:v>Thu Nov 18 17:19:25.989</c:v>
                </c:pt>
                <c:pt idx="3681">
                  <c:v>Thu Nov 18 17:19:55.996</c:v>
                </c:pt>
                <c:pt idx="3682">
                  <c:v>Thu Nov 18 17:20:26.002</c:v>
                </c:pt>
                <c:pt idx="3683">
                  <c:v>Thu Nov 18 17:20:56.009</c:v>
                </c:pt>
                <c:pt idx="3684">
                  <c:v>Thu Nov 18 17:21:26.014</c:v>
                </c:pt>
                <c:pt idx="3685">
                  <c:v>Thu Nov 18 17:21:56.020</c:v>
                </c:pt>
                <c:pt idx="3686">
                  <c:v>Thu Nov 18 17:22:26.026</c:v>
                </c:pt>
                <c:pt idx="3687">
                  <c:v>Thu Nov 18 17:22:56.032</c:v>
                </c:pt>
                <c:pt idx="3688">
                  <c:v>Thu Nov 18 17:23:26.038</c:v>
                </c:pt>
                <c:pt idx="3689">
                  <c:v>Thu Nov 18 17:23:56.043</c:v>
                </c:pt>
                <c:pt idx="3690">
                  <c:v>Thu Nov 18 17:24:26.049</c:v>
                </c:pt>
                <c:pt idx="3691">
                  <c:v>Thu Nov 18 17:24:56.055</c:v>
                </c:pt>
                <c:pt idx="3692">
                  <c:v>Thu Nov 18 17:25:26.061</c:v>
                </c:pt>
                <c:pt idx="3693">
                  <c:v>Thu Nov 18 17:25:56.067</c:v>
                </c:pt>
                <c:pt idx="3694">
                  <c:v>Thu Nov 18 17:26:26.072</c:v>
                </c:pt>
                <c:pt idx="3695">
                  <c:v>Thu Nov 18 17:26:56.078</c:v>
                </c:pt>
                <c:pt idx="3696">
                  <c:v>Thu Nov 18 17:27:26.084</c:v>
                </c:pt>
                <c:pt idx="3697">
                  <c:v>Thu Nov 18 17:27:56.090</c:v>
                </c:pt>
                <c:pt idx="3698">
                  <c:v>Thu Nov 18 17:28:26.096</c:v>
                </c:pt>
                <c:pt idx="3699">
                  <c:v>Thu Nov 18 17:28:56.102</c:v>
                </c:pt>
                <c:pt idx="3700">
                  <c:v>Thu Nov 18 17:29:26.108</c:v>
                </c:pt>
                <c:pt idx="3701">
                  <c:v>Thu Nov 18 17:29:56.114</c:v>
                </c:pt>
                <c:pt idx="3702">
                  <c:v>Thu Nov 18 17:30:26.120</c:v>
                </c:pt>
                <c:pt idx="3703">
                  <c:v>Thu Nov 18 17:30:56.127</c:v>
                </c:pt>
                <c:pt idx="3704">
                  <c:v>Thu Nov 18 17:31:26.133</c:v>
                </c:pt>
                <c:pt idx="3705">
                  <c:v>Thu Nov 18 17:31:56.139</c:v>
                </c:pt>
                <c:pt idx="3706">
                  <c:v>Thu Nov 18 17:32:26.145</c:v>
                </c:pt>
                <c:pt idx="3707">
                  <c:v>Thu Nov 18 17:32:56.150</c:v>
                </c:pt>
                <c:pt idx="3708">
                  <c:v>Thu Nov 18 17:33:26.155</c:v>
                </c:pt>
                <c:pt idx="3709">
                  <c:v>Thu Nov 18 17:33:56.160</c:v>
                </c:pt>
                <c:pt idx="3710">
                  <c:v>Thu Nov 18 17:34:26.167</c:v>
                </c:pt>
                <c:pt idx="3711">
                  <c:v>Thu Nov 18 17:34:56.175</c:v>
                </c:pt>
                <c:pt idx="3712">
                  <c:v>Thu Nov 18 17:35:26.181</c:v>
                </c:pt>
                <c:pt idx="3713">
                  <c:v>Thu Nov 18 17:35:56.187</c:v>
                </c:pt>
                <c:pt idx="3714">
                  <c:v>Thu Nov 18 17:36:26.193</c:v>
                </c:pt>
                <c:pt idx="3715">
                  <c:v>Thu Nov 18 17:36:56.199</c:v>
                </c:pt>
                <c:pt idx="3716">
                  <c:v>Thu Nov 18 17:37:26.206</c:v>
                </c:pt>
                <c:pt idx="3717">
                  <c:v>Thu Nov 18 17:37:56.210</c:v>
                </c:pt>
                <c:pt idx="3718">
                  <c:v>Thu Nov 18 17:38:26.215</c:v>
                </c:pt>
                <c:pt idx="3719">
                  <c:v>Thu Nov 18 17:38:56.220</c:v>
                </c:pt>
                <c:pt idx="3720">
                  <c:v>Thu Nov 18 17:39:26.225</c:v>
                </c:pt>
                <c:pt idx="3721">
                  <c:v>Thu Nov 18 17:39:56.232</c:v>
                </c:pt>
                <c:pt idx="3722">
                  <c:v>Thu Nov 18 17:40:26.238</c:v>
                </c:pt>
                <c:pt idx="3723">
                  <c:v>Thu Nov 18 17:40:56.244</c:v>
                </c:pt>
                <c:pt idx="3724">
                  <c:v>Thu Nov 18 17:41:26.250</c:v>
                </c:pt>
                <c:pt idx="3725">
                  <c:v>Thu Nov 18 17:41:56.256</c:v>
                </c:pt>
                <c:pt idx="3726">
                  <c:v>Thu Nov 18 17:42:26.263</c:v>
                </c:pt>
                <c:pt idx="3727">
                  <c:v>Thu Nov 18 17:42:56.270</c:v>
                </c:pt>
                <c:pt idx="3728">
                  <c:v>Thu Nov 18 17:43:26.276</c:v>
                </c:pt>
                <c:pt idx="3729">
                  <c:v>Thu Nov 18 17:43:56.282</c:v>
                </c:pt>
                <c:pt idx="3730">
                  <c:v>Thu Nov 18 17:44:26.288</c:v>
                </c:pt>
                <c:pt idx="3731">
                  <c:v>Thu Nov 18 17:44:56.293</c:v>
                </c:pt>
                <c:pt idx="3732">
                  <c:v>Thu Nov 18 17:45:26.299</c:v>
                </c:pt>
                <c:pt idx="3733">
                  <c:v>Thu Nov 18 17:45:56.305</c:v>
                </c:pt>
                <c:pt idx="3734">
                  <c:v>Thu Nov 18 17:46:26.311</c:v>
                </c:pt>
                <c:pt idx="3735">
                  <c:v>Thu Nov 18 17:46:56.317</c:v>
                </c:pt>
                <c:pt idx="3736">
                  <c:v>Thu Nov 18 17:47:26.324</c:v>
                </c:pt>
                <c:pt idx="3737">
                  <c:v>Thu Nov 18 17:47:56.330</c:v>
                </c:pt>
                <c:pt idx="3738">
                  <c:v>Thu Nov 18 17:48:26.340</c:v>
                </c:pt>
                <c:pt idx="3739">
                  <c:v>Thu Nov 18 17:48:56.346</c:v>
                </c:pt>
                <c:pt idx="3740">
                  <c:v>Thu Nov 18 17:49:26.351</c:v>
                </c:pt>
                <c:pt idx="3741">
                  <c:v>Thu Nov 18 17:49:56.356</c:v>
                </c:pt>
                <c:pt idx="3742">
                  <c:v>Thu Nov 18 17:50:26.361</c:v>
                </c:pt>
                <c:pt idx="3743">
                  <c:v>Thu Nov 18 17:50:56.368</c:v>
                </c:pt>
                <c:pt idx="3744">
                  <c:v>Thu Nov 18 17:51:26.375</c:v>
                </c:pt>
                <c:pt idx="3745">
                  <c:v>Thu Nov 18 17:51:56.380</c:v>
                </c:pt>
                <c:pt idx="3746">
                  <c:v>Thu Nov 18 17:52:26.386</c:v>
                </c:pt>
                <c:pt idx="3747">
                  <c:v>Thu Nov 18 17:52:56.392</c:v>
                </c:pt>
                <c:pt idx="3748">
                  <c:v>Thu Nov 18 17:53:26.398</c:v>
                </c:pt>
                <c:pt idx="3749">
                  <c:v>Thu Nov 18 17:53:56.405</c:v>
                </c:pt>
                <c:pt idx="3750">
                  <c:v>Thu Nov 18 17:54:26.410</c:v>
                </c:pt>
                <c:pt idx="3751">
                  <c:v>Thu Nov 18 17:54:56.416</c:v>
                </c:pt>
                <c:pt idx="3752">
                  <c:v>Thu Nov 18 17:55:26.421</c:v>
                </c:pt>
                <c:pt idx="3753">
                  <c:v>Thu Nov 18 17:55:56.427</c:v>
                </c:pt>
                <c:pt idx="3754">
                  <c:v>Thu Nov 18 17:56:26.433</c:v>
                </c:pt>
                <c:pt idx="3755">
                  <c:v>Thu Nov 18 17:56:56.439</c:v>
                </c:pt>
                <c:pt idx="3756">
                  <c:v>Thu Nov 18 17:57:26.444</c:v>
                </c:pt>
                <c:pt idx="3757">
                  <c:v>Thu Nov 18 17:57:56.450</c:v>
                </c:pt>
                <c:pt idx="3758">
                  <c:v>Thu Nov 18 17:58:26.456</c:v>
                </c:pt>
                <c:pt idx="3759">
                  <c:v>Thu Nov 18 17:58:56.462</c:v>
                </c:pt>
                <c:pt idx="3760">
                  <c:v>Thu Nov 18 17:59:26.468</c:v>
                </c:pt>
                <c:pt idx="3761">
                  <c:v>Thu Nov 18 17:59:56.474</c:v>
                </c:pt>
                <c:pt idx="3762">
                  <c:v>Thu Nov 18 18:00:26.479</c:v>
                </c:pt>
                <c:pt idx="3763">
                  <c:v>Thu Nov 18 18:00:56.485</c:v>
                </c:pt>
                <c:pt idx="3764">
                  <c:v>Thu Nov 18 18:01:26.492</c:v>
                </c:pt>
                <c:pt idx="3765">
                  <c:v>Thu Nov 18 18:01:56.499</c:v>
                </c:pt>
                <c:pt idx="3766">
                  <c:v>Thu Nov 18 18:02:26.506</c:v>
                </c:pt>
                <c:pt idx="3767">
                  <c:v>Thu Nov 18 18:02:56.512</c:v>
                </c:pt>
                <c:pt idx="3768">
                  <c:v>Thu Nov 18 18:03:26.518</c:v>
                </c:pt>
                <c:pt idx="3769">
                  <c:v>Thu Nov 18 18:03:56.524</c:v>
                </c:pt>
                <c:pt idx="3770">
                  <c:v>Thu Nov 18 18:04:26.530</c:v>
                </c:pt>
                <c:pt idx="3771">
                  <c:v>Thu Nov 18 18:04:56.536</c:v>
                </c:pt>
                <c:pt idx="3772">
                  <c:v>Thu Nov 18 18:05:26.541</c:v>
                </c:pt>
                <c:pt idx="3773">
                  <c:v>Thu Nov 18 18:05:56.546</c:v>
                </c:pt>
                <c:pt idx="3774">
                  <c:v>Thu Nov 18 18:06:26.552</c:v>
                </c:pt>
                <c:pt idx="3775">
                  <c:v>Thu Nov 18 18:06:56.558</c:v>
                </c:pt>
                <c:pt idx="3776">
                  <c:v>Thu Nov 18 18:07:26.565</c:v>
                </c:pt>
                <c:pt idx="3777">
                  <c:v>Thu Nov 18 18:07:56.571</c:v>
                </c:pt>
                <c:pt idx="3778">
                  <c:v>Thu Nov 18 18:08:26.577</c:v>
                </c:pt>
                <c:pt idx="3779">
                  <c:v>Thu Nov 18 18:08:56.583</c:v>
                </c:pt>
                <c:pt idx="3780">
                  <c:v>Thu Nov 18 18:09:26.589</c:v>
                </c:pt>
                <c:pt idx="3781">
                  <c:v>Thu Nov 18 18:09:56.595</c:v>
                </c:pt>
                <c:pt idx="3782">
                  <c:v>Thu Nov 18 18:10:26.601</c:v>
                </c:pt>
                <c:pt idx="3783">
                  <c:v>Thu Nov 18 18:10:56.608</c:v>
                </c:pt>
                <c:pt idx="3784">
                  <c:v>Thu Nov 18 18:11:26.612</c:v>
                </c:pt>
                <c:pt idx="3785">
                  <c:v>Thu Nov 18 18:11:56.617</c:v>
                </c:pt>
                <c:pt idx="3786">
                  <c:v>Thu Nov 18 18:12:26.623</c:v>
                </c:pt>
                <c:pt idx="3787">
                  <c:v>Thu Nov 18 18:12:56.629</c:v>
                </c:pt>
                <c:pt idx="3788">
                  <c:v>Thu Nov 18 18:13:26.636</c:v>
                </c:pt>
                <c:pt idx="3789">
                  <c:v>Thu Nov 18 18:13:56.642</c:v>
                </c:pt>
                <c:pt idx="3790">
                  <c:v>Thu Nov 18 18:14:26.648</c:v>
                </c:pt>
                <c:pt idx="3791">
                  <c:v>Thu Nov 18 18:14:56.654</c:v>
                </c:pt>
                <c:pt idx="3792">
                  <c:v>Thu Nov 18 18:15:26.659</c:v>
                </c:pt>
                <c:pt idx="3793">
                  <c:v>Thu Nov 18 18:15:56.665</c:v>
                </c:pt>
                <c:pt idx="3794">
                  <c:v>Thu Nov 18 18:16:26.671</c:v>
                </c:pt>
                <c:pt idx="3795">
                  <c:v>Thu Nov 18 18:16:56.676</c:v>
                </c:pt>
                <c:pt idx="3796">
                  <c:v>Thu Nov 18 18:17:26.682</c:v>
                </c:pt>
                <c:pt idx="3797">
                  <c:v>Thu Nov 18 18:17:56.688</c:v>
                </c:pt>
                <c:pt idx="3798">
                  <c:v>Thu Nov 18 18:18:26.695</c:v>
                </c:pt>
                <c:pt idx="3799">
                  <c:v>Thu Nov 18 18:18:56.701</c:v>
                </c:pt>
                <c:pt idx="3800">
                  <c:v>Thu Nov 18 18:19:26.708</c:v>
                </c:pt>
                <c:pt idx="3801">
                  <c:v>Thu Nov 18 18:19:56.713</c:v>
                </c:pt>
                <c:pt idx="3802">
                  <c:v>Thu Nov 18 18:20:26.718</c:v>
                </c:pt>
                <c:pt idx="3803">
                  <c:v>Thu Nov 18 18:20:56.724</c:v>
                </c:pt>
                <c:pt idx="3804">
                  <c:v>Thu Nov 18 18:21:26.730</c:v>
                </c:pt>
                <c:pt idx="3805">
                  <c:v>Thu Nov 18 18:21:56.736</c:v>
                </c:pt>
                <c:pt idx="3806">
                  <c:v>Thu Nov 18 18:22:26.742</c:v>
                </c:pt>
                <c:pt idx="3807">
                  <c:v>Thu Nov 18 18:22:56.748</c:v>
                </c:pt>
                <c:pt idx="3808">
                  <c:v>Thu Nov 18 18:23:26.755</c:v>
                </c:pt>
                <c:pt idx="3809">
                  <c:v>Thu Nov 18 18:23:56.762</c:v>
                </c:pt>
                <c:pt idx="3810">
                  <c:v>Thu Nov 18 18:24:26.768</c:v>
                </c:pt>
                <c:pt idx="3811">
                  <c:v>Thu Nov 18 18:24:56.775</c:v>
                </c:pt>
                <c:pt idx="3812">
                  <c:v>Thu Nov 18 18:25:26.779</c:v>
                </c:pt>
                <c:pt idx="3813">
                  <c:v>Thu Nov 18 18:25:56.785</c:v>
                </c:pt>
                <c:pt idx="3814">
                  <c:v>Thu Nov 18 18:26:26.790</c:v>
                </c:pt>
                <c:pt idx="3815">
                  <c:v>Thu Nov 18 18:26:56.797</c:v>
                </c:pt>
                <c:pt idx="3816">
                  <c:v>Thu Nov 18 18:27:26.802</c:v>
                </c:pt>
                <c:pt idx="3817">
                  <c:v>Thu Nov 18 18:27:56.807</c:v>
                </c:pt>
                <c:pt idx="3818">
                  <c:v>Thu Nov 18 18:28:26.813</c:v>
                </c:pt>
                <c:pt idx="3819">
                  <c:v>Thu Nov 18 18:28:56.819</c:v>
                </c:pt>
                <c:pt idx="3820">
                  <c:v>Thu Nov 18 18:29:26.826</c:v>
                </c:pt>
                <c:pt idx="3821">
                  <c:v>Thu Nov 18 18:29:56.832</c:v>
                </c:pt>
                <c:pt idx="3822">
                  <c:v>Thu Nov 18 18:30:26.838</c:v>
                </c:pt>
                <c:pt idx="3823">
                  <c:v>Thu Nov 18 18:30:56.843</c:v>
                </c:pt>
                <c:pt idx="3824">
                  <c:v>Thu Nov 18 18:31:26.848</c:v>
                </c:pt>
                <c:pt idx="3825">
                  <c:v>Thu Nov 18 18:31:56.853</c:v>
                </c:pt>
                <c:pt idx="3826">
                  <c:v>Thu Nov 18 18:32:26.859</c:v>
                </c:pt>
                <c:pt idx="3827">
                  <c:v>Thu Nov 18 18:32:56.865</c:v>
                </c:pt>
                <c:pt idx="3828">
                  <c:v>Thu Nov 18 18:33:26.871</c:v>
                </c:pt>
                <c:pt idx="3829">
                  <c:v>Thu Nov 18 18:33:56.876</c:v>
                </c:pt>
                <c:pt idx="3830">
                  <c:v>Thu Nov 18 18:34:26.882</c:v>
                </c:pt>
                <c:pt idx="3831">
                  <c:v>Thu Nov 18 18:34:56.889</c:v>
                </c:pt>
                <c:pt idx="3832">
                  <c:v>Thu Nov 18 18:35:26.895</c:v>
                </c:pt>
                <c:pt idx="3833">
                  <c:v>Thu Nov 18 18:35:56.901</c:v>
                </c:pt>
                <c:pt idx="3834">
                  <c:v>Thu Nov 18 18:36:26.907</c:v>
                </c:pt>
                <c:pt idx="3835">
                  <c:v>Thu Nov 18 18:36:56.913</c:v>
                </c:pt>
                <c:pt idx="3836">
                  <c:v>Thu Nov 18 18:37:26.918</c:v>
                </c:pt>
                <c:pt idx="3837">
                  <c:v>Thu Nov 18 18:37:56.923</c:v>
                </c:pt>
                <c:pt idx="3838">
                  <c:v>Thu Nov 18 18:38:26.929</c:v>
                </c:pt>
                <c:pt idx="3839">
                  <c:v>Thu Nov 18 18:38:56.935</c:v>
                </c:pt>
                <c:pt idx="3840">
                  <c:v>Thu Nov 18 18:39:26.941</c:v>
                </c:pt>
                <c:pt idx="3841">
                  <c:v>Thu Nov 18 18:39:56.947</c:v>
                </c:pt>
                <c:pt idx="3842">
                  <c:v>Thu Nov 18 18:40:26.953</c:v>
                </c:pt>
                <c:pt idx="3843">
                  <c:v>Thu Nov 18 18:40:56.959</c:v>
                </c:pt>
                <c:pt idx="3844">
                  <c:v>Thu Nov 18 18:41:26.965</c:v>
                </c:pt>
                <c:pt idx="3845">
                  <c:v>Thu Nov 18 18:41:56.972</c:v>
                </c:pt>
                <c:pt idx="3846">
                  <c:v>Thu Nov 18 18:42:26.977</c:v>
                </c:pt>
                <c:pt idx="3847">
                  <c:v>Thu Nov 18 18:42:56.983</c:v>
                </c:pt>
                <c:pt idx="3848">
                  <c:v>Thu Nov 18 18:43:26.988</c:v>
                </c:pt>
                <c:pt idx="3849">
                  <c:v>Thu Nov 18 18:43:56.994</c:v>
                </c:pt>
                <c:pt idx="3850">
                  <c:v>Thu Nov 18 18:44:27.001</c:v>
                </c:pt>
                <c:pt idx="3851">
                  <c:v>Thu Nov 18 18:44:57.010</c:v>
                </c:pt>
                <c:pt idx="3852">
                  <c:v>Thu Nov 18 18:45:27.016</c:v>
                </c:pt>
                <c:pt idx="3853">
                  <c:v>Thu Nov 18 18:45:57.022</c:v>
                </c:pt>
                <c:pt idx="3854">
                  <c:v>Thu Nov 18 18:46:27.028</c:v>
                </c:pt>
                <c:pt idx="3855">
                  <c:v>Thu Nov 18 18:46:57.034</c:v>
                </c:pt>
                <c:pt idx="3856">
                  <c:v>Thu Nov 18 18:47:27.041</c:v>
                </c:pt>
                <c:pt idx="3857">
                  <c:v>Thu Nov 18 18:47:57.046</c:v>
                </c:pt>
                <c:pt idx="3858">
                  <c:v>Thu Nov 18 18:48:27.051</c:v>
                </c:pt>
                <c:pt idx="3859">
                  <c:v>Thu Nov 18 18:48:57.056</c:v>
                </c:pt>
                <c:pt idx="3860">
                  <c:v>Thu Nov 18 18:49:27.061</c:v>
                </c:pt>
                <c:pt idx="3861">
                  <c:v>Thu Nov 18 18:49:57.068</c:v>
                </c:pt>
                <c:pt idx="3862">
                  <c:v>Thu Nov 18 18:50:27.075</c:v>
                </c:pt>
                <c:pt idx="3863">
                  <c:v>Thu Nov 18 18:50:57.080</c:v>
                </c:pt>
                <c:pt idx="3864">
                  <c:v>Thu Nov 18 18:51:27.086</c:v>
                </c:pt>
                <c:pt idx="3865">
                  <c:v>Thu Nov 18 18:51:57.092</c:v>
                </c:pt>
                <c:pt idx="3866">
                  <c:v>Thu Nov 18 18:52:27.098</c:v>
                </c:pt>
                <c:pt idx="3867">
                  <c:v>Thu Nov 18 18:52:57.104</c:v>
                </c:pt>
                <c:pt idx="3868">
                  <c:v>Thu Nov 18 18:53:27.109</c:v>
                </c:pt>
                <c:pt idx="3869">
                  <c:v>Thu Nov 18 18:53:57.114</c:v>
                </c:pt>
                <c:pt idx="3870">
                  <c:v>Thu Nov 18 18:54:27.119</c:v>
                </c:pt>
                <c:pt idx="3871">
                  <c:v>Thu Nov 18 18:54:57.124</c:v>
                </c:pt>
                <c:pt idx="3872">
                  <c:v>Thu Nov 18 18:55:27.130</c:v>
                </c:pt>
                <c:pt idx="3873">
                  <c:v>Thu Nov 18 18:55:57.137</c:v>
                </c:pt>
                <c:pt idx="3874">
                  <c:v>Thu Nov 18 18:56:27.143</c:v>
                </c:pt>
                <c:pt idx="3875">
                  <c:v>Thu Nov 18 18:56:57.149</c:v>
                </c:pt>
                <c:pt idx="3876">
                  <c:v>Thu Nov 18 18:57:27.155</c:v>
                </c:pt>
                <c:pt idx="3877">
                  <c:v>Thu Nov 18 18:57:57.161</c:v>
                </c:pt>
                <c:pt idx="3878">
                  <c:v>Thu Nov 18 18:58:27.167</c:v>
                </c:pt>
                <c:pt idx="3879">
                  <c:v>Thu Nov 18 18:58:57.173</c:v>
                </c:pt>
                <c:pt idx="3880">
                  <c:v>Thu Nov 18 18:59:27.179</c:v>
                </c:pt>
                <c:pt idx="3881">
                  <c:v>Thu Nov 18 18:59:57.184</c:v>
                </c:pt>
                <c:pt idx="3882">
                  <c:v>Thu Nov 18 19:00:27.191</c:v>
                </c:pt>
                <c:pt idx="3883">
                  <c:v>Thu Nov 18 19:00:57.198</c:v>
                </c:pt>
                <c:pt idx="3884">
                  <c:v>Thu Nov 18 19:01:27.205</c:v>
                </c:pt>
                <c:pt idx="3885">
                  <c:v>Thu Nov 18 19:01:57.211</c:v>
                </c:pt>
                <c:pt idx="3886">
                  <c:v>Thu Nov 18 19:02:27.217</c:v>
                </c:pt>
                <c:pt idx="3887">
                  <c:v>Thu Nov 18 19:02:57.223</c:v>
                </c:pt>
                <c:pt idx="3888">
                  <c:v>Thu Nov 18 19:03:27.229</c:v>
                </c:pt>
                <c:pt idx="3889">
                  <c:v>Thu Nov 18 19:03:57.235</c:v>
                </c:pt>
                <c:pt idx="3890">
                  <c:v>Thu Nov 18 19:04:27.242</c:v>
                </c:pt>
                <c:pt idx="3891">
                  <c:v>Thu Nov 18 19:04:57.246</c:v>
                </c:pt>
                <c:pt idx="3892">
                  <c:v>Thu Nov 18 19:05:27.251</c:v>
                </c:pt>
                <c:pt idx="3893">
                  <c:v>Thu Nov 18 19:05:57.258</c:v>
                </c:pt>
                <c:pt idx="3894">
                  <c:v>Thu Nov 18 19:06:27.265</c:v>
                </c:pt>
                <c:pt idx="3895">
                  <c:v>Thu Nov 18 19:06:57.272</c:v>
                </c:pt>
                <c:pt idx="3896">
                  <c:v>Thu Nov 18 19:07:27.278</c:v>
                </c:pt>
                <c:pt idx="3897">
                  <c:v>Thu Nov 18 19:07:57.284</c:v>
                </c:pt>
                <c:pt idx="3898">
                  <c:v>Thu Nov 18 19:08:27.290</c:v>
                </c:pt>
                <c:pt idx="3899">
                  <c:v>Thu Nov 18 19:08:57.296</c:v>
                </c:pt>
                <c:pt idx="3900">
                  <c:v>Thu Nov 18 19:09:27.302</c:v>
                </c:pt>
                <c:pt idx="3901">
                  <c:v>Thu Nov 18 19:09:57.308</c:v>
                </c:pt>
                <c:pt idx="3902">
                  <c:v>Thu Nov 18 19:10:27.314</c:v>
                </c:pt>
                <c:pt idx="3903">
                  <c:v>Thu Nov 18 19:10:57.320</c:v>
                </c:pt>
                <c:pt idx="3904">
                  <c:v>Thu Nov 18 19:11:27.326</c:v>
                </c:pt>
                <c:pt idx="3905">
                  <c:v>Thu Nov 18 19:11:57.332</c:v>
                </c:pt>
                <c:pt idx="3906">
                  <c:v>Thu Nov 18 19:12:27.338</c:v>
                </c:pt>
                <c:pt idx="3907">
                  <c:v>Thu Nov 18 19:12:57.345</c:v>
                </c:pt>
                <c:pt idx="3908">
                  <c:v>Thu Nov 18 19:13:27.350</c:v>
                </c:pt>
                <c:pt idx="3909">
                  <c:v>Thu Nov 18 19:13:57.361</c:v>
                </c:pt>
                <c:pt idx="3910">
                  <c:v>Thu Nov 18 19:14:27.367</c:v>
                </c:pt>
                <c:pt idx="3911">
                  <c:v>Thu Nov 18 19:14:57.373</c:v>
                </c:pt>
                <c:pt idx="3912">
                  <c:v>Thu Nov 18 19:15:27.379</c:v>
                </c:pt>
                <c:pt idx="3913">
                  <c:v>Thu Nov 18 19:15:57.384</c:v>
                </c:pt>
                <c:pt idx="3914">
                  <c:v>Thu Nov 18 19:16:27.390</c:v>
                </c:pt>
                <c:pt idx="3915">
                  <c:v>Thu Nov 18 19:16:57.396</c:v>
                </c:pt>
                <c:pt idx="3916">
                  <c:v>Thu Nov 18 19:17:27.402</c:v>
                </c:pt>
                <c:pt idx="3917">
                  <c:v>Thu Nov 18 19:17:57.409</c:v>
                </c:pt>
                <c:pt idx="3918">
                  <c:v>Thu Nov 18 19:18:27.416</c:v>
                </c:pt>
                <c:pt idx="3919">
                  <c:v>Thu Nov 18 19:18:57.422</c:v>
                </c:pt>
                <c:pt idx="3920">
                  <c:v>Thu Nov 18 19:19:27.428</c:v>
                </c:pt>
                <c:pt idx="3921">
                  <c:v>Thu Nov 18 19:19:57.434</c:v>
                </c:pt>
                <c:pt idx="3922">
                  <c:v>Thu Nov 18 19:20:27.439</c:v>
                </c:pt>
                <c:pt idx="3923">
                  <c:v>Thu Nov 18 19:20:57.445</c:v>
                </c:pt>
                <c:pt idx="3924">
                  <c:v>Thu Nov 18 19:21:27.451</c:v>
                </c:pt>
                <c:pt idx="3925">
                  <c:v>Thu Nov 18 19:21:57.456</c:v>
                </c:pt>
                <c:pt idx="3926">
                  <c:v>Thu Nov 18 19:22:27.462</c:v>
                </c:pt>
                <c:pt idx="3927">
                  <c:v>Thu Nov 18 19:22:57.468</c:v>
                </c:pt>
                <c:pt idx="3928">
                  <c:v>Thu Nov 18 19:23:27.474</c:v>
                </c:pt>
                <c:pt idx="3929">
                  <c:v>Thu Nov 18 19:23:57.481</c:v>
                </c:pt>
                <c:pt idx="3930">
                  <c:v>Thu Nov 18 19:24:27.487</c:v>
                </c:pt>
                <c:pt idx="3931">
                  <c:v>Thu Nov 18 19:24:57.493</c:v>
                </c:pt>
                <c:pt idx="3932">
                  <c:v>Thu Nov 18 19:25:27.499</c:v>
                </c:pt>
                <c:pt idx="3933">
                  <c:v>Thu Nov 18 19:25:57.504</c:v>
                </c:pt>
                <c:pt idx="3934">
                  <c:v>Thu Nov 18 19:26:27.510</c:v>
                </c:pt>
                <c:pt idx="3935">
                  <c:v>Thu Nov 18 19:26:57.516</c:v>
                </c:pt>
                <c:pt idx="3936">
                  <c:v>Thu Nov 18 19:27:27.522</c:v>
                </c:pt>
                <c:pt idx="3937">
                  <c:v>Thu Nov 18 19:27:57.528</c:v>
                </c:pt>
                <c:pt idx="3938">
                  <c:v>Thu Nov 18 19:28:27.534</c:v>
                </c:pt>
                <c:pt idx="3939">
                  <c:v>Thu Nov 18 19:28:57.540</c:v>
                </c:pt>
                <c:pt idx="3940">
                  <c:v>Thu Nov 18 19:29:27.547</c:v>
                </c:pt>
                <c:pt idx="3941">
                  <c:v>Thu Nov 18 19:29:57.554</c:v>
                </c:pt>
                <c:pt idx="3942">
                  <c:v>Thu Nov 18 19:30:27.559</c:v>
                </c:pt>
                <c:pt idx="3943">
                  <c:v>Thu Nov 18 19:30:57.565</c:v>
                </c:pt>
                <c:pt idx="3944">
                  <c:v>Thu Nov 18 19:31:27.570</c:v>
                </c:pt>
                <c:pt idx="3945">
                  <c:v>Thu Nov 18 19:31:57.576</c:v>
                </c:pt>
                <c:pt idx="3946">
                  <c:v>Thu Nov 18 19:32:27.581</c:v>
                </c:pt>
                <c:pt idx="3947">
                  <c:v>Thu Nov 18 19:32:57.587</c:v>
                </c:pt>
                <c:pt idx="3948">
                  <c:v>Thu Nov 18 19:33:27.593</c:v>
                </c:pt>
                <c:pt idx="3949">
                  <c:v>Thu Nov 18 19:33:57.599</c:v>
                </c:pt>
                <c:pt idx="3950">
                  <c:v>Thu Nov 18 19:34:27.605</c:v>
                </c:pt>
                <c:pt idx="3951">
                  <c:v>Thu Nov 18 19:34:57.611</c:v>
                </c:pt>
                <c:pt idx="3952">
                  <c:v>Thu Nov 18 19:35:27.618</c:v>
                </c:pt>
                <c:pt idx="3953">
                  <c:v>Thu Nov 18 19:35:57.623</c:v>
                </c:pt>
                <c:pt idx="3954">
                  <c:v>Thu Nov 18 19:36:27.628</c:v>
                </c:pt>
                <c:pt idx="3955">
                  <c:v>Thu Nov 18 19:36:57.634</c:v>
                </c:pt>
                <c:pt idx="3956">
                  <c:v>Thu Nov 18 19:37:27.639</c:v>
                </c:pt>
                <c:pt idx="3957">
                  <c:v>Thu Nov 18 19:37:57.645</c:v>
                </c:pt>
                <c:pt idx="3958">
                  <c:v>Thu Nov 18 19:38:27.651</c:v>
                </c:pt>
                <c:pt idx="3959">
                  <c:v>Thu Nov 18 19:38:57.656</c:v>
                </c:pt>
                <c:pt idx="3960">
                  <c:v>Thu Nov 18 19:39:27.662</c:v>
                </c:pt>
                <c:pt idx="3961">
                  <c:v>Thu Nov 18 19:39:57.668</c:v>
                </c:pt>
                <c:pt idx="3962">
                  <c:v>Thu Nov 18 19:40:27.674</c:v>
                </c:pt>
                <c:pt idx="3963">
                  <c:v>Thu Nov 18 19:40:57.681</c:v>
                </c:pt>
                <c:pt idx="3964">
                  <c:v>Thu Nov 18 19:41:27.686</c:v>
                </c:pt>
                <c:pt idx="3965">
                  <c:v>Thu Nov 18 19:41:57.691</c:v>
                </c:pt>
                <c:pt idx="3966">
                  <c:v>Thu Nov 18 19:42:27.697</c:v>
                </c:pt>
                <c:pt idx="3967">
                  <c:v>Thu Nov 18 19:42:57.702</c:v>
                </c:pt>
                <c:pt idx="3968">
                  <c:v>Thu Nov 18 19:43:27.708</c:v>
                </c:pt>
                <c:pt idx="3969">
                  <c:v>Thu Nov 18 19:43:57.715</c:v>
                </c:pt>
                <c:pt idx="3970">
                  <c:v>Thu Nov 18 19:44:27.721</c:v>
                </c:pt>
                <c:pt idx="3971">
                  <c:v>Thu Nov 18 19:44:57.727</c:v>
                </c:pt>
                <c:pt idx="3972">
                  <c:v>Thu Nov 18 19:45:27.733</c:v>
                </c:pt>
                <c:pt idx="3973">
                  <c:v>Thu Nov 18 19:45:57.739</c:v>
                </c:pt>
                <c:pt idx="3974">
                  <c:v>Thu Nov 18 19:46:27.746</c:v>
                </c:pt>
                <c:pt idx="3975">
                  <c:v>Thu Nov 18 19:46:57.753</c:v>
                </c:pt>
                <c:pt idx="3976">
                  <c:v>Thu Nov 18 19:47:27.757</c:v>
                </c:pt>
                <c:pt idx="3977">
                  <c:v>Thu Nov 18 19:47:57.762</c:v>
                </c:pt>
                <c:pt idx="3978">
                  <c:v>Thu Nov 18 19:48:27.768</c:v>
                </c:pt>
                <c:pt idx="3979">
                  <c:v>Thu Nov 18 19:48:57.774</c:v>
                </c:pt>
                <c:pt idx="3980">
                  <c:v>Thu Nov 18 19:49:27.781</c:v>
                </c:pt>
                <c:pt idx="3981">
                  <c:v>Thu Nov 18 19:49:57.787</c:v>
                </c:pt>
                <c:pt idx="3982">
                  <c:v>Thu Nov 18 19:50:27.793</c:v>
                </c:pt>
                <c:pt idx="3983">
                  <c:v>Thu Nov 18 19:50:57.799</c:v>
                </c:pt>
                <c:pt idx="3984">
                  <c:v>Thu Nov 18 19:51:27.805</c:v>
                </c:pt>
                <c:pt idx="3985">
                  <c:v>Thu Nov 18 19:51:57.811</c:v>
                </c:pt>
                <c:pt idx="3986">
                  <c:v>Thu Nov 18 19:52:27.818</c:v>
                </c:pt>
                <c:pt idx="3987">
                  <c:v>Thu Nov 18 19:52:57.824</c:v>
                </c:pt>
                <c:pt idx="3988">
                  <c:v>Thu Nov 18 19:53:27.829</c:v>
                </c:pt>
                <c:pt idx="3989">
                  <c:v>Thu Nov 18 19:53:57.835</c:v>
                </c:pt>
                <c:pt idx="3990">
                  <c:v>Thu Nov 18 19:54:27.841</c:v>
                </c:pt>
                <c:pt idx="3991">
                  <c:v>Thu Nov 18 19:54:57.848</c:v>
                </c:pt>
                <c:pt idx="3992">
                  <c:v>Thu Nov 18 19:55:27.855</c:v>
                </c:pt>
                <c:pt idx="3993">
                  <c:v>Thu Nov 18 19:55:57.861</c:v>
                </c:pt>
                <c:pt idx="3994">
                  <c:v>Thu Nov 18 19:56:27.867</c:v>
                </c:pt>
                <c:pt idx="3995">
                  <c:v>Thu Nov 18 19:56:57.873</c:v>
                </c:pt>
                <c:pt idx="3996">
                  <c:v>Thu Nov 18 19:57:27.879</c:v>
                </c:pt>
                <c:pt idx="3997">
                  <c:v>Thu Nov 18 19:57:57.885</c:v>
                </c:pt>
                <c:pt idx="3998">
                  <c:v>Thu Nov 18 19:58:27.892</c:v>
                </c:pt>
                <c:pt idx="3999">
                  <c:v>Thu Nov 18 19:58:57.897</c:v>
                </c:pt>
                <c:pt idx="4000">
                  <c:v>Thu Nov 18 19:59:27.902</c:v>
                </c:pt>
                <c:pt idx="4001">
                  <c:v>Thu Nov 18 19:59:57.908</c:v>
                </c:pt>
                <c:pt idx="4002">
                  <c:v>Thu Nov 18 20:00:27.914</c:v>
                </c:pt>
                <c:pt idx="4003">
                  <c:v>Thu Nov 18 20:00:57.922</c:v>
                </c:pt>
                <c:pt idx="4004">
                  <c:v>Thu Nov 18 20:01:27.927</c:v>
                </c:pt>
                <c:pt idx="4005">
                  <c:v>Thu Nov 18 20:01:57.933</c:v>
                </c:pt>
                <c:pt idx="4006">
                  <c:v>Thu Nov 18 20:02:27.939</c:v>
                </c:pt>
                <c:pt idx="4007">
                  <c:v>Thu Nov 18 20:02:57.945</c:v>
                </c:pt>
                <c:pt idx="4008">
                  <c:v>Thu Nov 18 20:03:27.951</c:v>
                </c:pt>
                <c:pt idx="4009">
                  <c:v>Thu Nov 18 20:03:57.958</c:v>
                </c:pt>
                <c:pt idx="4010">
                  <c:v>Thu Nov 18 20:04:27.963</c:v>
                </c:pt>
                <c:pt idx="4011">
                  <c:v>Thu Nov 18 20:04:57.969</c:v>
                </c:pt>
                <c:pt idx="4012">
                  <c:v>Thu Nov 18 20:05:27.976</c:v>
                </c:pt>
                <c:pt idx="4013">
                  <c:v>Thu Nov 18 20:05:57.983</c:v>
                </c:pt>
                <c:pt idx="4014">
                  <c:v>Thu Nov 18 20:06:27.990</c:v>
                </c:pt>
                <c:pt idx="4015">
                  <c:v>Thu Nov 18 20:06:57.996</c:v>
                </c:pt>
                <c:pt idx="4016">
                  <c:v>Thu Nov 18 20:07:28.002</c:v>
                </c:pt>
                <c:pt idx="4017">
                  <c:v>Thu Nov 18 20:07:58.007</c:v>
                </c:pt>
                <c:pt idx="4018">
                  <c:v>Thu Nov 18 20:08:28.013</c:v>
                </c:pt>
                <c:pt idx="4019">
                  <c:v>Thu Nov 18 20:08:58.019</c:v>
                </c:pt>
                <c:pt idx="4020">
                  <c:v>Thu Nov 18 20:09:28.025</c:v>
                </c:pt>
                <c:pt idx="4021">
                  <c:v>Thu Nov 18 20:09:58.030</c:v>
                </c:pt>
                <c:pt idx="4022">
                  <c:v>Thu Nov 18 20:10:28.036</c:v>
                </c:pt>
                <c:pt idx="4023">
                  <c:v>Thu Nov 18 20:10:58.042</c:v>
                </c:pt>
                <c:pt idx="4024">
                  <c:v>Thu Nov 18 20:11:28.048</c:v>
                </c:pt>
                <c:pt idx="4025">
                  <c:v>Thu Nov 18 20:11:58.054</c:v>
                </c:pt>
                <c:pt idx="4026">
                  <c:v>Thu Nov 18 20:12:28.061</c:v>
                </c:pt>
                <c:pt idx="4027">
                  <c:v>Thu Nov 18 20:12:58.067</c:v>
                </c:pt>
                <c:pt idx="4028">
                  <c:v>Thu Nov 18 20:13:28.073</c:v>
                </c:pt>
                <c:pt idx="4029">
                  <c:v>Thu Nov 18 20:13:58.079</c:v>
                </c:pt>
                <c:pt idx="4030">
                  <c:v>Thu Nov 18 20:14:28.084</c:v>
                </c:pt>
                <c:pt idx="4031">
                  <c:v>Thu Nov 18 20:14:58.090</c:v>
                </c:pt>
                <c:pt idx="4032">
                  <c:v>Thu Nov 18 20:15:28.096</c:v>
                </c:pt>
                <c:pt idx="4033">
                  <c:v>Thu Nov 18 20:15:58.101</c:v>
                </c:pt>
                <c:pt idx="4034">
                  <c:v>Thu Nov 18 20:16:28.107</c:v>
                </c:pt>
                <c:pt idx="4035">
                  <c:v>Thu Nov 18 20:16:58.113</c:v>
                </c:pt>
                <c:pt idx="4036">
                  <c:v>Thu Nov 18 20:17:28.119</c:v>
                </c:pt>
                <c:pt idx="4037">
                  <c:v>Thu Nov 18 20:17:58.126</c:v>
                </c:pt>
                <c:pt idx="4038">
                  <c:v>Thu Nov 18 20:18:28.132</c:v>
                </c:pt>
                <c:pt idx="4039">
                  <c:v>Thu Nov 18 20:18:58.138</c:v>
                </c:pt>
                <c:pt idx="4040">
                  <c:v>Thu Nov 18 20:19:28.144</c:v>
                </c:pt>
                <c:pt idx="4041">
                  <c:v>Thu Nov 18 20:19:58.150</c:v>
                </c:pt>
                <c:pt idx="4042">
                  <c:v>Thu Nov 18 20:20:28.155</c:v>
                </c:pt>
                <c:pt idx="4043">
                  <c:v>Thu Nov 18 20:20:58.161</c:v>
                </c:pt>
                <c:pt idx="4044">
                  <c:v>Thu Nov 18 20:21:28.167</c:v>
                </c:pt>
                <c:pt idx="4045">
                  <c:v>Thu Nov 18 20:21:58.173</c:v>
                </c:pt>
                <c:pt idx="4046">
                  <c:v>Thu Nov 18 20:22:28.179</c:v>
                </c:pt>
                <c:pt idx="4047">
                  <c:v>Thu Nov 18 20:22:58.185</c:v>
                </c:pt>
                <c:pt idx="4048">
                  <c:v>Thu Nov 18 20:23:28.191</c:v>
                </c:pt>
                <c:pt idx="4049">
                  <c:v>Thu Nov 18 20:23:58.199</c:v>
                </c:pt>
                <c:pt idx="4050">
                  <c:v>Thu Nov 18 20:24:28.204</c:v>
                </c:pt>
                <c:pt idx="4051">
                  <c:v>Thu Nov 18 20:24:58.210</c:v>
                </c:pt>
                <c:pt idx="4052">
                  <c:v>Thu Nov 18 20:25:28.215</c:v>
                </c:pt>
                <c:pt idx="4053">
                  <c:v>Thu Nov 18 20:25:58.221</c:v>
                </c:pt>
                <c:pt idx="4054">
                  <c:v>Thu Nov 18 20:26:28.230</c:v>
                </c:pt>
                <c:pt idx="4055">
                  <c:v>Thu Nov 18 20:26:58.237</c:v>
                </c:pt>
                <c:pt idx="4056">
                  <c:v>Thu Nov 18 20:27:28.242</c:v>
                </c:pt>
                <c:pt idx="4057">
                  <c:v>Thu Nov 18 20:27:58.248</c:v>
                </c:pt>
                <c:pt idx="4058">
                  <c:v>Thu Nov 18 20:28:28.254</c:v>
                </c:pt>
                <c:pt idx="4059">
                  <c:v>Thu Nov 18 20:28:58.260</c:v>
                </c:pt>
                <c:pt idx="4060">
                  <c:v>Thu Nov 18 20:29:28.266</c:v>
                </c:pt>
                <c:pt idx="4061">
                  <c:v>Thu Nov 18 20:29:58.272</c:v>
                </c:pt>
                <c:pt idx="4062">
                  <c:v>Thu Nov 18 20:30:28.278</c:v>
                </c:pt>
                <c:pt idx="4063">
                  <c:v>Thu Nov 18 20:30:58.283</c:v>
                </c:pt>
                <c:pt idx="4064">
                  <c:v>Thu Nov 18 20:31:28.289</c:v>
                </c:pt>
                <c:pt idx="4065">
                  <c:v>Thu Nov 18 20:31:58.296</c:v>
                </c:pt>
                <c:pt idx="4066">
                  <c:v>Thu Nov 18 20:32:28.303</c:v>
                </c:pt>
                <c:pt idx="4067">
                  <c:v>Thu Nov 18 20:32:58.308</c:v>
                </c:pt>
                <c:pt idx="4068">
                  <c:v>Thu Nov 18 20:33:28.314</c:v>
                </c:pt>
                <c:pt idx="4069">
                  <c:v>Thu Nov 18 20:33:58.320</c:v>
                </c:pt>
                <c:pt idx="4070">
                  <c:v>Thu Nov 18 20:34:28.326</c:v>
                </c:pt>
                <c:pt idx="4071">
                  <c:v>Thu Nov 18 20:34:58.333</c:v>
                </c:pt>
                <c:pt idx="4072">
                  <c:v>Thu Nov 18 20:35:28.338</c:v>
                </c:pt>
                <c:pt idx="4073">
                  <c:v>Thu Nov 18 20:35:58.343</c:v>
                </c:pt>
                <c:pt idx="4074">
                  <c:v>Thu Nov 18 20:36:28.349</c:v>
                </c:pt>
                <c:pt idx="4075">
                  <c:v>Thu Nov 18 20:36:58.355</c:v>
                </c:pt>
                <c:pt idx="4076">
                  <c:v>Thu Nov 18 20:37:28.361</c:v>
                </c:pt>
                <c:pt idx="4077">
                  <c:v>Thu Nov 18 20:37:58.368</c:v>
                </c:pt>
                <c:pt idx="4078">
                  <c:v>Thu Nov 18 20:38:28.374</c:v>
                </c:pt>
                <c:pt idx="4079">
                  <c:v>Thu Nov 18 20:38:58.380</c:v>
                </c:pt>
                <c:pt idx="4080">
                  <c:v>Thu Nov 18 20:39:28.386</c:v>
                </c:pt>
                <c:pt idx="4081">
                  <c:v>Thu Nov 18 20:39:58.392</c:v>
                </c:pt>
                <c:pt idx="4082">
                  <c:v>Thu Nov 18 20:40:28.399</c:v>
                </c:pt>
                <c:pt idx="4083">
                  <c:v>Thu Nov 18 20:40:58.406</c:v>
                </c:pt>
                <c:pt idx="4084">
                  <c:v>Thu Nov 18 20:41:28.411</c:v>
                </c:pt>
                <c:pt idx="4085">
                  <c:v>Thu Nov 18 20:41:58.416</c:v>
                </c:pt>
                <c:pt idx="4086">
                  <c:v>Thu Nov 18 20:42:28.421</c:v>
                </c:pt>
                <c:pt idx="4087">
                  <c:v>Thu Nov 18 20:42:58.427</c:v>
                </c:pt>
                <c:pt idx="4088">
                  <c:v>Thu Nov 18 20:43:28.433</c:v>
                </c:pt>
                <c:pt idx="4089">
                  <c:v>Thu Nov 18 20:43:58.439</c:v>
                </c:pt>
                <c:pt idx="4090">
                  <c:v>Thu Nov 18 20:44:28.445</c:v>
                </c:pt>
                <c:pt idx="4091">
                  <c:v>Thu Nov 18 20:44:58.451</c:v>
                </c:pt>
                <c:pt idx="4092">
                  <c:v>Thu Nov 18 20:45:28.457</c:v>
                </c:pt>
                <c:pt idx="4093">
                  <c:v>Thu Nov 18 20:45:58.464</c:v>
                </c:pt>
                <c:pt idx="4094">
                  <c:v>Thu Nov 18 20:46:28.470</c:v>
                </c:pt>
                <c:pt idx="4095">
                  <c:v>Thu Nov 18 20:46:58.475</c:v>
                </c:pt>
                <c:pt idx="4096">
                  <c:v>Thu Nov 18 20:47:28.480</c:v>
                </c:pt>
                <c:pt idx="4097">
                  <c:v>Thu Nov 18 20:47:58.486</c:v>
                </c:pt>
                <c:pt idx="4098">
                  <c:v>Thu Nov 18 20:48:28.492</c:v>
                </c:pt>
                <c:pt idx="4099">
                  <c:v>Thu Nov 18 20:48:58.499</c:v>
                </c:pt>
                <c:pt idx="4100">
                  <c:v>Thu Nov 18 20:49:28.506</c:v>
                </c:pt>
                <c:pt idx="4101">
                  <c:v>Thu Nov 18 20:49:58.511</c:v>
                </c:pt>
                <c:pt idx="4102">
                  <c:v>Thu Nov 18 20:50:28.517</c:v>
                </c:pt>
                <c:pt idx="4103">
                  <c:v>Thu Nov 18 20:50:58.523</c:v>
                </c:pt>
                <c:pt idx="4104">
                  <c:v>Thu Nov 18 20:51:28.530</c:v>
                </c:pt>
                <c:pt idx="4105">
                  <c:v>Thu Nov 18 20:51:58.536</c:v>
                </c:pt>
                <c:pt idx="4106">
                  <c:v>Thu Nov 18 20:52:28.541</c:v>
                </c:pt>
                <c:pt idx="4107">
                  <c:v>Thu Nov 18 20:52:58.546</c:v>
                </c:pt>
                <c:pt idx="4108">
                  <c:v>Thu Nov 18 20:53:28.552</c:v>
                </c:pt>
                <c:pt idx="4109">
                  <c:v>Thu Nov 18 20:53:58.558</c:v>
                </c:pt>
                <c:pt idx="4110">
                  <c:v>Thu Nov 18 20:54:28.565</c:v>
                </c:pt>
                <c:pt idx="4111">
                  <c:v>Thu Nov 18 20:54:58.572</c:v>
                </c:pt>
                <c:pt idx="4112">
                  <c:v>Thu Nov 18 20:55:28.578</c:v>
                </c:pt>
                <c:pt idx="4113">
                  <c:v>Thu Nov 18 20:55:58.584</c:v>
                </c:pt>
                <c:pt idx="4114">
                  <c:v>Thu Nov 18 20:56:28.590</c:v>
                </c:pt>
                <c:pt idx="4115">
                  <c:v>Thu Nov 18 20:56:58.596</c:v>
                </c:pt>
                <c:pt idx="4116">
                  <c:v>Thu Nov 18 20:57:28.602</c:v>
                </c:pt>
                <c:pt idx="4117">
                  <c:v>Thu Nov 18 20:57:58.608</c:v>
                </c:pt>
                <c:pt idx="4118">
                  <c:v>Thu Nov 18 20:58:28.612</c:v>
                </c:pt>
                <c:pt idx="4119">
                  <c:v>Thu Nov 18 20:58:58.618</c:v>
                </c:pt>
                <c:pt idx="4120">
                  <c:v>Thu Nov 18 20:59:28.624</c:v>
                </c:pt>
                <c:pt idx="4121">
                  <c:v>Thu Nov 18 20:59:58.631</c:v>
                </c:pt>
                <c:pt idx="4122">
                  <c:v>Thu Nov 18 21:00:28.638</c:v>
                </c:pt>
                <c:pt idx="4123">
                  <c:v>Thu Nov 18 21:00:58.644</c:v>
                </c:pt>
                <c:pt idx="4124">
                  <c:v>Thu Nov 18 21:01:28.650</c:v>
                </c:pt>
                <c:pt idx="4125">
                  <c:v>Thu Nov 18 21:01:58.656</c:v>
                </c:pt>
                <c:pt idx="4126">
                  <c:v>Thu Nov 18 21:02:28.662</c:v>
                </c:pt>
                <c:pt idx="4127">
                  <c:v>Thu Nov 18 21:02:58.668</c:v>
                </c:pt>
                <c:pt idx="4128">
                  <c:v>Thu Nov 18 21:03:28.675</c:v>
                </c:pt>
                <c:pt idx="4129">
                  <c:v>Thu Nov 18 21:03:58.679</c:v>
                </c:pt>
                <c:pt idx="4130">
                  <c:v>Thu Nov 18 21:04:28.685</c:v>
                </c:pt>
                <c:pt idx="4131">
                  <c:v>Thu Nov 18 21:04:58.691</c:v>
                </c:pt>
                <c:pt idx="4132">
                  <c:v>Thu Nov 18 21:05:28.698</c:v>
                </c:pt>
                <c:pt idx="4133">
                  <c:v>Thu Nov 18 21:05:58.704</c:v>
                </c:pt>
                <c:pt idx="4134">
                  <c:v>Thu Nov 18 21:06:28.710</c:v>
                </c:pt>
                <c:pt idx="4135">
                  <c:v>Thu Nov 18 21:06:58.716</c:v>
                </c:pt>
                <c:pt idx="4136">
                  <c:v>Thu Nov 18 21:07:28.722</c:v>
                </c:pt>
                <c:pt idx="4137">
                  <c:v>Thu Nov 18 21:07:58.728</c:v>
                </c:pt>
                <c:pt idx="4138">
                  <c:v>Thu Nov 18 21:08:28.734</c:v>
                </c:pt>
                <c:pt idx="4139">
                  <c:v>Thu Nov 18 21:08:58.740</c:v>
                </c:pt>
                <c:pt idx="4140">
                  <c:v>Thu Nov 18 21:09:28.746</c:v>
                </c:pt>
                <c:pt idx="4141">
                  <c:v>Thu Nov 18 21:09:58.752</c:v>
                </c:pt>
                <c:pt idx="4142">
                  <c:v>Thu Nov 18 21:10:28.759</c:v>
                </c:pt>
                <c:pt idx="4143">
                  <c:v>Thu Nov 18 21:10:58.765</c:v>
                </c:pt>
                <c:pt idx="4144">
                  <c:v>Thu Nov 18 21:11:28.772</c:v>
                </c:pt>
                <c:pt idx="4145">
                  <c:v>Thu Nov 18 21:11:58.778</c:v>
                </c:pt>
                <c:pt idx="4146">
                  <c:v>Thu Nov 18 21:12:28.782</c:v>
                </c:pt>
                <c:pt idx="4147">
                  <c:v>Thu Nov 18 21:12:58.788</c:v>
                </c:pt>
                <c:pt idx="4148">
                  <c:v>Thu Nov 18 21:13:28.794</c:v>
                </c:pt>
                <c:pt idx="4149">
                  <c:v>Thu Nov 18 21:13:58.800</c:v>
                </c:pt>
                <c:pt idx="4150">
                  <c:v>Thu Nov 18 21:14:28.806</c:v>
                </c:pt>
                <c:pt idx="4151">
                  <c:v>Thu Nov 18 21:14:58.813</c:v>
                </c:pt>
                <c:pt idx="4152">
                  <c:v>Thu Nov 18 21:15:28.820</c:v>
                </c:pt>
                <c:pt idx="4153">
                  <c:v>Thu Nov 18 21:15:58.826</c:v>
                </c:pt>
                <c:pt idx="4154">
                  <c:v>Thu Nov 18 21:16:28.832</c:v>
                </c:pt>
                <c:pt idx="4155">
                  <c:v>Thu Nov 18 21:16:58.838</c:v>
                </c:pt>
                <c:pt idx="4156">
                  <c:v>Thu Nov 18 21:17:28.844</c:v>
                </c:pt>
                <c:pt idx="4157">
                  <c:v>Thu Nov 18 21:17:58.849</c:v>
                </c:pt>
                <c:pt idx="4158">
                  <c:v>Thu Nov 18 21:18:28.855</c:v>
                </c:pt>
                <c:pt idx="4159">
                  <c:v>Thu Nov 18 21:18:58.861</c:v>
                </c:pt>
                <c:pt idx="4160">
                  <c:v>Thu Nov 18 21:19:28.867</c:v>
                </c:pt>
                <c:pt idx="4161">
                  <c:v>Thu Nov 18 21:19:58.873</c:v>
                </c:pt>
                <c:pt idx="4162">
                  <c:v>Thu Nov 18 21:20:28.879</c:v>
                </c:pt>
                <c:pt idx="4163">
                  <c:v>Thu Nov 18 21:20:58.888</c:v>
                </c:pt>
                <c:pt idx="4164">
                  <c:v>Thu Nov 18 21:21:28.891</c:v>
                </c:pt>
                <c:pt idx="4165">
                  <c:v>Thu Nov 18 21:21:58.897</c:v>
                </c:pt>
                <c:pt idx="4166">
                  <c:v>Thu Nov 18 21:22:28.904</c:v>
                </c:pt>
                <c:pt idx="4167">
                  <c:v>Thu Nov 18 21:22:58.911</c:v>
                </c:pt>
                <c:pt idx="4168">
                  <c:v>Thu Nov 18 21:23:28.915</c:v>
                </c:pt>
                <c:pt idx="4169">
                  <c:v>Thu Nov 18 21:23:58.920</c:v>
                </c:pt>
                <c:pt idx="4170">
                  <c:v>Thu Nov 18 21:24:28.926</c:v>
                </c:pt>
                <c:pt idx="4171">
                  <c:v>Thu Nov 18 21:24:58.931</c:v>
                </c:pt>
                <c:pt idx="4172">
                  <c:v>Thu Nov 18 21:25:28.937</c:v>
                </c:pt>
                <c:pt idx="4173">
                  <c:v>Thu Nov 18 21:25:58.943</c:v>
                </c:pt>
                <c:pt idx="4174">
                  <c:v>Thu Nov 18 21:26:28.949</c:v>
                </c:pt>
                <c:pt idx="4175">
                  <c:v>Thu Nov 18 21:26:58.955</c:v>
                </c:pt>
                <c:pt idx="4176">
                  <c:v>Thu Nov 18 21:27:28.962</c:v>
                </c:pt>
                <c:pt idx="4177">
                  <c:v>Thu Nov 18 21:27:58.968</c:v>
                </c:pt>
                <c:pt idx="4178">
                  <c:v>Thu Nov 18 21:28:28.975</c:v>
                </c:pt>
                <c:pt idx="4179">
                  <c:v>Thu Nov 18 21:28:58.980</c:v>
                </c:pt>
                <c:pt idx="4180">
                  <c:v>Thu Nov 18 21:29:28.985</c:v>
                </c:pt>
                <c:pt idx="4181">
                  <c:v>Thu Nov 18 21:29:58.991</c:v>
                </c:pt>
                <c:pt idx="4182">
                  <c:v>Thu Nov 18 21:30:28.997</c:v>
                </c:pt>
                <c:pt idx="4183">
                  <c:v>Thu Nov 18 21:30:59.004</c:v>
                </c:pt>
                <c:pt idx="4184">
                  <c:v>Thu Nov 18 21:31:29.010</c:v>
                </c:pt>
                <c:pt idx="4185">
                  <c:v>Thu Nov 18 21:31:59.016</c:v>
                </c:pt>
                <c:pt idx="4186">
                  <c:v>Thu Nov 18 21:32:29.022</c:v>
                </c:pt>
                <c:pt idx="4187">
                  <c:v>Thu Nov 18 21:32:59.028</c:v>
                </c:pt>
                <c:pt idx="4188">
                  <c:v>Thu Nov 18 21:33:29.034</c:v>
                </c:pt>
                <c:pt idx="4189">
                  <c:v>Thu Nov 18 21:33:59.041</c:v>
                </c:pt>
                <c:pt idx="4190">
                  <c:v>Thu Nov 18 21:34:29.046</c:v>
                </c:pt>
                <c:pt idx="4191">
                  <c:v>Thu Nov 18 21:34:59.051</c:v>
                </c:pt>
                <c:pt idx="4192">
                  <c:v>Thu Nov 18 21:35:29.056</c:v>
                </c:pt>
                <c:pt idx="4193">
                  <c:v>Thu Nov 18 21:35:59.062</c:v>
                </c:pt>
                <c:pt idx="4194">
                  <c:v>Thu Nov 18 21:36:29.069</c:v>
                </c:pt>
                <c:pt idx="4195">
                  <c:v>Thu Nov 18 21:36:59.075</c:v>
                </c:pt>
                <c:pt idx="4196">
                  <c:v>Thu Nov 18 21:37:29.081</c:v>
                </c:pt>
                <c:pt idx="4197">
                  <c:v>Thu Nov 18 21:37:59.087</c:v>
                </c:pt>
                <c:pt idx="4198">
                  <c:v>Thu Nov 18 21:38:29.093</c:v>
                </c:pt>
                <c:pt idx="4199">
                  <c:v>Thu Nov 18 21:38:59.099</c:v>
                </c:pt>
                <c:pt idx="4200">
                  <c:v>Thu Nov 18 21:39:29.106</c:v>
                </c:pt>
                <c:pt idx="4201">
                  <c:v>Thu Nov 18 21:39:59.111</c:v>
                </c:pt>
                <c:pt idx="4202">
                  <c:v>Thu Nov 18 21:40:29.116</c:v>
                </c:pt>
                <c:pt idx="4203">
                  <c:v>Thu Nov 18 21:40:59.121</c:v>
                </c:pt>
                <c:pt idx="4204">
                  <c:v>Thu Nov 18 21:41:29.126</c:v>
                </c:pt>
                <c:pt idx="4205">
                  <c:v>Thu Nov 18 21:41:59.132</c:v>
                </c:pt>
                <c:pt idx="4206">
                  <c:v>Thu Nov 18 21:42:29.137</c:v>
                </c:pt>
                <c:pt idx="4207">
                  <c:v>Thu Nov 18 21:42:59.143</c:v>
                </c:pt>
                <c:pt idx="4208">
                  <c:v>Thu Nov 18 21:43:29.149</c:v>
                </c:pt>
                <c:pt idx="4209">
                  <c:v>Thu Nov 18 21:43:59.155</c:v>
                </c:pt>
                <c:pt idx="4210">
                  <c:v>Thu Nov 18 21:44:29.162</c:v>
                </c:pt>
                <c:pt idx="4211">
                  <c:v>Thu Nov 18 21:44:59.168</c:v>
                </c:pt>
                <c:pt idx="4212">
                  <c:v>Thu Nov 18 21:45:29.173</c:v>
                </c:pt>
                <c:pt idx="4213">
                  <c:v>Thu Nov 18 21:45:59.179</c:v>
                </c:pt>
                <c:pt idx="4214">
                  <c:v>Thu Nov 18 21:46:29.185</c:v>
                </c:pt>
                <c:pt idx="4215">
                  <c:v>Thu Nov 18 21:46:59.190</c:v>
                </c:pt>
                <c:pt idx="4216">
                  <c:v>Thu Nov 18 21:47:29.197</c:v>
                </c:pt>
                <c:pt idx="4217">
                  <c:v>Thu Nov 18 21:47:59.203</c:v>
                </c:pt>
                <c:pt idx="4218">
                  <c:v>Thu Nov 18 21:48:29.209</c:v>
                </c:pt>
                <c:pt idx="4219">
                  <c:v>Thu Nov 18 21:48:59.215</c:v>
                </c:pt>
                <c:pt idx="4220">
                  <c:v>Thu Nov 18 21:49:29.222</c:v>
                </c:pt>
                <c:pt idx="4221">
                  <c:v>Thu Nov 18 21:49:59.229</c:v>
                </c:pt>
                <c:pt idx="4222">
                  <c:v>Thu Nov 18 21:50:29.235</c:v>
                </c:pt>
                <c:pt idx="4223">
                  <c:v>Thu Nov 18 21:50:59.240</c:v>
                </c:pt>
                <c:pt idx="4224">
                  <c:v>Thu Nov 18 21:51:29.245</c:v>
                </c:pt>
                <c:pt idx="4225">
                  <c:v>Thu Nov 18 21:51:59.250</c:v>
                </c:pt>
                <c:pt idx="4226">
                  <c:v>Thu Nov 18 21:52:29.262</c:v>
                </c:pt>
                <c:pt idx="4227">
                  <c:v>Thu Nov 18 21:52:59.268</c:v>
                </c:pt>
                <c:pt idx="4228">
                  <c:v>Thu Nov 18 21:53:29.274</c:v>
                </c:pt>
                <c:pt idx="4229">
                  <c:v>Thu Nov 18 21:53:59.280</c:v>
                </c:pt>
                <c:pt idx="4230">
                  <c:v>Thu Nov 18 21:54:29.286</c:v>
                </c:pt>
                <c:pt idx="4231">
                  <c:v>Thu Nov 18 21:54:59.292</c:v>
                </c:pt>
                <c:pt idx="4232">
                  <c:v>Thu Nov 18 21:55:29.299</c:v>
                </c:pt>
                <c:pt idx="4233">
                  <c:v>Thu Nov 18 21:55:59.306</c:v>
                </c:pt>
                <c:pt idx="4234">
                  <c:v>Thu Nov 18 21:56:29.312</c:v>
                </c:pt>
                <c:pt idx="4235">
                  <c:v>Thu Nov 18 21:56:59.317</c:v>
                </c:pt>
                <c:pt idx="4236">
                  <c:v>Thu Nov 18 21:57:29.322</c:v>
                </c:pt>
                <c:pt idx="4237">
                  <c:v>Thu Nov 18 21:57:59.329</c:v>
                </c:pt>
                <c:pt idx="4238">
                  <c:v>Thu Nov 18 21:58:29.335</c:v>
                </c:pt>
                <c:pt idx="4239">
                  <c:v>Thu Nov 18 21:58:59.341</c:v>
                </c:pt>
                <c:pt idx="4240">
                  <c:v>Thu Nov 18 21:59:29.346</c:v>
                </c:pt>
                <c:pt idx="4241">
                  <c:v>Thu Nov 18 21:59:59.352</c:v>
                </c:pt>
                <c:pt idx="4242">
                  <c:v>Thu Nov 18 22:00:29.358</c:v>
                </c:pt>
                <c:pt idx="4243">
                  <c:v>Thu Nov 18 22:00:59.364</c:v>
                </c:pt>
                <c:pt idx="4244">
                  <c:v>Thu Nov 18 22:01:29.370</c:v>
                </c:pt>
                <c:pt idx="4245">
                  <c:v>Thu Nov 18 22:01:59.376</c:v>
                </c:pt>
                <c:pt idx="4246">
                  <c:v>Thu Nov 18 22:02:29.382</c:v>
                </c:pt>
                <c:pt idx="4247">
                  <c:v>Thu Nov 18 22:02:59.387</c:v>
                </c:pt>
                <c:pt idx="4248">
                  <c:v>Thu Nov 18 22:03:29.393</c:v>
                </c:pt>
                <c:pt idx="4249">
                  <c:v>Thu Nov 18 22:03:59.400</c:v>
                </c:pt>
                <c:pt idx="4250">
                  <c:v>Thu Nov 18 22:04:29.407</c:v>
                </c:pt>
                <c:pt idx="4251">
                  <c:v>Thu Nov 18 22:04:59.412</c:v>
                </c:pt>
                <c:pt idx="4252">
                  <c:v>Thu Nov 18 22:05:29.418</c:v>
                </c:pt>
                <c:pt idx="4253">
                  <c:v>Thu Nov 18 22:05:59.424</c:v>
                </c:pt>
                <c:pt idx="4254">
                  <c:v>Thu Nov 18 22:06:29.430</c:v>
                </c:pt>
                <c:pt idx="4255">
                  <c:v>Thu Nov 18 22:06:59.437</c:v>
                </c:pt>
                <c:pt idx="4256">
                  <c:v>Thu Nov 18 22:07:29.442</c:v>
                </c:pt>
                <c:pt idx="4257">
                  <c:v>Thu Nov 18 22:07:59.448</c:v>
                </c:pt>
                <c:pt idx="4258">
                  <c:v>Thu Nov 18 22:08:29.453</c:v>
                </c:pt>
                <c:pt idx="4259">
                  <c:v>Thu Nov 18 22:08:59.459</c:v>
                </c:pt>
                <c:pt idx="4260">
                  <c:v>Thu Nov 18 22:09:29.465</c:v>
                </c:pt>
                <c:pt idx="4261">
                  <c:v>Thu Nov 18 22:09:59.472</c:v>
                </c:pt>
                <c:pt idx="4262">
                  <c:v>Thu Nov 18 22:10:29.476</c:v>
                </c:pt>
                <c:pt idx="4263">
                  <c:v>Thu Nov 18 22:10:59.482</c:v>
                </c:pt>
                <c:pt idx="4264">
                  <c:v>Thu Nov 18 22:11:29.488</c:v>
                </c:pt>
                <c:pt idx="4265">
                  <c:v>Thu Nov 18 22:11:59.494</c:v>
                </c:pt>
                <c:pt idx="4266">
                  <c:v>Thu Nov 18 22:12:29.501</c:v>
                </c:pt>
                <c:pt idx="4267">
                  <c:v>Thu Nov 18 22:12:59.506</c:v>
                </c:pt>
                <c:pt idx="4268">
                  <c:v>Thu Nov 18 22:13:29.511</c:v>
                </c:pt>
                <c:pt idx="4269">
                  <c:v>Thu Nov 18 22:13:59.517</c:v>
                </c:pt>
                <c:pt idx="4270">
                  <c:v>Thu Nov 18 22:14:29.523</c:v>
                </c:pt>
                <c:pt idx="4271">
                  <c:v>Thu Nov 18 22:14:59.529</c:v>
                </c:pt>
                <c:pt idx="4272">
                  <c:v>Thu Nov 18 22:15:29.536</c:v>
                </c:pt>
                <c:pt idx="4273">
                  <c:v>Thu Nov 18 22:15:59.541</c:v>
                </c:pt>
                <c:pt idx="4274">
                  <c:v>Thu Nov 18 22:16:29.547</c:v>
                </c:pt>
                <c:pt idx="4275">
                  <c:v>Thu Nov 18 22:16:59.553</c:v>
                </c:pt>
                <c:pt idx="4276">
                  <c:v>Thu Nov 18 22:17:29.559</c:v>
                </c:pt>
                <c:pt idx="4277">
                  <c:v>Thu Nov 18 22:17:59.565</c:v>
                </c:pt>
                <c:pt idx="4278">
                  <c:v>Thu Nov 18 22:18:29.570</c:v>
                </c:pt>
                <c:pt idx="4279">
                  <c:v>Thu Nov 18 22:18:59.575</c:v>
                </c:pt>
                <c:pt idx="4280">
                  <c:v>Thu Nov 18 22:19:29.581</c:v>
                </c:pt>
                <c:pt idx="4281">
                  <c:v>Thu Nov 18 22:19:59.587</c:v>
                </c:pt>
                <c:pt idx="4282">
                  <c:v>Thu Nov 18 22:20:29.593</c:v>
                </c:pt>
                <c:pt idx="4283">
                  <c:v>Thu Nov 18 22:20:59.600</c:v>
                </c:pt>
                <c:pt idx="4284">
                  <c:v>Thu Nov 18 22:21:29.605</c:v>
                </c:pt>
                <c:pt idx="4285">
                  <c:v>Thu Nov 18 22:21:59.611</c:v>
                </c:pt>
                <c:pt idx="4286">
                  <c:v>Thu Nov 18 22:22:29.617</c:v>
                </c:pt>
                <c:pt idx="4287">
                  <c:v>Thu Nov 18 22:22:59.623</c:v>
                </c:pt>
                <c:pt idx="4288">
                  <c:v>Thu Nov 18 22:23:29.629</c:v>
                </c:pt>
                <c:pt idx="4289">
                  <c:v>Thu Nov 18 22:23:59.634</c:v>
                </c:pt>
                <c:pt idx="4290">
                  <c:v>Thu Nov 18 22:24:29.639</c:v>
                </c:pt>
                <c:pt idx="4291">
                  <c:v>Thu Nov 18 22:24:59.645</c:v>
                </c:pt>
                <c:pt idx="4292">
                  <c:v>Thu Nov 18 22:25:29.651</c:v>
                </c:pt>
                <c:pt idx="4293">
                  <c:v>Thu Nov 18 22:25:59.658</c:v>
                </c:pt>
                <c:pt idx="4294">
                  <c:v>Thu Nov 18 22:26:29.665</c:v>
                </c:pt>
                <c:pt idx="4295">
                  <c:v>Thu Nov 18 22:26:59.670</c:v>
                </c:pt>
                <c:pt idx="4296">
                  <c:v>Thu Nov 18 22:27:29.676</c:v>
                </c:pt>
                <c:pt idx="4297">
                  <c:v>Thu Nov 18 22:27:59.682</c:v>
                </c:pt>
                <c:pt idx="4298">
                  <c:v>Thu Nov 18 22:28:29.688</c:v>
                </c:pt>
                <c:pt idx="4299">
                  <c:v>Thu Nov 18 22:28:59.694</c:v>
                </c:pt>
                <c:pt idx="4300">
                  <c:v>Thu Nov 18 22:29:29.700</c:v>
                </c:pt>
                <c:pt idx="4301">
                  <c:v>Thu Nov 18 22:29:59.705</c:v>
                </c:pt>
                <c:pt idx="4302">
                  <c:v>Thu Nov 18 22:30:29.711</c:v>
                </c:pt>
                <c:pt idx="4303">
                  <c:v>Thu Nov 18 22:30:59.717</c:v>
                </c:pt>
                <c:pt idx="4304">
                  <c:v>Thu Nov 18 22:31:29.723</c:v>
                </c:pt>
                <c:pt idx="4305">
                  <c:v>Thu Nov 18 22:31:59.729</c:v>
                </c:pt>
                <c:pt idx="4306">
                  <c:v>Thu Nov 18 22:32:29.734</c:v>
                </c:pt>
                <c:pt idx="4307">
                  <c:v>Thu Nov 18 22:32:59.740</c:v>
                </c:pt>
                <c:pt idx="4308">
                  <c:v>Thu Nov 18 22:33:29.746</c:v>
                </c:pt>
                <c:pt idx="4309">
                  <c:v>Thu Nov 18 22:33:59.752</c:v>
                </c:pt>
                <c:pt idx="4310">
                  <c:v>Thu Nov 18 22:34:29.759</c:v>
                </c:pt>
                <c:pt idx="4311">
                  <c:v>Thu Nov 18 22:34:59.765</c:v>
                </c:pt>
                <c:pt idx="4312">
                  <c:v>Thu Nov 18 22:35:29.771</c:v>
                </c:pt>
                <c:pt idx="4313">
                  <c:v>Thu Nov 18 22:35:59.777</c:v>
                </c:pt>
                <c:pt idx="4314">
                  <c:v>Thu Nov 18 22:36:29.783</c:v>
                </c:pt>
                <c:pt idx="4315">
                  <c:v>Thu Nov 18 22:36:59.790</c:v>
                </c:pt>
                <c:pt idx="4316">
                  <c:v>Thu Nov 18 22:37:29.797</c:v>
                </c:pt>
                <c:pt idx="4317">
                  <c:v>Thu Nov 18 22:37:59.801</c:v>
                </c:pt>
                <c:pt idx="4318">
                  <c:v>Thu Nov 18 22:38:29.807</c:v>
                </c:pt>
                <c:pt idx="4319">
                  <c:v>Thu Nov 18 22:38:59.813</c:v>
                </c:pt>
                <c:pt idx="4320">
                  <c:v>Thu Nov 18 22:39:29.819</c:v>
                </c:pt>
                <c:pt idx="4321">
                  <c:v>Thu Nov 18 22:39:59.825</c:v>
                </c:pt>
                <c:pt idx="4322">
                  <c:v>Thu Nov 18 22:40:29.830</c:v>
                </c:pt>
                <c:pt idx="4323">
                  <c:v>Thu Nov 18 22:40:59.836</c:v>
                </c:pt>
                <c:pt idx="4324">
                  <c:v>Thu Nov 18 22:41:29.842</c:v>
                </c:pt>
                <c:pt idx="4325">
                  <c:v>Thu Nov 18 22:41:59.848</c:v>
                </c:pt>
                <c:pt idx="4326">
                  <c:v>Thu Nov 18 22:42:29.854</c:v>
                </c:pt>
                <c:pt idx="4327">
                  <c:v>Thu Nov 18 22:42:59.861</c:v>
                </c:pt>
                <c:pt idx="4328">
                  <c:v>Thu Nov 18 22:43:29.866</c:v>
                </c:pt>
                <c:pt idx="4329">
                  <c:v>Thu Nov 18 22:43:59.872</c:v>
                </c:pt>
                <c:pt idx="4330">
                  <c:v>Thu Nov 18 22:44:29.877</c:v>
                </c:pt>
                <c:pt idx="4331">
                  <c:v>Thu Nov 18 22:44:59.885</c:v>
                </c:pt>
                <c:pt idx="4332">
                  <c:v>Thu Nov 18 22:45:29.891</c:v>
                </c:pt>
                <c:pt idx="4333">
                  <c:v>Thu Nov 18 22:45:59.896</c:v>
                </c:pt>
                <c:pt idx="4334">
                  <c:v>Thu Nov 18 22:46:29.902</c:v>
                </c:pt>
                <c:pt idx="4335">
                  <c:v>Thu Nov 18 22:46:59.909</c:v>
                </c:pt>
                <c:pt idx="4336">
                  <c:v>Thu Nov 18 22:47:29.915</c:v>
                </c:pt>
                <c:pt idx="4337">
                  <c:v>Thu Nov 18 22:47:59.922</c:v>
                </c:pt>
                <c:pt idx="4338">
                  <c:v>Thu Nov 18 22:48:29.929</c:v>
                </c:pt>
                <c:pt idx="4339">
                  <c:v>Thu Nov 18 22:48:59.933</c:v>
                </c:pt>
                <c:pt idx="4340">
                  <c:v>Thu Nov 18 22:49:29.939</c:v>
                </c:pt>
                <c:pt idx="4341">
                  <c:v>Thu Nov 18 22:49:59.945</c:v>
                </c:pt>
                <c:pt idx="4342">
                  <c:v>Thu Nov 18 22:50:29.951</c:v>
                </c:pt>
                <c:pt idx="4343">
                  <c:v>Thu Nov 18 22:50:59.957</c:v>
                </c:pt>
                <c:pt idx="4344">
                  <c:v>Thu Nov 18 22:51:29.962</c:v>
                </c:pt>
                <c:pt idx="4345">
                  <c:v>Thu Nov 18 22:51:59.968</c:v>
                </c:pt>
                <c:pt idx="4346">
                  <c:v>Thu Nov 18 22:52:29.974</c:v>
                </c:pt>
                <c:pt idx="4347">
                  <c:v>Thu Nov 18 22:52:59.980</c:v>
                </c:pt>
                <c:pt idx="4348">
                  <c:v>Thu Nov 18 22:53:29.987</c:v>
                </c:pt>
                <c:pt idx="4349">
                  <c:v>Thu Nov 18 22:53:59.993</c:v>
                </c:pt>
                <c:pt idx="4350">
                  <c:v>Thu Nov 18 22:54:29.998</c:v>
                </c:pt>
                <c:pt idx="4351">
                  <c:v>Thu Nov 18 22:55:00.004</c:v>
                </c:pt>
                <c:pt idx="4352">
                  <c:v>Thu Nov 18 22:55:30.010</c:v>
                </c:pt>
                <c:pt idx="4353">
                  <c:v>Thu Nov 18 22:56:00.016</c:v>
                </c:pt>
                <c:pt idx="4354">
                  <c:v>Thu Nov 18 22:56:30.022</c:v>
                </c:pt>
                <c:pt idx="4355">
                  <c:v>Thu Nov 18 22:57:00.029</c:v>
                </c:pt>
                <c:pt idx="4356">
                  <c:v>Thu Nov 18 22:57:30.035</c:v>
                </c:pt>
                <c:pt idx="4357">
                  <c:v>Thu Nov 18 22:58:00.041</c:v>
                </c:pt>
                <c:pt idx="4358">
                  <c:v>Thu Nov 18 22:58:30.047</c:v>
                </c:pt>
                <c:pt idx="4359">
                  <c:v>Thu Nov 18 22:59:00.054</c:v>
                </c:pt>
                <c:pt idx="4360">
                  <c:v>Thu Nov 18 22:59:30.061</c:v>
                </c:pt>
                <c:pt idx="4361">
                  <c:v>Thu Nov 18 23:00:00.065</c:v>
                </c:pt>
                <c:pt idx="4362">
                  <c:v>Thu Nov 18 23:00:30.071</c:v>
                </c:pt>
                <c:pt idx="4363">
                  <c:v>Thu Nov 18 23:01:00.077</c:v>
                </c:pt>
                <c:pt idx="4364">
                  <c:v>Thu Nov 18 23:01:30.083</c:v>
                </c:pt>
                <c:pt idx="4365">
                  <c:v>Thu Nov 18 23:02:00.089</c:v>
                </c:pt>
                <c:pt idx="4366">
                  <c:v>Thu Nov 18 23:02:30.097</c:v>
                </c:pt>
                <c:pt idx="4367">
                  <c:v>Thu Nov 18 23:03:00.102</c:v>
                </c:pt>
                <c:pt idx="4368">
                  <c:v>Thu Nov 18 23:03:30.108</c:v>
                </c:pt>
                <c:pt idx="4369">
                  <c:v>Thu Nov 18 23:04:00.114</c:v>
                </c:pt>
                <c:pt idx="4370">
                  <c:v>Thu Nov 18 23:04:30.121</c:v>
                </c:pt>
                <c:pt idx="4371">
                  <c:v>Thu Nov 18 23:05:00.128</c:v>
                </c:pt>
                <c:pt idx="4372">
                  <c:v>Thu Nov 18 23:05:30.133</c:v>
                </c:pt>
                <c:pt idx="4373">
                  <c:v>Thu Nov 18 23:06:00.139</c:v>
                </c:pt>
                <c:pt idx="4374">
                  <c:v>Thu Nov 18 23:06:30.145</c:v>
                </c:pt>
                <c:pt idx="4375">
                  <c:v>Thu Nov 18 23:07:00.151</c:v>
                </c:pt>
                <c:pt idx="4376">
                  <c:v>Thu Nov 18 23:07:30.157</c:v>
                </c:pt>
                <c:pt idx="4377">
                  <c:v>Thu Nov 18 23:08:00.163</c:v>
                </c:pt>
                <c:pt idx="4378">
                  <c:v>Thu Nov 18 23:08:30.169</c:v>
                </c:pt>
                <c:pt idx="4379">
                  <c:v>Thu Nov 18 23:09:00.175</c:v>
                </c:pt>
                <c:pt idx="4380">
                  <c:v>Thu Nov 18 23:09:30.181</c:v>
                </c:pt>
                <c:pt idx="4381">
                  <c:v>Thu Nov 18 23:10:00.187</c:v>
                </c:pt>
                <c:pt idx="4382">
                  <c:v>Thu Nov 18 23:10:30.193</c:v>
                </c:pt>
                <c:pt idx="4383">
                  <c:v>Thu Nov 18 23:11:00.199</c:v>
                </c:pt>
                <c:pt idx="4384">
                  <c:v>Thu Nov 18 23:11:30.204</c:v>
                </c:pt>
                <c:pt idx="4385">
                  <c:v>Thu Nov 18 23:12:00.210</c:v>
                </c:pt>
                <c:pt idx="4386">
                  <c:v>Thu Nov 18 23:12:30.216</c:v>
                </c:pt>
                <c:pt idx="4387">
                  <c:v>Thu Nov 18 23:13:00.222</c:v>
                </c:pt>
                <c:pt idx="4388">
                  <c:v>Thu Nov 18 23:13:30.228</c:v>
                </c:pt>
                <c:pt idx="4389">
                  <c:v>Thu Nov 18 23:14:00.234</c:v>
                </c:pt>
                <c:pt idx="4390">
                  <c:v>Thu Nov 18 23:14:30.240</c:v>
                </c:pt>
                <c:pt idx="4391">
                  <c:v>Thu Nov 18 23:15:00.246</c:v>
                </c:pt>
                <c:pt idx="4392">
                  <c:v>Thu Nov 18 23:15:30.253</c:v>
                </c:pt>
                <c:pt idx="4393">
                  <c:v>Thu Nov 18 23:16:00.259</c:v>
                </c:pt>
                <c:pt idx="4394">
                  <c:v>Thu Nov 18 23:16:30.265</c:v>
                </c:pt>
                <c:pt idx="4395">
                  <c:v>Thu Nov 18 23:17:00.270</c:v>
                </c:pt>
                <c:pt idx="4396">
                  <c:v>Thu Nov 18 23:17:30.276</c:v>
                </c:pt>
                <c:pt idx="4397">
                  <c:v>Thu Nov 18 23:18:00.282</c:v>
                </c:pt>
                <c:pt idx="4398">
                  <c:v>Thu Nov 18 23:18:30.289</c:v>
                </c:pt>
                <c:pt idx="4399">
                  <c:v>Thu Nov 18 23:19:00.295</c:v>
                </c:pt>
                <c:pt idx="4400">
                  <c:v>Thu Nov 18 23:19:30.301</c:v>
                </c:pt>
                <c:pt idx="4401">
                  <c:v>Thu Nov 18 23:20:00.314</c:v>
                </c:pt>
                <c:pt idx="4402">
                  <c:v>Thu Nov 18 23:20:30.320</c:v>
                </c:pt>
                <c:pt idx="4403">
                  <c:v>Thu Nov 18 23:21:00.326</c:v>
                </c:pt>
                <c:pt idx="4404">
                  <c:v>Thu Nov 18 23:21:30.333</c:v>
                </c:pt>
                <c:pt idx="4405">
                  <c:v>Thu Nov 18 23:22:00.338</c:v>
                </c:pt>
                <c:pt idx="4406">
                  <c:v>Thu Nov 18 23:22:30.343</c:v>
                </c:pt>
                <c:pt idx="4407">
                  <c:v>Thu Nov 18 23:23:00.349</c:v>
                </c:pt>
                <c:pt idx="4408">
                  <c:v>Thu Nov 18 23:23:30.355</c:v>
                </c:pt>
                <c:pt idx="4409">
                  <c:v>Thu Nov 18 23:24:00.362</c:v>
                </c:pt>
                <c:pt idx="4410">
                  <c:v>Thu Nov 18 23:24:30.367</c:v>
                </c:pt>
                <c:pt idx="4411">
                  <c:v>Thu Nov 18 23:25:00.373</c:v>
                </c:pt>
                <c:pt idx="4412">
                  <c:v>Thu Nov 18 23:25:30.379</c:v>
                </c:pt>
                <c:pt idx="4413">
                  <c:v>Thu Nov 18 23:26:00.386</c:v>
                </c:pt>
                <c:pt idx="4414">
                  <c:v>Thu Nov 18 23:26:30.393</c:v>
                </c:pt>
                <c:pt idx="4415">
                  <c:v>Thu Nov 18 23:27:00.398</c:v>
                </c:pt>
                <c:pt idx="4416">
                  <c:v>Thu Nov 18 23:27:30.404</c:v>
                </c:pt>
                <c:pt idx="4417">
                  <c:v>Thu Nov 18 23:28:00.409</c:v>
                </c:pt>
                <c:pt idx="4418">
                  <c:v>Thu Nov 18 23:28:30.414</c:v>
                </c:pt>
                <c:pt idx="4419">
                  <c:v>Thu Nov 18 23:29:00.420</c:v>
                </c:pt>
                <c:pt idx="4420">
                  <c:v>Thu Nov 18 23:29:30.427</c:v>
                </c:pt>
                <c:pt idx="4421">
                  <c:v>Thu Nov 18 23:30:00.432</c:v>
                </c:pt>
                <c:pt idx="4422">
                  <c:v>Thu Nov 18 23:30:30.438</c:v>
                </c:pt>
                <c:pt idx="4423">
                  <c:v>Thu Nov 18 23:31:00.444</c:v>
                </c:pt>
                <c:pt idx="4424">
                  <c:v>Thu Nov 18 23:31:30.450</c:v>
                </c:pt>
                <c:pt idx="4425">
                  <c:v>Thu Nov 18 23:32:00.457</c:v>
                </c:pt>
                <c:pt idx="4426">
                  <c:v>Thu Nov 18 23:32:30.463</c:v>
                </c:pt>
                <c:pt idx="4427">
                  <c:v>Thu Nov 18 23:33:00.469</c:v>
                </c:pt>
                <c:pt idx="4428">
                  <c:v>Thu Nov 18 23:33:30.475</c:v>
                </c:pt>
                <c:pt idx="4429">
                  <c:v>Thu Nov 18 23:34:00.481</c:v>
                </c:pt>
                <c:pt idx="4430">
                  <c:v>Thu Nov 18 23:34:30.487</c:v>
                </c:pt>
                <c:pt idx="4431">
                  <c:v>Thu Nov 18 23:35:00.493</c:v>
                </c:pt>
                <c:pt idx="4432">
                  <c:v>Thu Nov 18 23:35:30.498</c:v>
                </c:pt>
                <c:pt idx="4433">
                  <c:v>Thu Nov 18 23:36:00.504</c:v>
                </c:pt>
                <c:pt idx="4434">
                  <c:v>Thu Nov 18 23:36:30.510</c:v>
                </c:pt>
                <c:pt idx="4435">
                  <c:v>Thu Nov 18 23:37:00.516</c:v>
                </c:pt>
                <c:pt idx="4436">
                  <c:v>Thu Nov 18 23:37:30.523</c:v>
                </c:pt>
                <c:pt idx="4437">
                  <c:v>Thu Nov 18 23:38:00.529</c:v>
                </c:pt>
                <c:pt idx="4438">
                  <c:v>Thu Nov 18 23:38:30.535</c:v>
                </c:pt>
                <c:pt idx="4439">
                  <c:v>Thu Nov 18 23:39:00.540</c:v>
                </c:pt>
                <c:pt idx="4440">
                  <c:v>Thu Nov 18 23:39:30.545</c:v>
                </c:pt>
                <c:pt idx="4441">
                  <c:v>Thu Nov 18 23:40:00.552</c:v>
                </c:pt>
                <c:pt idx="4442">
                  <c:v>Thu Nov 18 23:40:30.559</c:v>
                </c:pt>
                <c:pt idx="4443">
                  <c:v>Thu Nov 18 23:41:00.565</c:v>
                </c:pt>
                <c:pt idx="4444">
                  <c:v>Thu Nov 18 23:41:30.571</c:v>
                </c:pt>
                <c:pt idx="4445">
                  <c:v>Thu Nov 18 23:42:00.577</c:v>
                </c:pt>
                <c:pt idx="4446">
                  <c:v>Thu Nov 18 23:42:30.584</c:v>
                </c:pt>
                <c:pt idx="4447">
                  <c:v>Thu Nov 18 23:43:00.590</c:v>
                </c:pt>
                <c:pt idx="4448">
                  <c:v>Thu Nov 18 23:43:30.595</c:v>
                </c:pt>
                <c:pt idx="4449">
                  <c:v>Thu Nov 18 23:44:00.601</c:v>
                </c:pt>
                <c:pt idx="4450">
                  <c:v>Thu Nov 18 23:44:30.606</c:v>
                </c:pt>
                <c:pt idx="4451">
                  <c:v>Thu Nov 18 23:45:00.612</c:v>
                </c:pt>
                <c:pt idx="4452">
                  <c:v>Thu Nov 18 23:45:30.618</c:v>
                </c:pt>
                <c:pt idx="4453">
                  <c:v>Thu Nov 18 23:46:00.624</c:v>
                </c:pt>
                <c:pt idx="4454">
                  <c:v>Thu Nov 18 23:46:30.629</c:v>
                </c:pt>
                <c:pt idx="4455">
                  <c:v>Thu Nov 18 23:47:00.635</c:v>
                </c:pt>
                <c:pt idx="4456">
                  <c:v>Thu Nov 18 23:47:30.641</c:v>
                </c:pt>
                <c:pt idx="4457">
                  <c:v>Thu Nov 18 23:48:00.647</c:v>
                </c:pt>
                <c:pt idx="4458">
                  <c:v>Thu Nov 18 23:48:30.653</c:v>
                </c:pt>
                <c:pt idx="4459">
                  <c:v>Thu Nov 18 23:49:00.659</c:v>
                </c:pt>
                <c:pt idx="4460">
                  <c:v>Thu Nov 18 23:49:30.665</c:v>
                </c:pt>
                <c:pt idx="4461">
                  <c:v>Thu Nov 18 23:50:00.671</c:v>
                </c:pt>
                <c:pt idx="4462">
                  <c:v>Thu Nov 18 23:50:30.676</c:v>
                </c:pt>
                <c:pt idx="4463">
                  <c:v>Thu Nov 18 23:51:00.683</c:v>
                </c:pt>
                <c:pt idx="4464">
                  <c:v>Thu Nov 18 23:51:30.690</c:v>
                </c:pt>
                <c:pt idx="4465">
                  <c:v>Thu Nov 18 23:52:00.696</c:v>
                </c:pt>
                <c:pt idx="4466">
                  <c:v>Thu Nov 18 23:52:30.702</c:v>
                </c:pt>
                <c:pt idx="4467">
                  <c:v>Thu Nov 18 23:53:00.708</c:v>
                </c:pt>
                <c:pt idx="4468">
                  <c:v>Thu Nov 18 23:53:30.714</c:v>
                </c:pt>
                <c:pt idx="4469">
                  <c:v>Thu Nov 18 23:54:00.721</c:v>
                </c:pt>
                <c:pt idx="4470">
                  <c:v>Thu Nov 18 23:54:30.726</c:v>
                </c:pt>
                <c:pt idx="4471">
                  <c:v>Thu Nov 18 23:55:00.731</c:v>
                </c:pt>
                <c:pt idx="4472">
                  <c:v>Thu Nov 18 23:55:30.736</c:v>
                </c:pt>
                <c:pt idx="4473">
                  <c:v>Thu Nov 18 23:56:00.741</c:v>
                </c:pt>
                <c:pt idx="4474">
                  <c:v>Thu Nov 18 23:56:30.748</c:v>
                </c:pt>
                <c:pt idx="4475">
                  <c:v>Thu Nov 18 23:57:00.758</c:v>
                </c:pt>
                <c:pt idx="4476">
                  <c:v>Thu Nov 18 23:57:30.764</c:v>
                </c:pt>
                <c:pt idx="4477">
                  <c:v>Thu Nov 18 23:58:00.770</c:v>
                </c:pt>
                <c:pt idx="4478">
                  <c:v>Thu Nov 18 23:58:30.776</c:v>
                </c:pt>
                <c:pt idx="4479">
                  <c:v>Thu Nov 18 23:59:00.782</c:v>
                </c:pt>
                <c:pt idx="4480">
                  <c:v>Thu Nov 18 23:59:30.788</c:v>
                </c:pt>
                <c:pt idx="4481">
                  <c:v>Fri Nov 19 00:00:00.793</c:v>
                </c:pt>
                <c:pt idx="4482">
                  <c:v>Fri Nov 19 00:00:30.798</c:v>
                </c:pt>
                <c:pt idx="4483">
                  <c:v>Fri Nov 19 00:01:00.804</c:v>
                </c:pt>
                <c:pt idx="4484">
                  <c:v>Fri Nov 19 00:01:30.811</c:v>
                </c:pt>
                <c:pt idx="4485">
                  <c:v>Fri Nov 19 00:02:00.817</c:v>
                </c:pt>
                <c:pt idx="4486">
                  <c:v>Fri Nov 19 00:02:30.823</c:v>
                </c:pt>
                <c:pt idx="4487">
                  <c:v>Fri Nov 19 00:03:00.828</c:v>
                </c:pt>
                <c:pt idx="4488">
                  <c:v>Fri Nov 19 00:03:30.834</c:v>
                </c:pt>
                <c:pt idx="4489">
                  <c:v>Fri Nov 19 00:04:00.840</c:v>
                </c:pt>
                <c:pt idx="4490">
                  <c:v>Fri Nov 19 00:04:30.847</c:v>
                </c:pt>
                <c:pt idx="4491">
                  <c:v>Fri Nov 19 00:05:00.854</c:v>
                </c:pt>
                <c:pt idx="4492">
                  <c:v>Fri Nov 19 00:05:30.859</c:v>
                </c:pt>
                <c:pt idx="4493">
                  <c:v>Fri Nov 19 00:06:00.864</c:v>
                </c:pt>
                <c:pt idx="4494">
                  <c:v>Fri Nov 19 00:06:30.869</c:v>
                </c:pt>
                <c:pt idx="4495">
                  <c:v>Fri Nov 19 00:07:00.875</c:v>
                </c:pt>
                <c:pt idx="4496">
                  <c:v>Fri Nov 19 00:07:30.882</c:v>
                </c:pt>
                <c:pt idx="4497">
                  <c:v>Fri Nov 19 00:08:00.889</c:v>
                </c:pt>
                <c:pt idx="4498">
                  <c:v>Fri Nov 19 00:08:30.895</c:v>
                </c:pt>
                <c:pt idx="4499">
                  <c:v>Fri Nov 19 00:09:00.901</c:v>
                </c:pt>
                <c:pt idx="4500">
                  <c:v>Fri Nov 19 00:09:30.907</c:v>
                </c:pt>
                <c:pt idx="4501">
                  <c:v>Fri Nov 19 00:10:00.913</c:v>
                </c:pt>
                <c:pt idx="4502">
                  <c:v>Fri Nov 19 00:10:30.920</c:v>
                </c:pt>
                <c:pt idx="4503">
                  <c:v>Fri Nov 19 00:11:00.926</c:v>
                </c:pt>
                <c:pt idx="4504">
                  <c:v>Fri Nov 19 00:11:30.930</c:v>
                </c:pt>
                <c:pt idx="4505">
                  <c:v>Fri Nov 19 00:12:00.935</c:v>
                </c:pt>
                <c:pt idx="4506">
                  <c:v>Fri Nov 19 00:12:30.941</c:v>
                </c:pt>
                <c:pt idx="4507">
                  <c:v>Fri Nov 19 00:13:00.947</c:v>
                </c:pt>
                <c:pt idx="4508">
                  <c:v>Fri Nov 19 00:13:30.953</c:v>
                </c:pt>
                <c:pt idx="4509">
                  <c:v>Fri Nov 19 00:14:00.959</c:v>
                </c:pt>
                <c:pt idx="4510">
                  <c:v>Fri Nov 19 00:14:30.965</c:v>
                </c:pt>
                <c:pt idx="4511">
                  <c:v>Fri Nov 19 00:15:00.971</c:v>
                </c:pt>
                <c:pt idx="4512">
                  <c:v>Fri Nov 19 00:15:30.976</c:v>
                </c:pt>
                <c:pt idx="4513">
                  <c:v>Fri Nov 19 00:16:00.982</c:v>
                </c:pt>
                <c:pt idx="4514">
                  <c:v>Fri Nov 19 00:16:30.988</c:v>
                </c:pt>
                <c:pt idx="4515">
                  <c:v>Fri Nov 19 00:17:00.994</c:v>
                </c:pt>
                <c:pt idx="4516">
                  <c:v>Fri Nov 19 00:17:30.999</c:v>
                </c:pt>
                <c:pt idx="4517">
                  <c:v>Fri Nov 19 00:18:01.005</c:v>
                </c:pt>
                <c:pt idx="4518">
                  <c:v>Fri Nov 19 00:18:31.012</c:v>
                </c:pt>
                <c:pt idx="4519">
                  <c:v>Fri Nov 19 00:19:01.019</c:v>
                </c:pt>
                <c:pt idx="4520">
                  <c:v>Fri Nov 19 00:19:31.026</c:v>
                </c:pt>
                <c:pt idx="4521">
                  <c:v>Fri Nov 19 00:20:01.031</c:v>
                </c:pt>
                <c:pt idx="4522">
                  <c:v>Fri Nov 19 00:20:31.037</c:v>
                </c:pt>
                <c:pt idx="4523">
                  <c:v>Fri Nov 19 00:21:01.043</c:v>
                </c:pt>
                <c:pt idx="4524">
                  <c:v>Fri Nov 19 00:21:31.049</c:v>
                </c:pt>
                <c:pt idx="4525">
                  <c:v>Fri Nov 19 00:22:01.055</c:v>
                </c:pt>
                <c:pt idx="4526">
                  <c:v>Fri Nov 19 00:22:31.060</c:v>
                </c:pt>
                <c:pt idx="4527">
                  <c:v>Fri Nov 19 00:23:01.066</c:v>
                </c:pt>
                <c:pt idx="4528">
                  <c:v>Fri Nov 19 00:23:31.072</c:v>
                </c:pt>
                <c:pt idx="4529">
                  <c:v>Fri Nov 19 00:24:01.079</c:v>
                </c:pt>
                <c:pt idx="4530">
                  <c:v>Fri Nov 19 00:24:31.086</c:v>
                </c:pt>
                <c:pt idx="4531">
                  <c:v>Fri Nov 19 00:25:01.093</c:v>
                </c:pt>
                <c:pt idx="4532">
                  <c:v>Fri Nov 19 00:25:31.099</c:v>
                </c:pt>
                <c:pt idx="4533">
                  <c:v>Fri Nov 19 00:26:01.105</c:v>
                </c:pt>
                <c:pt idx="4534">
                  <c:v>Fri Nov 19 00:26:31.111</c:v>
                </c:pt>
                <c:pt idx="4535">
                  <c:v>Fri Nov 19 00:27:01.117</c:v>
                </c:pt>
                <c:pt idx="4536">
                  <c:v>Fri Nov 19 00:27:31.123</c:v>
                </c:pt>
                <c:pt idx="4537">
                  <c:v>Fri Nov 19 00:28:01.129</c:v>
                </c:pt>
                <c:pt idx="4538">
                  <c:v>Fri Nov 19 00:28:31.135</c:v>
                </c:pt>
                <c:pt idx="4539">
                  <c:v>Fri Nov 19 00:29:01.141</c:v>
                </c:pt>
                <c:pt idx="4540">
                  <c:v>Fri Nov 19 00:29:31.147</c:v>
                </c:pt>
                <c:pt idx="4541">
                  <c:v>Fri Nov 19 00:30:01.153</c:v>
                </c:pt>
                <c:pt idx="4542">
                  <c:v>Fri Nov 19 00:30:31.160</c:v>
                </c:pt>
                <c:pt idx="4543">
                  <c:v>Fri Nov 19 00:31:01.166</c:v>
                </c:pt>
                <c:pt idx="4544">
                  <c:v>Fri Nov 19 00:31:31.171</c:v>
                </c:pt>
                <c:pt idx="4545">
                  <c:v>Fri Nov 19 00:32:01.177</c:v>
                </c:pt>
                <c:pt idx="4546">
                  <c:v>Fri Nov 19 00:32:31.182</c:v>
                </c:pt>
                <c:pt idx="4547">
                  <c:v>Fri Nov 19 00:33:01.188</c:v>
                </c:pt>
                <c:pt idx="4548">
                  <c:v>Fri Nov 19 00:33:31.194</c:v>
                </c:pt>
                <c:pt idx="4549">
                  <c:v>Fri Nov 19 00:34:01.200</c:v>
                </c:pt>
                <c:pt idx="4550">
                  <c:v>Fri Nov 19 00:34:31.206</c:v>
                </c:pt>
                <c:pt idx="4551">
                  <c:v>Fri Nov 19 00:35:01.213</c:v>
                </c:pt>
                <c:pt idx="4552">
                  <c:v>Fri Nov 19 00:35:31.219</c:v>
                </c:pt>
                <c:pt idx="4553">
                  <c:v>Fri Nov 19 00:36:01.225</c:v>
                </c:pt>
                <c:pt idx="4554">
                  <c:v>Fri Nov 19 00:36:31.231</c:v>
                </c:pt>
                <c:pt idx="4555">
                  <c:v>Fri Nov 19 00:37:01.236</c:v>
                </c:pt>
                <c:pt idx="4556">
                  <c:v>Fri Nov 19 00:37:31.242</c:v>
                </c:pt>
                <c:pt idx="4557">
                  <c:v>Fri Nov 19 00:38:01.247</c:v>
                </c:pt>
                <c:pt idx="4558">
                  <c:v>Fri Nov 19 00:38:31.253</c:v>
                </c:pt>
                <c:pt idx="4559">
                  <c:v>Fri Nov 19 00:39:01.258</c:v>
                </c:pt>
                <c:pt idx="4560">
                  <c:v>Fri Nov 19 00:39:31.265</c:v>
                </c:pt>
                <c:pt idx="4561">
                  <c:v>Fri Nov 19 00:40:01.270</c:v>
                </c:pt>
                <c:pt idx="4562">
                  <c:v>Fri Nov 19 00:40:31.276</c:v>
                </c:pt>
                <c:pt idx="4563">
                  <c:v>Fri Nov 19 00:41:01.282</c:v>
                </c:pt>
                <c:pt idx="4564">
                  <c:v>Fri Nov 19 00:41:31.288</c:v>
                </c:pt>
                <c:pt idx="4565">
                  <c:v>Fri Nov 19 00:42:01.294</c:v>
                </c:pt>
                <c:pt idx="4566">
                  <c:v>Fri Nov 19 00:42:31.299</c:v>
                </c:pt>
                <c:pt idx="4567">
                  <c:v>Fri Nov 19 00:43:01.305</c:v>
                </c:pt>
                <c:pt idx="4568">
                  <c:v>Fri Nov 19 00:43:31.311</c:v>
                </c:pt>
                <c:pt idx="4569">
                  <c:v>Fri Nov 19 00:44:01.318</c:v>
                </c:pt>
                <c:pt idx="4570">
                  <c:v>Fri Nov 19 00:44:31.325</c:v>
                </c:pt>
                <c:pt idx="4571">
                  <c:v>Fri Nov 19 00:45:01.331</c:v>
                </c:pt>
                <c:pt idx="4572">
                  <c:v>Fri Nov 19 00:45:31.337</c:v>
                </c:pt>
                <c:pt idx="4573">
                  <c:v>Fri Nov 19 00:46:01.343</c:v>
                </c:pt>
                <c:pt idx="4574">
                  <c:v>Fri Nov 19 00:46:31.349</c:v>
                </c:pt>
                <c:pt idx="4575">
                  <c:v>Fri Nov 19 00:47:01.355</c:v>
                </c:pt>
                <c:pt idx="4576">
                  <c:v>Fri Nov 19 00:47:31.362</c:v>
                </c:pt>
                <c:pt idx="4577">
                  <c:v>Fri Nov 19 00:48:01.368</c:v>
                </c:pt>
                <c:pt idx="4578">
                  <c:v>Fri Nov 19 00:48:31.373</c:v>
                </c:pt>
                <c:pt idx="4579">
                  <c:v>Fri Nov 19 00:49:01.378</c:v>
                </c:pt>
                <c:pt idx="4580">
                  <c:v>Fri Nov 19 00:49:31.383</c:v>
                </c:pt>
                <c:pt idx="4581">
                  <c:v>Fri Nov 19 00:50:01.389</c:v>
                </c:pt>
                <c:pt idx="4582">
                  <c:v>Fri Nov 19 00:50:31.396</c:v>
                </c:pt>
                <c:pt idx="4583">
                  <c:v>Fri Nov 19 00:51:01.402</c:v>
                </c:pt>
                <c:pt idx="4584">
                  <c:v>Fri Nov 19 00:51:31.408</c:v>
                </c:pt>
                <c:pt idx="4585">
                  <c:v>Fri Nov 19 00:52:01.414</c:v>
                </c:pt>
                <c:pt idx="4586">
                  <c:v>Fri Nov 19 00:52:31.420</c:v>
                </c:pt>
                <c:pt idx="4587">
                  <c:v>Fri Nov 19 00:53:01.427</c:v>
                </c:pt>
                <c:pt idx="4588">
                  <c:v>Fri Nov 19 00:53:31.434</c:v>
                </c:pt>
                <c:pt idx="4589">
                  <c:v>Fri Nov 19 00:54:01.439</c:v>
                </c:pt>
                <c:pt idx="4590">
                  <c:v>Fri Nov 19 00:54:31.444</c:v>
                </c:pt>
                <c:pt idx="4591">
                  <c:v>Fri Nov 19 00:55:01.449</c:v>
                </c:pt>
                <c:pt idx="4592">
                  <c:v>Fri Nov 19 00:55:31.456</c:v>
                </c:pt>
                <c:pt idx="4593">
                  <c:v>Fri Nov 19 00:56:01.463</c:v>
                </c:pt>
                <c:pt idx="4594">
                  <c:v>Fri Nov 19 00:56:31.470</c:v>
                </c:pt>
                <c:pt idx="4595">
                  <c:v>Fri Nov 19 00:57:01.476</c:v>
                </c:pt>
                <c:pt idx="4596">
                  <c:v>Fri Nov 19 00:57:31.482</c:v>
                </c:pt>
                <c:pt idx="4597">
                  <c:v>Fri Nov 19 00:58:01.488</c:v>
                </c:pt>
                <c:pt idx="4598">
                  <c:v>Fri Nov 19 00:58:31.494</c:v>
                </c:pt>
                <c:pt idx="4599">
                  <c:v>Fri Nov 19 00:59:01.500</c:v>
                </c:pt>
                <c:pt idx="4600">
                  <c:v>Fri Nov 19 00:59:31.506</c:v>
                </c:pt>
                <c:pt idx="4601">
                  <c:v>Fri Nov 19 01:00:01.511</c:v>
                </c:pt>
                <c:pt idx="4602">
                  <c:v>Fri Nov 19 01:00:31.516</c:v>
                </c:pt>
                <c:pt idx="4603">
                  <c:v>Fri Nov 19 01:01:01.522</c:v>
                </c:pt>
                <c:pt idx="4604">
                  <c:v>Fri Nov 19 01:01:31.529</c:v>
                </c:pt>
                <c:pt idx="4605">
                  <c:v>Fri Nov 19 01:02:01.536</c:v>
                </c:pt>
                <c:pt idx="4606">
                  <c:v>Fri Nov 19 01:02:31.542</c:v>
                </c:pt>
                <c:pt idx="4607">
                  <c:v>Fri Nov 19 01:03:01.548</c:v>
                </c:pt>
                <c:pt idx="4608">
                  <c:v>Fri Nov 19 01:03:31.554</c:v>
                </c:pt>
                <c:pt idx="4609">
                  <c:v>Fri Nov 19 01:04:01.560</c:v>
                </c:pt>
                <c:pt idx="4610">
                  <c:v>Fri Nov 19 01:04:31.566</c:v>
                </c:pt>
                <c:pt idx="4611">
                  <c:v>Fri Nov 19 01:05:01.572</c:v>
                </c:pt>
                <c:pt idx="4612">
                  <c:v>Fri Nov 19 01:05:31.577</c:v>
                </c:pt>
                <c:pt idx="4613">
                  <c:v>Fri Nov 19 01:06:01.583</c:v>
                </c:pt>
                <c:pt idx="4614">
                  <c:v>Fri Nov 19 01:06:31.589</c:v>
                </c:pt>
                <c:pt idx="4615">
                  <c:v>Fri Nov 19 01:07:01.595</c:v>
                </c:pt>
                <c:pt idx="4616">
                  <c:v>Fri Nov 19 01:07:31.601</c:v>
                </c:pt>
                <c:pt idx="4617">
                  <c:v>Fri Nov 19 01:08:01.607</c:v>
                </c:pt>
                <c:pt idx="4618">
                  <c:v>Fri Nov 19 01:08:31.613</c:v>
                </c:pt>
                <c:pt idx="4619">
                  <c:v>Fri Nov 19 01:09:01.619</c:v>
                </c:pt>
                <c:pt idx="4620">
                  <c:v>Fri Nov 19 01:09:31.625</c:v>
                </c:pt>
                <c:pt idx="4621">
                  <c:v>Fri Nov 19 01:10:01.630</c:v>
                </c:pt>
                <c:pt idx="4622">
                  <c:v>Fri Nov 19 01:10:31.636</c:v>
                </c:pt>
                <c:pt idx="4623">
                  <c:v>Fri Nov 19 01:11:01.641</c:v>
                </c:pt>
                <c:pt idx="4624">
                  <c:v>Fri Nov 19 01:11:31.647</c:v>
                </c:pt>
                <c:pt idx="4625">
                  <c:v>Fri Nov 19 01:12:01.654</c:v>
                </c:pt>
                <c:pt idx="4626">
                  <c:v>Fri Nov 19 01:12:31.660</c:v>
                </c:pt>
                <c:pt idx="4627">
                  <c:v>Fri Nov 19 01:13:01.667</c:v>
                </c:pt>
                <c:pt idx="4628">
                  <c:v>Fri Nov 19 01:13:31.674</c:v>
                </c:pt>
                <c:pt idx="4629">
                  <c:v>Fri Nov 19 01:14:01.680</c:v>
                </c:pt>
                <c:pt idx="4630">
                  <c:v>Fri Nov 19 01:14:31.685</c:v>
                </c:pt>
                <c:pt idx="4631">
                  <c:v>Fri Nov 19 01:15:01.691</c:v>
                </c:pt>
                <c:pt idx="4632">
                  <c:v>Fri Nov 19 01:15:31.697</c:v>
                </c:pt>
                <c:pt idx="4633">
                  <c:v>Fri Nov 19 01:16:01.703</c:v>
                </c:pt>
                <c:pt idx="4634">
                  <c:v>Fri Nov 19 01:16:31.709</c:v>
                </c:pt>
                <c:pt idx="4635">
                  <c:v>Fri Nov 19 01:17:01.715</c:v>
                </c:pt>
                <c:pt idx="4636">
                  <c:v>Fri Nov 19 01:17:31.722</c:v>
                </c:pt>
                <c:pt idx="4637">
                  <c:v>Fri Nov 19 01:18:01.728</c:v>
                </c:pt>
                <c:pt idx="4638">
                  <c:v>Fri Nov 19 01:18:31.734</c:v>
                </c:pt>
                <c:pt idx="4639">
                  <c:v>Fri Nov 19 01:19:01.741</c:v>
                </c:pt>
                <c:pt idx="4640">
                  <c:v>Fri Nov 19 01:19:31.746</c:v>
                </c:pt>
                <c:pt idx="4641">
                  <c:v>Fri Nov 19 01:20:01.752</c:v>
                </c:pt>
                <c:pt idx="4642">
                  <c:v>Fri Nov 19 01:20:31.757</c:v>
                </c:pt>
                <c:pt idx="4643">
                  <c:v>Fri Nov 19 01:21:01.763</c:v>
                </c:pt>
                <c:pt idx="4644">
                  <c:v>Fri Nov 19 01:21:31.768</c:v>
                </c:pt>
                <c:pt idx="4645">
                  <c:v>Fri Nov 19 01:22:01.774</c:v>
                </c:pt>
                <c:pt idx="4646">
                  <c:v>Fri Nov 19 01:22:31.780</c:v>
                </c:pt>
                <c:pt idx="4647">
                  <c:v>Fri Nov 19 01:23:01.786</c:v>
                </c:pt>
                <c:pt idx="4648">
                  <c:v>Fri Nov 19 01:23:31.793</c:v>
                </c:pt>
                <c:pt idx="4649">
                  <c:v>Fri Nov 19 01:24:01.799</c:v>
                </c:pt>
                <c:pt idx="4650">
                  <c:v>Fri Nov 19 01:24:31.805</c:v>
                </c:pt>
                <c:pt idx="4651">
                  <c:v>Fri Nov 19 01:25:01.812</c:v>
                </c:pt>
                <c:pt idx="4652">
                  <c:v>Fri Nov 19 01:25:31.817</c:v>
                </c:pt>
                <c:pt idx="4653">
                  <c:v>Fri Nov 19 01:26:01.824</c:v>
                </c:pt>
                <c:pt idx="4654">
                  <c:v>Fri Nov 19 01:26:31.830</c:v>
                </c:pt>
                <c:pt idx="4655">
                  <c:v>Fri Nov 19 01:27:01.836</c:v>
                </c:pt>
                <c:pt idx="4656">
                  <c:v>Fri Nov 19 01:27:31.843</c:v>
                </c:pt>
                <c:pt idx="4657">
                  <c:v>Fri Nov 19 01:28:01.850</c:v>
                </c:pt>
                <c:pt idx="4658">
                  <c:v>Fri Nov 19 01:28:31.855</c:v>
                </c:pt>
                <c:pt idx="4659">
                  <c:v>Fri Nov 19 01:29:01.861</c:v>
                </c:pt>
                <c:pt idx="4660">
                  <c:v>Fri Nov 19 01:29:31.867</c:v>
                </c:pt>
                <c:pt idx="4661">
                  <c:v>Fri Nov 19 01:30:01.874</c:v>
                </c:pt>
                <c:pt idx="4662">
                  <c:v>Fri Nov 19 01:30:31.881</c:v>
                </c:pt>
                <c:pt idx="4663">
                  <c:v>Fri Nov 19 01:31:01.887</c:v>
                </c:pt>
                <c:pt idx="4664">
                  <c:v>Fri Nov 19 01:31:31.893</c:v>
                </c:pt>
                <c:pt idx="4665">
                  <c:v>Fri Nov 19 01:32:01.898</c:v>
                </c:pt>
                <c:pt idx="4666">
                  <c:v>Fri Nov 19 01:32:31.904</c:v>
                </c:pt>
                <c:pt idx="4667">
                  <c:v>Fri Nov 19 01:33:01.910</c:v>
                </c:pt>
                <c:pt idx="4668">
                  <c:v>Fri Nov 19 01:33:31.917</c:v>
                </c:pt>
                <c:pt idx="4669">
                  <c:v>Fri Nov 19 01:34:01.923</c:v>
                </c:pt>
                <c:pt idx="4670">
                  <c:v>Fri Nov 19 01:34:31.929</c:v>
                </c:pt>
                <c:pt idx="4671">
                  <c:v>Fri Nov 19 01:35:01.935</c:v>
                </c:pt>
                <c:pt idx="4672">
                  <c:v>Fri Nov 19 01:35:31.941</c:v>
                </c:pt>
                <c:pt idx="4673">
                  <c:v>Fri Nov 19 01:36:01.948</c:v>
                </c:pt>
                <c:pt idx="4674">
                  <c:v>Fri Nov 19 01:36:31.954</c:v>
                </c:pt>
                <c:pt idx="4675">
                  <c:v>Fri Nov 19 01:37:01.959</c:v>
                </c:pt>
                <c:pt idx="4676">
                  <c:v>Fri Nov 19 01:37:31.965</c:v>
                </c:pt>
                <c:pt idx="4677">
                  <c:v>Fri Nov 19 01:38:01.970</c:v>
                </c:pt>
                <c:pt idx="4678">
                  <c:v>Fri Nov 19 01:38:31.976</c:v>
                </c:pt>
                <c:pt idx="4679">
                  <c:v>Fri Nov 19 01:39:01.983</c:v>
                </c:pt>
                <c:pt idx="4680">
                  <c:v>Fri Nov 19 01:39:31.989</c:v>
                </c:pt>
                <c:pt idx="4681">
                  <c:v>Fri Nov 19 01:40:01.995</c:v>
                </c:pt>
                <c:pt idx="4682">
                  <c:v>Fri Nov 19 01:40:32.001</c:v>
                </c:pt>
                <c:pt idx="4683">
                  <c:v>Fri Nov 19 01:41:02.007</c:v>
                </c:pt>
                <c:pt idx="4684">
                  <c:v>Fri Nov 19 01:41:32.013</c:v>
                </c:pt>
                <c:pt idx="4685">
                  <c:v>Fri Nov 19 01:42:02.020</c:v>
                </c:pt>
                <c:pt idx="4686">
                  <c:v>Fri Nov 19 01:42:32.026</c:v>
                </c:pt>
                <c:pt idx="4687">
                  <c:v>Fri Nov 19 01:43:02.031</c:v>
                </c:pt>
                <c:pt idx="4688">
                  <c:v>Fri Nov 19 01:43:32.036</c:v>
                </c:pt>
                <c:pt idx="4689">
                  <c:v>Fri Nov 19 01:44:02.043</c:v>
                </c:pt>
                <c:pt idx="4690">
                  <c:v>Fri Nov 19 01:44:32.050</c:v>
                </c:pt>
                <c:pt idx="4691">
                  <c:v>Fri Nov 19 01:45:02.057</c:v>
                </c:pt>
                <c:pt idx="4692">
                  <c:v>Fri Nov 19 01:45:32.062</c:v>
                </c:pt>
                <c:pt idx="4693">
                  <c:v>Fri Nov 19 01:46:02.068</c:v>
                </c:pt>
                <c:pt idx="4694">
                  <c:v>Fri Nov 19 01:46:32.074</c:v>
                </c:pt>
                <c:pt idx="4695">
                  <c:v>Fri Nov 19 01:47:02.080</c:v>
                </c:pt>
                <c:pt idx="4696">
                  <c:v>Fri Nov 19 01:47:32.087</c:v>
                </c:pt>
                <c:pt idx="4697">
                  <c:v>Fri Nov 19 01:48:02.093</c:v>
                </c:pt>
                <c:pt idx="4698">
                  <c:v>Fri Nov 19 01:48:32.099</c:v>
                </c:pt>
                <c:pt idx="4699">
                  <c:v>Fri Nov 19 01:49:02.105</c:v>
                </c:pt>
                <c:pt idx="4700">
                  <c:v>Fri Nov 19 01:49:32.111</c:v>
                </c:pt>
                <c:pt idx="4701">
                  <c:v>Fri Nov 19 01:50:02.117</c:v>
                </c:pt>
                <c:pt idx="4702">
                  <c:v>Fri Nov 19 01:50:32.124</c:v>
                </c:pt>
                <c:pt idx="4703">
                  <c:v>Fri Nov 19 01:51:02.129</c:v>
                </c:pt>
                <c:pt idx="4704">
                  <c:v>Fri Nov 19 01:51:32.135</c:v>
                </c:pt>
                <c:pt idx="4705">
                  <c:v>Fri Nov 19 01:52:02.141</c:v>
                </c:pt>
                <c:pt idx="4706">
                  <c:v>Fri Nov 19 01:52:32.146</c:v>
                </c:pt>
                <c:pt idx="4707">
                  <c:v>Fri Nov 19 01:53:02.152</c:v>
                </c:pt>
                <c:pt idx="4708">
                  <c:v>Fri Nov 19 01:53:32.158</c:v>
                </c:pt>
                <c:pt idx="4709">
                  <c:v>Fri Nov 19 01:54:02.163</c:v>
                </c:pt>
                <c:pt idx="4710">
                  <c:v>Fri Nov 19 01:54:32.169</c:v>
                </c:pt>
                <c:pt idx="4711">
                  <c:v>Fri Nov 19 01:55:02.175</c:v>
                </c:pt>
                <c:pt idx="4712">
                  <c:v>Fri Nov 19 01:55:32.182</c:v>
                </c:pt>
                <c:pt idx="4713">
                  <c:v>Fri Nov 19 01:56:02.189</c:v>
                </c:pt>
                <c:pt idx="4714">
                  <c:v>Fri Nov 19 01:56:32.195</c:v>
                </c:pt>
                <c:pt idx="4715">
                  <c:v>Fri Nov 19 01:57:02.200</c:v>
                </c:pt>
                <c:pt idx="4716">
                  <c:v>Fri Nov 19 01:57:32.206</c:v>
                </c:pt>
                <c:pt idx="4717">
                  <c:v>Fri Nov 19 01:58:02.211</c:v>
                </c:pt>
                <c:pt idx="4718">
                  <c:v>Fri Nov 19 01:58:32.217</c:v>
                </c:pt>
                <c:pt idx="4719">
                  <c:v>Fri Nov 19 01:59:02.223</c:v>
                </c:pt>
                <c:pt idx="4720">
                  <c:v>Fri Nov 19 01:59:32.228</c:v>
                </c:pt>
                <c:pt idx="4721">
                  <c:v>Fri Nov 19 02:00:02.234</c:v>
                </c:pt>
                <c:pt idx="4722">
                  <c:v>Fri Nov 19 02:00:32.240</c:v>
                </c:pt>
                <c:pt idx="4723">
                  <c:v>Fri Nov 19 02:01:02.246</c:v>
                </c:pt>
                <c:pt idx="4724">
                  <c:v>Fri Nov 19 02:01:32.253</c:v>
                </c:pt>
                <c:pt idx="4725">
                  <c:v>Fri Nov 19 02:02:02.260</c:v>
                </c:pt>
                <c:pt idx="4726">
                  <c:v>Fri Nov 19 02:02:32.266</c:v>
                </c:pt>
                <c:pt idx="4727">
                  <c:v>Fri Nov 19 02:03:02.272</c:v>
                </c:pt>
                <c:pt idx="4728">
                  <c:v>Fri Nov 19 02:03:32.278</c:v>
                </c:pt>
                <c:pt idx="4729">
                  <c:v>Fri Nov 19 02:04:02.283</c:v>
                </c:pt>
                <c:pt idx="4730">
                  <c:v>Fri Nov 19 02:04:32.289</c:v>
                </c:pt>
                <c:pt idx="4731">
                  <c:v>Fri Nov 19 02:05:02.295</c:v>
                </c:pt>
                <c:pt idx="4732">
                  <c:v>Fri Nov 19 02:05:32.300</c:v>
                </c:pt>
                <c:pt idx="4733">
                  <c:v>Fri Nov 19 02:06:02.306</c:v>
                </c:pt>
                <c:pt idx="4734">
                  <c:v>Fri Nov 19 02:06:32.312</c:v>
                </c:pt>
                <c:pt idx="4735">
                  <c:v>Fri Nov 19 02:07:02.318</c:v>
                </c:pt>
                <c:pt idx="4736">
                  <c:v>Fri Nov 19 02:07:32.324</c:v>
                </c:pt>
                <c:pt idx="4737">
                  <c:v>Fri Nov 19 02:08:02.331</c:v>
                </c:pt>
                <c:pt idx="4738">
                  <c:v>Fri Nov 19 02:08:32.336</c:v>
                </c:pt>
                <c:pt idx="4739">
                  <c:v>Fri Nov 19 02:09:02.342</c:v>
                </c:pt>
                <c:pt idx="4740">
                  <c:v>Fri Nov 19 02:09:32.347</c:v>
                </c:pt>
                <c:pt idx="4741">
                  <c:v>Fri Nov 19 02:10:02.352</c:v>
                </c:pt>
                <c:pt idx="4742">
                  <c:v>Fri Nov 19 02:10:32.359</c:v>
                </c:pt>
                <c:pt idx="4743">
                  <c:v>Fri Nov 19 02:11:02.365</c:v>
                </c:pt>
                <c:pt idx="4744">
                  <c:v>Fri Nov 19 02:11:32.371</c:v>
                </c:pt>
                <c:pt idx="4745">
                  <c:v>Fri Nov 19 02:12:02.377</c:v>
                </c:pt>
                <c:pt idx="4746">
                  <c:v>Fri Nov 19 02:12:32.383</c:v>
                </c:pt>
                <c:pt idx="4747">
                  <c:v>Fri Nov 19 02:13:02.390</c:v>
                </c:pt>
                <c:pt idx="4748">
                  <c:v>Fri Nov 19 02:13:32.396</c:v>
                </c:pt>
                <c:pt idx="4749">
                  <c:v>Fri Nov 19 02:14:02.402</c:v>
                </c:pt>
                <c:pt idx="4750">
                  <c:v>Fri Nov 19 02:14:32.408</c:v>
                </c:pt>
                <c:pt idx="4751">
                  <c:v>Fri Nov 19 02:15:02.414</c:v>
                </c:pt>
                <c:pt idx="4752">
                  <c:v>Fri Nov 19 02:15:32.419</c:v>
                </c:pt>
                <c:pt idx="4753">
                  <c:v>Fri Nov 19 02:16:02.426</c:v>
                </c:pt>
                <c:pt idx="4754">
                  <c:v>Fri Nov 19 02:16:32.432</c:v>
                </c:pt>
                <c:pt idx="4755">
                  <c:v>Fri Nov 19 02:17:02.437</c:v>
                </c:pt>
                <c:pt idx="4756">
                  <c:v>Fri Nov 19 02:17:32.443</c:v>
                </c:pt>
                <c:pt idx="4757">
                  <c:v>Fri Nov 19 02:18:02.450</c:v>
                </c:pt>
                <c:pt idx="4758">
                  <c:v>Fri Nov 19 02:18:32.456</c:v>
                </c:pt>
                <c:pt idx="4759">
                  <c:v>Fri Nov 19 02:19:02.463</c:v>
                </c:pt>
                <c:pt idx="4760">
                  <c:v>Fri Nov 19 02:19:32.468</c:v>
                </c:pt>
                <c:pt idx="4761">
                  <c:v>Fri Nov 19 02:20:02.474</c:v>
                </c:pt>
                <c:pt idx="4762">
                  <c:v>Fri Nov 19 02:20:32.479</c:v>
                </c:pt>
                <c:pt idx="4763">
                  <c:v>Fri Nov 19 02:21:02.484</c:v>
                </c:pt>
                <c:pt idx="4764">
                  <c:v>Fri Nov 19 02:21:32.490</c:v>
                </c:pt>
                <c:pt idx="4765">
                  <c:v>Fri Nov 19 02:22:02.497</c:v>
                </c:pt>
                <c:pt idx="4766">
                  <c:v>Fri Nov 19 02:22:32.502</c:v>
                </c:pt>
                <c:pt idx="4767">
                  <c:v>Fri Nov 19 02:23:02.508</c:v>
                </c:pt>
                <c:pt idx="4768">
                  <c:v>Fri Nov 19 02:23:32.514</c:v>
                </c:pt>
                <c:pt idx="4769">
                  <c:v>Fri Nov 19 02:24:02.520</c:v>
                </c:pt>
                <c:pt idx="4770">
                  <c:v>Fri Nov 19 02:24:32.526</c:v>
                </c:pt>
                <c:pt idx="4771">
                  <c:v>Fri Nov 19 02:25:02.532</c:v>
                </c:pt>
                <c:pt idx="4772">
                  <c:v>Fri Nov 19 02:25:32.537</c:v>
                </c:pt>
                <c:pt idx="4773">
                  <c:v>Fri Nov 19 02:26:02.542</c:v>
                </c:pt>
                <c:pt idx="4774">
                  <c:v>Fri Nov 19 02:26:32.548</c:v>
                </c:pt>
                <c:pt idx="4775">
                  <c:v>Fri Nov 19 02:27:02.554</c:v>
                </c:pt>
                <c:pt idx="4776">
                  <c:v>Fri Nov 19 02:27:32.561</c:v>
                </c:pt>
                <c:pt idx="4777">
                  <c:v>Fri Nov 19 02:28:02.567</c:v>
                </c:pt>
                <c:pt idx="4778">
                  <c:v>Fri Nov 19 02:28:32.573</c:v>
                </c:pt>
                <c:pt idx="4779">
                  <c:v>Fri Nov 19 02:29:02.579</c:v>
                </c:pt>
                <c:pt idx="4780">
                  <c:v>Fri Nov 19 02:29:32.585</c:v>
                </c:pt>
                <c:pt idx="4781">
                  <c:v>Fri Nov 19 02:30:02.592</c:v>
                </c:pt>
                <c:pt idx="4782">
                  <c:v>Fri Nov 19 02:30:32.599</c:v>
                </c:pt>
                <c:pt idx="4783">
                  <c:v>Fri Nov 19 02:31:02.604</c:v>
                </c:pt>
                <c:pt idx="4784">
                  <c:v>Fri Nov 19 02:31:32.609</c:v>
                </c:pt>
                <c:pt idx="4785">
                  <c:v>Fri Nov 19 02:32:02.616</c:v>
                </c:pt>
                <c:pt idx="4786">
                  <c:v>Fri Nov 19 02:32:32.622</c:v>
                </c:pt>
                <c:pt idx="4787">
                  <c:v>Fri Nov 19 02:33:02.629</c:v>
                </c:pt>
                <c:pt idx="4788">
                  <c:v>Fri Nov 19 02:33:32.636</c:v>
                </c:pt>
                <c:pt idx="4789">
                  <c:v>Fri Nov 19 02:34:02.641</c:v>
                </c:pt>
                <c:pt idx="4790">
                  <c:v>Fri Nov 19 02:34:32.647</c:v>
                </c:pt>
                <c:pt idx="4791">
                  <c:v>Fri Nov 19 02:35:02.653</c:v>
                </c:pt>
                <c:pt idx="4792">
                  <c:v>Fri Nov 19 02:35:32.659</c:v>
                </c:pt>
                <c:pt idx="4793">
                  <c:v>Fri Nov 19 02:36:02.666</c:v>
                </c:pt>
                <c:pt idx="4794">
                  <c:v>Fri Nov 19 02:36:32.672</c:v>
                </c:pt>
                <c:pt idx="4795">
                  <c:v>Fri Nov 19 02:37:02.677</c:v>
                </c:pt>
                <c:pt idx="4796">
                  <c:v>Fri Nov 19 02:37:32.684</c:v>
                </c:pt>
                <c:pt idx="4797">
                  <c:v>Fri Nov 19 02:38:02.690</c:v>
                </c:pt>
                <c:pt idx="4798">
                  <c:v>Fri Nov 19 02:38:32.696</c:v>
                </c:pt>
                <c:pt idx="4799">
                  <c:v>Fri Nov 19 02:39:02.702</c:v>
                </c:pt>
                <c:pt idx="4800">
                  <c:v>Fri Nov 19 02:39:32.708</c:v>
                </c:pt>
                <c:pt idx="4801">
                  <c:v>Fri Nov 19 02:40:02.714</c:v>
                </c:pt>
                <c:pt idx="4802">
                  <c:v>Fri Nov 19 02:40:32.720</c:v>
                </c:pt>
                <c:pt idx="4803">
                  <c:v>Fri Nov 19 02:41:02.726</c:v>
                </c:pt>
                <c:pt idx="4804">
                  <c:v>Fri Nov 19 02:41:32.732</c:v>
                </c:pt>
                <c:pt idx="4805">
                  <c:v>Fri Nov 19 02:42:02.738</c:v>
                </c:pt>
                <c:pt idx="4806">
                  <c:v>Fri Nov 19 02:42:32.742</c:v>
                </c:pt>
                <c:pt idx="4807">
                  <c:v>Fri Nov 19 02:43:02.748</c:v>
                </c:pt>
                <c:pt idx="4808">
                  <c:v>Fri Nov 19 02:43:32.754</c:v>
                </c:pt>
                <c:pt idx="4809">
                  <c:v>Fri Nov 19 02:44:02.761</c:v>
                </c:pt>
                <c:pt idx="4810">
                  <c:v>Fri Nov 19 02:44:32.768</c:v>
                </c:pt>
                <c:pt idx="4811">
                  <c:v>Fri Nov 19 02:45:02.774</c:v>
                </c:pt>
                <c:pt idx="4812">
                  <c:v>Fri Nov 19 02:45:32.780</c:v>
                </c:pt>
                <c:pt idx="4813">
                  <c:v>Fri Nov 19 02:46:02.786</c:v>
                </c:pt>
                <c:pt idx="4814">
                  <c:v>Fri Nov 19 02:46:32.792</c:v>
                </c:pt>
                <c:pt idx="4815">
                  <c:v>Fri Nov 19 02:47:02.798</c:v>
                </c:pt>
                <c:pt idx="4816">
                  <c:v>Fri Nov 19 02:47:32.804</c:v>
                </c:pt>
                <c:pt idx="4817">
                  <c:v>Fri Nov 19 02:48:02.809</c:v>
                </c:pt>
                <c:pt idx="4818">
                  <c:v>Fri Nov 19 02:48:32.816</c:v>
                </c:pt>
                <c:pt idx="4819">
                  <c:v>Fri Nov 19 02:49:02.822</c:v>
                </c:pt>
                <c:pt idx="4820">
                  <c:v>Fri Nov 19 02:49:32.828</c:v>
                </c:pt>
                <c:pt idx="4821">
                  <c:v>Fri Nov 19 02:50:02.835</c:v>
                </c:pt>
                <c:pt idx="4822">
                  <c:v>Fri Nov 19 02:50:32.841</c:v>
                </c:pt>
                <c:pt idx="4823">
                  <c:v>Fri Nov 19 02:51:02.847</c:v>
                </c:pt>
                <c:pt idx="4824">
                  <c:v>Fri Nov 19 02:51:32.853</c:v>
                </c:pt>
                <c:pt idx="4825">
                  <c:v>Fri Nov 19 02:52:02.859</c:v>
                </c:pt>
                <c:pt idx="4826">
                  <c:v>Fri Nov 19 02:52:32.864</c:v>
                </c:pt>
                <c:pt idx="4827">
                  <c:v>Fri Nov 19 02:53:02.870</c:v>
                </c:pt>
                <c:pt idx="4828">
                  <c:v>Fri Nov 19 02:53:32.876</c:v>
                </c:pt>
                <c:pt idx="4829">
                  <c:v>Fri Nov 19 02:54:02.882</c:v>
                </c:pt>
                <c:pt idx="4830">
                  <c:v>Fri Nov 19 02:54:32.888</c:v>
                </c:pt>
                <c:pt idx="4831">
                  <c:v>Fri Nov 19 02:55:02.895</c:v>
                </c:pt>
                <c:pt idx="4832">
                  <c:v>Fri Nov 19 02:55:32.901</c:v>
                </c:pt>
                <c:pt idx="4833">
                  <c:v>Fri Nov 19 02:56:02.907</c:v>
                </c:pt>
                <c:pt idx="4834">
                  <c:v>Fri Nov 19 02:56:32.913</c:v>
                </c:pt>
                <c:pt idx="4835">
                  <c:v>Fri Nov 19 02:57:02.918</c:v>
                </c:pt>
                <c:pt idx="4836">
                  <c:v>Fri Nov 19 02:57:32.923</c:v>
                </c:pt>
                <c:pt idx="4837">
                  <c:v>Fri Nov 19 02:58:02.928</c:v>
                </c:pt>
                <c:pt idx="4838">
                  <c:v>Fri Nov 19 02:58:32.934</c:v>
                </c:pt>
                <c:pt idx="4839">
                  <c:v>Fri Nov 19 02:59:02.941</c:v>
                </c:pt>
                <c:pt idx="4840">
                  <c:v>Fri Nov 19 02:59:32.946</c:v>
                </c:pt>
                <c:pt idx="4841">
                  <c:v>Fri Nov 19 03:00:02.952</c:v>
                </c:pt>
                <c:pt idx="4842">
                  <c:v>Fri Nov 19 03:00:32.958</c:v>
                </c:pt>
                <c:pt idx="4843">
                  <c:v>Fri Nov 19 03:01:02.965</c:v>
                </c:pt>
                <c:pt idx="4844">
                  <c:v>Fri Nov 19 03:01:32.982</c:v>
                </c:pt>
                <c:pt idx="4845">
                  <c:v>Fri Nov 19 03:02:02.987</c:v>
                </c:pt>
                <c:pt idx="4846">
                  <c:v>Fri Nov 19 03:02:32.993</c:v>
                </c:pt>
                <c:pt idx="4847">
                  <c:v>Fri Nov 19 03:03:02.998</c:v>
                </c:pt>
                <c:pt idx="4848">
                  <c:v>Fri Nov 19 03:03:33.004</c:v>
                </c:pt>
                <c:pt idx="4849">
                  <c:v>Fri Nov 19 03:04:03.010</c:v>
                </c:pt>
                <c:pt idx="4850">
                  <c:v>Fri Nov 19 03:04:33.017</c:v>
                </c:pt>
                <c:pt idx="4851">
                  <c:v>Fri Nov 19 03:05:03.023</c:v>
                </c:pt>
                <c:pt idx="4852">
                  <c:v>Fri Nov 19 03:05:33.029</c:v>
                </c:pt>
                <c:pt idx="4853">
                  <c:v>Fri Nov 19 03:06:03.035</c:v>
                </c:pt>
                <c:pt idx="4854">
                  <c:v>Fri Nov 19 03:06:33.041</c:v>
                </c:pt>
                <c:pt idx="4855">
                  <c:v>Fri Nov 19 03:07:03.047</c:v>
                </c:pt>
                <c:pt idx="4856">
                  <c:v>Fri Nov 19 03:07:33.053</c:v>
                </c:pt>
                <c:pt idx="4857">
                  <c:v>Fri Nov 19 03:08:03.058</c:v>
                </c:pt>
                <c:pt idx="4858">
                  <c:v>Fri Nov 19 03:08:33.064</c:v>
                </c:pt>
                <c:pt idx="4859">
                  <c:v>Fri Nov 19 03:09:03.070</c:v>
                </c:pt>
                <c:pt idx="4860">
                  <c:v>Fri Nov 19 03:09:33.075</c:v>
                </c:pt>
                <c:pt idx="4861">
                  <c:v>Fri Nov 19 03:10:03.082</c:v>
                </c:pt>
                <c:pt idx="4862">
                  <c:v>Fri Nov 19 03:10:33.089</c:v>
                </c:pt>
                <c:pt idx="4863">
                  <c:v>Fri Nov 19 03:11:03.094</c:v>
                </c:pt>
                <c:pt idx="4864">
                  <c:v>Fri Nov 19 03:11:33.100</c:v>
                </c:pt>
                <c:pt idx="4865">
                  <c:v>Fri Nov 19 03:12:03.106</c:v>
                </c:pt>
                <c:pt idx="4866">
                  <c:v>Fri Nov 19 03:12:33.112</c:v>
                </c:pt>
                <c:pt idx="4867">
                  <c:v>Fri Nov 19 03:13:03.118</c:v>
                </c:pt>
                <c:pt idx="4868">
                  <c:v>Fri Nov 19 03:13:33.123</c:v>
                </c:pt>
                <c:pt idx="4869">
                  <c:v>Fri Nov 19 03:14:03.128</c:v>
                </c:pt>
                <c:pt idx="4870">
                  <c:v>Fri Nov 19 03:14:33.134</c:v>
                </c:pt>
                <c:pt idx="4871">
                  <c:v>Fri Nov 19 03:15:03.141</c:v>
                </c:pt>
                <c:pt idx="4872">
                  <c:v>Fri Nov 19 03:15:33.148</c:v>
                </c:pt>
                <c:pt idx="4873">
                  <c:v>Fri Nov 19 03:16:03.155</c:v>
                </c:pt>
                <c:pt idx="4874">
                  <c:v>Fri Nov 19 03:16:33.161</c:v>
                </c:pt>
                <c:pt idx="4875">
                  <c:v>Fri Nov 19 03:17:03.167</c:v>
                </c:pt>
                <c:pt idx="4876">
                  <c:v>Fri Nov 19 03:17:33.173</c:v>
                </c:pt>
                <c:pt idx="4877">
                  <c:v>Fri Nov 19 03:18:03.179</c:v>
                </c:pt>
                <c:pt idx="4878">
                  <c:v>Fri Nov 19 03:18:33.185</c:v>
                </c:pt>
                <c:pt idx="4879">
                  <c:v>Fri Nov 19 03:19:03.193</c:v>
                </c:pt>
                <c:pt idx="4880">
                  <c:v>Fri Nov 19 03:19:33.198</c:v>
                </c:pt>
                <c:pt idx="4881">
                  <c:v>Fri Nov 19 03:20:03.203</c:v>
                </c:pt>
                <c:pt idx="4882">
                  <c:v>Fri Nov 19 03:20:33.209</c:v>
                </c:pt>
                <c:pt idx="4883">
                  <c:v>Fri Nov 19 03:21:03.215</c:v>
                </c:pt>
                <c:pt idx="4884">
                  <c:v>Fri Nov 19 03:21:33.222</c:v>
                </c:pt>
                <c:pt idx="4885">
                  <c:v>Fri Nov 19 03:22:03.227</c:v>
                </c:pt>
                <c:pt idx="4886">
                  <c:v>Fri Nov 19 03:22:33.233</c:v>
                </c:pt>
                <c:pt idx="4887">
                  <c:v>Fri Nov 19 03:23:03.239</c:v>
                </c:pt>
                <c:pt idx="4888">
                  <c:v>Fri Nov 19 03:23:33.245</c:v>
                </c:pt>
                <c:pt idx="4889">
                  <c:v>Fri Nov 19 03:24:03.251</c:v>
                </c:pt>
                <c:pt idx="4890">
                  <c:v>Fri Nov 19 03:24:33.257</c:v>
                </c:pt>
                <c:pt idx="4891">
                  <c:v>Fri Nov 19 03:25:03.262</c:v>
                </c:pt>
                <c:pt idx="4892">
                  <c:v>Fri Nov 19 03:25:33.268</c:v>
                </c:pt>
                <c:pt idx="4893">
                  <c:v>Fri Nov 19 03:26:03.274</c:v>
                </c:pt>
                <c:pt idx="4894">
                  <c:v>Fri Nov 19 03:26:33.280</c:v>
                </c:pt>
                <c:pt idx="4895">
                  <c:v>Fri Nov 19 03:27:03.287</c:v>
                </c:pt>
                <c:pt idx="4896">
                  <c:v>Fri Nov 19 03:27:33.294</c:v>
                </c:pt>
                <c:pt idx="4897">
                  <c:v>Fri Nov 19 03:28:03.299</c:v>
                </c:pt>
                <c:pt idx="4898">
                  <c:v>Fri Nov 19 03:28:33.304</c:v>
                </c:pt>
                <c:pt idx="4899">
                  <c:v>Fri Nov 19 03:29:03.310</c:v>
                </c:pt>
                <c:pt idx="4900">
                  <c:v>Fri Nov 19 03:29:33.316</c:v>
                </c:pt>
                <c:pt idx="4901">
                  <c:v>Fri Nov 19 03:30:03.322</c:v>
                </c:pt>
                <c:pt idx="4902">
                  <c:v>Fri Nov 19 03:30:33.327</c:v>
                </c:pt>
                <c:pt idx="4903">
                  <c:v>Fri Nov 19 03:31:03.333</c:v>
                </c:pt>
                <c:pt idx="4904">
                  <c:v>Fri Nov 19 03:31:33.340</c:v>
                </c:pt>
                <c:pt idx="4905">
                  <c:v>Fri Nov 19 03:32:03.346</c:v>
                </c:pt>
                <c:pt idx="4906">
                  <c:v>Fri Nov 19 03:32:33.352</c:v>
                </c:pt>
                <c:pt idx="4907">
                  <c:v>Fri Nov 19 03:33:03.359</c:v>
                </c:pt>
                <c:pt idx="4908">
                  <c:v>Fri Nov 19 03:33:33.365</c:v>
                </c:pt>
                <c:pt idx="4909">
                  <c:v>Fri Nov 19 03:34:03.372</c:v>
                </c:pt>
                <c:pt idx="4910">
                  <c:v>Fri Nov 19 03:34:33.378</c:v>
                </c:pt>
                <c:pt idx="4911">
                  <c:v>Fri Nov 19 03:35:03.384</c:v>
                </c:pt>
                <c:pt idx="4912">
                  <c:v>Fri Nov 19 03:35:33.390</c:v>
                </c:pt>
                <c:pt idx="4913">
                  <c:v>Fri Nov 19 03:36:03.396</c:v>
                </c:pt>
                <c:pt idx="4914">
                  <c:v>Fri Nov 19 03:36:33.401</c:v>
                </c:pt>
                <c:pt idx="4915">
                  <c:v>Fri Nov 19 03:37:03.407</c:v>
                </c:pt>
                <c:pt idx="4916">
                  <c:v>Fri Nov 19 03:37:33.414</c:v>
                </c:pt>
                <c:pt idx="4917">
                  <c:v>Fri Nov 19 03:38:03.420</c:v>
                </c:pt>
                <c:pt idx="4918">
                  <c:v>Fri Nov 19 03:38:33.426</c:v>
                </c:pt>
                <c:pt idx="4919">
                  <c:v>Fri Nov 19 03:39:03.432</c:v>
                </c:pt>
                <c:pt idx="4920">
                  <c:v>Fri Nov 19 03:39:33.437</c:v>
                </c:pt>
                <c:pt idx="4921">
                  <c:v>Fri Nov 19 03:40:03.443</c:v>
                </c:pt>
                <c:pt idx="4922">
                  <c:v>Fri Nov 19 03:40:33.449</c:v>
                </c:pt>
                <c:pt idx="4923">
                  <c:v>Fri Nov 19 03:41:03.455</c:v>
                </c:pt>
                <c:pt idx="4924">
                  <c:v>Fri Nov 19 03:41:33.461</c:v>
                </c:pt>
                <c:pt idx="4925">
                  <c:v>Fri Nov 19 03:42:03.467</c:v>
                </c:pt>
                <c:pt idx="4926">
                  <c:v>Fri Nov 19 03:42:33.473</c:v>
                </c:pt>
                <c:pt idx="4927">
                  <c:v>Fri Nov 19 03:43:03.480</c:v>
                </c:pt>
                <c:pt idx="4928">
                  <c:v>Fri Nov 19 03:43:33.486</c:v>
                </c:pt>
                <c:pt idx="4929">
                  <c:v>Fri Nov 19 03:44:03.493</c:v>
                </c:pt>
                <c:pt idx="4930">
                  <c:v>Fri Nov 19 03:44:33.499</c:v>
                </c:pt>
                <c:pt idx="4931">
                  <c:v>Fri Nov 19 03:45:03.504</c:v>
                </c:pt>
                <c:pt idx="4932">
                  <c:v>Fri Nov 19 03:45:33.510</c:v>
                </c:pt>
                <c:pt idx="4933">
                  <c:v>Fri Nov 19 03:46:03.516</c:v>
                </c:pt>
                <c:pt idx="4934">
                  <c:v>Fri Nov 19 03:46:33.522</c:v>
                </c:pt>
                <c:pt idx="4935">
                  <c:v>Fri Nov 19 03:47:03.528</c:v>
                </c:pt>
                <c:pt idx="4936">
                  <c:v>Fri Nov 19 03:47:33.534</c:v>
                </c:pt>
                <c:pt idx="4937">
                  <c:v>Fri Nov 19 03:48:03.540</c:v>
                </c:pt>
                <c:pt idx="4938">
                  <c:v>Fri Nov 19 03:48:33.546</c:v>
                </c:pt>
                <c:pt idx="4939">
                  <c:v>Fri Nov 19 03:49:03.552</c:v>
                </c:pt>
                <c:pt idx="4940">
                  <c:v>Fri Nov 19 03:49:33.558</c:v>
                </c:pt>
                <c:pt idx="4941">
                  <c:v>Fri Nov 19 03:50:03.565</c:v>
                </c:pt>
                <c:pt idx="4942">
                  <c:v>Fri Nov 19 03:50:33.570</c:v>
                </c:pt>
                <c:pt idx="4943">
                  <c:v>Fri Nov 19 03:51:03.576</c:v>
                </c:pt>
                <c:pt idx="4944">
                  <c:v>Fri Nov 19 03:51:33.582</c:v>
                </c:pt>
                <c:pt idx="4945">
                  <c:v>Fri Nov 19 03:52:03.588</c:v>
                </c:pt>
                <c:pt idx="4946">
                  <c:v>Fri Nov 19 03:52:33.594</c:v>
                </c:pt>
                <c:pt idx="4947">
                  <c:v>Fri Nov 19 03:53:03.600</c:v>
                </c:pt>
                <c:pt idx="4948">
                  <c:v>Fri Nov 19 03:53:33.606</c:v>
                </c:pt>
                <c:pt idx="4949">
                  <c:v>Fri Nov 19 03:54:03.612</c:v>
                </c:pt>
                <c:pt idx="4950">
                  <c:v>Fri Nov 19 03:54:33.618</c:v>
                </c:pt>
                <c:pt idx="4951">
                  <c:v>Fri Nov 19 03:55:03.625</c:v>
                </c:pt>
                <c:pt idx="4952">
                  <c:v>Fri Nov 19 03:55:33.632</c:v>
                </c:pt>
                <c:pt idx="4953">
                  <c:v>Fri Nov 19 03:56:03.638</c:v>
                </c:pt>
                <c:pt idx="4954">
                  <c:v>Fri Nov 19 03:56:33.644</c:v>
                </c:pt>
                <c:pt idx="4955">
                  <c:v>Fri Nov 19 03:57:03.650</c:v>
                </c:pt>
                <c:pt idx="4956">
                  <c:v>Fri Nov 19 03:57:33.655</c:v>
                </c:pt>
                <c:pt idx="4957">
                  <c:v>Fri Nov 19 03:58:03.661</c:v>
                </c:pt>
                <c:pt idx="4958">
                  <c:v>Fri Nov 19 03:58:33.668</c:v>
                </c:pt>
                <c:pt idx="4959">
                  <c:v>Fri Nov 19 03:59:03.673</c:v>
                </c:pt>
                <c:pt idx="4960">
                  <c:v>Fri Nov 19 03:59:33.681</c:v>
                </c:pt>
                <c:pt idx="4961">
                  <c:v>Fri Nov 19 04:00:03.688</c:v>
                </c:pt>
                <c:pt idx="4962">
                  <c:v>Fri Nov 19 04:00:33.694</c:v>
                </c:pt>
                <c:pt idx="4963">
                  <c:v>Fri Nov 19 04:01:03.700</c:v>
                </c:pt>
                <c:pt idx="4964">
                  <c:v>Fri Nov 19 04:01:33.705</c:v>
                </c:pt>
                <c:pt idx="4965">
                  <c:v>Fri Nov 19 04:02:03.711</c:v>
                </c:pt>
                <c:pt idx="4966">
                  <c:v>Fri Nov 19 04:02:33.716</c:v>
                </c:pt>
                <c:pt idx="4967">
                  <c:v>Fri Nov 19 04:03:03.721</c:v>
                </c:pt>
                <c:pt idx="4968">
                  <c:v>Fri Nov 19 04:03:33.728</c:v>
                </c:pt>
                <c:pt idx="4969">
                  <c:v>Fri Nov 19 04:04:03.735</c:v>
                </c:pt>
                <c:pt idx="4970">
                  <c:v>Fri Nov 19 04:04:33.741</c:v>
                </c:pt>
                <c:pt idx="4971">
                  <c:v>Fri Nov 19 04:05:03.747</c:v>
                </c:pt>
                <c:pt idx="4972">
                  <c:v>Fri Nov 19 04:05:33.753</c:v>
                </c:pt>
                <c:pt idx="4973">
                  <c:v>Fri Nov 19 04:06:03.759</c:v>
                </c:pt>
                <c:pt idx="4974">
                  <c:v>Fri Nov 19 04:06:33.765</c:v>
                </c:pt>
                <c:pt idx="4975">
                  <c:v>Fri Nov 19 04:07:03.772</c:v>
                </c:pt>
                <c:pt idx="4976">
                  <c:v>Fri Nov 19 04:07:33.776</c:v>
                </c:pt>
                <c:pt idx="4977">
                  <c:v>Fri Nov 19 04:08:03.782</c:v>
                </c:pt>
                <c:pt idx="4978">
                  <c:v>Fri Nov 19 04:08:33.788</c:v>
                </c:pt>
                <c:pt idx="4979">
                  <c:v>Fri Nov 19 04:09:03.795</c:v>
                </c:pt>
                <c:pt idx="4980">
                  <c:v>Fri Nov 19 04:09:33.802</c:v>
                </c:pt>
                <c:pt idx="4981">
                  <c:v>Fri Nov 19 04:10:03.808</c:v>
                </c:pt>
                <c:pt idx="4982">
                  <c:v>Fri Nov 19 04:10:33.814</c:v>
                </c:pt>
                <c:pt idx="4983">
                  <c:v>Fri Nov 19 04:11:03.820</c:v>
                </c:pt>
                <c:pt idx="4984">
                  <c:v>Fri Nov 19 04:11:33.826</c:v>
                </c:pt>
                <c:pt idx="4985">
                  <c:v>Fri Nov 19 04:12:03.833</c:v>
                </c:pt>
                <c:pt idx="4986">
                  <c:v>Fri Nov 19 04:12:33.838</c:v>
                </c:pt>
                <c:pt idx="4987">
                  <c:v>Fri Nov 19 04:13:03.844</c:v>
                </c:pt>
                <c:pt idx="4988">
                  <c:v>Fri Nov 19 04:13:33.849</c:v>
                </c:pt>
                <c:pt idx="4989">
                  <c:v>Fri Nov 19 04:14:03.855</c:v>
                </c:pt>
                <c:pt idx="4990">
                  <c:v>Fri Nov 19 04:14:33.862</c:v>
                </c:pt>
                <c:pt idx="4991">
                  <c:v>Fri Nov 19 04:15:03.869</c:v>
                </c:pt>
                <c:pt idx="4992">
                  <c:v>Fri Nov 19 04:15:33.875</c:v>
                </c:pt>
                <c:pt idx="4993">
                  <c:v>Fri Nov 19 04:16:03.881</c:v>
                </c:pt>
                <c:pt idx="4994">
                  <c:v>Fri Nov 19 04:16:33.887</c:v>
                </c:pt>
                <c:pt idx="4995">
                  <c:v>Fri Nov 19 04:17:03.893</c:v>
                </c:pt>
                <c:pt idx="4996">
                  <c:v>Fri Nov 19 04:17:33.899</c:v>
                </c:pt>
                <c:pt idx="4997">
                  <c:v>Fri Nov 19 04:18:03.904</c:v>
                </c:pt>
                <c:pt idx="4998">
                  <c:v>Fri Nov 19 04:18:33.910</c:v>
                </c:pt>
                <c:pt idx="4999">
                  <c:v>Fri Nov 19 04:19:03.915</c:v>
                </c:pt>
                <c:pt idx="5000">
                  <c:v>Fri Nov 19 04:19:33.922</c:v>
                </c:pt>
                <c:pt idx="5001">
                  <c:v>Fri Nov 19 04:20:03.929</c:v>
                </c:pt>
                <c:pt idx="5002">
                  <c:v>Fri Nov 19 04:20:33.935</c:v>
                </c:pt>
                <c:pt idx="5003">
                  <c:v>Fri Nov 19 04:21:03.946</c:v>
                </c:pt>
                <c:pt idx="5004">
                  <c:v>Fri Nov 19 04:21:33.952</c:v>
                </c:pt>
                <c:pt idx="5005">
                  <c:v>Fri Nov 19 04:22:03.958</c:v>
                </c:pt>
                <c:pt idx="5006">
                  <c:v>Fri Nov 19 04:22:33.964</c:v>
                </c:pt>
                <c:pt idx="5007">
                  <c:v>Fri Nov 19 04:23:03.970</c:v>
                </c:pt>
                <c:pt idx="5008">
                  <c:v>Fri Nov 19 04:23:33.976</c:v>
                </c:pt>
                <c:pt idx="5009">
                  <c:v>Fri Nov 19 04:24:03.982</c:v>
                </c:pt>
                <c:pt idx="5010">
                  <c:v>Fri Nov 19 04:24:33.987</c:v>
                </c:pt>
                <c:pt idx="5011">
                  <c:v>Fri Nov 19 04:25:03.994</c:v>
                </c:pt>
                <c:pt idx="5012">
                  <c:v>Fri Nov 19 04:25:34.000</c:v>
                </c:pt>
                <c:pt idx="5013">
                  <c:v>Fri Nov 19 04:26:04.007</c:v>
                </c:pt>
                <c:pt idx="5014">
                  <c:v>Fri Nov 19 04:26:34.012</c:v>
                </c:pt>
                <c:pt idx="5015">
                  <c:v>Fri Nov 19 04:27:04.018</c:v>
                </c:pt>
                <c:pt idx="5016">
                  <c:v>Fri Nov 19 04:27:34.024</c:v>
                </c:pt>
                <c:pt idx="5017">
                  <c:v>Fri Nov 19 04:28:04.030</c:v>
                </c:pt>
                <c:pt idx="5018">
                  <c:v>Fri Nov 19 04:28:34.037</c:v>
                </c:pt>
                <c:pt idx="5019">
                  <c:v>Fri Nov 19 04:29:04.042</c:v>
                </c:pt>
                <c:pt idx="5020">
                  <c:v>Fri Nov 19 04:29:34.048</c:v>
                </c:pt>
                <c:pt idx="5021">
                  <c:v>Fri Nov 19 04:30:04.053</c:v>
                </c:pt>
                <c:pt idx="5022">
                  <c:v>Fri Nov 19 04:30:34.060</c:v>
                </c:pt>
                <c:pt idx="5023">
                  <c:v>Fri Nov 19 04:31:04.067</c:v>
                </c:pt>
                <c:pt idx="5024">
                  <c:v>Fri Nov 19 04:31:34.073</c:v>
                </c:pt>
                <c:pt idx="5025">
                  <c:v>Fri Nov 19 04:32:04.079</c:v>
                </c:pt>
                <c:pt idx="5026">
                  <c:v>Fri Nov 19 04:32:34.085</c:v>
                </c:pt>
                <c:pt idx="5027">
                  <c:v>Fri Nov 19 04:33:04.091</c:v>
                </c:pt>
                <c:pt idx="5028">
                  <c:v>Fri Nov 19 04:33:34.097</c:v>
                </c:pt>
                <c:pt idx="5029">
                  <c:v>Fri Nov 19 04:34:04.104</c:v>
                </c:pt>
                <c:pt idx="5030">
                  <c:v>Fri Nov 19 04:34:34.109</c:v>
                </c:pt>
                <c:pt idx="5031">
                  <c:v>Fri Nov 19 04:35:04.114</c:v>
                </c:pt>
                <c:pt idx="5032">
                  <c:v>Fri Nov 19 04:35:34.119</c:v>
                </c:pt>
                <c:pt idx="5033">
                  <c:v>Fri Nov 19 04:36:04.125</c:v>
                </c:pt>
                <c:pt idx="5034">
                  <c:v>Fri Nov 19 04:36:34.132</c:v>
                </c:pt>
                <c:pt idx="5035">
                  <c:v>Fri Nov 19 04:37:04.138</c:v>
                </c:pt>
                <c:pt idx="5036">
                  <c:v>Fri Nov 19 04:37:34.144</c:v>
                </c:pt>
                <c:pt idx="5037">
                  <c:v>Fri Nov 19 04:38:04.150</c:v>
                </c:pt>
                <c:pt idx="5038">
                  <c:v>Fri Nov 19 04:38:34.156</c:v>
                </c:pt>
                <c:pt idx="5039">
                  <c:v>Fri Nov 19 04:39:04.163</c:v>
                </c:pt>
                <c:pt idx="5040">
                  <c:v>Fri Nov 19 04:39:34.169</c:v>
                </c:pt>
                <c:pt idx="5041">
                  <c:v>Fri Nov 19 04:40:04.174</c:v>
                </c:pt>
                <c:pt idx="5042">
                  <c:v>Fri Nov 19 04:40:34.179</c:v>
                </c:pt>
                <c:pt idx="5043">
                  <c:v>Fri Nov 19 04:41:04.184</c:v>
                </c:pt>
                <c:pt idx="5044">
                  <c:v>Fri Nov 19 04:41:34.190</c:v>
                </c:pt>
                <c:pt idx="5045">
                  <c:v>Fri Nov 19 04:42:04.197</c:v>
                </c:pt>
                <c:pt idx="5046">
                  <c:v>Fri Nov 19 04:42:34.204</c:v>
                </c:pt>
                <c:pt idx="5047">
                  <c:v>Fri Nov 19 04:43:04.209</c:v>
                </c:pt>
                <c:pt idx="5048">
                  <c:v>Fri Nov 19 04:43:34.215</c:v>
                </c:pt>
                <c:pt idx="5049">
                  <c:v>Fri Nov 19 04:44:04.221</c:v>
                </c:pt>
                <c:pt idx="5050">
                  <c:v>Fri Nov 19 04:44:34.227</c:v>
                </c:pt>
                <c:pt idx="5051">
                  <c:v>Fri Nov 19 04:45:04.233</c:v>
                </c:pt>
                <c:pt idx="5052">
                  <c:v>Fri Nov 19 04:45:34.238</c:v>
                </c:pt>
                <c:pt idx="5053">
                  <c:v>Fri Nov 19 04:46:04.243</c:v>
                </c:pt>
                <c:pt idx="5054">
                  <c:v>Fri Nov 19 04:46:34.250</c:v>
                </c:pt>
                <c:pt idx="5055">
                  <c:v>Fri Nov 19 04:47:04.256</c:v>
                </c:pt>
                <c:pt idx="5056">
                  <c:v>Fri Nov 19 04:47:34.262</c:v>
                </c:pt>
                <c:pt idx="5057">
                  <c:v>Fri Nov 19 04:48:04.269</c:v>
                </c:pt>
                <c:pt idx="5058">
                  <c:v>Fri Nov 19 04:48:34.274</c:v>
                </c:pt>
                <c:pt idx="5059">
                  <c:v>Fri Nov 19 04:49:04.280</c:v>
                </c:pt>
                <c:pt idx="5060">
                  <c:v>Fri Nov 19 04:49:34.286</c:v>
                </c:pt>
                <c:pt idx="5061">
                  <c:v>Fri Nov 19 04:50:04.292</c:v>
                </c:pt>
                <c:pt idx="5062">
                  <c:v>Fri Nov 19 04:50:34.298</c:v>
                </c:pt>
                <c:pt idx="5063">
                  <c:v>Fri Nov 19 04:51:04.303</c:v>
                </c:pt>
                <c:pt idx="5064">
                  <c:v>Fri Nov 19 04:51:34.308</c:v>
                </c:pt>
                <c:pt idx="5065">
                  <c:v>Fri Nov 19 04:52:04.314</c:v>
                </c:pt>
                <c:pt idx="5066">
                  <c:v>Fri Nov 19 04:52:34.320</c:v>
                </c:pt>
                <c:pt idx="5067">
                  <c:v>Fri Nov 19 04:53:04.327</c:v>
                </c:pt>
                <c:pt idx="5068">
                  <c:v>Fri Nov 19 04:53:34.334</c:v>
                </c:pt>
                <c:pt idx="5069">
                  <c:v>Fri Nov 19 04:54:04.339</c:v>
                </c:pt>
                <c:pt idx="5070">
                  <c:v>Fri Nov 19 04:54:34.345</c:v>
                </c:pt>
                <c:pt idx="5071">
                  <c:v>Fri Nov 19 04:55:04.351</c:v>
                </c:pt>
                <c:pt idx="5072">
                  <c:v>Fri Nov 19 04:55:34.357</c:v>
                </c:pt>
                <c:pt idx="5073">
                  <c:v>Fri Nov 19 04:56:04.363</c:v>
                </c:pt>
                <c:pt idx="5074">
                  <c:v>Fri Nov 19 04:56:34.369</c:v>
                </c:pt>
                <c:pt idx="5075">
                  <c:v>Fri Nov 19 04:57:04.374</c:v>
                </c:pt>
                <c:pt idx="5076">
                  <c:v>Fri Nov 19 04:57:34.381</c:v>
                </c:pt>
                <c:pt idx="5077">
                  <c:v>Fri Nov 19 04:58:04.387</c:v>
                </c:pt>
                <c:pt idx="5078">
                  <c:v>Fri Nov 19 04:58:34.394</c:v>
                </c:pt>
                <c:pt idx="5079">
                  <c:v>Fri Nov 19 04:59:04.401</c:v>
                </c:pt>
                <c:pt idx="5080">
                  <c:v>Fri Nov 19 04:59:34.407</c:v>
                </c:pt>
                <c:pt idx="5081">
                  <c:v>Fri Nov 19 05:00:04.413</c:v>
                </c:pt>
                <c:pt idx="5082">
                  <c:v>Fri Nov 19 05:00:34.419</c:v>
                </c:pt>
                <c:pt idx="5083">
                  <c:v>Fri Nov 19 05:01:04.425</c:v>
                </c:pt>
                <c:pt idx="5084">
                  <c:v>Fri Nov 19 05:01:34.431</c:v>
                </c:pt>
                <c:pt idx="5085">
                  <c:v>Fri Nov 19 05:02:04.437</c:v>
                </c:pt>
                <c:pt idx="5086">
                  <c:v>Fri Nov 19 05:02:34.443</c:v>
                </c:pt>
                <c:pt idx="5087">
                  <c:v>Fri Nov 19 05:03:04.450</c:v>
                </c:pt>
                <c:pt idx="5088">
                  <c:v>Fri Nov 19 05:03:34.456</c:v>
                </c:pt>
                <c:pt idx="5089">
                  <c:v>Fri Nov 19 05:04:04.463</c:v>
                </c:pt>
                <c:pt idx="5090">
                  <c:v>Fri Nov 19 05:04:34.468</c:v>
                </c:pt>
                <c:pt idx="5091">
                  <c:v>Fri Nov 19 05:05:04.474</c:v>
                </c:pt>
                <c:pt idx="5092">
                  <c:v>Fri Nov 19 05:05:34.480</c:v>
                </c:pt>
                <c:pt idx="5093">
                  <c:v>Fri Nov 19 05:06:04.486</c:v>
                </c:pt>
                <c:pt idx="5094">
                  <c:v>Fri Nov 19 05:06:34.492</c:v>
                </c:pt>
                <c:pt idx="5095">
                  <c:v>Fri Nov 19 05:07:04.498</c:v>
                </c:pt>
                <c:pt idx="5096">
                  <c:v>Fri Nov 19 05:07:34.503</c:v>
                </c:pt>
                <c:pt idx="5097">
                  <c:v>Fri Nov 19 05:08:04.509</c:v>
                </c:pt>
                <c:pt idx="5098">
                  <c:v>Fri Nov 19 05:08:34.515</c:v>
                </c:pt>
                <c:pt idx="5099">
                  <c:v>Fri Nov 19 05:09:04.521</c:v>
                </c:pt>
                <c:pt idx="5100">
                  <c:v>Fri Nov 19 05:09:34.528</c:v>
                </c:pt>
                <c:pt idx="5101">
                  <c:v>Fri Nov 19 05:10:04.534</c:v>
                </c:pt>
                <c:pt idx="5102">
                  <c:v>Fri Nov 19 05:10:34.539</c:v>
                </c:pt>
                <c:pt idx="5103">
                  <c:v>Fri Nov 19 05:11:04.545</c:v>
                </c:pt>
                <c:pt idx="5104">
                  <c:v>Fri Nov 19 05:11:34.551</c:v>
                </c:pt>
                <c:pt idx="5105">
                  <c:v>Fri Nov 19 05:12:04.557</c:v>
                </c:pt>
                <c:pt idx="5106">
                  <c:v>Fri Nov 19 05:12:34.563</c:v>
                </c:pt>
                <c:pt idx="5107">
                  <c:v>Fri Nov 19 05:13:04.568</c:v>
                </c:pt>
                <c:pt idx="5108">
                  <c:v>Fri Nov 19 05:13:34.574</c:v>
                </c:pt>
                <c:pt idx="5109">
                  <c:v>Fri Nov 19 05:14:04.580</c:v>
                </c:pt>
                <c:pt idx="5110">
                  <c:v>Fri Nov 19 05:14:34.586</c:v>
                </c:pt>
                <c:pt idx="5111">
                  <c:v>Fri Nov 19 05:15:04.593</c:v>
                </c:pt>
                <c:pt idx="5112">
                  <c:v>Fri Nov 19 05:15:34.598</c:v>
                </c:pt>
                <c:pt idx="5113">
                  <c:v>Fri Nov 19 05:16:04.606</c:v>
                </c:pt>
                <c:pt idx="5114">
                  <c:v>Fri Nov 19 05:16:34.612</c:v>
                </c:pt>
                <c:pt idx="5115">
                  <c:v>Fri Nov 19 05:17:04.618</c:v>
                </c:pt>
                <c:pt idx="5116">
                  <c:v>Fri Nov 19 05:17:34.623</c:v>
                </c:pt>
                <c:pt idx="5117">
                  <c:v>Fri Nov 19 05:18:04.629</c:v>
                </c:pt>
                <c:pt idx="5118">
                  <c:v>Fri Nov 19 05:18:34.634</c:v>
                </c:pt>
                <c:pt idx="5119">
                  <c:v>Fri Nov 19 05:19:04.640</c:v>
                </c:pt>
                <c:pt idx="5120">
                  <c:v>Fri Nov 19 05:19:34.646</c:v>
                </c:pt>
                <c:pt idx="5121">
                  <c:v>Fri Nov 19 05:20:04.653</c:v>
                </c:pt>
                <c:pt idx="5122">
                  <c:v>Fri Nov 19 05:20:34.660</c:v>
                </c:pt>
                <c:pt idx="5123">
                  <c:v>Fri Nov 19 05:21:04.667</c:v>
                </c:pt>
                <c:pt idx="5124">
                  <c:v>Fri Nov 19 05:21:34.673</c:v>
                </c:pt>
                <c:pt idx="5125">
                  <c:v>Fri Nov 19 05:22:04.679</c:v>
                </c:pt>
                <c:pt idx="5126">
                  <c:v>Fri Nov 19 05:22:34.685</c:v>
                </c:pt>
                <c:pt idx="5127">
                  <c:v>Fri Nov 19 05:23:04.690</c:v>
                </c:pt>
                <c:pt idx="5128">
                  <c:v>Fri Nov 19 05:23:34.696</c:v>
                </c:pt>
                <c:pt idx="5129">
                  <c:v>Fri Nov 19 05:24:04.701</c:v>
                </c:pt>
                <c:pt idx="5130">
                  <c:v>Fri Nov 19 05:24:34.707</c:v>
                </c:pt>
                <c:pt idx="5131">
                  <c:v>Fri Nov 19 05:25:04.713</c:v>
                </c:pt>
                <c:pt idx="5132">
                  <c:v>Fri Nov 19 05:25:34.719</c:v>
                </c:pt>
                <c:pt idx="5133">
                  <c:v>Fri Nov 19 05:26:04.725</c:v>
                </c:pt>
                <c:pt idx="5134">
                  <c:v>Fri Nov 19 05:26:34.730</c:v>
                </c:pt>
                <c:pt idx="5135">
                  <c:v>Fri Nov 19 05:27:04.736</c:v>
                </c:pt>
                <c:pt idx="5136">
                  <c:v>Fri Nov 19 05:27:34.742</c:v>
                </c:pt>
                <c:pt idx="5137">
                  <c:v>Fri Nov 19 05:28:04.748</c:v>
                </c:pt>
                <c:pt idx="5138">
                  <c:v>Fri Nov 19 05:28:34.754</c:v>
                </c:pt>
                <c:pt idx="5139">
                  <c:v>Fri Nov 19 05:29:04.760</c:v>
                </c:pt>
                <c:pt idx="5140">
                  <c:v>Fri Nov 19 05:29:34.766</c:v>
                </c:pt>
                <c:pt idx="5141">
                  <c:v>Fri Nov 19 05:30:04.772</c:v>
                </c:pt>
                <c:pt idx="5142">
                  <c:v>Fri Nov 19 05:30:34.778</c:v>
                </c:pt>
                <c:pt idx="5143">
                  <c:v>Fri Nov 19 05:31:04.784</c:v>
                </c:pt>
                <c:pt idx="5144">
                  <c:v>Fri Nov 19 05:31:34.790</c:v>
                </c:pt>
                <c:pt idx="5145">
                  <c:v>Fri Nov 19 05:32:04.796</c:v>
                </c:pt>
                <c:pt idx="5146">
                  <c:v>Fri Nov 19 05:32:34.802</c:v>
                </c:pt>
                <c:pt idx="5147">
                  <c:v>Fri Nov 19 05:33:04.808</c:v>
                </c:pt>
                <c:pt idx="5148">
                  <c:v>Fri Nov 19 05:33:34.814</c:v>
                </c:pt>
                <c:pt idx="5149">
                  <c:v>Fri Nov 19 05:34:04.821</c:v>
                </c:pt>
                <c:pt idx="5150">
                  <c:v>Fri Nov 19 05:34:34.827</c:v>
                </c:pt>
                <c:pt idx="5151">
                  <c:v>Fri Nov 19 05:35:04.833</c:v>
                </c:pt>
                <c:pt idx="5152">
                  <c:v>Fri Nov 19 05:35:34.839</c:v>
                </c:pt>
                <c:pt idx="5153">
                  <c:v>Fri Nov 19 05:36:04.845</c:v>
                </c:pt>
                <c:pt idx="5154">
                  <c:v>Fri Nov 19 05:36:34.851</c:v>
                </c:pt>
                <c:pt idx="5155">
                  <c:v>Fri Nov 19 05:37:04.858</c:v>
                </c:pt>
                <c:pt idx="5156">
                  <c:v>Fri Nov 19 05:37:34.864</c:v>
                </c:pt>
                <c:pt idx="5157">
                  <c:v>Fri Nov 19 05:38:04.869</c:v>
                </c:pt>
                <c:pt idx="5158">
                  <c:v>Fri Nov 19 05:38:34.875</c:v>
                </c:pt>
                <c:pt idx="5159">
                  <c:v>Fri Nov 19 05:39:04.880</c:v>
                </c:pt>
                <c:pt idx="5160">
                  <c:v>Fri Nov 19 05:39:34.886</c:v>
                </c:pt>
                <c:pt idx="5161">
                  <c:v>Fri Nov 19 05:40:04.892</c:v>
                </c:pt>
                <c:pt idx="5162">
                  <c:v>Fri Nov 19 05:40:34.898</c:v>
                </c:pt>
                <c:pt idx="5163">
                  <c:v>Fri Nov 19 05:41:04.904</c:v>
                </c:pt>
                <c:pt idx="5164">
                  <c:v>Fri Nov 19 05:41:34.910</c:v>
                </c:pt>
                <c:pt idx="5165">
                  <c:v>Fri Nov 19 05:42:04.916</c:v>
                </c:pt>
                <c:pt idx="5166">
                  <c:v>Fri Nov 19 05:42:34.922</c:v>
                </c:pt>
                <c:pt idx="5167">
                  <c:v>Fri Nov 19 05:43:04.928</c:v>
                </c:pt>
                <c:pt idx="5168">
                  <c:v>Fri Nov 19 05:43:34.934</c:v>
                </c:pt>
                <c:pt idx="5169">
                  <c:v>Fri Nov 19 05:44:04.940</c:v>
                </c:pt>
                <c:pt idx="5170">
                  <c:v>Fri Nov 19 05:44:34.946</c:v>
                </c:pt>
                <c:pt idx="5171">
                  <c:v>Fri Nov 19 05:45:04.952</c:v>
                </c:pt>
                <c:pt idx="5172">
                  <c:v>Fri Nov 19 05:45:34.958</c:v>
                </c:pt>
                <c:pt idx="5173">
                  <c:v>Fri Nov 19 05:46:04.964</c:v>
                </c:pt>
                <c:pt idx="5174">
                  <c:v>Fri Nov 19 05:46:34.970</c:v>
                </c:pt>
                <c:pt idx="5175">
                  <c:v>Fri Nov 19 05:47:04.976</c:v>
                </c:pt>
                <c:pt idx="5176">
                  <c:v>Fri Nov 19 05:47:34.982</c:v>
                </c:pt>
                <c:pt idx="5177">
                  <c:v>Fri Nov 19 05:48:04.988</c:v>
                </c:pt>
                <c:pt idx="5178">
                  <c:v>Fri Nov 19 05:48:34.994</c:v>
                </c:pt>
                <c:pt idx="5179">
                  <c:v>Fri Nov 19 05:49:04.999</c:v>
                </c:pt>
                <c:pt idx="5180">
                  <c:v>Fri Nov 19 05:49:35.005</c:v>
                </c:pt>
                <c:pt idx="5181">
                  <c:v>Fri Nov 19 05:50:05.011</c:v>
                </c:pt>
                <c:pt idx="5182">
                  <c:v>Fri Nov 19 05:50:35.017</c:v>
                </c:pt>
                <c:pt idx="5183">
                  <c:v>Fri Nov 19 05:51:05.024</c:v>
                </c:pt>
                <c:pt idx="5184">
                  <c:v>Fri Nov 19 05:51:35.030</c:v>
                </c:pt>
                <c:pt idx="5185">
                  <c:v>Fri Nov 19 05:52:05.037</c:v>
                </c:pt>
                <c:pt idx="5186">
                  <c:v>Fri Nov 19 05:52:35.043</c:v>
                </c:pt>
                <c:pt idx="5187">
                  <c:v>Fri Nov 19 05:53:05.049</c:v>
                </c:pt>
                <c:pt idx="5188">
                  <c:v>Fri Nov 19 05:53:35.055</c:v>
                </c:pt>
                <c:pt idx="5189">
                  <c:v>Fri Nov 19 05:54:05.061</c:v>
                </c:pt>
                <c:pt idx="5190">
                  <c:v>Fri Nov 19 05:54:35.067</c:v>
                </c:pt>
                <c:pt idx="5191">
                  <c:v>Fri Nov 19 05:55:05.072</c:v>
                </c:pt>
                <c:pt idx="5192">
                  <c:v>Fri Nov 19 05:55:35.077</c:v>
                </c:pt>
                <c:pt idx="5193">
                  <c:v>Fri Nov 19 05:56:05.083</c:v>
                </c:pt>
                <c:pt idx="5194">
                  <c:v>Fri Nov 19 05:56:35.090</c:v>
                </c:pt>
                <c:pt idx="5195">
                  <c:v>Fri Nov 19 05:57:05.096</c:v>
                </c:pt>
                <c:pt idx="5196">
                  <c:v>Fri Nov 19 05:57:35.102</c:v>
                </c:pt>
                <c:pt idx="5197">
                  <c:v>Fri Nov 19 05:58:05.108</c:v>
                </c:pt>
                <c:pt idx="5198">
                  <c:v>Fri Nov 19 05:58:35.114</c:v>
                </c:pt>
                <c:pt idx="5199">
                  <c:v>Fri Nov 19 05:59:05.121</c:v>
                </c:pt>
                <c:pt idx="5200">
                  <c:v>Fri Nov 19 05:59:35.130</c:v>
                </c:pt>
                <c:pt idx="5201">
                  <c:v>Fri Nov 19 06:00:05.135</c:v>
                </c:pt>
                <c:pt idx="5202">
                  <c:v>Fri Nov 19 06:00:35.141</c:v>
                </c:pt>
                <c:pt idx="5203">
                  <c:v>Fri Nov 19 06:01:05.147</c:v>
                </c:pt>
                <c:pt idx="5204">
                  <c:v>Fri Nov 19 06:01:35.153</c:v>
                </c:pt>
                <c:pt idx="5205">
                  <c:v>Fri Nov 19 06:02:05.160</c:v>
                </c:pt>
                <c:pt idx="5206">
                  <c:v>Fri Nov 19 06:02:35.166</c:v>
                </c:pt>
                <c:pt idx="5207">
                  <c:v>Fri Nov 19 06:03:05.172</c:v>
                </c:pt>
                <c:pt idx="5208">
                  <c:v>Fri Nov 19 06:03:35.178</c:v>
                </c:pt>
                <c:pt idx="5209">
                  <c:v>Fri Nov 19 06:04:05.184</c:v>
                </c:pt>
                <c:pt idx="5210">
                  <c:v>Fri Nov 19 06:04:35.191</c:v>
                </c:pt>
                <c:pt idx="5211">
                  <c:v>Fri Nov 19 06:05:05.198</c:v>
                </c:pt>
                <c:pt idx="5212">
                  <c:v>Fri Nov 19 06:05:35.202</c:v>
                </c:pt>
                <c:pt idx="5213">
                  <c:v>Fri Nov 19 06:06:05.207</c:v>
                </c:pt>
                <c:pt idx="5214">
                  <c:v>Fri Nov 19 06:06:35.214</c:v>
                </c:pt>
                <c:pt idx="5215">
                  <c:v>Fri Nov 19 06:07:05.221</c:v>
                </c:pt>
                <c:pt idx="5216">
                  <c:v>Fri Nov 19 06:07:35.228</c:v>
                </c:pt>
                <c:pt idx="5217">
                  <c:v>Fri Nov 19 06:08:05.234</c:v>
                </c:pt>
                <c:pt idx="5218">
                  <c:v>Fri Nov 19 06:08:35.240</c:v>
                </c:pt>
                <c:pt idx="5219">
                  <c:v>Fri Nov 19 06:09:05.246</c:v>
                </c:pt>
                <c:pt idx="5220">
                  <c:v>Fri Nov 19 06:09:35.252</c:v>
                </c:pt>
                <c:pt idx="5221">
                  <c:v>Fri Nov 19 06:10:05.259</c:v>
                </c:pt>
                <c:pt idx="5222">
                  <c:v>Fri Nov 19 06:10:35.267</c:v>
                </c:pt>
                <c:pt idx="5223">
                  <c:v>Fri Nov 19 06:11:05.273</c:v>
                </c:pt>
                <c:pt idx="5224">
                  <c:v>Fri Nov 19 06:11:35.281</c:v>
                </c:pt>
                <c:pt idx="5225">
                  <c:v>Fri Nov 19 06:12:05.286</c:v>
                </c:pt>
                <c:pt idx="5226">
                  <c:v>Fri Nov 19 06:12:35.293</c:v>
                </c:pt>
                <c:pt idx="5227">
                  <c:v>Fri Nov 19 06:13:05.302</c:v>
                </c:pt>
                <c:pt idx="5228">
                  <c:v>Fri Nov 19 06:13:35.309</c:v>
                </c:pt>
                <c:pt idx="5229">
                  <c:v>Fri Nov 19 06:14:05.317</c:v>
                </c:pt>
                <c:pt idx="5230">
                  <c:v>Fri Nov 19 06:14:35.321</c:v>
                </c:pt>
                <c:pt idx="5231">
                  <c:v>Fri Nov 19 06:15:05.327</c:v>
                </c:pt>
                <c:pt idx="5232">
                  <c:v>Fri Nov 19 06:15:35.333</c:v>
                </c:pt>
                <c:pt idx="5233">
                  <c:v>Fri Nov 19 06:16:05.338</c:v>
                </c:pt>
                <c:pt idx="5234">
                  <c:v>Fri Nov 19 06:16:35.343</c:v>
                </c:pt>
                <c:pt idx="5235">
                  <c:v>Fri Nov 19 06:17:05.348</c:v>
                </c:pt>
                <c:pt idx="5236">
                  <c:v>Fri Nov 19 06:17:35.354</c:v>
                </c:pt>
                <c:pt idx="5237">
                  <c:v>Fri Nov 19 06:18:05.361</c:v>
                </c:pt>
                <c:pt idx="5238">
                  <c:v>Fri Nov 19 06:18:35.368</c:v>
                </c:pt>
                <c:pt idx="5239">
                  <c:v>Fri Nov 19 06:19:05.374</c:v>
                </c:pt>
                <c:pt idx="5240">
                  <c:v>Fri Nov 19 06:19:35.380</c:v>
                </c:pt>
                <c:pt idx="5241">
                  <c:v>Fri Nov 19 06:20:05.386</c:v>
                </c:pt>
                <c:pt idx="5242">
                  <c:v>Fri Nov 19 06:20:35.392</c:v>
                </c:pt>
                <c:pt idx="5243">
                  <c:v>Fri Nov 19 06:21:05.398</c:v>
                </c:pt>
                <c:pt idx="5244">
                  <c:v>Fri Nov 19 06:21:35.405</c:v>
                </c:pt>
                <c:pt idx="5245">
                  <c:v>Fri Nov 19 06:22:05.410</c:v>
                </c:pt>
                <c:pt idx="5246">
                  <c:v>Fri Nov 19 06:22:35.415</c:v>
                </c:pt>
                <c:pt idx="5247">
                  <c:v>Fri Nov 19 06:23:05.421</c:v>
                </c:pt>
                <c:pt idx="5248">
                  <c:v>Fri Nov 19 06:23:35.427</c:v>
                </c:pt>
                <c:pt idx="5249">
                  <c:v>Fri Nov 19 06:24:05.434</c:v>
                </c:pt>
                <c:pt idx="5250">
                  <c:v>Fri Nov 19 06:24:35.440</c:v>
                </c:pt>
                <c:pt idx="5251">
                  <c:v>Fri Nov 19 06:25:05.446</c:v>
                </c:pt>
                <c:pt idx="5252">
                  <c:v>Fri Nov 19 06:25:35.452</c:v>
                </c:pt>
                <c:pt idx="5253">
                  <c:v>Fri Nov 19 06:26:05.458</c:v>
                </c:pt>
                <c:pt idx="5254">
                  <c:v>Fri Nov 19 06:26:35.465</c:v>
                </c:pt>
                <c:pt idx="5255">
                  <c:v>Fri Nov 19 06:27:05.470</c:v>
                </c:pt>
                <c:pt idx="5256">
                  <c:v>Fri Nov 19 06:27:35.476</c:v>
                </c:pt>
                <c:pt idx="5257">
                  <c:v>Fri Nov 19 06:28:05.481</c:v>
                </c:pt>
                <c:pt idx="5258">
                  <c:v>Fri Nov 19 06:28:35.487</c:v>
                </c:pt>
                <c:pt idx="5259">
                  <c:v>Fri Nov 19 06:29:05.493</c:v>
                </c:pt>
                <c:pt idx="5260">
                  <c:v>Fri Nov 19 06:29:35.500</c:v>
                </c:pt>
                <c:pt idx="5261">
                  <c:v>Fri Nov 19 06:30:05.506</c:v>
                </c:pt>
                <c:pt idx="5262">
                  <c:v>Fri Nov 19 06:30:35.512</c:v>
                </c:pt>
                <c:pt idx="5263">
                  <c:v>Fri Nov 19 06:31:05.518</c:v>
                </c:pt>
                <c:pt idx="5264">
                  <c:v>Fri Nov 19 06:31:35.524</c:v>
                </c:pt>
                <c:pt idx="5265">
                  <c:v>Fri Nov 19 06:32:05.531</c:v>
                </c:pt>
                <c:pt idx="5266">
                  <c:v>Fri Nov 19 06:32:35.537</c:v>
                </c:pt>
                <c:pt idx="5267">
                  <c:v>Fri Nov 19 06:33:05.542</c:v>
                </c:pt>
                <c:pt idx="5268">
                  <c:v>Fri Nov 19 06:33:35.548</c:v>
                </c:pt>
                <c:pt idx="5269">
                  <c:v>Fri Nov 19 06:34:05.554</c:v>
                </c:pt>
                <c:pt idx="5270">
                  <c:v>Fri Nov 19 06:34:35.561</c:v>
                </c:pt>
                <c:pt idx="5271">
                  <c:v>Fri Nov 19 06:35:05.568</c:v>
                </c:pt>
                <c:pt idx="5272">
                  <c:v>Fri Nov 19 06:35:35.574</c:v>
                </c:pt>
                <c:pt idx="5273">
                  <c:v>Fri Nov 19 06:36:05.580</c:v>
                </c:pt>
                <c:pt idx="5274">
                  <c:v>Fri Nov 19 06:36:35.586</c:v>
                </c:pt>
                <c:pt idx="5275">
                  <c:v>Fri Nov 19 06:37:05.592</c:v>
                </c:pt>
                <c:pt idx="5276">
                  <c:v>Fri Nov 19 06:37:35.598</c:v>
                </c:pt>
                <c:pt idx="5277">
                  <c:v>Fri Nov 19 06:38:05.603</c:v>
                </c:pt>
                <c:pt idx="5278">
                  <c:v>Fri Nov 19 06:38:35.608</c:v>
                </c:pt>
                <c:pt idx="5279">
                  <c:v>Fri Nov 19 06:39:05.613</c:v>
                </c:pt>
                <c:pt idx="5280">
                  <c:v>Fri Nov 19 06:39:35.620</c:v>
                </c:pt>
                <c:pt idx="5281">
                  <c:v>Fri Nov 19 06:40:05.626</c:v>
                </c:pt>
                <c:pt idx="5282">
                  <c:v>Fri Nov 19 06:40:35.633</c:v>
                </c:pt>
                <c:pt idx="5283">
                  <c:v>Fri Nov 19 06:41:05.639</c:v>
                </c:pt>
                <c:pt idx="5284">
                  <c:v>Fri Nov 19 06:41:35.647</c:v>
                </c:pt>
                <c:pt idx="5285">
                  <c:v>Fri Nov 19 06:42:05.653</c:v>
                </c:pt>
                <c:pt idx="5286">
                  <c:v>Fri Nov 19 06:42:35.659</c:v>
                </c:pt>
                <c:pt idx="5287">
                  <c:v>Fri Nov 19 06:43:05.666</c:v>
                </c:pt>
                <c:pt idx="5288">
                  <c:v>Fri Nov 19 06:43:35.673</c:v>
                </c:pt>
                <c:pt idx="5289">
                  <c:v>Fri Nov 19 06:44:05.677</c:v>
                </c:pt>
                <c:pt idx="5290">
                  <c:v>Fri Nov 19 06:44:35.682</c:v>
                </c:pt>
                <c:pt idx="5291">
                  <c:v>Fri Nov 19 06:45:05.688</c:v>
                </c:pt>
                <c:pt idx="5292">
                  <c:v>Fri Nov 19 06:45:35.694</c:v>
                </c:pt>
                <c:pt idx="5293">
                  <c:v>Fri Nov 19 06:46:05.701</c:v>
                </c:pt>
                <c:pt idx="5294">
                  <c:v>Fri Nov 19 06:46:35.707</c:v>
                </c:pt>
                <c:pt idx="5295">
                  <c:v>Fri Nov 19 06:47:05.713</c:v>
                </c:pt>
                <c:pt idx="5296">
                  <c:v>Fri Nov 19 06:47:35.719</c:v>
                </c:pt>
                <c:pt idx="5297">
                  <c:v>Fri Nov 19 06:48:05.725</c:v>
                </c:pt>
                <c:pt idx="5298">
                  <c:v>Fri Nov 19 06:48:35.731</c:v>
                </c:pt>
                <c:pt idx="5299">
                  <c:v>Fri Nov 19 06:49:05.738</c:v>
                </c:pt>
                <c:pt idx="5300">
                  <c:v>Fri Nov 19 06:49:35.742</c:v>
                </c:pt>
                <c:pt idx="5301">
                  <c:v>Fri Nov 19 06:50:05.747</c:v>
                </c:pt>
                <c:pt idx="5302">
                  <c:v>Fri Nov 19 06:50:35.753</c:v>
                </c:pt>
                <c:pt idx="5303">
                  <c:v>Fri Nov 19 06:51:05.759</c:v>
                </c:pt>
                <c:pt idx="5304">
                  <c:v>Fri Nov 19 06:51:35.766</c:v>
                </c:pt>
                <c:pt idx="5305">
                  <c:v>Fri Nov 19 06:52:05.771</c:v>
                </c:pt>
                <c:pt idx="5306">
                  <c:v>Fri Nov 19 06:52:35.777</c:v>
                </c:pt>
                <c:pt idx="5307">
                  <c:v>Fri Nov 19 06:53:05.783</c:v>
                </c:pt>
                <c:pt idx="5308">
                  <c:v>Fri Nov 19 06:53:35.789</c:v>
                </c:pt>
                <c:pt idx="5309">
                  <c:v>Fri Nov 19 06:54:05.795</c:v>
                </c:pt>
                <c:pt idx="5310">
                  <c:v>Fri Nov 19 06:54:35.802</c:v>
                </c:pt>
                <c:pt idx="5311">
                  <c:v>Fri Nov 19 06:55:05.806</c:v>
                </c:pt>
                <c:pt idx="5312">
                  <c:v>Fri Nov 19 06:55:35.812</c:v>
                </c:pt>
                <c:pt idx="5313">
                  <c:v>Fri Nov 19 06:56:05.818</c:v>
                </c:pt>
                <c:pt idx="5314">
                  <c:v>Fri Nov 19 06:56:35.824</c:v>
                </c:pt>
                <c:pt idx="5315">
                  <c:v>Fri Nov 19 06:57:05.831</c:v>
                </c:pt>
                <c:pt idx="5316">
                  <c:v>Fri Nov 19 06:57:35.837</c:v>
                </c:pt>
                <c:pt idx="5317">
                  <c:v>Fri Nov 19 06:58:05.843</c:v>
                </c:pt>
                <c:pt idx="5318">
                  <c:v>Fri Nov 19 06:58:35.849</c:v>
                </c:pt>
                <c:pt idx="5319">
                  <c:v>Fri Nov 19 06:59:05.854</c:v>
                </c:pt>
                <c:pt idx="5320">
                  <c:v>Fri Nov 19 06:59:35.860</c:v>
                </c:pt>
                <c:pt idx="5321">
                  <c:v>Fri Nov 19 07:00:05.866</c:v>
                </c:pt>
                <c:pt idx="5322">
                  <c:v>Fri Nov 19 07:00:35.872</c:v>
                </c:pt>
                <c:pt idx="5323">
                  <c:v>Fri Nov 19 07:01:05.878</c:v>
                </c:pt>
                <c:pt idx="5324">
                  <c:v>Fri Nov 19 07:01:35.884</c:v>
                </c:pt>
                <c:pt idx="5325">
                  <c:v>Fri Nov 19 07:02:05.890</c:v>
                </c:pt>
                <c:pt idx="5326">
                  <c:v>Fri Nov 19 07:02:35.896</c:v>
                </c:pt>
                <c:pt idx="5327">
                  <c:v>Fri Nov 19 07:03:05.902</c:v>
                </c:pt>
                <c:pt idx="5328">
                  <c:v>Fri Nov 19 07:03:35.908</c:v>
                </c:pt>
                <c:pt idx="5329">
                  <c:v>Fri Nov 19 07:04:05.914</c:v>
                </c:pt>
                <c:pt idx="5330">
                  <c:v>Fri Nov 19 07:04:35.919</c:v>
                </c:pt>
                <c:pt idx="5331">
                  <c:v>Fri Nov 19 07:05:05.925</c:v>
                </c:pt>
                <c:pt idx="5332">
                  <c:v>Fri Nov 19 07:05:35.931</c:v>
                </c:pt>
                <c:pt idx="5333">
                  <c:v>Fri Nov 19 07:06:05.936</c:v>
                </c:pt>
                <c:pt idx="5334">
                  <c:v>Fri Nov 19 07:06:35.942</c:v>
                </c:pt>
                <c:pt idx="5335">
                  <c:v>Fri Nov 19 07:07:05.948</c:v>
                </c:pt>
                <c:pt idx="5336">
                  <c:v>Fri Nov 19 07:07:35.954</c:v>
                </c:pt>
                <c:pt idx="5337">
                  <c:v>Fri Nov 19 07:08:05.960</c:v>
                </c:pt>
                <c:pt idx="5338">
                  <c:v>Fri Nov 19 07:08:35.967</c:v>
                </c:pt>
                <c:pt idx="5339">
                  <c:v>Fri Nov 19 07:09:05.973</c:v>
                </c:pt>
                <c:pt idx="5340">
                  <c:v>Fri Nov 19 07:09:35.979</c:v>
                </c:pt>
                <c:pt idx="5341">
                  <c:v>Fri Nov 19 07:10:05.986</c:v>
                </c:pt>
                <c:pt idx="5342">
                  <c:v>Fri Nov 19 07:10:35.992</c:v>
                </c:pt>
                <c:pt idx="5343">
                  <c:v>Fri Nov 19 07:11:05.998</c:v>
                </c:pt>
                <c:pt idx="5344">
                  <c:v>Fri Nov 19 07:11:36.003</c:v>
                </c:pt>
                <c:pt idx="5345">
                  <c:v>Fri Nov 19 07:12:06.009</c:v>
                </c:pt>
                <c:pt idx="5346">
                  <c:v>Fri Nov 19 07:12:36.015</c:v>
                </c:pt>
                <c:pt idx="5347">
                  <c:v>Fri Nov 19 07:13:06.022</c:v>
                </c:pt>
                <c:pt idx="5348">
                  <c:v>Fri Nov 19 07:13:36.028</c:v>
                </c:pt>
                <c:pt idx="5349">
                  <c:v>Fri Nov 19 07:14:06.035</c:v>
                </c:pt>
                <c:pt idx="5350">
                  <c:v>Fri Nov 19 07:14:36.041</c:v>
                </c:pt>
                <c:pt idx="5351">
                  <c:v>Fri Nov 19 07:15:06.052</c:v>
                </c:pt>
                <c:pt idx="5352">
                  <c:v>Fri Nov 19 07:15:36.057</c:v>
                </c:pt>
                <c:pt idx="5353">
                  <c:v>Fri Nov 19 07:16:06.063</c:v>
                </c:pt>
                <c:pt idx="5354">
                  <c:v>Fri Nov 19 07:16:36.069</c:v>
                </c:pt>
                <c:pt idx="5355">
                  <c:v>Fri Nov 19 07:17:06.076</c:v>
                </c:pt>
                <c:pt idx="5356">
                  <c:v>Fri Nov 19 07:17:36.081</c:v>
                </c:pt>
                <c:pt idx="5357">
                  <c:v>Fri Nov 19 07:18:06.087</c:v>
                </c:pt>
                <c:pt idx="5358">
                  <c:v>Fri Nov 19 07:18:36.093</c:v>
                </c:pt>
                <c:pt idx="5359">
                  <c:v>Fri Nov 19 07:19:06.099</c:v>
                </c:pt>
                <c:pt idx="5360">
                  <c:v>Fri Nov 19 07:19:36.106</c:v>
                </c:pt>
                <c:pt idx="5361">
                  <c:v>Fri Nov 19 07:20:06.112</c:v>
                </c:pt>
                <c:pt idx="5362">
                  <c:v>Fri Nov 19 07:20:36.118</c:v>
                </c:pt>
                <c:pt idx="5363">
                  <c:v>Fri Nov 19 07:21:06.124</c:v>
                </c:pt>
                <c:pt idx="5364">
                  <c:v>Fri Nov 19 07:21:36.129</c:v>
                </c:pt>
                <c:pt idx="5365">
                  <c:v>Fri Nov 19 07:22:06.135</c:v>
                </c:pt>
                <c:pt idx="5366">
                  <c:v>Fri Nov 19 07:22:36.142</c:v>
                </c:pt>
                <c:pt idx="5367">
                  <c:v>Fri Nov 19 07:23:06.148</c:v>
                </c:pt>
                <c:pt idx="5368">
                  <c:v>Fri Nov 19 07:23:36.154</c:v>
                </c:pt>
                <c:pt idx="5369">
                  <c:v>Fri Nov 19 07:24:06.160</c:v>
                </c:pt>
                <c:pt idx="5370">
                  <c:v>Fri Nov 19 07:24:36.166</c:v>
                </c:pt>
                <c:pt idx="5371">
                  <c:v>Fri Nov 19 07:25:06.172</c:v>
                </c:pt>
                <c:pt idx="5372">
                  <c:v>Fri Nov 19 07:25:36.178</c:v>
                </c:pt>
                <c:pt idx="5373">
                  <c:v>Fri Nov 19 07:26:06.184</c:v>
                </c:pt>
                <c:pt idx="5374">
                  <c:v>Fri Nov 19 07:26:36.189</c:v>
                </c:pt>
                <c:pt idx="5375">
                  <c:v>Fri Nov 19 07:27:06.195</c:v>
                </c:pt>
                <c:pt idx="5376">
                  <c:v>Fri Nov 19 07:27:36.201</c:v>
                </c:pt>
                <c:pt idx="5377">
                  <c:v>Fri Nov 19 07:28:06.207</c:v>
                </c:pt>
                <c:pt idx="5378">
                  <c:v>Fri Nov 19 07:28:36.214</c:v>
                </c:pt>
                <c:pt idx="5379">
                  <c:v>Fri Nov 19 07:29:06.219</c:v>
                </c:pt>
                <c:pt idx="5380">
                  <c:v>Fri Nov 19 07:29:36.225</c:v>
                </c:pt>
                <c:pt idx="5381">
                  <c:v>Fri Nov 19 07:30:06.231</c:v>
                </c:pt>
                <c:pt idx="5382">
                  <c:v>Fri Nov 19 07:30:36.237</c:v>
                </c:pt>
                <c:pt idx="5383">
                  <c:v>Fri Nov 19 07:31:06.243</c:v>
                </c:pt>
                <c:pt idx="5384">
                  <c:v>Fri Nov 19 07:31:36.250</c:v>
                </c:pt>
                <c:pt idx="5385">
                  <c:v>Fri Nov 19 07:32:06.255</c:v>
                </c:pt>
                <c:pt idx="5386">
                  <c:v>Fri Nov 19 07:32:36.260</c:v>
                </c:pt>
                <c:pt idx="5387">
                  <c:v>Fri Nov 19 07:33:06.265</c:v>
                </c:pt>
                <c:pt idx="5388">
                  <c:v>Fri Nov 19 07:33:36.272</c:v>
                </c:pt>
                <c:pt idx="5389">
                  <c:v>Fri Nov 19 07:34:06.279</c:v>
                </c:pt>
                <c:pt idx="5390">
                  <c:v>Fri Nov 19 07:34:36.284</c:v>
                </c:pt>
                <c:pt idx="5391">
                  <c:v>Fri Nov 19 07:35:06.290</c:v>
                </c:pt>
                <c:pt idx="5392">
                  <c:v>Fri Nov 19 07:35:36.296</c:v>
                </c:pt>
                <c:pt idx="5393">
                  <c:v>Fri Nov 19 07:36:06.302</c:v>
                </c:pt>
                <c:pt idx="5394">
                  <c:v>Fri Nov 19 07:36:36.308</c:v>
                </c:pt>
                <c:pt idx="5395">
                  <c:v>Fri Nov 19 07:37:06.314</c:v>
                </c:pt>
                <c:pt idx="5396">
                  <c:v>Fri Nov 19 07:37:36.319</c:v>
                </c:pt>
                <c:pt idx="5397">
                  <c:v>Fri Nov 19 07:38:06.325</c:v>
                </c:pt>
                <c:pt idx="5398">
                  <c:v>Fri Nov 19 07:38:36.332</c:v>
                </c:pt>
                <c:pt idx="5399">
                  <c:v>Fri Nov 19 07:39:06.339</c:v>
                </c:pt>
                <c:pt idx="5400">
                  <c:v>Fri Nov 19 07:39:36.346</c:v>
                </c:pt>
                <c:pt idx="5401">
                  <c:v>Fri Nov 19 07:40:06.353</c:v>
                </c:pt>
                <c:pt idx="5402">
                  <c:v>Fri Nov 19 07:40:36.359</c:v>
                </c:pt>
                <c:pt idx="5403">
                  <c:v>Fri Nov 19 07:41:06.365</c:v>
                </c:pt>
                <c:pt idx="5404">
                  <c:v>Fri Nov 19 07:41:36.371</c:v>
                </c:pt>
                <c:pt idx="5405">
                  <c:v>Fri Nov 19 07:42:06.377</c:v>
                </c:pt>
                <c:pt idx="5406">
                  <c:v>Fri Nov 19 07:42:36.383</c:v>
                </c:pt>
                <c:pt idx="5407">
                  <c:v>Fri Nov 19 07:43:06.389</c:v>
                </c:pt>
                <c:pt idx="5408">
                  <c:v>Fri Nov 19 07:43:36.394</c:v>
                </c:pt>
                <c:pt idx="5409">
                  <c:v>Fri Nov 19 07:44:06.400</c:v>
                </c:pt>
                <c:pt idx="5410">
                  <c:v>Fri Nov 19 07:44:36.406</c:v>
                </c:pt>
                <c:pt idx="5411">
                  <c:v>Fri Nov 19 07:45:06.412</c:v>
                </c:pt>
                <c:pt idx="5412">
                  <c:v>Fri Nov 19 07:45:36.419</c:v>
                </c:pt>
                <c:pt idx="5413">
                  <c:v>Fri Nov 19 07:46:06.425</c:v>
                </c:pt>
                <c:pt idx="5414">
                  <c:v>Fri Nov 19 07:46:36.431</c:v>
                </c:pt>
                <c:pt idx="5415">
                  <c:v>Fri Nov 19 07:47:06.437</c:v>
                </c:pt>
                <c:pt idx="5416">
                  <c:v>Fri Nov 19 07:47:36.443</c:v>
                </c:pt>
                <c:pt idx="5417">
                  <c:v>Fri Nov 19 07:48:06.449</c:v>
                </c:pt>
                <c:pt idx="5418">
                  <c:v>Fri Nov 19 07:48:36.455</c:v>
                </c:pt>
                <c:pt idx="5419">
                  <c:v>Fri Nov 19 07:49:06.461</c:v>
                </c:pt>
                <c:pt idx="5420">
                  <c:v>Fri Nov 19 07:49:36.468</c:v>
                </c:pt>
                <c:pt idx="5421">
                  <c:v>Fri Nov 19 07:50:06.474</c:v>
                </c:pt>
                <c:pt idx="5422">
                  <c:v>Fri Nov 19 07:50:36.480</c:v>
                </c:pt>
                <c:pt idx="5423">
                  <c:v>Fri Nov 19 07:51:06.486</c:v>
                </c:pt>
                <c:pt idx="5424">
                  <c:v>Fri Nov 19 07:51:36.492</c:v>
                </c:pt>
                <c:pt idx="5425">
                  <c:v>Fri Nov 19 07:52:06.498</c:v>
                </c:pt>
                <c:pt idx="5426">
                  <c:v>Fri Nov 19 07:52:36.504</c:v>
                </c:pt>
                <c:pt idx="5427">
                  <c:v>Fri Nov 19 07:53:06.509</c:v>
                </c:pt>
                <c:pt idx="5428">
                  <c:v>Fri Nov 19 07:53:36.515</c:v>
                </c:pt>
                <c:pt idx="5429">
                  <c:v>Fri Nov 19 07:54:06.521</c:v>
                </c:pt>
                <c:pt idx="5430">
                  <c:v>Fri Nov 19 07:54:36.527</c:v>
                </c:pt>
                <c:pt idx="5431">
                  <c:v>Fri Nov 19 07:55:06.533</c:v>
                </c:pt>
                <c:pt idx="5432">
                  <c:v>Fri Nov 19 07:55:36.539</c:v>
                </c:pt>
                <c:pt idx="5433">
                  <c:v>Fri Nov 19 07:56:06.545</c:v>
                </c:pt>
                <c:pt idx="5434">
                  <c:v>Fri Nov 19 07:56:36.551</c:v>
                </c:pt>
                <c:pt idx="5435">
                  <c:v>Fri Nov 19 07:57:06.557</c:v>
                </c:pt>
                <c:pt idx="5436">
                  <c:v>Fri Nov 19 07:57:36.563</c:v>
                </c:pt>
                <c:pt idx="5437">
                  <c:v>Fri Nov 19 07:58:06.568</c:v>
                </c:pt>
                <c:pt idx="5438">
                  <c:v>Fri Nov 19 07:58:36.573</c:v>
                </c:pt>
                <c:pt idx="5439">
                  <c:v>Fri Nov 19 07:59:06.579</c:v>
                </c:pt>
                <c:pt idx="5440">
                  <c:v>Fri Nov 19 07:59:36.585</c:v>
                </c:pt>
                <c:pt idx="5441">
                  <c:v>Fri Nov 19 08:00:06.591</c:v>
                </c:pt>
                <c:pt idx="5442">
                  <c:v>Fri Nov 19 08:00:36.598</c:v>
                </c:pt>
                <c:pt idx="5443">
                  <c:v>Fri Nov 19 08:01:06.603</c:v>
                </c:pt>
                <c:pt idx="5444">
                  <c:v>Fri Nov 19 08:01:36.609</c:v>
                </c:pt>
                <c:pt idx="5445">
                  <c:v>Fri Nov 19 08:02:06.615</c:v>
                </c:pt>
                <c:pt idx="5446">
                  <c:v>Fri Nov 19 08:02:36.621</c:v>
                </c:pt>
                <c:pt idx="5447">
                  <c:v>Fri Nov 19 08:03:06.627</c:v>
                </c:pt>
                <c:pt idx="5448">
                  <c:v>Fri Nov 19 08:03:36.632</c:v>
                </c:pt>
                <c:pt idx="5449">
                  <c:v>Fri Nov 19 08:04:06.638</c:v>
                </c:pt>
                <c:pt idx="5450">
                  <c:v>Fri Nov 19 08:04:36.644</c:v>
                </c:pt>
                <c:pt idx="5451">
                  <c:v>Fri Nov 19 08:05:06.650</c:v>
                </c:pt>
                <c:pt idx="5452">
                  <c:v>Fri Nov 19 08:05:36.657</c:v>
                </c:pt>
                <c:pt idx="5453">
                  <c:v>Fri Nov 19 08:06:06.664</c:v>
                </c:pt>
                <c:pt idx="5454">
                  <c:v>Fri Nov 19 08:06:36.670</c:v>
                </c:pt>
                <c:pt idx="5455">
                  <c:v>Fri Nov 19 08:07:06.676</c:v>
                </c:pt>
                <c:pt idx="5456">
                  <c:v>Fri Nov 19 08:07:36.682</c:v>
                </c:pt>
                <c:pt idx="5457">
                  <c:v>Fri Nov 19 08:08:06.689</c:v>
                </c:pt>
                <c:pt idx="5458">
                  <c:v>Fri Nov 19 08:08:36.696</c:v>
                </c:pt>
                <c:pt idx="5459">
                  <c:v>Fri Nov 19 08:09:06.702</c:v>
                </c:pt>
                <c:pt idx="5460">
                  <c:v>Fri Nov 19 08:09:36.708</c:v>
                </c:pt>
                <c:pt idx="5461">
                  <c:v>Fri Nov 19 08:10:06.714</c:v>
                </c:pt>
                <c:pt idx="5462">
                  <c:v>Fri Nov 19 08:10:36.720</c:v>
                </c:pt>
                <c:pt idx="5463">
                  <c:v>Fri Nov 19 08:11:06.727</c:v>
                </c:pt>
                <c:pt idx="5464">
                  <c:v>Fri Nov 19 08:11:36.734</c:v>
                </c:pt>
                <c:pt idx="5465">
                  <c:v>Fri Nov 19 08:12:06.740</c:v>
                </c:pt>
                <c:pt idx="5466">
                  <c:v>Fri Nov 19 08:12:36.745</c:v>
                </c:pt>
                <c:pt idx="5467">
                  <c:v>Fri Nov 19 08:13:06.751</c:v>
                </c:pt>
                <c:pt idx="5468">
                  <c:v>Fri Nov 19 08:13:36.757</c:v>
                </c:pt>
                <c:pt idx="5469">
                  <c:v>Fri Nov 19 08:14:06.763</c:v>
                </c:pt>
                <c:pt idx="5470">
                  <c:v>Fri Nov 19 08:14:36.769</c:v>
                </c:pt>
                <c:pt idx="5471">
                  <c:v>Fri Nov 19 08:15:06.775</c:v>
                </c:pt>
                <c:pt idx="5472">
                  <c:v>Fri Nov 19 08:15:36.779</c:v>
                </c:pt>
                <c:pt idx="5473">
                  <c:v>Fri Nov 19 08:16:06.785</c:v>
                </c:pt>
                <c:pt idx="5474">
                  <c:v>Fri Nov 19 08:16:36.792</c:v>
                </c:pt>
                <c:pt idx="5475">
                  <c:v>Fri Nov 19 08:17:06.798</c:v>
                </c:pt>
                <c:pt idx="5476">
                  <c:v>Fri Nov 19 08:17:36.805</c:v>
                </c:pt>
                <c:pt idx="5477">
                  <c:v>Fri Nov 19 08:18:06.810</c:v>
                </c:pt>
                <c:pt idx="5478">
                  <c:v>Fri Nov 19 08:18:36.815</c:v>
                </c:pt>
                <c:pt idx="5479">
                  <c:v>Fri Nov 19 08:19:06.821</c:v>
                </c:pt>
                <c:pt idx="5480">
                  <c:v>Fri Nov 19 08:19:36.827</c:v>
                </c:pt>
                <c:pt idx="5481">
                  <c:v>Fri Nov 19 08:20:06.834</c:v>
                </c:pt>
                <c:pt idx="5482">
                  <c:v>Fri Nov 19 08:20:36.840</c:v>
                </c:pt>
                <c:pt idx="5483">
                  <c:v>Fri Nov 19 08:21:06.845</c:v>
                </c:pt>
                <c:pt idx="5484">
                  <c:v>Fri Nov 19 08:21:36.851</c:v>
                </c:pt>
                <c:pt idx="5485">
                  <c:v>Fri Nov 19 08:22:06.857</c:v>
                </c:pt>
                <c:pt idx="5486">
                  <c:v>Fri Nov 19 08:22:36.864</c:v>
                </c:pt>
                <c:pt idx="5487">
                  <c:v>Fri Nov 19 08:23:06.870</c:v>
                </c:pt>
                <c:pt idx="5488">
                  <c:v>Fri Nov 19 08:23:36.876</c:v>
                </c:pt>
                <c:pt idx="5489">
                  <c:v>Fri Nov 19 08:24:06.881</c:v>
                </c:pt>
                <c:pt idx="5490">
                  <c:v>Fri Nov 19 08:24:36.886</c:v>
                </c:pt>
                <c:pt idx="5491">
                  <c:v>Fri Nov 19 08:25:06.892</c:v>
                </c:pt>
                <c:pt idx="5492">
                  <c:v>Fri Nov 19 08:25:36.897</c:v>
                </c:pt>
                <c:pt idx="5493">
                  <c:v>Fri Nov 19 08:26:06.903</c:v>
                </c:pt>
                <c:pt idx="5494">
                  <c:v>Fri Nov 19 08:26:36.909</c:v>
                </c:pt>
                <c:pt idx="5495">
                  <c:v>Fri Nov 19 08:27:06.914</c:v>
                </c:pt>
                <c:pt idx="5496">
                  <c:v>Fri Nov 19 08:27:36.920</c:v>
                </c:pt>
                <c:pt idx="5497">
                  <c:v>Fri Nov 19 08:28:06.926</c:v>
                </c:pt>
                <c:pt idx="5498">
                  <c:v>Fri Nov 19 08:28:36.932</c:v>
                </c:pt>
                <c:pt idx="5499">
                  <c:v>Fri Nov 19 08:29:06.938</c:v>
                </c:pt>
                <c:pt idx="5500">
                  <c:v>Fri Nov 19 08:29:36.944</c:v>
                </c:pt>
                <c:pt idx="5501">
                  <c:v>Fri Nov 19 08:30:06.950</c:v>
                </c:pt>
                <c:pt idx="5502">
                  <c:v>Fri Nov 19 08:30:36.956</c:v>
                </c:pt>
                <c:pt idx="5503">
                  <c:v>Fri Nov 19 08:31:06.962</c:v>
                </c:pt>
                <c:pt idx="5504">
                  <c:v>Fri Nov 19 08:31:36.968</c:v>
                </c:pt>
                <c:pt idx="5505">
                  <c:v>Fri Nov 19 08:32:06.974</c:v>
                </c:pt>
                <c:pt idx="5506">
                  <c:v>Fri Nov 19 08:32:36.980</c:v>
                </c:pt>
                <c:pt idx="5507">
                  <c:v>Fri Nov 19 08:33:06.986</c:v>
                </c:pt>
                <c:pt idx="5508">
                  <c:v>Fri Nov 19 08:33:36.992</c:v>
                </c:pt>
                <c:pt idx="5509">
                  <c:v>Fri Nov 19 08:34:06.998</c:v>
                </c:pt>
                <c:pt idx="5510">
                  <c:v>Fri Nov 19 08:34:37.004</c:v>
                </c:pt>
                <c:pt idx="5511">
                  <c:v>Fri Nov 19 08:35:07.010</c:v>
                </c:pt>
                <c:pt idx="5512">
                  <c:v>Fri Nov 19 08:35:37.015</c:v>
                </c:pt>
                <c:pt idx="5513">
                  <c:v>Fri Nov 19 08:36:07.021</c:v>
                </c:pt>
                <c:pt idx="5514">
                  <c:v>Fri Nov 19 08:36:37.027</c:v>
                </c:pt>
                <c:pt idx="5515">
                  <c:v>Fri Nov 19 08:37:07.032</c:v>
                </c:pt>
                <c:pt idx="5516">
                  <c:v>Fri Nov 19 08:37:37.037</c:v>
                </c:pt>
                <c:pt idx="5517">
                  <c:v>Fri Nov 19 08:38:07.044</c:v>
                </c:pt>
                <c:pt idx="5518">
                  <c:v>Fri Nov 19 08:38:37.049</c:v>
                </c:pt>
                <c:pt idx="5519">
                  <c:v>Fri Nov 19 08:39:07.055</c:v>
                </c:pt>
                <c:pt idx="5520">
                  <c:v>Fri Nov 19 08:39:37.061</c:v>
                </c:pt>
                <c:pt idx="5521">
                  <c:v>Fri Nov 19 08:40:07.068</c:v>
                </c:pt>
                <c:pt idx="5522">
                  <c:v>Fri Nov 19 08:40:37.075</c:v>
                </c:pt>
                <c:pt idx="5523">
                  <c:v>Fri Nov 19 08:41:07.081</c:v>
                </c:pt>
                <c:pt idx="5524">
                  <c:v>Fri Nov 19 08:41:37.087</c:v>
                </c:pt>
                <c:pt idx="5525">
                  <c:v>Fri Nov 19 08:42:07.092</c:v>
                </c:pt>
                <c:pt idx="5526">
                  <c:v>Fri Nov 19 08:42:37.097</c:v>
                </c:pt>
                <c:pt idx="5527">
                  <c:v>Fri Nov 19 08:43:07.104</c:v>
                </c:pt>
                <c:pt idx="5528">
                  <c:v>Fri Nov 19 08:43:37.111</c:v>
                </c:pt>
                <c:pt idx="5529">
                  <c:v>Fri Nov 19 08:44:07.118</c:v>
                </c:pt>
                <c:pt idx="5530">
                  <c:v>Fri Nov 19 08:44:37.124</c:v>
                </c:pt>
                <c:pt idx="5531">
                  <c:v>Fri Nov 19 08:45:07.136</c:v>
                </c:pt>
                <c:pt idx="5532">
                  <c:v>Fri Nov 19 08:45:37.142</c:v>
                </c:pt>
                <c:pt idx="5533">
                  <c:v>Fri Nov 19 08:46:07.148</c:v>
                </c:pt>
                <c:pt idx="5534">
                  <c:v>Fri Nov 19 08:46:37.154</c:v>
                </c:pt>
                <c:pt idx="5535">
                  <c:v>Fri Nov 19 08:47:07.160</c:v>
                </c:pt>
                <c:pt idx="5536">
                  <c:v>Fri Nov 19 08:47:37.165</c:v>
                </c:pt>
                <c:pt idx="5537">
                  <c:v>Fri Nov 19 08:48:07.170</c:v>
                </c:pt>
                <c:pt idx="5538">
                  <c:v>Fri Nov 19 08:48:37.176</c:v>
                </c:pt>
                <c:pt idx="5539">
                  <c:v>Fri Nov 19 08:49:07.182</c:v>
                </c:pt>
                <c:pt idx="5540">
                  <c:v>Fri Nov 19 08:49:37.189</c:v>
                </c:pt>
                <c:pt idx="5541">
                  <c:v>Fri Nov 19 08:50:07.194</c:v>
                </c:pt>
                <c:pt idx="5542">
                  <c:v>Fri Nov 19 08:50:37.200</c:v>
                </c:pt>
                <c:pt idx="5543">
                  <c:v>Fri Nov 19 08:51:07.206</c:v>
                </c:pt>
                <c:pt idx="5544">
                  <c:v>Fri Nov 19 08:51:37.212</c:v>
                </c:pt>
                <c:pt idx="5545">
                  <c:v>Fri Nov 19 08:52:07.219</c:v>
                </c:pt>
                <c:pt idx="5546">
                  <c:v>Fri Nov 19 08:52:37.225</c:v>
                </c:pt>
                <c:pt idx="5547">
                  <c:v>Fri Nov 19 08:53:07.230</c:v>
                </c:pt>
                <c:pt idx="5548">
                  <c:v>Fri Nov 19 08:53:37.235</c:v>
                </c:pt>
                <c:pt idx="5549">
                  <c:v>Fri Nov 19 08:54:07.241</c:v>
                </c:pt>
                <c:pt idx="5550">
                  <c:v>Fri Nov 19 08:54:37.247</c:v>
                </c:pt>
                <c:pt idx="5551">
                  <c:v>Fri Nov 19 08:55:07.254</c:v>
                </c:pt>
                <c:pt idx="5552">
                  <c:v>Fri Nov 19 08:55:37.260</c:v>
                </c:pt>
                <c:pt idx="5553">
                  <c:v>Fri Nov 19 08:56:07.266</c:v>
                </c:pt>
                <c:pt idx="5554">
                  <c:v>Fri Nov 19 08:56:37.271</c:v>
                </c:pt>
                <c:pt idx="5555">
                  <c:v>Fri Nov 19 08:57:07.277</c:v>
                </c:pt>
                <c:pt idx="5556">
                  <c:v>Fri Nov 19 08:57:37.283</c:v>
                </c:pt>
                <c:pt idx="5557">
                  <c:v>Fri Nov 19 08:58:07.289</c:v>
                </c:pt>
                <c:pt idx="5558">
                  <c:v>Fri Nov 19 08:58:37.295</c:v>
                </c:pt>
                <c:pt idx="5559">
                  <c:v>Fri Nov 19 08:59:07.301</c:v>
                </c:pt>
                <c:pt idx="5560">
                  <c:v>Fri Nov 19 08:59:37.307</c:v>
                </c:pt>
                <c:pt idx="5561">
                  <c:v>Fri Nov 19 09:00:07.314</c:v>
                </c:pt>
                <c:pt idx="5562">
                  <c:v>Fri Nov 19 09:00:37.321</c:v>
                </c:pt>
                <c:pt idx="5563">
                  <c:v>Fri Nov 19 09:01:07.328</c:v>
                </c:pt>
                <c:pt idx="5564">
                  <c:v>Fri Nov 19 09:01:37.333</c:v>
                </c:pt>
                <c:pt idx="5565">
                  <c:v>Fri Nov 19 09:02:07.339</c:v>
                </c:pt>
                <c:pt idx="5566">
                  <c:v>Fri Nov 19 09:02:37.345</c:v>
                </c:pt>
                <c:pt idx="5567">
                  <c:v>Fri Nov 19 09:03:07.351</c:v>
                </c:pt>
                <c:pt idx="5568">
                  <c:v>Fri Nov 19 09:03:37.357</c:v>
                </c:pt>
                <c:pt idx="5569">
                  <c:v>Fri Nov 19 09:04:07.362</c:v>
                </c:pt>
                <c:pt idx="5570">
                  <c:v>Fri Nov 19 09:04:37.369</c:v>
                </c:pt>
                <c:pt idx="5571">
                  <c:v>Fri Nov 19 09:05:07.376</c:v>
                </c:pt>
                <c:pt idx="5572">
                  <c:v>Fri Nov 19 09:05:37.382</c:v>
                </c:pt>
                <c:pt idx="5573">
                  <c:v>Fri Nov 19 09:06:07.388</c:v>
                </c:pt>
                <c:pt idx="5574">
                  <c:v>Fri Nov 19 09:06:37.395</c:v>
                </c:pt>
                <c:pt idx="5575">
                  <c:v>Fri Nov 19 09:07:07.401</c:v>
                </c:pt>
                <c:pt idx="5576">
                  <c:v>Fri Nov 19 09:07:37.406</c:v>
                </c:pt>
                <c:pt idx="5577">
                  <c:v>Fri Nov 19 09:08:07.412</c:v>
                </c:pt>
                <c:pt idx="5578">
                  <c:v>Fri Nov 19 09:08:37.419</c:v>
                </c:pt>
                <c:pt idx="5579">
                  <c:v>Fri Nov 19 09:09:07.425</c:v>
                </c:pt>
                <c:pt idx="5580">
                  <c:v>Fri Nov 19 09:09:37.431</c:v>
                </c:pt>
                <c:pt idx="5581">
                  <c:v>Fri Nov 19 09:10:07.436</c:v>
                </c:pt>
                <c:pt idx="5582">
                  <c:v>Fri Nov 19 09:10:37.442</c:v>
                </c:pt>
                <c:pt idx="5583">
                  <c:v>Fri Nov 19 09:11:07.448</c:v>
                </c:pt>
                <c:pt idx="5584">
                  <c:v>Fri Nov 19 09:11:37.454</c:v>
                </c:pt>
                <c:pt idx="5585">
                  <c:v>Fri Nov 19 09:12:07.460</c:v>
                </c:pt>
                <c:pt idx="5586">
                  <c:v>Fri Nov 19 09:12:37.467</c:v>
                </c:pt>
                <c:pt idx="5587">
                  <c:v>Fri Nov 19 09:13:07.471</c:v>
                </c:pt>
                <c:pt idx="5588">
                  <c:v>Fri Nov 19 09:13:37.477</c:v>
                </c:pt>
                <c:pt idx="5589">
                  <c:v>Fri Nov 19 09:14:07.483</c:v>
                </c:pt>
                <c:pt idx="5590">
                  <c:v>Fri Nov 19 09:14:37.489</c:v>
                </c:pt>
                <c:pt idx="5591">
                  <c:v>Fri Nov 19 09:15:07.494</c:v>
                </c:pt>
                <c:pt idx="5592">
                  <c:v>Fri Nov 19 09:15:37.500</c:v>
                </c:pt>
                <c:pt idx="5593">
                  <c:v>Fri Nov 19 09:16:07.506</c:v>
                </c:pt>
                <c:pt idx="5594">
                  <c:v>Fri Nov 19 09:16:37.512</c:v>
                </c:pt>
                <c:pt idx="5595">
                  <c:v>Fri Nov 19 09:17:07.518</c:v>
                </c:pt>
                <c:pt idx="5596">
                  <c:v>Fri Nov 19 09:17:37.524</c:v>
                </c:pt>
                <c:pt idx="5597">
                  <c:v>Fri Nov 19 09:18:07.530</c:v>
                </c:pt>
                <c:pt idx="5598">
                  <c:v>Fri Nov 19 09:18:37.535</c:v>
                </c:pt>
                <c:pt idx="5599">
                  <c:v>Fri Nov 19 09:19:07.541</c:v>
                </c:pt>
                <c:pt idx="5600">
                  <c:v>Fri Nov 19 09:19:37.546</c:v>
                </c:pt>
                <c:pt idx="5601">
                  <c:v>Fri Nov 19 09:20:07.551</c:v>
                </c:pt>
                <c:pt idx="5602">
                  <c:v>Fri Nov 19 09:20:37.557</c:v>
                </c:pt>
                <c:pt idx="5603">
                  <c:v>Fri Nov 19 09:21:07.563</c:v>
                </c:pt>
                <c:pt idx="5604">
                  <c:v>Fri Nov 19 09:21:37.568</c:v>
                </c:pt>
                <c:pt idx="5605">
                  <c:v>Fri Nov 19 09:22:07.574</c:v>
                </c:pt>
                <c:pt idx="5606">
                  <c:v>Fri Nov 19 09:22:37.580</c:v>
                </c:pt>
                <c:pt idx="5607">
                  <c:v>Fri Nov 19 09:23:07.586</c:v>
                </c:pt>
                <c:pt idx="5608">
                  <c:v>Fri Nov 19 09:23:37.593</c:v>
                </c:pt>
                <c:pt idx="5609">
                  <c:v>Fri Nov 19 09:24:07.599</c:v>
                </c:pt>
                <c:pt idx="5610">
                  <c:v>Fri Nov 19 09:24:37.604</c:v>
                </c:pt>
                <c:pt idx="5611">
                  <c:v>Fri Nov 19 09:25:07.609</c:v>
                </c:pt>
                <c:pt idx="5612">
                  <c:v>Fri Nov 19 09:25:37.614</c:v>
                </c:pt>
                <c:pt idx="5613">
                  <c:v>Fri Nov 19 09:26:07.620</c:v>
                </c:pt>
                <c:pt idx="5614">
                  <c:v>Fri Nov 19 09:26:37.626</c:v>
                </c:pt>
                <c:pt idx="5615">
                  <c:v>Fri Nov 19 09:27:07.632</c:v>
                </c:pt>
                <c:pt idx="5616">
                  <c:v>Fri Nov 19 09:27:37.638</c:v>
                </c:pt>
                <c:pt idx="5617">
                  <c:v>Fri Nov 19 09:28:07.644</c:v>
                </c:pt>
                <c:pt idx="5618">
                  <c:v>Fri Nov 19 09:28:37.650</c:v>
                </c:pt>
                <c:pt idx="5619">
                  <c:v>Fri Nov 19 09:29:07.657</c:v>
                </c:pt>
                <c:pt idx="5620">
                  <c:v>Fri Nov 19 09:29:37.663</c:v>
                </c:pt>
                <c:pt idx="5621">
                  <c:v>Fri Nov 19 09:30:07.669</c:v>
                </c:pt>
                <c:pt idx="5622">
                  <c:v>Fri Nov 19 09:30:37.675</c:v>
                </c:pt>
                <c:pt idx="5623">
                  <c:v>Fri Nov 19 09:31:07.680</c:v>
                </c:pt>
                <c:pt idx="5624">
                  <c:v>Fri Nov 19 09:31:37.686</c:v>
                </c:pt>
                <c:pt idx="5625">
                  <c:v>Fri Nov 19 09:32:07.692</c:v>
                </c:pt>
                <c:pt idx="5626">
                  <c:v>Fri Nov 19 09:32:37.699</c:v>
                </c:pt>
                <c:pt idx="5627">
                  <c:v>Fri Nov 19 09:33:07.704</c:v>
                </c:pt>
                <c:pt idx="5628">
                  <c:v>Fri Nov 19 09:33:37.710</c:v>
                </c:pt>
                <c:pt idx="5629">
                  <c:v>Fri Nov 19 09:34:07.716</c:v>
                </c:pt>
                <c:pt idx="5630">
                  <c:v>Fri Nov 19 09:34:37.722</c:v>
                </c:pt>
                <c:pt idx="5631">
                  <c:v>Fri Nov 19 09:35:07.729</c:v>
                </c:pt>
                <c:pt idx="5632">
                  <c:v>Fri Nov 19 09:35:37.735</c:v>
                </c:pt>
                <c:pt idx="5633">
                  <c:v>Fri Nov 19 09:36:07.739</c:v>
                </c:pt>
                <c:pt idx="5634">
                  <c:v>Fri Nov 19 09:36:37.744</c:v>
                </c:pt>
                <c:pt idx="5635">
                  <c:v>Fri Nov 19 09:37:07.750</c:v>
                </c:pt>
                <c:pt idx="5636">
                  <c:v>Fri Nov 19 09:37:37.757</c:v>
                </c:pt>
                <c:pt idx="5637">
                  <c:v>Fri Nov 19 09:38:07.764</c:v>
                </c:pt>
                <c:pt idx="5638">
                  <c:v>Fri Nov 19 09:38:37.770</c:v>
                </c:pt>
                <c:pt idx="5639">
                  <c:v>Fri Nov 19 09:39:07.776</c:v>
                </c:pt>
                <c:pt idx="5640">
                  <c:v>Fri Nov 19 09:39:37.782</c:v>
                </c:pt>
                <c:pt idx="5641">
                  <c:v>Fri Nov 19 09:40:07.787</c:v>
                </c:pt>
                <c:pt idx="5642">
                  <c:v>Fri Nov 19 09:40:37.793</c:v>
                </c:pt>
                <c:pt idx="5643">
                  <c:v>Fri Nov 19 09:41:07.799</c:v>
                </c:pt>
                <c:pt idx="5644">
                  <c:v>Fri Nov 19 09:41:37.804</c:v>
                </c:pt>
                <c:pt idx="5645">
                  <c:v>Fri Nov 19 09:42:07.809</c:v>
                </c:pt>
                <c:pt idx="5646">
                  <c:v>Fri Nov 19 09:42:37.815</c:v>
                </c:pt>
                <c:pt idx="5647">
                  <c:v>Fri Nov 19 09:43:07.821</c:v>
                </c:pt>
                <c:pt idx="5648">
                  <c:v>Fri Nov 19 09:43:37.828</c:v>
                </c:pt>
                <c:pt idx="5649">
                  <c:v>Fri Nov 19 09:44:07.835</c:v>
                </c:pt>
                <c:pt idx="5650">
                  <c:v>Fri Nov 19 09:44:37.840</c:v>
                </c:pt>
                <c:pt idx="5651">
                  <c:v>Fri Nov 19 09:45:07.846</c:v>
                </c:pt>
                <c:pt idx="5652">
                  <c:v>Fri Nov 19 09:45:37.852</c:v>
                </c:pt>
                <c:pt idx="5653">
                  <c:v>Fri Nov 19 09:46:07.858</c:v>
                </c:pt>
                <c:pt idx="5654">
                  <c:v>Fri Nov 19 09:46:37.864</c:v>
                </c:pt>
                <c:pt idx="5655">
                  <c:v>Fri Nov 19 09:47:07.869</c:v>
                </c:pt>
                <c:pt idx="5656">
                  <c:v>Fri Nov 19 09:47:37.875</c:v>
                </c:pt>
                <c:pt idx="5657">
                  <c:v>Fri Nov 19 09:48:07.881</c:v>
                </c:pt>
                <c:pt idx="5658">
                  <c:v>Fri Nov 19 09:48:37.887</c:v>
                </c:pt>
                <c:pt idx="5659">
                  <c:v>Fri Nov 19 09:49:07.893</c:v>
                </c:pt>
                <c:pt idx="5660">
                  <c:v>Fri Nov 19 09:49:37.901</c:v>
                </c:pt>
                <c:pt idx="5661">
                  <c:v>Fri Nov 19 09:50:07.907</c:v>
                </c:pt>
                <c:pt idx="5662">
                  <c:v>Fri Nov 19 09:50:37.913</c:v>
                </c:pt>
                <c:pt idx="5663">
                  <c:v>Fri Nov 19 09:51:07.921</c:v>
                </c:pt>
                <c:pt idx="5664">
                  <c:v>Fri Nov 19 09:51:37.926</c:v>
                </c:pt>
                <c:pt idx="5665">
                  <c:v>Fri Nov 19 09:52:07.932</c:v>
                </c:pt>
                <c:pt idx="5666">
                  <c:v>Fri Nov 19 09:52:37.938</c:v>
                </c:pt>
                <c:pt idx="5667">
                  <c:v>Fri Nov 19 09:53:07.943</c:v>
                </c:pt>
                <c:pt idx="5668">
                  <c:v>Fri Nov 19 09:53:37.949</c:v>
                </c:pt>
                <c:pt idx="5669">
                  <c:v>Fri Nov 19 09:54:07.955</c:v>
                </c:pt>
                <c:pt idx="5670">
                  <c:v>Fri Nov 19 09:54:37.961</c:v>
                </c:pt>
                <c:pt idx="5671">
                  <c:v>Fri Nov 19 09:55:07.967</c:v>
                </c:pt>
                <c:pt idx="5672">
                  <c:v>Fri Nov 19 09:55:37.973</c:v>
                </c:pt>
                <c:pt idx="5673">
                  <c:v>Fri Nov 19 09:56:07.979</c:v>
                </c:pt>
                <c:pt idx="5674">
                  <c:v>Fri Nov 19 09:56:37.984</c:v>
                </c:pt>
                <c:pt idx="5675">
                  <c:v>Fri Nov 19 09:57:07.989</c:v>
                </c:pt>
                <c:pt idx="5676">
                  <c:v>Fri Nov 19 09:57:37.995</c:v>
                </c:pt>
                <c:pt idx="5677">
                  <c:v>Fri Nov 19 09:58:08.001</c:v>
                </c:pt>
                <c:pt idx="5678">
                  <c:v>Fri Nov 19 09:58:38.006</c:v>
                </c:pt>
                <c:pt idx="5679">
                  <c:v>Fri Nov 19 09:59:08.012</c:v>
                </c:pt>
                <c:pt idx="5680">
                  <c:v>Fri Nov 19 09:59:38.018</c:v>
                </c:pt>
                <c:pt idx="5681">
                  <c:v>Fri Nov 19 10:00:08.024</c:v>
                </c:pt>
                <c:pt idx="5682">
                  <c:v>Fri Nov 19 10:00:38.031</c:v>
                </c:pt>
                <c:pt idx="5683">
                  <c:v>Fri Nov 19 10:01:08.037</c:v>
                </c:pt>
                <c:pt idx="5684">
                  <c:v>Fri Nov 19 10:01:38.043</c:v>
                </c:pt>
                <c:pt idx="5685">
                  <c:v>Fri Nov 19 10:02:08.049</c:v>
                </c:pt>
                <c:pt idx="5686">
                  <c:v>Fri Nov 19 10:02:38.055</c:v>
                </c:pt>
                <c:pt idx="5687">
                  <c:v>Fri Nov 19 10:03:08.060</c:v>
                </c:pt>
                <c:pt idx="5688">
                  <c:v>Fri Nov 19 10:03:38.066</c:v>
                </c:pt>
                <c:pt idx="5689">
                  <c:v>Fri Nov 19 10:04:08.073</c:v>
                </c:pt>
                <c:pt idx="5690">
                  <c:v>Fri Nov 19 10:04:38.079</c:v>
                </c:pt>
                <c:pt idx="5691">
                  <c:v>Fri Nov 19 10:05:08.085</c:v>
                </c:pt>
                <c:pt idx="5692">
                  <c:v>Fri Nov 19 10:05:38.092</c:v>
                </c:pt>
                <c:pt idx="5693">
                  <c:v>Fri Nov 19 10:06:08.099</c:v>
                </c:pt>
                <c:pt idx="5694">
                  <c:v>Fri Nov 19 10:06:38.105</c:v>
                </c:pt>
                <c:pt idx="5695">
                  <c:v>Fri Nov 19 10:07:08.111</c:v>
                </c:pt>
                <c:pt idx="5696">
                  <c:v>Fri Nov 19 10:07:38.116</c:v>
                </c:pt>
                <c:pt idx="5697">
                  <c:v>Fri Nov 19 10:08:08.121</c:v>
                </c:pt>
                <c:pt idx="5698">
                  <c:v>Fri Nov 19 10:08:38.127</c:v>
                </c:pt>
                <c:pt idx="5699">
                  <c:v>Fri Nov 19 10:09:08.134</c:v>
                </c:pt>
                <c:pt idx="5700">
                  <c:v>Fri Nov 19 10:09:38.139</c:v>
                </c:pt>
                <c:pt idx="5701">
                  <c:v>Fri Nov 19 10:10:08.145</c:v>
                </c:pt>
                <c:pt idx="5702">
                  <c:v>Fri Nov 19 10:10:38.151</c:v>
                </c:pt>
                <c:pt idx="5703">
                  <c:v>Fri Nov 19 10:11:08.157</c:v>
                </c:pt>
                <c:pt idx="5704">
                  <c:v>Fri Nov 19 10:11:38.163</c:v>
                </c:pt>
                <c:pt idx="5705">
                  <c:v>Fri Nov 19 10:12:08.169</c:v>
                </c:pt>
                <c:pt idx="5706">
                  <c:v>Fri Nov 19 10:12:38.174</c:v>
                </c:pt>
                <c:pt idx="5707">
                  <c:v>Fri Nov 19 10:13:08.180</c:v>
                </c:pt>
                <c:pt idx="5708">
                  <c:v>Fri Nov 19 10:13:38.185</c:v>
                </c:pt>
                <c:pt idx="5709">
                  <c:v>Fri Nov 19 10:14:08.190</c:v>
                </c:pt>
                <c:pt idx="5710">
                  <c:v>Fri Nov 19 10:14:38.197</c:v>
                </c:pt>
                <c:pt idx="5711">
                  <c:v>Fri Nov 19 10:15:08.202</c:v>
                </c:pt>
                <c:pt idx="5712">
                  <c:v>Fri Nov 19 10:15:38.208</c:v>
                </c:pt>
                <c:pt idx="5713">
                  <c:v>Fri Nov 19 10:16:08.214</c:v>
                </c:pt>
                <c:pt idx="5714">
                  <c:v>Fri Nov 19 10:16:38.220</c:v>
                </c:pt>
                <c:pt idx="5715">
                  <c:v>Fri Nov 19 10:17:08.227</c:v>
                </c:pt>
                <c:pt idx="5716">
                  <c:v>Fri Nov 19 10:17:38.233</c:v>
                </c:pt>
                <c:pt idx="5717">
                  <c:v>Fri Nov 19 10:18:08.239</c:v>
                </c:pt>
                <c:pt idx="5718">
                  <c:v>Fri Nov 19 10:18:38.245</c:v>
                </c:pt>
                <c:pt idx="5719">
                  <c:v>Fri Nov 19 10:19:08.251</c:v>
                </c:pt>
                <c:pt idx="5720">
                  <c:v>Fri Nov 19 10:19:38.257</c:v>
                </c:pt>
                <c:pt idx="5721">
                  <c:v>Fri Nov 19 10:20:08.264</c:v>
                </c:pt>
                <c:pt idx="5722">
                  <c:v>Fri Nov 19 10:20:38.270</c:v>
                </c:pt>
                <c:pt idx="5723">
                  <c:v>Fri Nov 19 10:21:08.276</c:v>
                </c:pt>
                <c:pt idx="5724">
                  <c:v>Fri Nov 19 10:21:38.282</c:v>
                </c:pt>
                <c:pt idx="5725">
                  <c:v>Fri Nov 19 10:22:08.288</c:v>
                </c:pt>
                <c:pt idx="5726">
                  <c:v>Fri Nov 19 10:22:38.294</c:v>
                </c:pt>
                <c:pt idx="5727">
                  <c:v>Fri Nov 19 10:23:08.300</c:v>
                </c:pt>
                <c:pt idx="5728">
                  <c:v>Fri Nov 19 10:23:38.304</c:v>
                </c:pt>
                <c:pt idx="5729">
                  <c:v>Fri Nov 19 10:24:08.309</c:v>
                </c:pt>
                <c:pt idx="5730">
                  <c:v>Fri Nov 19 10:24:38.315</c:v>
                </c:pt>
                <c:pt idx="5731">
                  <c:v>Fri Nov 19 10:25:08.333</c:v>
                </c:pt>
                <c:pt idx="5732">
                  <c:v>Fri Nov 19 10:25:38.340</c:v>
                </c:pt>
                <c:pt idx="5733">
                  <c:v>Fri Nov 19 10:26:08.346</c:v>
                </c:pt>
                <c:pt idx="5734">
                  <c:v>Fri Nov 19 10:26:38.352</c:v>
                </c:pt>
                <c:pt idx="5735">
                  <c:v>Fri Nov 19 10:27:08.358</c:v>
                </c:pt>
                <c:pt idx="5736">
                  <c:v>Fri Nov 19 10:27:38.364</c:v>
                </c:pt>
                <c:pt idx="5737">
                  <c:v>Fri Nov 19 10:28:08.370</c:v>
                </c:pt>
                <c:pt idx="5738">
                  <c:v>Fri Nov 19 10:28:38.377</c:v>
                </c:pt>
                <c:pt idx="5739">
                  <c:v>Fri Nov 19 10:29:08.382</c:v>
                </c:pt>
                <c:pt idx="5740">
                  <c:v>Fri Nov 19 10:29:38.387</c:v>
                </c:pt>
                <c:pt idx="5741">
                  <c:v>Fri Nov 19 10:30:08.392</c:v>
                </c:pt>
                <c:pt idx="5742">
                  <c:v>Fri Nov 19 10:30:38.398</c:v>
                </c:pt>
                <c:pt idx="5743">
                  <c:v>Fri Nov 19 10:31:08.405</c:v>
                </c:pt>
                <c:pt idx="5744">
                  <c:v>Fri Nov 19 10:31:38.411</c:v>
                </c:pt>
                <c:pt idx="5745">
                  <c:v>Fri Nov 19 10:32:08.417</c:v>
                </c:pt>
                <c:pt idx="5746">
                  <c:v>Fri Nov 19 10:32:38.423</c:v>
                </c:pt>
                <c:pt idx="5747">
                  <c:v>Fri Nov 19 10:33:08.429</c:v>
                </c:pt>
                <c:pt idx="5748">
                  <c:v>Fri Nov 19 10:33:38.435</c:v>
                </c:pt>
                <c:pt idx="5749">
                  <c:v>Fri Nov 19 10:34:08.442</c:v>
                </c:pt>
                <c:pt idx="5750">
                  <c:v>Fri Nov 19 10:34:38.446</c:v>
                </c:pt>
                <c:pt idx="5751">
                  <c:v>Fri Nov 19 10:35:08.451</c:v>
                </c:pt>
                <c:pt idx="5752">
                  <c:v>Fri Nov 19 10:35:38.456</c:v>
                </c:pt>
                <c:pt idx="5753">
                  <c:v>Fri Nov 19 10:36:08.462</c:v>
                </c:pt>
                <c:pt idx="5754">
                  <c:v>Fri Nov 19 10:36:38.469</c:v>
                </c:pt>
                <c:pt idx="5755">
                  <c:v>Fri Nov 19 10:37:08.475</c:v>
                </c:pt>
                <c:pt idx="5756">
                  <c:v>Fri Nov 19 10:37:38.480</c:v>
                </c:pt>
                <c:pt idx="5757">
                  <c:v>Fri Nov 19 10:38:08.486</c:v>
                </c:pt>
                <c:pt idx="5758">
                  <c:v>Fri Nov 19 10:38:38.492</c:v>
                </c:pt>
                <c:pt idx="5759">
                  <c:v>Fri Nov 19 10:39:08.498</c:v>
                </c:pt>
                <c:pt idx="5760">
                  <c:v>Fri Nov 19 10:39:38.504</c:v>
                </c:pt>
                <c:pt idx="5761">
                  <c:v>Fri Nov 19 10:40:08.509</c:v>
                </c:pt>
                <c:pt idx="5762">
                  <c:v>Fri Nov 19 10:40:38.514</c:v>
                </c:pt>
                <c:pt idx="5763">
                  <c:v>Fri Nov 19 10:41:08.519</c:v>
                </c:pt>
                <c:pt idx="5764">
                  <c:v>Fri Nov 19 10:41:38.525</c:v>
                </c:pt>
                <c:pt idx="5765">
                  <c:v>Fri Nov 19 10:42:08.532</c:v>
                </c:pt>
                <c:pt idx="5766">
                  <c:v>Fri Nov 19 10:42:38.538</c:v>
                </c:pt>
                <c:pt idx="5767">
                  <c:v>Fri Nov 19 10:43:08.543</c:v>
                </c:pt>
                <c:pt idx="5768">
                  <c:v>Fri Nov 19 10:43:38.549</c:v>
                </c:pt>
                <c:pt idx="5769">
                  <c:v>Fri Nov 19 10:44:08.555</c:v>
                </c:pt>
                <c:pt idx="5770">
                  <c:v>Fri Nov 19 10:44:38.561</c:v>
                </c:pt>
                <c:pt idx="5771">
                  <c:v>Fri Nov 19 10:45:08.568</c:v>
                </c:pt>
                <c:pt idx="5772">
                  <c:v>Fri Nov 19 10:45:38.573</c:v>
                </c:pt>
                <c:pt idx="5773">
                  <c:v>Fri Nov 19 10:46:08.578</c:v>
                </c:pt>
                <c:pt idx="5774">
                  <c:v>Fri Nov 19 10:46:38.583</c:v>
                </c:pt>
                <c:pt idx="5775">
                  <c:v>Fri Nov 19 10:47:08.589</c:v>
                </c:pt>
                <c:pt idx="5776">
                  <c:v>Fri Nov 19 10:47:38.595</c:v>
                </c:pt>
                <c:pt idx="5777">
                  <c:v>Fri Nov 19 10:48:08.602</c:v>
                </c:pt>
                <c:pt idx="5778">
                  <c:v>Fri Nov 19 10:48:38.606</c:v>
                </c:pt>
                <c:pt idx="5779">
                  <c:v>Fri Nov 19 10:49:08.612</c:v>
                </c:pt>
                <c:pt idx="5780">
                  <c:v>Fri Nov 19 10:49:38.618</c:v>
                </c:pt>
                <c:pt idx="5781">
                  <c:v>Fri Nov 19 10:50:08.624</c:v>
                </c:pt>
                <c:pt idx="5782">
                  <c:v>Fri Nov 19 10:50:38.630</c:v>
                </c:pt>
                <c:pt idx="5783">
                  <c:v>Fri Nov 19 10:51:08.635</c:v>
                </c:pt>
                <c:pt idx="5784">
                  <c:v>Fri Nov 19 10:51:38.640</c:v>
                </c:pt>
                <c:pt idx="5785">
                  <c:v>Fri Nov 19 10:52:08.646</c:v>
                </c:pt>
                <c:pt idx="5786">
                  <c:v>Fri Nov 19 10:52:38.652</c:v>
                </c:pt>
                <c:pt idx="5787">
                  <c:v>Fri Nov 19 10:53:08.659</c:v>
                </c:pt>
                <c:pt idx="5788">
                  <c:v>Fri Nov 19 10:53:38.665</c:v>
                </c:pt>
                <c:pt idx="5789">
                  <c:v>Fri Nov 19 10:54:08.670</c:v>
                </c:pt>
                <c:pt idx="5790">
                  <c:v>Fri Nov 19 10:54:38.676</c:v>
                </c:pt>
                <c:pt idx="5791">
                  <c:v>Fri Nov 19 10:55:08.681</c:v>
                </c:pt>
                <c:pt idx="5792">
                  <c:v>Fri Nov 19 10:55:38.687</c:v>
                </c:pt>
                <c:pt idx="5793">
                  <c:v>Fri Nov 19 10:56:08.693</c:v>
                </c:pt>
                <c:pt idx="5794">
                  <c:v>Fri Nov 19 10:56:38.699</c:v>
                </c:pt>
                <c:pt idx="5795">
                  <c:v>Fri Nov 19 10:57:08.704</c:v>
                </c:pt>
                <c:pt idx="5796">
                  <c:v>Fri Nov 19 10:57:38.710</c:v>
                </c:pt>
                <c:pt idx="5797">
                  <c:v>Fri Nov 19 10:58:08.716</c:v>
                </c:pt>
                <c:pt idx="5798">
                  <c:v>Fri Nov 19 10:58:38.722</c:v>
                </c:pt>
                <c:pt idx="5799">
                  <c:v>Fri Nov 19 10:59:08.729</c:v>
                </c:pt>
                <c:pt idx="5800">
                  <c:v>Fri Nov 19 10:59:38.735</c:v>
                </c:pt>
                <c:pt idx="5801">
                  <c:v>Fri Nov 19 11:00:08.742</c:v>
                </c:pt>
                <c:pt idx="5802">
                  <c:v>Fri Nov 19 11:00:38.748</c:v>
                </c:pt>
                <c:pt idx="5803">
                  <c:v>Fri Nov 19 11:01:08.754</c:v>
                </c:pt>
                <c:pt idx="5804">
                  <c:v>Fri Nov 19 11:01:38.760</c:v>
                </c:pt>
                <c:pt idx="5805">
                  <c:v>Fri Nov 19 11:02:08.766</c:v>
                </c:pt>
                <c:pt idx="5806">
                  <c:v>Fri Nov 19 11:02:38.770</c:v>
                </c:pt>
                <c:pt idx="5807">
                  <c:v>Fri Nov 19 11:03:08.776</c:v>
                </c:pt>
                <c:pt idx="5808">
                  <c:v>Fri Nov 19 11:03:38.782</c:v>
                </c:pt>
                <c:pt idx="5809">
                  <c:v>Fri Nov 19 11:04:08.788</c:v>
                </c:pt>
                <c:pt idx="5810">
                  <c:v>Fri Nov 19 11:04:38.794</c:v>
                </c:pt>
                <c:pt idx="5811">
                  <c:v>Fri Nov 19 11:05:08.800</c:v>
                </c:pt>
                <c:pt idx="5812">
                  <c:v>Fri Nov 19 11:05:38.806</c:v>
                </c:pt>
                <c:pt idx="5813">
                  <c:v>Fri Nov 19 11:06:08.812</c:v>
                </c:pt>
                <c:pt idx="5814">
                  <c:v>Fri Nov 19 11:06:38.817</c:v>
                </c:pt>
                <c:pt idx="5815">
                  <c:v>Fri Nov 19 11:07:08.823</c:v>
                </c:pt>
                <c:pt idx="5816">
                  <c:v>Fri Nov 19 11:07:38.829</c:v>
                </c:pt>
                <c:pt idx="5817">
                  <c:v>Fri Nov 19 11:08:08.834</c:v>
                </c:pt>
                <c:pt idx="5818">
                  <c:v>Fri Nov 19 11:08:38.840</c:v>
                </c:pt>
                <c:pt idx="5819">
                  <c:v>Fri Nov 19 11:09:08.847</c:v>
                </c:pt>
                <c:pt idx="5820">
                  <c:v>Fri Nov 19 11:09:38.853</c:v>
                </c:pt>
                <c:pt idx="5821">
                  <c:v>Fri Nov 19 11:10:08.859</c:v>
                </c:pt>
                <c:pt idx="5822">
                  <c:v>Fri Nov 19 11:10:38.866</c:v>
                </c:pt>
                <c:pt idx="5823">
                  <c:v>Fri Nov 19 11:11:08.871</c:v>
                </c:pt>
                <c:pt idx="5824">
                  <c:v>Fri Nov 19 11:11:38.876</c:v>
                </c:pt>
                <c:pt idx="5825">
                  <c:v>Fri Nov 19 11:12:08.882</c:v>
                </c:pt>
                <c:pt idx="5826">
                  <c:v>Fri Nov 19 11:12:38.887</c:v>
                </c:pt>
                <c:pt idx="5827">
                  <c:v>Fri Nov 19 11:13:08.893</c:v>
                </c:pt>
                <c:pt idx="5828">
                  <c:v>Fri Nov 19 11:13:38.900</c:v>
                </c:pt>
                <c:pt idx="5829">
                  <c:v>Fri Nov 19 11:14:08.906</c:v>
                </c:pt>
                <c:pt idx="5830">
                  <c:v>Fri Nov 19 11:14:38.912</c:v>
                </c:pt>
                <c:pt idx="5831">
                  <c:v>Fri Nov 19 11:15:08.919</c:v>
                </c:pt>
                <c:pt idx="5832">
                  <c:v>Fri Nov 19 11:15:38.926</c:v>
                </c:pt>
                <c:pt idx="5833">
                  <c:v>Fri Nov 19 11:16:08.933</c:v>
                </c:pt>
                <c:pt idx="5834">
                  <c:v>Fri Nov 19 11:16:38.938</c:v>
                </c:pt>
                <c:pt idx="5835">
                  <c:v>Fri Nov 19 11:17:08.944</c:v>
                </c:pt>
                <c:pt idx="5836">
                  <c:v>Fri Nov 19 11:17:38.949</c:v>
                </c:pt>
                <c:pt idx="5837">
                  <c:v>Fri Nov 19 11:18:08.955</c:v>
                </c:pt>
                <c:pt idx="5838">
                  <c:v>Fri Nov 19 11:18:38.961</c:v>
                </c:pt>
                <c:pt idx="5839">
                  <c:v>Fri Nov 19 11:19:08.968</c:v>
                </c:pt>
                <c:pt idx="5840">
                  <c:v>Fri Nov 19 11:19:38.974</c:v>
                </c:pt>
                <c:pt idx="5841">
                  <c:v>Fri Nov 19 11:20:08.979</c:v>
                </c:pt>
                <c:pt idx="5842">
                  <c:v>Fri Nov 19 11:20:38.985</c:v>
                </c:pt>
                <c:pt idx="5843">
                  <c:v>Fri Nov 19 11:21:08.992</c:v>
                </c:pt>
                <c:pt idx="5844">
                  <c:v>Fri Nov 19 11:21:38.999</c:v>
                </c:pt>
                <c:pt idx="5845">
                  <c:v>Fri Nov 19 11:22:09.005</c:v>
                </c:pt>
                <c:pt idx="5846">
                  <c:v>Fri Nov 19 11:22:39.011</c:v>
                </c:pt>
                <c:pt idx="5847">
                  <c:v>Fri Nov 19 11:23:09.017</c:v>
                </c:pt>
                <c:pt idx="5848">
                  <c:v>Fri Nov 19 11:23:39.023</c:v>
                </c:pt>
                <c:pt idx="5849">
                  <c:v>Fri Nov 19 11:24:09.029</c:v>
                </c:pt>
                <c:pt idx="5850">
                  <c:v>Fri Nov 19 11:24:39.036</c:v>
                </c:pt>
                <c:pt idx="5851">
                  <c:v>Fri Nov 19 11:25:09.041</c:v>
                </c:pt>
                <c:pt idx="5852">
                  <c:v>Fri Nov 19 11:25:39.047</c:v>
                </c:pt>
                <c:pt idx="5853">
                  <c:v>Fri Nov 19 11:26:09.053</c:v>
                </c:pt>
                <c:pt idx="5854">
                  <c:v>Fri Nov 19 11:26:39.059</c:v>
                </c:pt>
                <c:pt idx="5855">
                  <c:v>Fri Nov 19 11:27:09.065</c:v>
                </c:pt>
                <c:pt idx="5856">
                  <c:v>Fri Nov 19 11:27:39.071</c:v>
                </c:pt>
                <c:pt idx="5857">
                  <c:v>Fri Nov 19 11:28:09.077</c:v>
                </c:pt>
                <c:pt idx="5858">
                  <c:v>Fri Nov 19 11:28:39.082</c:v>
                </c:pt>
                <c:pt idx="5859">
                  <c:v>Fri Nov 19 11:29:09.087</c:v>
                </c:pt>
                <c:pt idx="5860">
                  <c:v>Fri Nov 19 11:29:39.092</c:v>
                </c:pt>
                <c:pt idx="5861">
                  <c:v>Fri Nov 19 11:30:09.099</c:v>
                </c:pt>
                <c:pt idx="5862">
                  <c:v>Fri Nov 19 11:30:39.105</c:v>
                </c:pt>
                <c:pt idx="5863">
                  <c:v>Fri Nov 19 11:31:09.111</c:v>
                </c:pt>
                <c:pt idx="5864">
                  <c:v>Fri Nov 19 11:31:39.117</c:v>
                </c:pt>
                <c:pt idx="5865">
                  <c:v>Fri Nov 19 11:32:09.124</c:v>
                </c:pt>
                <c:pt idx="5866">
                  <c:v>Fri Nov 19 11:32:39.130</c:v>
                </c:pt>
                <c:pt idx="5867">
                  <c:v>Fri Nov 19 11:33:09.137</c:v>
                </c:pt>
                <c:pt idx="5868">
                  <c:v>Fri Nov 19 11:33:39.142</c:v>
                </c:pt>
                <c:pt idx="5869">
                  <c:v>Fri Nov 19 11:34:09.147</c:v>
                </c:pt>
                <c:pt idx="5870">
                  <c:v>Fri Nov 19 11:34:39.153</c:v>
                </c:pt>
                <c:pt idx="5871">
                  <c:v>Fri Nov 19 11:35:09.160</c:v>
                </c:pt>
                <c:pt idx="5872">
                  <c:v>Fri Nov 19 11:35:39.167</c:v>
                </c:pt>
                <c:pt idx="5873">
                  <c:v>Fri Nov 19 11:36:09.173</c:v>
                </c:pt>
                <c:pt idx="5874">
                  <c:v>Fri Nov 19 11:36:39.179</c:v>
                </c:pt>
                <c:pt idx="5875">
                  <c:v>Fri Nov 19 11:37:09.185</c:v>
                </c:pt>
                <c:pt idx="5876">
                  <c:v>Fri Nov 19 11:37:39.191</c:v>
                </c:pt>
                <c:pt idx="5877">
                  <c:v>Fri Nov 19 11:38:09.198</c:v>
                </c:pt>
                <c:pt idx="5878">
                  <c:v>Fri Nov 19 11:38:39.204</c:v>
                </c:pt>
                <c:pt idx="5879">
                  <c:v>Fri Nov 19 11:39:09.209</c:v>
                </c:pt>
                <c:pt idx="5880">
                  <c:v>Fri Nov 19 11:39:39.214</c:v>
                </c:pt>
                <c:pt idx="5881">
                  <c:v>Fri Nov 19 11:40:09.219</c:v>
                </c:pt>
                <c:pt idx="5882">
                  <c:v>Fri Nov 19 11:40:39.225</c:v>
                </c:pt>
                <c:pt idx="5883">
                  <c:v>Fri Nov 19 11:41:09.232</c:v>
                </c:pt>
                <c:pt idx="5884">
                  <c:v>Fri Nov 19 11:41:39.238</c:v>
                </c:pt>
                <c:pt idx="5885">
                  <c:v>Fri Nov 19 11:42:09.244</c:v>
                </c:pt>
                <c:pt idx="5886">
                  <c:v>Fri Nov 19 11:42:39.250</c:v>
                </c:pt>
                <c:pt idx="5887">
                  <c:v>Fri Nov 19 11:43:09.256</c:v>
                </c:pt>
                <c:pt idx="5888">
                  <c:v>Fri Nov 19 11:43:39.262</c:v>
                </c:pt>
                <c:pt idx="5889">
                  <c:v>Fri Nov 19 11:44:09.269</c:v>
                </c:pt>
                <c:pt idx="5890">
                  <c:v>Fri Nov 19 11:44:39.275</c:v>
                </c:pt>
                <c:pt idx="5891">
                  <c:v>Fri Nov 19 11:45:09.281</c:v>
                </c:pt>
                <c:pt idx="5892">
                  <c:v>Fri Nov 19 11:45:39.287</c:v>
                </c:pt>
                <c:pt idx="5893">
                  <c:v>Fri Nov 19 11:46:09.293</c:v>
                </c:pt>
                <c:pt idx="5894">
                  <c:v>Fri Nov 19 11:46:39.300</c:v>
                </c:pt>
                <c:pt idx="5895">
                  <c:v>Fri Nov 19 11:47:09.307</c:v>
                </c:pt>
                <c:pt idx="5896">
                  <c:v>Fri Nov 19 11:47:39.312</c:v>
                </c:pt>
                <c:pt idx="5897">
                  <c:v>Fri Nov 19 11:48:09.318</c:v>
                </c:pt>
                <c:pt idx="5898">
                  <c:v>Fri Nov 19 11:48:39.324</c:v>
                </c:pt>
                <c:pt idx="5899">
                  <c:v>Fri Nov 19 11:49:09.330</c:v>
                </c:pt>
                <c:pt idx="5900">
                  <c:v>Fri Nov 19 11:49:39.336</c:v>
                </c:pt>
                <c:pt idx="5901">
                  <c:v>Fri Nov 19 11:50:09.341</c:v>
                </c:pt>
                <c:pt idx="5902">
                  <c:v>Fri Nov 19 11:50:39.346</c:v>
                </c:pt>
                <c:pt idx="5903">
                  <c:v>Fri Nov 19 11:51:09.353</c:v>
                </c:pt>
                <c:pt idx="5904">
                  <c:v>Fri Nov 19 11:51:39.359</c:v>
                </c:pt>
                <c:pt idx="5905">
                  <c:v>Fri Nov 19 11:52:09.365</c:v>
                </c:pt>
                <c:pt idx="5906">
                  <c:v>Fri Nov 19 11:52:39.371</c:v>
                </c:pt>
                <c:pt idx="5907">
                  <c:v>Fri Nov 19 11:53:09.377</c:v>
                </c:pt>
                <c:pt idx="5908">
                  <c:v>Fri Nov 19 11:53:39.383</c:v>
                </c:pt>
                <c:pt idx="5909">
                  <c:v>Fri Nov 19 11:54:09.389</c:v>
                </c:pt>
                <c:pt idx="5910">
                  <c:v>Fri Nov 19 11:54:39.395</c:v>
                </c:pt>
                <c:pt idx="5911">
                  <c:v>Fri Nov 19 11:55:09.401</c:v>
                </c:pt>
                <c:pt idx="5912">
                  <c:v>Fri Nov 19 11:55:39.407</c:v>
                </c:pt>
                <c:pt idx="5913">
                  <c:v>Fri Nov 19 11:56:09.411</c:v>
                </c:pt>
                <c:pt idx="5914">
                  <c:v>Fri Nov 19 11:56:39.417</c:v>
                </c:pt>
                <c:pt idx="5915">
                  <c:v>Fri Nov 19 11:57:09.423</c:v>
                </c:pt>
                <c:pt idx="5916">
                  <c:v>Fri Nov 19 11:57:39.429</c:v>
                </c:pt>
                <c:pt idx="5917">
                  <c:v>Fri Nov 19 11:58:09.436</c:v>
                </c:pt>
                <c:pt idx="5918">
                  <c:v>Fri Nov 19 11:58:39.442</c:v>
                </c:pt>
                <c:pt idx="5919">
                  <c:v>Fri Nov 19 11:59:09.448</c:v>
                </c:pt>
                <c:pt idx="5920">
                  <c:v>Fri Nov 19 11:59:39.454</c:v>
                </c:pt>
                <c:pt idx="5921">
                  <c:v>Fri Nov 19 12:00:09.460</c:v>
                </c:pt>
                <c:pt idx="5922">
                  <c:v>Fri Nov 19 12:00:39.466</c:v>
                </c:pt>
              </c:strCache>
            </c:strRef>
          </c:cat>
          <c:val>
            <c:numRef>
              <c:f>NML_temp_2_cooldown!$D$6:$D$5928</c:f>
              <c:numCache>
                <c:formatCode>General</c:formatCode>
                <c:ptCount val="5923"/>
                <c:pt idx="0">
                  <c:v>295.84106445313</c:v>
                </c:pt>
                <c:pt idx="1">
                  <c:v>296.7980041503889</c:v>
                </c:pt>
                <c:pt idx="2">
                  <c:v>295.84106445313</c:v>
                </c:pt>
                <c:pt idx="3">
                  <c:v>295.84106445313</c:v>
                </c:pt>
                <c:pt idx="4">
                  <c:v>296.7980041503889</c:v>
                </c:pt>
                <c:pt idx="5">
                  <c:v>295.84106445313</c:v>
                </c:pt>
                <c:pt idx="6">
                  <c:v>296.7980041503889</c:v>
                </c:pt>
                <c:pt idx="7">
                  <c:v>296.7980041503889</c:v>
                </c:pt>
                <c:pt idx="8">
                  <c:v>295.84106445313</c:v>
                </c:pt>
                <c:pt idx="9">
                  <c:v>295.84106445313</c:v>
                </c:pt>
                <c:pt idx="10">
                  <c:v>295.84106445313</c:v>
                </c:pt>
                <c:pt idx="11">
                  <c:v>295.84106445313</c:v>
                </c:pt>
                <c:pt idx="12">
                  <c:v>295.84106445313</c:v>
                </c:pt>
                <c:pt idx="13">
                  <c:v>295.84106445313</c:v>
                </c:pt>
                <c:pt idx="14">
                  <c:v>296.7980041503889</c:v>
                </c:pt>
                <c:pt idx="15">
                  <c:v>295.84106445313</c:v>
                </c:pt>
                <c:pt idx="16">
                  <c:v>295.84106445313</c:v>
                </c:pt>
                <c:pt idx="17">
                  <c:v>295.84106445313</c:v>
                </c:pt>
                <c:pt idx="18">
                  <c:v>295.84106445313</c:v>
                </c:pt>
                <c:pt idx="19">
                  <c:v>295.84106445313</c:v>
                </c:pt>
                <c:pt idx="20">
                  <c:v>295.84106445313</c:v>
                </c:pt>
                <c:pt idx="21">
                  <c:v>295.84106445313</c:v>
                </c:pt>
                <c:pt idx="22">
                  <c:v>295.84106445313</c:v>
                </c:pt>
                <c:pt idx="23">
                  <c:v>296.7980041503889</c:v>
                </c:pt>
                <c:pt idx="24">
                  <c:v>296.7980041503889</c:v>
                </c:pt>
                <c:pt idx="25">
                  <c:v>296.7980041503889</c:v>
                </c:pt>
                <c:pt idx="26">
                  <c:v>295.84106445313</c:v>
                </c:pt>
                <c:pt idx="27">
                  <c:v>295.84106445313</c:v>
                </c:pt>
                <c:pt idx="28">
                  <c:v>295.84106445313</c:v>
                </c:pt>
                <c:pt idx="29">
                  <c:v>296.7980041503889</c:v>
                </c:pt>
                <c:pt idx="30">
                  <c:v>295.84106445313</c:v>
                </c:pt>
                <c:pt idx="31">
                  <c:v>295.84106445313</c:v>
                </c:pt>
                <c:pt idx="32">
                  <c:v>295.84106445313</c:v>
                </c:pt>
                <c:pt idx="33">
                  <c:v>295.84106445313</c:v>
                </c:pt>
                <c:pt idx="34">
                  <c:v>295.84106445313</c:v>
                </c:pt>
                <c:pt idx="35">
                  <c:v>295.84106445313</c:v>
                </c:pt>
                <c:pt idx="36">
                  <c:v>295.84106445313</c:v>
                </c:pt>
                <c:pt idx="37">
                  <c:v>295.84106445313</c:v>
                </c:pt>
                <c:pt idx="38">
                  <c:v>295.84106445313</c:v>
                </c:pt>
                <c:pt idx="39">
                  <c:v>295.84106445313</c:v>
                </c:pt>
                <c:pt idx="40">
                  <c:v>295.84106445313</c:v>
                </c:pt>
                <c:pt idx="41">
                  <c:v>295.84106445313</c:v>
                </c:pt>
                <c:pt idx="42">
                  <c:v>295.84106445313</c:v>
                </c:pt>
                <c:pt idx="43">
                  <c:v>294.937103271478</c:v>
                </c:pt>
                <c:pt idx="44">
                  <c:v>294.0302734374989</c:v>
                </c:pt>
                <c:pt idx="45">
                  <c:v>294.0302734374989</c:v>
                </c:pt>
                <c:pt idx="46">
                  <c:v>293.120666503911</c:v>
                </c:pt>
                <c:pt idx="47">
                  <c:v>292.208435058588</c:v>
                </c:pt>
                <c:pt idx="48">
                  <c:v>290.37744140625</c:v>
                </c:pt>
                <c:pt idx="49">
                  <c:v>289.458984375</c:v>
                </c:pt>
                <c:pt idx="50">
                  <c:v>288.5387573242189</c:v>
                </c:pt>
                <c:pt idx="51">
                  <c:v>286.69403076172</c:v>
                </c:pt>
                <c:pt idx="52">
                  <c:v>285.76977539062</c:v>
                </c:pt>
                <c:pt idx="53">
                  <c:v>284.84460449219</c:v>
                </c:pt>
                <c:pt idx="54">
                  <c:v>283.91860961914</c:v>
                </c:pt>
                <c:pt idx="55">
                  <c:v>282.9920654296889</c:v>
                </c:pt>
                <c:pt idx="56">
                  <c:v>282.9920654296889</c:v>
                </c:pt>
                <c:pt idx="57">
                  <c:v>282.9920654296889</c:v>
                </c:pt>
                <c:pt idx="58">
                  <c:v>282.064971923831</c:v>
                </c:pt>
                <c:pt idx="59">
                  <c:v>282.064971923831</c:v>
                </c:pt>
                <c:pt idx="60">
                  <c:v>281.137573242188</c:v>
                </c:pt>
                <c:pt idx="61">
                  <c:v>282.064971923831</c:v>
                </c:pt>
                <c:pt idx="62">
                  <c:v>282.064971923831</c:v>
                </c:pt>
                <c:pt idx="63">
                  <c:v>282.064971923831</c:v>
                </c:pt>
                <c:pt idx="64">
                  <c:v>282.064971923831</c:v>
                </c:pt>
                <c:pt idx="65">
                  <c:v>282.9920654296889</c:v>
                </c:pt>
                <c:pt idx="66">
                  <c:v>282.9920654296889</c:v>
                </c:pt>
                <c:pt idx="67">
                  <c:v>282.9920654296889</c:v>
                </c:pt>
                <c:pt idx="68">
                  <c:v>283.91860961914</c:v>
                </c:pt>
                <c:pt idx="69">
                  <c:v>284.84460449219</c:v>
                </c:pt>
                <c:pt idx="70">
                  <c:v>284.84460449219</c:v>
                </c:pt>
                <c:pt idx="71">
                  <c:v>285.76977539062</c:v>
                </c:pt>
                <c:pt idx="72">
                  <c:v>286.69403076172</c:v>
                </c:pt>
                <c:pt idx="73">
                  <c:v>286.69403076172</c:v>
                </c:pt>
                <c:pt idx="74">
                  <c:v>286.69403076172</c:v>
                </c:pt>
                <c:pt idx="75">
                  <c:v>287.617004394531</c:v>
                </c:pt>
                <c:pt idx="76">
                  <c:v>287.617004394531</c:v>
                </c:pt>
                <c:pt idx="77">
                  <c:v>288.5387573242189</c:v>
                </c:pt>
                <c:pt idx="78">
                  <c:v>288.5387573242189</c:v>
                </c:pt>
                <c:pt idx="79">
                  <c:v>289.458984375</c:v>
                </c:pt>
                <c:pt idx="80">
                  <c:v>289.458984375</c:v>
                </c:pt>
                <c:pt idx="81">
                  <c:v>289.458984375</c:v>
                </c:pt>
                <c:pt idx="82">
                  <c:v>289.458984375</c:v>
                </c:pt>
                <c:pt idx="83">
                  <c:v>289.458984375</c:v>
                </c:pt>
                <c:pt idx="84">
                  <c:v>290.37744140625</c:v>
                </c:pt>
                <c:pt idx="85">
                  <c:v>290.37744140625</c:v>
                </c:pt>
                <c:pt idx="86">
                  <c:v>290.37744140625</c:v>
                </c:pt>
                <c:pt idx="87">
                  <c:v>290.37744140625</c:v>
                </c:pt>
                <c:pt idx="88">
                  <c:v>290.37744140625</c:v>
                </c:pt>
                <c:pt idx="89">
                  <c:v>290.37744140625</c:v>
                </c:pt>
                <c:pt idx="90">
                  <c:v>291.2939758300789</c:v>
                </c:pt>
                <c:pt idx="91">
                  <c:v>290.37744140625</c:v>
                </c:pt>
                <c:pt idx="92">
                  <c:v>290.37744140625</c:v>
                </c:pt>
                <c:pt idx="93">
                  <c:v>290.37744140625</c:v>
                </c:pt>
                <c:pt idx="94">
                  <c:v>290.37744140625</c:v>
                </c:pt>
                <c:pt idx="95">
                  <c:v>290.37744140625</c:v>
                </c:pt>
                <c:pt idx="96">
                  <c:v>289.458984375</c:v>
                </c:pt>
                <c:pt idx="97">
                  <c:v>289.458984375</c:v>
                </c:pt>
                <c:pt idx="98">
                  <c:v>288.5387573242189</c:v>
                </c:pt>
                <c:pt idx="99">
                  <c:v>287.617004394531</c:v>
                </c:pt>
                <c:pt idx="100">
                  <c:v>286.69403076172</c:v>
                </c:pt>
                <c:pt idx="101">
                  <c:v>284.84460449219</c:v>
                </c:pt>
                <c:pt idx="102">
                  <c:v>283.91860961914</c:v>
                </c:pt>
                <c:pt idx="103">
                  <c:v>282.9920654296889</c:v>
                </c:pt>
                <c:pt idx="104">
                  <c:v>281.137573242188</c:v>
                </c:pt>
                <c:pt idx="105">
                  <c:v>279.28247070313</c:v>
                </c:pt>
                <c:pt idx="106">
                  <c:v>277.4279479980489</c:v>
                </c:pt>
                <c:pt idx="107">
                  <c:v>276.50122070313</c:v>
                </c:pt>
                <c:pt idx="108">
                  <c:v>274.649475097661</c:v>
                </c:pt>
                <c:pt idx="109">
                  <c:v>273.7247619628889</c:v>
                </c:pt>
                <c:pt idx="110">
                  <c:v>272.800903320311</c:v>
                </c:pt>
                <c:pt idx="111">
                  <c:v>272.800903320311</c:v>
                </c:pt>
                <c:pt idx="112">
                  <c:v>271.87814331055</c:v>
                </c:pt>
                <c:pt idx="113">
                  <c:v>271.87814331055</c:v>
                </c:pt>
                <c:pt idx="114">
                  <c:v>271.87814331055</c:v>
                </c:pt>
                <c:pt idx="115">
                  <c:v>270.95642089844</c:v>
                </c:pt>
                <c:pt idx="116">
                  <c:v>270.95642089844</c:v>
                </c:pt>
                <c:pt idx="117">
                  <c:v>270.95642089844</c:v>
                </c:pt>
                <c:pt idx="118">
                  <c:v>270.95642089844</c:v>
                </c:pt>
                <c:pt idx="119">
                  <c:v>269.97863769531</c:v>
                </c:pt>
                <c:pt idx="120">
                  <c:v>270.95642089844</c:v>
                </c:pt>
                <c:pt idx="121">
                  <c:v>270.95642089844</c:v>
                </c:pt>
                <c:pt idx="122">
                  <c:v>270.95642089844</c:v>
                </c:pt>
                <c:pt idx="123">
                  <c:v>269.97863769531</c:v>
                </c:pt>
                <c:pt idx="124">
                  <c:v>270.95642089844</c:v>
                </c:pt>
                <c:pt idx="125">
                  <c:v>270.95642089844</c:v>
                </c:pt>
                <c:pt idx="126">
                  <c:v>270.95642089844</c:v>
                </c:pt>
                <c:pt idx="127">
                  <c:v>270.95642089844</c:v>
                </c:pt>
                <c:pt idx="128">
                  <c:v>270.95642089844</c:v>
                </c:pt>
                <c:pt idx="129">
                  <c:v>270.95642089844</c:v>
                </c:pt>
                <c:pt idx="130">
                  <c:v>270.95642089844</c:v>
                </c:pt>
                <c:pt idx="131">
                  <c:v>270.95642089844</c:v>
                </c:pt>
                <c:pt idx="132">
                  <c:v>270.95642089844</c:v>
                </c:pt>
                <c:pt idx="133">
                  <c:v>270.95642089844</c:v>
                </c:pt>
                <c:pt idx="134">
                  <c:v>270.95642089844</c:v>
                </c:pt>
                <c:pt idx="135">
                  <c:v>270.95642089844</c:v>
                </c:pt>
                <c:pt idx="136">
                  <c:v>270.95642089844</c:v>
                </c:pt>
                <c:pt idx="137">
                  <c:v>269.97863769531</c:v>
                </c:pt>
                <c:pt idx="138">
                  <c:v>269.97863769531</c:v>
                </c:pt>
                <c:pt idx="139">
                  <c:v>269.97863769531</c:v>
                </c:pt>
                <c:pt idx="140">
                  <c:v>269.97863769531</c:v>
                </c:pt>
                <c:pt idx="141">
                  <c:v>269.97863769531</c:v>
                </c:pt>
                <c:pt idx="142">
                  <c:v>269.97863769531</c:v>
                </c:pt>
                <c:pt idx="143">
                  <c:v>269.0597534179699</c:v>
                </c:pt>
                <c:pt idx="144">
                  <c:v>269.0597534179699</c:v>
                </c:pt>
                <c:pt idx="145">
                  <c:v>268.14227294922</c:v>
                </c:pt>
                <c:pt idx="146">
                  <c:v>269.0597534179699</c:v>
                </c:pt>
                <c:pt idx="147">
                  <c:v>268.14227294922</c:v>
                </c:pt>
                <c:pt idx="148">
                  <c:v>268.14227294922</c:v>
                </c:pt>
                <c:pt idx="149">
                  <c:v>268.14227294922</c:v>
                </c:pt>
                <c:pt idx="150">
                  <c:v>268.14227294922</c:v>
                </c:pt>
                <c:pt idx="151">
                  <c:v>268.14227294922</c:v>
                </c:pt>
                <c:pt idx="152">
                  <c:v>267.226409912108</c:v>
                </c:pt>
                <c:pt idx="153">
                  <c:v>267.226409912108</c:v>
                </c:pt>
                <c:pt idx="154">
                  <c:v>267.226409912108</c:v>
                </c:pt>
                <c:pt idx="155">
                  <c:v>267.226409912108</c:v>
                </c:pt>
                <c:pt idx="156">
                  <c:v>267.226409912108</c:v>
                </c:pt>
                <c:pt idx="157">
                  <c:v>267.226409912108</c:v>
                </c:pt>
                <c:pt idx="158">
                  <c:v>266.31216430664</c:v>
                </c:pt>
                <c:pt idx="159">
                  <c:v>266.31216430664</c:v>
                </c:pt>
                <c:pt idx="160">
                  <c:v>267.226409912108</c:v>
                </c:pt>
                <c:pt idx="161">
                  <c:v>267.226409912108</c:v>
                </c:pt>
                <c:pt idx="162">
                  <c:v>266.31216430664</c:v>
                </c:pt>
                <c:pt idx="163">
                  <c:v>266.31216430664</c:v>
                </c:pt>
                <c:pt idx="164">
                  <c:v>266.31216430664</c:v>
                </c:pt>
                <c:pt idx="165">
                  <c:v>266.31216430664</c:v>
                </c:pt>
                <c:pt idx="166">
                  <c:v>266.31216430664</c:v>
                </c:pt>
                <c:pt idx="167">
                  <c:v>266.31216430664</c:v>
                </c:pt>
                <c:pt idx="168">
                  <c:v>266.31216430664</c:v>
                </c:pt>
                <c:pt idx="169">
                  <c:v>266.31216430664</c:v>
                </c:pt>
                <c:pt idx="170">
                  <c:v>266.31216430664</c:v>
                </c:pt>
                <c:pt idx="171">
                  <c:v>266.31216430664</c:v>
                </c:pt>
                <c:pt idx="172">
                  <c:v>266.31216430664</c:v>
                </c:pt>
                <c:pt idx="173">
                  <c:v>265.39965820312</c:v>
                </c:pt>
                <c:pt idx="174">
                  <c:v>266.31216430664</c:v>
                </c:pt>
                <c:pt idx="175">
                  <c:v>266.31216430664</c:v>
                </c:pt>
                <c:pt idx="176">
                  <c:v>266.31216430664</c:v>
                </c:pt>
                <c:pt idx="177">
                  <c:v>265.39965820312</c:v>
                </c:pt>
                <c:pt idx="178">
                  <c:v>265.39965820312</c:v>
                </c:pt>
                <c:pt idx="179">
                  <c:v>265.39965820312</c:v>
                </c:pt>
                <c:pt idx="180">
                  <c:v>265.39965820312</c:v>
                </c:pt>
                <c:pt idx="181">
                  <c:v>265.39965820312</c:v>
                </c:pt>
                <c:pt idx="182">
                  <c:v>265.39965820312</c:v>
                </c:pt>
                <c:pt idx="183">
                  <c:v>265.39965820312</c:v>
                </c:pt>
                <c:pt idx="184">
                  <c:v>265.39965820312</c:v>
                </c:pt>
                <c:pt idx="185">
                  <c:v>265.39965820312</c:v>
                </c:pt>
                <c:pt idx="186">
                  <c:v>265.39965820312</c:v>
                </c:pt>
                <c:pt idx="187">
                  <c:v>265.39965820312</c:v>
                </c:pt>
                <c:pt idx="188">
                  <c:v>265.39965820312</c:v>
                </c:pt>
                <c:pt idx="189">
                  <c:v>265.39965820312</c:v>
                </c:pt>
                <c:pt idx="190">
                  <c:v>265.39965820312</c:v>
                </c:pt>
                <c:pt idx="191">
                  <c:v>265.39965820312</c:v>
                </c:pt>
                <c:pt idx="192">
                  <c:v>265.39965820312</c:v>
                </c:pt>
                <c:pt idx="193">
                  <c:v>265.39965820312</c:v>
                </c:pt>
                <c:pt idx="194">
                  <c:v>265.39965820312</c:v>
                </c:pt>
                <c:pt idx="195">
                  <c:v>265.39965820312</c:v>
                </c:pt>
                <c:pt idx="196">
                  <c:v>265.39965820312</c:v>
                </c:pt>
                <c:pt idx="197">
                  <c:v>265.39965820312</c:v>
                </c:pt>
                <c:pt idx="198">
                  <c:v>265.39965820312</c:v>
                </c:pt>
                <c:pt idx="199">
                  <c:v>265.39965820312</c:v>
                </c:pt>
                <c:pt idx="200">
                  <c:v>264.489044189451</c:v>
                </c:pt>
                <c:pt idx="201">
                  <c:v>264.489044189451</c:v>
                </c:pt>
                <c:pt idx="202">
                  <c:v>265.39965820312</c:v>
                </c:pt>
                <c:pt idx="203">
                  <c:v>264.489044189451</c:v>
                </c:pt>
                <c:pt idx="204">
                  <c:v>264.489044189451</c:v>
                </c:pt>
                <c:pt idx="205">
                  <c:v>264.489044189451</c:v>
                </c:pt>
                <c:pt idx="206">
                  <c:v>264.489044189451</c:v>
                </c:pt>
                <c:pt idx="207">
                  <c:v>264.489044189451</c:v>
                </c:pt>
                <c:pt idx="208">
                  <c:v>264.489044189451</c:v>
                </c:pt>
                <c:pt idx="209">
                  <c:v>264.489044189451</c:v>
                </c:pt>
                <c:pt idx="210">
                  <c:v>264.489044189451</c:v>
                </c:pt>
                <c:pt idx="211">
                  <c:v>264.489044189451</c:v>
                </c:pt>
                <c:pt idx="212">
                  <c:v>264.489044189451</c:v>
                </c:pt>
                <c:pt idx="213">
                  <c:v>264.489044189451</c:v>
                </c:pt>
                <c:pt idx="214">
                  <c:v>264.489044189451</c:v>
                </c:pt>
                <c:pt idx="215">
                  <c:v>264.489044189451</c:v>
                </c:pt>
                <c:pt idx="216">
                  <c:v>264.489044189451</c:v>
                </c:pt>
                <c:pt idx="217">
                  <c:v>264.489044189451</c:v>
                </c:pt>
                <c:pt idx="218">
                  <c:v>264.489044189451</c:v>
                </c:pt>
                <c:pt idx="219">
                  <c:v>264.489044189451</c:v>
                </c:pt>
                <c:pt idx="220">
                  <c:v>264.489044189451</c:v>
                </c:pt>
                <c:pt idx="221">
                  <c:v>264.489044189451</c:v>
                </c:pt>
                <c:pt idx="222">
                  <c:v>264.489044189451</c:v>
                </c:pt>
                <c:pt idx="223">
                  <c:v>263.58047485352</c:v>
                </c:pt>
                <c:pt idx="224">
                  <c:v>263.58047485352</c:v>
                </c:pt>
                <c:pt idx="225">
                  <c:v>263.58047485352</c:v>
                </c:pt>
                <c:pt idx="226">
                  <c:v>264.489044189451</c:v>
                </c:pt>
                <c:pt idx="227">
                  <c:v>263.58047485352</c:v>
                </c:pt>
                <c:pt idx="228">
                  <c:v>263.58047485352</c:v>
                </c:pt>
                <c:pt idx="229">
                  <c:v>263.58047485352</c:v>
                </c:pt>
                <c:pt idx="230">
                  <c:v>263.58047485352</c:v>
                </c:pt>
                <c:pt idx="231">
                  <c:v>263.58047485352</c:v>
                </c:pt>
                <c:pt idx="232">
                  <c:v>263.58047485352</c:v>
                </c:pt>
                <c:pt idx="233">
                  <c:v>263.58047485352</c:v>
                </c:pt>
                <c:pt idx="234">
                  <c:v>263.58047485352</c:v>
                </c:pt>
                <c:pt idx="235">
                  <c:v>263.58047485352</c:v>
                </c:pt>
                <c:pt idx="236">
                  <c:v>263.58047485352</c:v>
                </c:pt>
                <c:pt idx="237">
                  <c:v>263.58047485352</c:v>
                </c:pt>
                <c:pt idx="238">
                  <c:v>263.58047485352</c:v>
                </c:pt>
                <c:pt idx="239">
                  <c:v>263.58047485352</c:v>
                </c:pt>
                <c:pt idx="240">
                  <c:v>263.58047485352</c:v>
                </c:pt>
                <c:pt idx="241">
                  <c:v>263.58047485352</c:v>
                </c:pt>
                <c:pt idx="242">
                  <c:v>263.58047485352</c:v>
                </c:pt>
                <c:pt idx="243">
                  <c:v>264.489044189451</c:v>
                </c:pt>
                <c:pt idx="244">
                  <c:v>264.489044189451</c:v>
                </c:pt>
                <c:pt idx="245">
                  <c:v>263.58047485352</c:v>
                </c:pt>
                <c:pt idx="246">
                  <c:v>263.58047485352</c:v>
                </c:pt>
                <c:pt idx="247">
                  <c:v>264.489044189451</c:v>
                </c:pt>
                <c:pt idx="248">
                  <c:v>264.489044189451</c:v>
                </c:pt>
                <c:pt idx="249">
                  <c:v>264.489044189451</c:v>
                </c:pt>
                <c:pt idx="250">
                  <c:v>264.489044189451</c:v>
                </c:pt>
                <c:pt idx="251">
                  <c:v>264.489044189451</c:v>
                </c:pt>
                <c:pt idx="252">
                  <c:v>264.489044189451</c:v>
                </c:pt>
                <c:pt idx="253">
                  <c:v>264.489044189451</c:v>
                </c:pt>
                <c:pt idx="254">
                  <c:v>264.489044189451</c:v>
                </c:pt>
                <c:pt idx="255">
                  <c:v>264.489044189451</c:v>
                </c:pt>
                <c:pt idx="256">
                  <c:v>264.489044189451</c:v>
                </c:pt>
                <c:pt idx="257">
                  <c:v>264.489044189451</c:v>
                </c:pt>
                <c:pt idx="258">
                  <c:v>264.489044189451</c:v>
                </c:pt>
                <c:pt idx="259">
                  <c:v>264.489044189451</c:v>
                </c:pt>
                <c:pt idx="260">
                  <c:v>265.39965820312</c:v>
                </c:pt>
                <c:pt idx="261">
                  <c:v>265.39965820312</c:v>
                </c:pt>
                <c:pt idx="262">
                  <c:v>264.489044189451</c:v>
                </c:pt>
                <c:pt idx="263">
                  <c:v>264.489044189451</c:v>
                </c:pt>
                <c:pt idx="264">
                  <c:v>264.489044189451</c:v>
                </c:pt>
                <c:pt idx="265">
                  <c:v>265.39965820312</c:v>
                </c:pt>
                <c:pt idx="266">
                  <c:v>265.39965820312</c:v>
                </c:pt>
                <c:pt idx="267">
                  <c:v>264.489044189451</c:v>
                </c:pt>
                <c:pt idx="268">
                  <c:v>264.489044189451</c:v>
                </c:pt>
                <c:pt idx="269">
                  <c:v>264.489044189451</c:v>
                </c:pt>
                <c:pt idx="270">
                  <c:v>264.489044189451</c:v>
                </c:pt>
                <c:pt idx="271">
                  <c:v>264.489044189451</c:v>
                </c:pt>
                <c:pt idx="272">
                  <c:v>264.489044189451</c:v>
                </c:pt>
                <c:pt idx="273">
                  <c:v>264.489044189451</c:v>
                </c:pt>
                <c:pt idx="274">
                  <c:v>264.489044189451</c:v>
                </c:pt>
                <c:pt idx="275">
                  <c:v>264.489044189451</c:v>
                </c:pt>
                <c:pt idx="276">
                  <c:v>263.58047485352</c:v>
                </c:pt>
                <c:pt idx="277">
                  <c:v>263.58047485352</c:v>
                </c:pt>
                <c:pt idx="278">
                  <c:v>263.58047485352</c:v>
                </c:pt>
                <c:pt idx="279">
                  <c:v>264.489044189451</c:v>
                </c:pt>
                <c:pt idx="280">
                  <c:v>263.58047485352</c:v>
                </c:pt>
                <c:pt idx="281">
                  <c:v>263.58047485352</c:v>
                </c:pt>
                <c:pt idx="282">
                  <c:v>263.58047485352</c:v>
                </c:pt>
                <c:pt idx="283">
                  <c:v>263.58047485352</c:v>
                </c:pt>
                <c:pt idx="284">
                  <c:v>263.58047485352</c:v>
                </c:pt>
                <c:pt idx="285">
                  <c:v>263.58047485352</c:v>
                </c:pt>
                <c:pt idx="286">
                  <c:v>263.58047485352</c:v>
                </c:pt>
                <c:pt idx="287">
                  <c:v>263.58047485352</c:v>
                </c:pt>
                <c:pt idx="288">
                  <c:v>263.58047485352</c:v>
                </c:pt>
                <c:pt idx="289">
                  <c:v>263.58047485352</c:v>
                </c:pt>
                <c:pt idx="290">
                  <c:v>263.58047485352</c:v>
                </c:pt>
                <c:pt idx="291">
                  <c:v>263.58047485352</c:v>
                </c:pt>
                <c:pt idx="292">
                  <c:v>263.58047485352</c:v>
                </c:pt>
                <c:pt idx="293">
                  <c:v>263.58047485352</c:v>
                </c:pt>
                <c:pt idx="294">
                  <c:v>263.58047485352</c:v>
                </c:pt>
                <c:pt idx="295">
                  <c:v>263.58047485352</c:v>
                </c:pt>
                <c:pt idx="296">
                  <c:v>263.58047485352</c:v>
                </c:pt>
                <c:pt idx="297">
                  <c:v>263.58047485352</c:v>
                </c:pt>
                <c:pt idx="298">
                  <c:v>263.58047485352</c:v>
                </c:pt>
                <c:pt idx="299">
                  <c:v>263.58047485352</c:v>
                </c:pt>
                <c:pt idx="300">
                  <c:v>263.58047485352</c:v>
                </c:pt>
                <c:pt idx="301">
                  <c:v>263.58047485352</c:v>
                </c:pt>
                <c:pt idx="302">
                  <c:v>263.58047485352</c:v>
                </c:pt>
                <c:pt idx="303">
                  <c:v>263.58047485352</c:v>
                </c:pt>
                <c:pt idx="304">
                  <c:v>263.58047485352</c:v>
                </c:pt>
                <c:pt idx="305">
                  <c:v>263.58047485352</c:v>
                </c:pt>
                <c:pt idx="306">
                  <c:v>263.58047485352</c:v>
                </c:pt>
                <c:pt idx="307">
                  <c:v>263.58047485352</c:v>
                </c:pt>
                <c:pt idx="308">
                  <c:v>263.58047485352</c:v>
                </c:pt>
                <c:pt idx="309">
                  <c:v>263.58047485352</c:v>
                </c:pt>
                <c:pt idx="310">
                  <c:v>263.58047485352</c:v>
                </c:pt>
                <c:pt idx="311">
                  <c:v>263.58047485352</c:v>
                </c:pt>
                <c:pt idx="312">
                  <c:v>263.58047485352</c:v>
                </c:pt>
                <c:pt idx="313">
                  <c:v>262.673828125001</c:v>
                </c:pt>
                <c:pt idx="314">
                  <c:v>263.58047485352</c:v>
                </c:pt>
                <c:pt idx="315">
                  <c:v>263.58047485352</c:v>
                </c:pt>
                <c:pt idx="316">
                  <c:v>263.58047485352</c:v>
                </c:pt>
                <c:pt idx="317">
                  <c:v>262.673828125001</c:v>
                </c:pt>
                <c:pt idx="318">
                  <c:v>263.58047485352</c:v>
                </c:pt>
                <c:pt idx="319">
                  <c:v>263.58047485352</c:v>
                </c:pt>
                <c:pt idx="320">
                  <c:v>262.673828125001</c:v>
                </c:pt>
                <c:pt idx="321">
                  <c:v>263.58047485352</c:v>
                </c:pt>
                <c:pt idx="322">
                  <c:v>263.58047485352</c:v>
                </c:pt>
                <c:pt idx="323">
                  <c:v>263.58047485352</c:v>
                </c:pt>
                <c:pt idx="324">
                  <c:v>263.58047485352</c:v>
                </c:pt>
                <c:pt idx="325">
                  <c:v>263.58047485352</c:v>
                </c:pt>
                <c:pt idx="326">
                  <c:v>262.673828125001</c:v>
                </c:pt>
                <c:pt idx="327">
                  <c:v>263.58047485352</c:v>
                </c:pt>
                <c:pt idx="328">
                  <c:v>263.58047485352</c:v>
                </c:pt>
                <c:pt idx="329">
                  <c:v>263.58047485352</c:v>
                </c:pt>
                <c:pt idx="330">
                  <c:v>262.673828125001</c:v>
                </c:pt>
                <c:pt idx="331">
                  <c:v>263.58047485352</c:v>
                </c:pt>
                <c:pt idx="332">
                  <c:v>262.673828125001</c:v>
                </c:pt>
                <c:pt idx="333">
                  <c:v>263.58047485352</c:v>
                </c:pt>
                <c:pt idx="334">
                  <c:v>263.58047485352</c:v>
                </c:pt>
                <c:pt idx="335">
                  <c:v>262.673828125001</c:v>
                </c:pt>
                <c:pt idx="336">
                  <c:v>262.673828125001</c:v>
                </c:pt>
                <c:pt idx="337">
                  <c:v>263.58047485352</c:v>
                </c:pt>
                <c:pt idx="338">
                  <c:v>263.58047485352</c:v>
                </c:pt>
                <c:pt idx="339">
                  <c:v>262.673828125001</c:v>
                </c:pt>
                <c:pt idx="340">
                  <c:v>262.673828125001</c:v>
                </c:pt>
                <c:pt idx="341">
                  <c:v>262.673828125001</c:v>
                </c:pt>
                <c:pt idx="342">
                  <c:v>262.673828125001</c:v>
                </c:pt>
                <c:pt idx="343">
                  <c:v>262.673828125001</c:v>
                </c:pt>
                <c:pt idx="344">
                  <c:v>262.673828125001</c:v>
                </c:pt>
                <c:pt idx="345">
                  <c:v>262.673828125001</c:v>
                </c:pt>
                <c:pt idx="346">
                  <c:v>261.76931762695</c:v>
                </c:pt>
                <c:pt idx="347">
                  <c:v>261.76931762695</c:v>
                </c:pt>
                <c:pt idx="348">
                  <c:v>261.76931762695</c:v>
                </c:pt>
                <c:pt idx="349">
                  <c:v>261.76931762695</c:v>
                </c:pt>
                <c:pt idx="350">
                  <c:v>261.76931762695</c:v>
                </c:pt>
                <c:pt idx="351">
                  <c:v>260.867004394531</c:v>
                </c:pt>
                <c:pt idx="352">
                  <c:v>260.867004394531</c:v>
                </c:pt>
                <c:pt idx="353">
                  <c:v>260.867004394531</c:v>
                </c:pt>
                <c:pt idx="354">
                  <c:v>260.867004394531</c:v>
                </c:pt>
                <c:pt idx="355">
                  <c:v>260.867004394531</c:v>
                </c:pt>
                <c:pt idx="356">
                  <c:v>260.867004394531</c:v>
                </c:pt>
                <c:pt idx="357">
                  <c:v>260.867004394531</c:v>
                </c:pt>
                <c:pt idx="358">
                  <c:v>260.867004394531</c:v>
                </c:pt>
                <c:pt idx="359">
                  <c:v>260.867004394531</c:v>
                </c:pt>
                <c:pt idx="360">
                  <c:v>260.867004394531</c:v>
                </c:pt>
                <c:pt idx="361">
                  <c:v>260.867004394531</c:v>
                </c:pt>
                <c:pt idx="362">
                  <c:v>260.867004394531</c:v>
                </c:pt>
                <c:pt idx="363">
                  <c:v>260.867004394531</c:v>
                </c:pt>
                <c:pt idx="364">
                  <c:v>260.867004394531</c:v>
                </c:pt>
                <c:pt idx="365">
                  <c:v>260.867004394531</c:v>
                </c:pt>
                <c:pt idx="366">
                  <c:v>260.867004394531</c:v>
                </c:pt>
                <c:pt idx="367">
                  <c:v>260.867004394531</c:v>
                </c:pt>
                <c:pt idx="368">
                  <c:v>260.867004394531</c:v>
                </c:pt>
                <c:pt idx="369">
                  <c:v>260.867004394531</c:v>
                </c:pt>
                <c:pt idx="370">
                  <c:v>260.867004394531</c:v>
                </c:pt>
                <c:pt idx="371">
                  <c:v>260.867004394531</c:v>
                </c:pt>
                <c:pt idx="372">
                  <c:v>260.867004394531</c:v>
                </c:pt>
                <c:pt idx="373">
                  <c:v>260.867004394531</c:v>
                </c:pt>
                <c:pt idx="374">
                  <c:v>260.867004394531</c:v>
                </c:pt>
                <c:pt idx="375">
                  <c:v>260.867004394531</c:v>
                </c:pt>
                <c:pt idx="376">
                  <c:v>260.867004394531</c:v>
                </c:pt>
                <c:pt idx="377">
                  <c:v>260.867004394531</c:v>
                </c:pt>
                <c:pt idx="378">
                  <c:v>260.867004394531</c:v>
                </c:pt>
                <c:pt idx="379">
                  <c:v>260.867004394531</c:v>
                </c:pt>
                <c:pt idx="380">
                  <c:v>260.867004394531</c:v>
                </c:pt>
                <c:pt idx="381">
                  <c:v>260.867004394531</c:v>
                </c:pt>
                <c:pt idx="382">
                  <c:v>260.867004394531</c:v>
                </c:pt>
                <c:pt idx="383">
                  <c:v>260.867004394531</c:v>
                </c:pt>
                <c:pt idx="384">
                  <c:v>260.867004394531</c:v>
                </c:pt>
                <c:pt idx="385">
                  <c:v>260.867004394531</c:v>
                </c:pt>
                <c:pt idx="386">
                  <c:v>260.867004394531</c:v>
                </c:pt>
                <c:pt idx="387">
                  <c:v>260.867004394531</c:v>
                </c:pt>
                <c:pt idx="388">
                  <c:v>260.867004394531</c:v>
                </c:pt>
                <c:pt idx="389">
                  <c:v>260.867004394531</c:v>
                </c:pt>
                <c:pt idx="390">
                  <c:v>260.867004394531</c:v>
                </c:pt>
                <c:pt idx="391">
                  <c:v>260.867004394531</c:v>
                </c:pt>
                <c:pt idx="392">
                  <c:v>260.867004394531</c:v>
                </c:pt>
                <c:pt idx="393">
                  <c:v>260.867004394531</c:v>
                </c:pt>
                <c:pt idx="394">
                  <c:v>260.867004394531</c:v>
                </c:pt>
                <c:pt idx="395">
                  <c:v>260.867004394531</c:v>
                </c:pt>
                <c:pt idx="396">
                  <c:v>260.867004394531</c:v>
                </c:pt>
                <c:pt idx="397">
                  <c:v>260.867004394531</c:v>
                </c:pt>
                <c:pt idx="398">
                  <c:v>260.867004394531</c:v>
                </c:pt>
                <c:pt idx="399">
                  <c:v>260.867004394531</c:v>
                </c:pt>
                <c:pt idx="400">
                  <c:v>260.867004394531</c:v>
                </c:pt>
                <c:pt idx="401">
                  <c:v>260.867004394531</c:v>
                </c:pt>
                <c:pt idx="402">
                  <c:v>260.867004394531</c:v>
                </c:pt>
                <c:pt idx="403">
                  <c:v>260.867004394531</c:v>
                </c:pt>
                <c:pt idx="404">
                  <c:v>260.867004394531</c:v>
                </c:pt>
                <c:pt idx="405">
                  <c:v>260.867004394531</c:v>
                </c:pt>
                <c:pt idx="406">
                  <c:v>260.867004394531</c:v>
                </c:pt>
                <c:pt idx="407">
                  <c:v>260.867004394531</c:v>
                </c:pt>
                <c:pt idx="408">
                  <c:v>260.867004394531</c:v>
                </c:pt>
                <c:pt idx="409">
                  <c:v>260.867004394531</c:v>
                </c:pt>
                <c:pt idx="410">
                  <c:v>260.867004394531</c:v>
                </c:pt>
                <c:pt idx="411">
                  <c:v>260.867004394531</c:v>
                </c:pt>
                <c:pt idx="412">
                  <c:v>260.867004394531</c:v>
                </c:pt>
                <c:pt idx="413">
                  <c:v>260.867004394531</c:v>
                </c:pt>
                <c:pt idx="414">
                  <c:v>260.867004394531</c:v>
                </c:pt>
                <c:pt idx="415">
                  <c:v>260.867004394531</c:v>
                </c:pt>
                <c:pt idx="416">
                  <c:v>260.867004394531</c:v>
                </c:pt>
                <c:pt idx="417">
                  <c:v>260.867004394531</c:v>
                </c:pt>
                <c:pt idx="418">
                  <c:v>260.867004394531</c:v>
                </c:pt>
                <c:pt idx="419">
                  <c:v>260.867004394531</c:v>
                </c:pt>
                <c:pt idx="420">
                  <c:v>260.867004394531</c:v>
                </c:pt>
                <c:pt idx="421">
                  <c:v>260.867004394531</c:v>
                </c:pt>
                <c:pt idx="422">
                  <c:v>260.867004394531</c:v>
                </c:pt>
                <c:pt idx="423">
                  <c:v>260.867004394531</c:v>
                </c:pt>
                <c:pt idx="424">
                  <c:v>260.867004394531</c:v>
                </c:pt>
                <c:pt idx="425">
                  <c:v>260.867004394531</c:v>
                </c:pt>
                <c:pt idx="426">
                  <c:v>260.867004394531</c:v>
                </c:pt>
                <c:pt idx="427">
                  <c:v>260.867004394531</c:v>
                </c:pt>
                <c:pt idx="428">
                  <c:v>260.867004394531</c:v>
                </c:pt>
                <c:pt idx="429">
                  <c:v>260.867004394531</c:v>
                </c:pt>
                <c:pt idx="430">
                  <c:v>260.867004394531</c:v>
                </c:pt>
                <c:pt idx="431">
                  <c:v>260.867004394531</c:v>
                </c:pt>
                <c:pt idx="432">
                  <c:v>260.867004394531</c:v>
                </c:pt>
                <c:pt idx="433">
                  <c:v>260.867004394531</c:v>
                </c:pt>
                <c:pt idx="434">
                  <c:v>260.867004394531</c:v>
                </c:pt>
                <c:pt idx="435">
                  <c:v>260.867004394531</c:v>
                </c:pt>
                <c:pt idx="436">
                  <c:v>260.867004394531</c:v>
                </c:pt>
                <c:pt idx="437">
                  <c:v>260.867004394531</c:v>
                </c:pt>
                <c:pt idx="438">
                  <c:v>260.867004394531</c:v>
                </c:pt>
                <c:pt idx="439">
                  <c:v>260.867004394531</c:v>
                </c:pt>
                <c:pt idx="440">
                  <c:v>260.867004394531</c:v>
                </c:pt>
                <c:pt idx="441">
                  <c:v>260.867004394531</c:v>
                </c:pt>
                <c:pt idx="442">
                  <c:v>260.867004394531</c:v>
                </c:pt>
                <c:pt idx="443">
                  <c:v>260.867004394531</c:v>
                </c:pt>
                <c:pt idx="444">
                  <c:v>260.867004394531</c:v>
                </c:pt>
                <c:pt idx="445">
                  <c:v>260.867004394531</c:v>
                </c:pt>
                <c:pt idx="446">
                  <c:v>260.867004394531</c:v>
                </c:pt>
                <c:pt idx="447">
                  <c:v>260.867004394531</c:v>
                </c:pt>
                <c:pt idx="448">
                  <c:v>260.867004394531</c:v>
                </c:pt>
                <c:pt idx="449">
                  <c:v>260.867004394531</c:v>
                </c:pt>
                <c:pt idx="450">
                  <c:v>260.867004394531</c:v>
                </c:pt>
                <c:pt idx="451">
                  <c:v>260.867004394531</c:v>
                </c:pt>
                <c:pt idx="452">
                  <c:v>260.867004394531</c:v>
                </c:pt>
                <c:pt idx="453">
                  <c:v>260.867004394531</c:v>
                </c:pt>
                <c:pt idx="454">
                  <c:v>260.867004394531</c:v>
                </c:pt>
                <c:pt idx="455">
                  <c:v>260.867004394531</c:v>
                </c:pt>
                <c:pt idx="456">
                  <c:v>260.867004394531</c:v>
                </c:pt>
                <c:pt idx="457">
                  <c:v>260.867004394531</c:v>
                </c:pt>
                <c:pt idx="458">
                  <c:v>260.867004394531</c:v>
                </c:pt>
                <c:pt idx="459">
                  <c:v>260.867004394531</c:v>
                </c:pt>
                <c:pt idx="460">
                  <c:v>260.867004394531</c:v>
                </c:pt>
                <c:pt idx="461">
                  <c:v>260.867004394531</c:v>
                </c:pt>
                <c:pt idx="462">
                  <c:v>260.867004394531</c:v>
                </c:pt>
                <c:pt idx="463">
                  <c:v>260.867004394531</c:v>
                </c:pt>
                <c:pt idx="464">
                  <c:v>260.867004394531</c:v>
                </c:pt>
                <c:pt idx="465">
                  <c:v>260.867004394531</c:v>
                </c:pt>
                <c:pt idx="466">
                  <c:v>260.867004394531</c:v>
                </c:pt>
                <c:pt idx="467">
                  <c:v>260.867004394531</c:v>
                </c:pt>
                <c:pt idx="468">
                  <c:v>260.867004394531</c:v>
                </c:pt>
                <c:pt idx="469">
                  <c:v>260.867004394531</c:v>
                </c:pt>
                <c:pt idx="470">
                  <c:v>260.867004394531</c:v>
                </c:pt>
                <c:pt idx="471">
                  <c:v>260.867004394531</c:v>
                </c:pt>
                <c:pt idx="472">
                  <c:v>260.867004394531</c:v>
                </c:pt>
                <c:pt idx="473">
                  <c:v>259.96688842773</c:v>
                </c:pt>
                <c:pt idx="474">
                  <c:v>260.867004394531</c:v>
                </c:pt>
                <c:pt idx="475">
                  <c:v>260.867004394531</c:v>
                </c:pt>
                <c:pt idx="476">
                  <c:v>260.867004394531</c:v>
                </c:pt>
                <c:pt idx="477">
                  <c:v>260.867004394531</c:v>
                </c:pt>
                <c:pt idx="478">
                  <c:v>260.867004394531</c:v>
                </c:pt>
                <c:pt idx="479">
                  <c:v>260.867004394531</c:v>
                </c:pt>
                <c:pt idx="480">
                  <c:v>260.867004394531</c:v>
                </c:pt>
                <c:pt idx="481">
                  <c:v>260.867004394531</c:v>
                </c:pt>
                <c:pt idx="482">
                  <c:v>260.867004394531</c:v>
                </c:pt>
                <c:pt idx="483">
                  <c:v>260.867004394531</c:v>
                </c:pt>
                <c:pt idx="484">
                  <c:v>260.867004394531</c:v>
                </c:pt>
                <c:pt idx="485">
                  <c:v>260.867004394531</c:v>
                </c:pt>
                <c:pt idx="486">
                  <c:v>260.867004394531</c:v>
                </c:pt>
                <c:pt idx="487">
                  <c:v>260.867004394531</c:v>
                </c:pt>
                <c:pt idx="488">
                  <c:v>260.867004394531</c:v>
                </c:pt>
                <c:pt idx="489">
                  <c:v>260.867004394531</c:v>
                </c:pt>
                <c:pt idx="490">
                  <c:v>260.867004394531</c:v>
                </c:pt>
                <c:pt idx="491">
                  <c:v>260.867004394531</c:v>
                </c:pt>
                <c:pt idx="492">
                  <c:v>260.867004394531</c:v>
                </c:pt>
                <c:pt idx="493">
                  <c:v>260.867004394531</c:v>
                </c:pt>
                <c:pt idx="494">
                  <c:v>260.867004394531</c:v>
                </c:pt>
                <c:pt idx="495">
                  <c:v>260.867004394531</c:v>
                </c:pt>
                <c:pt idx="496">
                  <c:v>260.867004394531</c:v>
                </c:pt>
                <c:pt idx="497">
                  <c:v>260.867004394531</c:v>
                </c:pt>
                <c:pt idx="498">
                  <c:v>260.867004394531</c:v>
                </c:pt>
                <c:pt idx="499">
                  <c:v>260.867004394531</c:v>
                </c:pt>
                <c:pt idx="500">
                  <c:v>260.867004394531</c:v>
                </c:pt>
                <c:pt idx="501">
                  <c:v>260.867004394531</c:v>
                </c:pt>
                <c:pt idx="502">
                  <c:v>259.96688842773</c:v>
                </c:pt>
                <c:pt idx="503">
                  <c:v>260.867004394531</c:v>
                </c:pt>
                <c:pt idx="504">
                  <c:v>259.96688842773</c:v>
                </c:pt>
                <c:pt idx="505">
                  <c:v>260.867004394531</c:v>
                </c:pt>
                <c:pt idx="506">
                  <c:v>259.96688842773</c:v>
                </c:pt>
                <c:pt idx="507">
                  <c:v>259.96688842773</c:v>
                </c:pt>
                <c:pt idx="508">
                  <c:v>259.96688842773</c:v>
                </c:pt>
                <c:pt idx="509">
                  <c:v>260.867004394531</c:v>
                </c:pt>
                <c:pt idx="510">
                  <c:v>259.96688842773</c:v>
                </c:pt>
                <c:pt idx="511">
                  <c:v>259.96688842773</c:v>
                </c:pt>
                <c:pt idx="512">
                  <c:v>260.867004394531</c:v>
                </c:pt>
                <c:pt idx="513">
                  <c:v>260.867004394531</c:v>
                </c:pt>
                <c:pt idx="514">
                  <c:v>260.867004394531</c:v>
                </c:pt>
                <c:pt idx="515">
                  <c:v>260.867004394531</c:v>
                </c:pt>
                <c:pt idx="516">
                  <c:v>259.96688842773</c:v>
                </c:pt>
                <c:pt idx="517">
                  <c:v>259.96688842773</c:v>
                </c:pt>
                <c:pt idx="518">
                  <c:v>259.96688842773</c:v>
                </c:pt>
                <c:pt idx="519">
                  <c:v>259.96688842773</c:v>
                </c:pt>
                <c:pt idx="520">
                  <c:v>259.96688842773</c:v>
                </c:pt>
                <c:pt idx="521">
                  <c:v>259.96688842773</c:v>
                </c:pt>
                <c:pt idx="522">
                  <c:v>259.96688842773</c:v>
                </c:pt>
                <c:pt idx="523">
                  <c:v>260.867004394531</c:v>
                </c:pt>
                <c:pt idx="524">
                  <c:v>260.867004394531</c:v>
                </c:pt>
                <c:pt idx="525">
                  <c:v>259.96688842773</c:v>
                </c:pt>
                <c:pt idx="526">
                  <c:v>259.96688842773</c:v>
                </c:pt>
                <c:pt idx="527">
                  <c:v>259.96688842773</c:v>
                </c:pt>
                <c:pt idx="528">
                  <c:v>260.867004394531</c:v>
                </c:pt>
                <c:pt idx="529">
                  <c:v>259.96688842773</c:v>
                </c:pt>
                <c:pt idx="530">
                  <c:v>259.96688842773</c:v>
                </c:pt>
                <c:pt idx="531">
                  <c:v>260.867004394531</c:v>
                </c:pt>
                <c:pt idx="532">
                  <c:v>259.96688842773</c:v>
                </c:pt>
                <c:pt idx="533">
                  <c:v>259.96688842773</c:v>
                </c:pt>
                <c:pt idx="534">
                  <c:v>259.96688842773</c:v>
                </c:pt>
                <c:pt idx="535">
                  <c:v>259.96688842773</c:v>
                </c:pt>
                <c:pt idx="536">
                  <c:v>260.867004394531</c:v>
                </c:pt>
                <c:pt idx="537">
                  <c:v>259.96688842773</c:v>
                </c:pt>
                <c:pt idx="538">
                  <c:v>259.96688842773</c:v>
                </c:pt>
                <c:pt idx="539">
                  <c:v>259.96688842773</c:v>
                </c:pt>
                <c:pt idx="540">
                  <c:v>259.96688842773</c:v>
                </c:pt>
                <c:pt idx="541">
                  <c:v>259.96688842773</c:v>
                </c:pt>
                <c:pt idx="542">
                  <c:v>259.96688842773</c:v>
                </c:pt>
                <c:pt idx="543">
                  <c:v>259.96688842773</c:v>
                </c:pt>
                <c:pt idx="544">
                  <c:v>259.96688842773</c:v>
                </c:pt>
                <c:pt idx="545">
                  <c:v>259.96688842773</c:v>
                </c:pt>
                <c:pt idx="546">
                  <c:v>259.96688842773</c:v>
                </c:pt>
                <c:pt idx="547">
                  <c:v>259.96688842773</c:v>
                </c:pt>
                <c:pt idx="548">
                  <c:v>259.96688842773</c:v>
                </c:pt>
                <c:pt idx="549">
                  <c:v>259.96688842773</c:v>
                </c:pt>
                <c:pt idx="550">
                  <c:v>259.96688842773</c:v>
                </c:pt>
                <c:pt idx="551">
                  <c:v>259.96688842773</c:v>
                </c:pt>
                <c:pt idx="552">
                  <c:v>259.96688842773</c:v>
                </c:pt>
                <c:pt idx="553">
                  <c:v>259.96688842773</c:v>
                </c:pt>
                <c:pt idx="554">
                  <c:v>259.96688842773</c:v>
                </c:pt>
                <c:pt idx="555">
                  <c:v>259.96688842773</c:v>
                </c:pt>
                <c:pt idx="556">
                  <c:v>259.96688842773</c:v>
                </c:pt>
                <c:pt idx="557">
                  <c:v>259.96688842773</c:v>
                </c:pt>
                <c:pt idx="558">
                  <c:v>259.96688842773</c:v>
                </c:pt>
                <c:pt idx="559">
                  <c:v>259.96688842773</c:v>
                </c:pt>
                <c:pt idx="560">
                  <c:v>259.96688842773</c:v>
                </c:pt>
                <c:pt idx="561">
                  <c:v>259.96688842773</c:v>
                </c:pt>
                <c:pt idx="562">
                  <c:v>259.96688842773</c:v>
                </c:pt>
                <c:pt idx="563">
                  <c:v>259.96688842773</c:v>
                </c:pt>
                <c:pt idx="564">
                  <c:v>260.867004394531</c:v>
                </c:pt>
                <c:pt idx="565">
                  <c:v>260.867004394531</c:v>
                </c:pt>
                <c:pt idx="566">
                  <c:v>260.867004394531</c:v>
                </c:pt>
                <c:pt idx="567">
                  <c:v>260.867004394531</c:v>
                </c:pt>
                <c:pt idx="568">
                  <c:v>260.867004394531</c:v>
                </c:pt>
                <c:pt idx="569">
                  <c:v>260.867004394531</c:v>
                </c:pt>
                <c:pt idx="570">
                  <c:v>260.867004394531</c:v>
                </c:pt>
                <c:pt idx="571">
                  <c:v>260.867004394531</c:v>
                </c:pt>
                <c:pt idx="572">
                  <c:v>260.867004394531</c:v>
                </c:pt>
                <c:pt idx="573">
                  <c:v>260.867004394531</c:v>
                </c:pt>
                <c:pt idx="574">
                  <c:v>260.867004394531</c:v>
                </c:pt>
                <c:pt idx="575">
                  <c:v>260.867004394531</c:v>
                </c:pt>
                <c:pt idx="576">
                  <c:v>260.867004394531</c:v>
                </c:pt>
                <c:pt idx="577">
                  <c:v>260.867004394531</c:v>
                </c:pt>
                <c:pt idx="578">
                  <c:v>260.867004394531</c:v>
                </c:pt>
                <c:pt idx="579">
                  <c:v>260.867004394531</c:v>
                </c:pt>
                <c:pt idx="580">
                  <c:v>260.867004394531</c:v>
                </c:pt>
                <c:pt idx="581">
                  <c:v>260.867004394531</c:v>
                </c:pt>
                <c:pt idx="582">
                  <c:v>260.867004394531</c:v>
                </c:pt>
                <c:pt idx="583">
                  <c:v>260.867004394531</c:v>
                </c:pt>
                <c:pt idx="584">
                  <c:v>260.867004394531</c:v>
                </c:pt>
                <c:pt idx="585">
                  <c:v>260.867004394531</c:v>
                </c:pt>
                <c:pt idx="586">
                  <c:v>260.867004394531</c:v>
                </c:pt>
                <c:pt idx="587">
                  <c:v>260.867004394531</c:v>
                </c:pt>
                <c:pt idx="588">
                  <c:v>260.867004394531</c:v>
                </c:pt>
                <c:pt idx="589">
                  <c:v>261.76931762695</c:v>
                </c:pt>
                <c:pt idx="590">
                  <c:v>261.76931762695</c:v>
                </c:pt>
                <c:pt idx="591">
                  <c:v>261.76931762695</c:v>
                </c:pt>
                <c:pt idx="592">
                  <c:v>261.76931762695</c:v>
                </c:pt>
                <c:pt idx="593">
                  <c:v>261.76931762695</c:v>
                </c:pt>
                <c:pt idx="594">
                  <c:v>261.76931762695</c:v>
                </c:pt>
                <c:pt idx="595">
                  <c:v>262.673828125001</c:v>
                </c:pt>
                <c:pt idx="596">
                  <c:v>262.673828125001</c:v>
                </c:pt>
                <c:pt idx="597">
                  <c:v>262.673828125001</c:v>
                </c:pt>
                <c:pt idx="598">
                  <c:v>262.673828125001</c:v>
                </c:pt>
                <c:pt idx="599">
                  <c:v>263.58047485352</c:v>
                </c:pt>
                <c:pt idx="600">
                  <c:v>263.58047485352</c:v>
                </c:pt>
                <c:pt idx="601">
                  <c:v>263.58047485352</c:v>
                </c:pt>
                <c:pt idx="602">
                  <c:v>263.58047485352</c:v>
                </c:pt>
                <c:pt idx="603">
                  <c:v>263.58047485352</c:v>
                </c:pt>
                <c:pt idx="604">
                  <c:v>263.58047485352</c:v>
                </c:pt>
                <c:pt idx="605">
                  <c:v>263.58047485352</c:v>
                </c:pt>
                <c:pt idx="606">
                  <c:v>263.58047485352</c:v>
                </c:pt>
                <c:pt idx="607">
                  <c:v>263.58047485352</c:v>
                </c:pt>
                <c:pt idx="608">
                  <c:v>263.58047485352</c:v>
                </c:pt>
                <c:pt idx="609">
                  <c:v>263.58047485352</c:v>
                </c:pt>
                <c:pt idx="610">
                  <c:v>264.489044189451</c:v>
                </c:pt>
                <c:pt idx="611">
                  <c:v>263.58047485352</c:v>
                </c:pt>
                <c:pt idx="612">
                  <c:v>264.489044189451</c:v>
                </c:pt>
                <c:pt idx="613">
                  <c:v>263.58047485352</c:v>
                </c:pt>
                <c:pt idx="614">
                  <c:v>263.58047485352</c:v>
                </c:pt>
                <c:pt idx="615">
                  <c:v>263.58047485352</c:v>
                </c:pt>
                <c:pt idx="616">
                  <c:v>263.58047485352</c:v>
                </c:pt>
                <c:pt idx="617">
                  <c:v>263.58047485352</c:v>
                </c:pt>
                <c:pt idx="618">
                  <c:v>263.58047485352</c:v>
                </c:pt>
                <c:pt idx="619">
                  <c:v>263.58047485352</c:v>
                </c:pt>
                <c:pt idx="620">
                  <c:v>263.58047485352</c:v>
                </c:pt>
                <c:pt idx="621">
                  <c:v>263.58047485352</c:v>
                </c:pt>
                <c:pt idx="622">
                  <c:v>263.58047485352</c:v>
                </c:pt>
                <c:pt idx="623">
                  <c:v>263.58047485352</c:v>
                </c:pt>
                <c:pt idx="624">
                  <c:v>263.58047485352</c:v>
                </c:pt>
                <c:pt idx="625">
                  <c:v>263.58047485352</c:v>
                </c:pt>
                <c:pt idx="626">
                  <c:v>263.58047485352</c:v>
                </c:pt>
                <c:pt idx="627">
                  <c:v>262.673828125001</c:v>
                </c:pt>
                <c:pt idx="628">
                  <c:v>262.673828125001</c:v>
                </c:pt>
                <c:pt idx="629">
                  <c:v>263.58047485352</c:v>
                </c:pt>
                <c:pt idx="630">
                  <c:v>263.58047485352</c:v>
                </c:pt>
                <c:pt idx="631">
                  <c:v>262.673828125001</c:v>
                </c:pt>
                <c:pt idx="632">
                  <c:v>262.673828125001</c:v>
                </c:pt>
                <c:pt idx="633">
                  <c:v>262.673828125001</c:v>
                </c:pt>
                <c:pt idx="634">
                  <c:v>262.673828125001</c:v>
                </c:pt>
                <c:pt idx="635">
                  <c:v>262.673828125001</c:v>
                </c:pt>
                <c:pt idx="636">
                  <c:v>262.673828125001</c:v>
                </c:pt>
                <c:pt idx="637">
                  <c:v>262.673828125001</c:v>
                </c:pt>
                <c:pt idx="638">
                  <c:v>262.673828125001</c:v>
                </c:pt>
                <c:pt idx="639">
                  <c:v>261.76931762695</c:v>
                </c:pt>
                <c:pt idx="640">
                  <c:v>261.76931762695</c:v>
                </c:pt>
                <c:pt idx="641">
                  <c:v>260.867004394531</c:v>
                </c:pt>
                <c:pt idx="642">
                  <c:v>261.76931762695</c:v>
                </c:pt>
                <c:pt idx="643">
                  <c:v>260.867004394531</c:v>
                </c:pt>
                <c:pt idx="644">
                  <c:v>260.867004394531</c:v>
                </c:pt>
                <c:pt idx="645">
                  <c:v>260.867004394531</c:v>
                </c:pt>
                <c:pt idx="646">
                  <c:v>260.867004394531</c:v>
                </c:pt>
                <c:pt idx="647">
                  <c:v>260.867004394531</c:v>
                </c:pt>
                <c:pt idx="648">
                  <c:v>259.96688842773</c:v>
                </c:pt>
                <c:pt idx="649">
                  <c:v>259.06915283203</c:v>
                </c:pt>
                <c:pt idx="650">
                  <c:v>259.06915283203</c:v>
                </c:pt>
                <c:pt idx="651">
                  <c:v>259.06915283203</c:v>
                </c:pt>
                <c:pt idx="652">
                  <c:v>258.173767089841</c:v>
                </c:pt>
                <c:pt idx="653">
                  <c:v>258.173767089841</c:v>
                </c:pt>
                <c:pt idx="654">
                  <c:v>257.2808532714789</c:v>
                </c:pt>
                <c:pt idx="655">
                  <c:v>257.2808532714789</c:v>
                </c:pt>
                <c:pt idx="656">
                  <c:v>256.390533447268</c:v>
                </c:pt>
                <c:pt idx="657">
                  <c:v>256.390533447268</c:v>
                </c:pt>
                <c:pt idx="658">
                  <c:v>255.50271606445</c:v>
                </c:pt>
                <c:pt idx="659">
                  <c:v>255.50271606445</c:v>
                </c:pt>
                <c:pt idx="660">
                  <c:v>255.50271606445</c:v>
                </c:pt>
                <c:pt idx="661">
                  <c:v>255.50271606445</c:v>
                </c:pt>
                <c:pt idx="662">
                  <c:v>255.50271606445</c:v>
                </c:pt>
                <c:pt idx="663">
                  <c:v>255.50271606445</c:v>
                </c:pt>
                <c:pt idx="664">
                  <c:v>254.6175689697299</c:v>
                </c:pt>
                <c:pt idx="665">
                  <c:v>254.6175689697299</c:v>
                </c:pt>
                <c:pt idx="666">
                  <c:v>254.6175689697299</c:v>
                </c:pt>
                <c:pt idx="667">
                  <c:v>254.6175689697299</c:v>
                </c:pt>
                <c:pt idx="668">
                  <c:v>253.7351531982395</c:v>
                </c:pt>
                <c:pt idx="669">
                  <c:v>254.6175689697299</c:v>
                </c:pt>
                <c:pt idx="670">
                  <c:v>253.7351531982395</c:v>
                </c:pt>
                <c:pt idx="671">
                  <c:v>253.7351531982395</c:v>
                </c:pt>
                <c:pt idx="672">
                  <c:v>253.7351531982395</c:v>
                </c:pt>
                <c:pt idx="673">
                  <c:v>253.7351531982395</c:v>
                </c:pt>
                <c:pt idx="674">
                  <c:v>253.7351531982395</c:v>
                </c:pt>
                <c:pt idx="675">
                  <c:v>253.7351531982395</c:v>
                </c:pt>
                <c:pt idx="676">
                  <c:v>253.7351531982395</c:v>
                </c:pt>
                <c:pt idx="677">
                  <c:v>253.7351531982395</c:v>
                </c:pt>
                <c:pt idx="678">
                  <c:v>253.7351531982395</c:v>
                </c:pt>
                <c:pt idx="679">
                  <c:v>253.7351531982395</c:v>
                </c:pt>
                <c:pt idx="680">
                  <c:v>253.7351531982395</c:v>
                </c:pt>
                <c:pt idx="681">
                  <c:v>253.7351531982395</c:v>
                </c:pt>
                <c:pt idx="682">
                  <c:v>253.7351531982395</c:v>
                </c:pt>
                <c:pt idx="683">
                  <c:v>253.7351531982395</c:v>
                </c:pt>
                <c:pt idx="684">
                  <c:v>253.7351531982395</c:v>
                </c:pt>
                <c:pt idx="685">
                  <c:v>252.85552978516</c:v>
                </c:pt>
                <c:pt idx="686">
                  <c:v>253.7351531982395</c:v>
                </c:pt>
                <c:pt idx="687">
                  <c:v>252.85552978516</c:v>
                </c:pt>
                <c:pt idx="688">
                  <c:v>253.7351531982395</c:v>
                </c:pt>
                <c:pt idx="689">
                  <c:v>252.85552978516</c:v>
                </c:pt>
                <c:pt idx="690">
                  <c:v>253.7351531982395</c:v>
                </c:pt>
                <c:pt idx="691">
                  <c:v>252.85552978516</c:v>
                </c:pt>
                <c:pt idx="692">
                  <c:v>252.85552978516</c:v>
                </c:pt>
                <c:pt idx="693">
                  <c:v>253.7351531982395</c:v>
                </c:pt>
                <c:pt idx="694">
                  <c:v>252.85552978516</c:v>
                </c:pt>
                <c:pt idx="695">
                  <c:v>252.85552978516</c:v>
                </c:pt>
                <c:pt idx="696">
                  <c:v>253.7351531982395</c:v>
                </c:pt>
                <c:pt idx="697">
                  <c:v>253.7351531982395</c:v>
                </c:pt>
                <c:pt idx="698">
                  <c:v>253.7351531982395</c:v>
                </c:pt>
                <c:pt idx="699">
                  <c:v>252.85552978516</c:v>
                </c:pt>
                <c:pt idx="700">
                  <c:v>253.7351531982395</c:v>
                </c:pt>
                <c:pt idx="701">
                  <c:v>253.7351531982395</c:v>
                </c:pt>
                <c:pt idx="702">
                  <c:v>253.7351531982395</c:v>
                </c:pt>
                <c:pt idx="703">
                  <c:v>253.7351531982395</c:v>
                </c:pt>
                <c:pt idx="704">
                  <c:v>253.7351531982395</c:v>
                </c:pt>
                <c:pt idx="705">
                  <c:v>252.85552978516</c:v>
                </c:pt>
                <c:pt idx="706">
                  <c:v>253.7351531982395</c:v>
                </c:pt>
                <c:pt idx="707">
                  <c:v>252.85552978516</c:v>
                </c:pt>
                <c:pt idx="708">
                  <c:v>252.85552978516</c:v>
                </c:pt>
                <c:pt idx="709">
                  <c:v>252.85552978516</c:v>
                </c:pt>
                <c:pt idx="710">
                  <c:v>252.85552978516</c:v>
                </c:pt>
                <c:pt idx="711">
                  <c:v>253.7351531982395</c:v>
                </c:pt>
                <c:pt idx="712">
                  <c:v>253.7351531982395</c:v>
                </c:pt>
                <c:pt idx="713">
                  <c:v>252.85552978516</c:v>
                </c:pt>
                <c:pt idx="714">
                  <c:v>253.7351531982395</c:v>
                </c:pt>
                <c:pt idx="715">
                  <c:v>252.85552978516</c:v>
                </c:pt>
                <c:pt idx="716">
                  <c:v>253.7351531982395</c:v>
                </c:pt>
                <c:pt idx="717">
                  <c:v>252.85552978516</c:v>
                </c:pt>
                <c:pt idx="718">
                  <c:v>253.7351531982395</c:v>
                </c:pt>
                <c:pt idx="719">
                  <c:v>252.85552978516</c:v>
                </c:pt>
                <c:pt idx="720">
                  <c:v>252.85552978516</c:v>
                </c:pt>
                <c:pt idx="721">
                  <c:v>252.85552978516</c:v>
                </c:pt>
                <c:pt idx="722">
                  <c:v>252.85552978516</c:v>
                </c:pt>
                <c:pt idx="723">
                  <c:v>253.7351531982395</c:v>
                </c:pt>
                <c:pt idx="724">
                  <c:v>252.85552978516</c:v>
                </c:pt>
                <c:pt idx="725">
                  <c:v>252.85552978516</c:v>
                </c:pt>
                <c:pt idx="726">
                  <c:v>252.85552978516</c:v>
                </c:pt>
                <c:pt idx="727">
                  <c:v>252.85552978516</c:v>
                </c:pt>
                <c:pt idx="728">
                  <c:v>252.85552978516</c:v>
                </c:pt>
                <c:pt idx="729">
                  <c:v>253.7351531982395</c:v>
                </c:pt>
                <c:pt idx="730">
                  <c:v>252.85552978516</c:v>
                </c:pt>
                <c:pt idx="731">
                  <c:v>252.85552978516</c:v>
                </c:pt>
                <c:pt idx="732">
                  <c:v>252.85552978516</c:v>
                </c:pt>
                <c:pt idx="733">
                  <c:v>252.85552978516</c:v>
                </c:pt>
                <c:pt idx="734">
                  <c:v>252.85552978516</c:v>
                </c:pt>
                <c:pt idx="735">
                  <c:v>252.85552978516</c:v>
                </c:pt>
                <c:pt idx="736">
                  <c:v>252.85552978516</c:v>
                </c:pt>
                <c:pt idx="737">
                  <c:v>252.85552978516</c:v>
                </c:pt>
                <c:pt idx="738">
                  <c:v>252.85552978516</c:v>
                </c:pt>
                <c:pt idx="739">
                  <c:v>252.85552978516</c:v>
                </c:pt>
                <c:pt idx="740">
                  <c:v>252.85552978516</c:v>
                </c:pt>
                <c:pt idx="741">
                  <c:v>252.85552978516</c:v>
                </c:pt>
                <c:pt idx="742">
                  <c:v>252.85552978516</c:v>
                </c:pt>
                <c:pt idx="743">
                  <c:v>252.85552978516</c:v>
                </c:pt>
                <c:pt idx="744">
                  <c:v>252.85552978516</c:v>
                </c:pt>
                <c:pt idx="745">
                  <c:v>252.85552978516</c:v>
                </c:pt>
                <c:pt idx="746">
                  <c:v>252.85552978516</c:v>
                </c:pt>
                <c:pt idx="747">
                  <c:v>252.85552978516</c:v>
                </c:pt>
                <c:pt idx="748">
                  <c:v>252.85552978516</c:v>
                </c:pt>
                <c:pt idx="749">
                  <c:v>252.85552978516</c:v>
                </c:pt>
                <c:pt idx="750">
                  <c:v>252.85552978516</c:v>
                </c:pt>
                <c:pt idx="751">
                  <c:v>252.85552978516</c:v>
                </c:pt>
                <c:pt idx="752">
                  <c:v>252.85552978516</c:v>
                </c:pt>
                <c:pt idx="753">
                  <c:v>252.85552978516</c:v>
                </c:pt>
                <c:pt idx="754">
                  <c:v>252.85552978516</c:v>
                </c:pt>
                <c:pt idx="755">
                  <c:v>252.85552978516</c:v>
                </c:pt>
                <c:pt idx="756">
                  <c:v>252.85552978516</c:v>
                </c:pt>
                <c:pt idx="757">
                  <c:v>252.85552978516</c:v>
                </c:pt>
                <c:pt idx="758">
                  <c:v>252.85552978516</c:v>
                </c:pt>
                <c:pt idx="759">
                  <c:v>252.85552978516</c:v>
                </c:pt>
                <c:pt idx="760">
                  <c:v>252.85552978516</c:v>
                </c:pt>
                <c:pt idx="761">
                  <c:v>252.85552978516</c:v>
                </c:pt>
                <c:pt idx="762">
                  <c:v>252.85552978516</c:v>
                </c:pt>
                <c:pt idx="763">
                  <c:v>252.85552978516</c:v>
                </c:pt>
                <c:pt idx="764">
                  <c:v>252.85552978516</c:v>
                </c:pt>
                <c:pt idx="765">
                  <c:v>253.7351531982395</c:v>
                </c:pt>
                <c:pt idx="766">
                  <c:v>252.85552978516</c:v>
                </c:pt>
                <c:pt idx="767">
                  <c:v>252.85552978516</c:v>
                </c:pt>
                <c:pt idx="768">
                  <c:v>252.85552978516</c:v>
                </c:pt>
                <c:pt idx="769">
                  <c:v>252.85552978516</c:v>
                </c:pt>
                <c:pt idx="770">
                  <c:v>252.85552978516</c:v>
                </c:pt>
                <c:pt idx="771">
                  <c:v>252.85552978516</c:v>
                </c:pt>
                <c:pt idx="772">
                  <c:v>252.85552978516</c:v>
                </c:pt>
                <c:pt idx="773">
                  <c:v>252.85552978516</c:v>
                </c:pt>
                <c:pt idx="774">
                  <c:v>252.85552978516</c:v>
                </c:pt>
                <c:pt idx="775">
                  <c:v>252.85552978516</c:v>
                </c:pt>
                <c:pt idx="776">
                  <c:v>252.85552978516</c:v>
                </c:pt>
                <c:pt idx="777">
                  <c:v>252.85552978516</c:v>
                </c:pt>
                <c:pt idx="778">
                  <c:v>252.85552978516</c:v>
                </c:pt>
                <c:pt idx="779">
                  <c:v>252.85552978516</c:v>
                </c:pt>
                <c:pt idx="780">
                  <c:v>252.85552978516</c:v>
                </c:pt>
                <c:pt idx="781">
                  <c:v>252.85552978516</c:v>
                </c:pt>
                <c:pt idx="782">
                  <c:v>252.85552978516</c:v>
                </c:pt>
                <c:pt idx="783">
                  <c:v>252.85552978516</c:v>
                </c:pt>
                <c:pt idx="784">
                  <c:v>252.85552978516</c:v>
                </c:pt>
                <c:pt idx="785">
                  <c:v>252.85552978516</c:v>
                </c:pt>
                <c:pt idx="786">
                  <c:v>252.85552978516</c:v>
                </c:pt>
                <c:pt idx="787">
                  <c:v>252.85552978516</c:v>
                </c:pt>
                <c:pt idx="788">
                  <c:v>252.85552978516</c:v>
                </c:pt>
                <c:pt idx="789">
                  <c:v>252.85552978516</c:v>
                </c:pt>
                <c:pt idx="790">
                  <c:v>252.85552978516</c:v>
                </c:pt>
                <c:pt idx="791">
                  <c:v>252.85552978516</c:v>
                </c:pt>
                <c:pt idx="792">
                  <c:v>252.85552978516</c:v>
                </c:pt>
                <c:pt idx="793">
                  <c:v>252.85552978516</c:v>
                </c:pt>
                <c:pt idx="794">
                  <c:v>252.85552978516</c:v>
                </c:pt>
                <c:pt idx="795">
                  <c:v>252.85552978516</c:v>
                </c:pt>
                <c:pt idx="796">
                  <c:v>252.85552978516</c:v>
                </c:pt>
                <c:pt idx="797">
                  <c:v>252.85552978516</c:v>
                </c:pt>
                <c:pt idx="798">
                  <c:v>252.85552978516</c:v>
                </c:pt>
                <c:pt idx="799">
                  <c:v>252.85552978516</c:v>
                </c:pt>
                <c:pt idx="800">
                  <c:v>252.85552978516</c:v>
                </c:pt>
                <c:pt idx="801">
                  <c:v>252.85552978516</c:v>
                </c:pt>
                <c:pt idx="802">
                  <c:v>252.85552978516</c:v>
                </c:pt>
                <c:pt idx="803">
                  <c:v>252.85552978516</c:v>
                </c:pt>
                <c:pt idx="804">
                  <c:v>252.85552978516</c:v>
                </c:pt>
                <c:pt idx="805">
                  <c:v>252.85552978516</c:v>
                </c:pt>
                <c:pt idx="806">
                  <c:v>252.85552978516</c:v>
                </c:pt>
                <c:pt idx="807">
                  <c:v>252.85552978516</c:v>
                </c:pt>
                <c:pt idx="808">
                  <c:v>252.85552978516</c:v>
                </c:pt>
                <c:pt idx="809">
                  <c:v>252.85552978516</c:v>
                </c:pt>
                <c:pt idx="810">
                  <c:v>252.85552978516</c:v>
                </c:pt>
                <c:pt idx="811">
                  <c:v>252.85552978516</c:v>
                </c:pt>
                <c:pt idx="812">
                  <c:v>252.85552978516</c:v>
                </c:pt>
                <c:pt idx="813">
                  <c:v>252.85552978516</c:v>
                </c:pt>
                <c:pt idx="814">
                  <c:v>252.85552978516</c:v>
                </c:pt>
                <c:pt idx="815">
                  <c:v>252.85552978516</c:v>
                </c:pt>
                <c:pt idx="816">
                  <c:v>252.85552978516</c:v>
                </c:pt>
                <c:pt idx="817">
                  <c:v>252.85552978516</c:v>
                </c:pt>
                <c:pt idx="818">
                  <c:v>252.85552978516</c:v>
                </c:pt>
                <c:pt idx="819">
                  <c:v>252.85552978516</c:v>
                </c:pt>
                <c:pt idx="820">
                  <c:v>252.85552978516</c:v>
                </c:pt>
                <c:pt idx="821">
                  <c:v>252.85552978516</c:v>
                </c:pt>
                <c:pt idx="822">
                  <c:v>252.85552978516</c:v>
                </c:pt>
                <c:pt idx="823">
                  <c:v>252.85552978516</c:v>
                </c:pt>
                <c:pt idx="824">
                  <c:v>252.85552978516</c:v>
                </c:pt>
                <c:pt idx="825">
                  <c:v>252.85552978516</c:v>
                </c:pt>
                <c:pt idx="826">
                  <c:v>252.85552978516</c:v>
                </c:pt>
                <c:pt idx="827">
                  <c:v>252.85552978516</c:v>
                </c:pt>
                <c:pt idx="828">
                  <c:v>252.85552978516</c:v>
                </c:pt>
                <c:pt idx="829">
                  <c:v>252.85552978516</c:v>
                </c:pt>
                <c:pt idx="830">
                  <c:v>252.85552978516</c:v>
                </c:pt>
                <c:pt idx="831">
                  <c:v>252.85552978516</c:v>
                </c:pt>
                <c:pt idx="832">
                  <c:v>252.85552978516</c:v>
                </c:pt>
                <c:pt idx="833">
                  <c:v>252.85552978516</c:v>
                </c:pt>
                <c:pt idx="834">
                  <c:v>252.85552978516</c:v>
                </c:pt>
                <c:pt idx="835">
                  <c:v>252.85552978516</c:v>
                </c:pt>
                <c:pt idx="836">
                  <c:v>252.85552978516</c:v>
                </c:pt>
                <c:pt idx="837">
                  <c:v>252.85552978516</c:v>
                </c:pt>
                <c:pt idx="838">
                  <c:v>252.85552978516</c:v>
                </c:pt>
                <c:pt idx="839">
                  <c:v>252.85552978516</c:v>
                </c:pt>
                <c:pt idx="840">
                  <c:v>252.85552978516</c:v>
                </c:pt>
                <c:pt idx="841">
                  <c:v>252.85552978516</c:v>
                </c:pt>
                <c:pt idx="842">
                  <c:v>252.85552978516</c:v>
                </c:pt>
                <c:pt idx="843">
                  <c:v>252.85552978516</c:v>
                </c:pt>
                <c:pt idx="844">
                  <c:v>252.85552978516</c:v>
                </c:pt>
                <c:pt idx="845">
                  <c:v>252.85552978516</c:v>
                </c:pt>
                <c:pt idx="846">
                  <c:v>252.85552978516</c:v>
                </c:pt>
                <c:pt idx="847">
                  <c:v>252.85552978516</c:v>
                </c:pt>
                <c:pt idx="848">
                  <c:v>252.85552978516</c:v>
                </c:pt>
                <c:pt idx="849">
                  <c:v>252.85552978516</c:v>
                </c:pt>
                <c:pt idx="850">
                  <c:v>252.85552978516</c:v>
                </c:pt>
                <c:pt idx="851">
                  <c:v>252.85552978516</c:v>
                </c:pt>
                <c:pt idx="852">
                  <c:v>252.85552978516</c:v>
                </c:pt>
                <c:pt idx="853">
                  <c:v>252.85552978516</c:v>
                </c:pt>
                <c:pt idx="854">
                  <c:v>252.85552978516</c:v>
                </c:pt>
                <c:pt idx="855">
                  <c:v>252.85552978516</c:v>
                </c:pt>
                <c:pt idx="856">
                  <c:v>252.85552978516</c:v>
                </c:pt>
                <c:pt idx="857">
                  <c:v>252.85552978516</c:v>
                </c:pt>
                <c:pt idx="858">
                  <c:v>252.85552978516</c:v>
                </c:pt>
                <c:pt idx="859">
                  <c:v>252.85552978516</c:v>
                </c:pt>
                <c:pt idx="860">
                  <c:v>252.85552978516</c:v>
                </c:pt>
                <c:pt idx="861">
                  <c:v>252.85552978516</c:v>
                </c:pt>
                <c:pt idx="862">
                  <c:v>252.85552978516</c:v>
                </c:pt>
                <c:pt idx="863">
                  <c:v>252.85552978516</c:v>
                </c:pt>
                <c:pt idx="864">
                  <c:v>252.85552978516</c:v>
                </c:pt>
                <c:pt idx="865">
                  <c:v>252.85552978516</c:v>
                </c:pt>
                <c:pt idx="866">
                  <c:v>252.85552978516</c:v>
                </c:pt>
                <c:pt idx="867">
                  <c:v>252.85552978516</c:v>
                </c:pt>
                <c:pt idx="868">
                  <c:v>252.85552978516</c:v>
                </c:pt>
                <c:pt idx="869">
                  <c:v>252.85552978516</c:v>
                </c:pt>
                <c:pt idx="870">
                  <c:v>252.85552978516</c:v>
                </c:pt>
                <c:pt idx="871">
                  <c:v>252.85552978516</c:v>
                </c:pt>
                <c:pt idx="872">
                  <c:v>252.85552978516</c:v>
                </c:pt>
                <c:pt idx="873">
                  <c:v>252.85552978516</c:v>
                </c:pt>
                <c:pt idx="874">
                  <c:v>252.85552978516</c:v>
                </c:pt>
                <c:pt idx="875">
                  <c:v>252.85552978516</c:v>
                </c:pt>
                <c:pt idx="876">
                  <c:v>252.85552978516</c:v>
                </c:pt>
                <c:pt idx="877">
                  <c:v>252.85552978516</c:v>
                </c:pt>
                <c:pt idx="878">
                  <c:v>252.85552978516</c:v>
                </c:pt>
                <c:pt idx="879">
                  <c:v>252.85552978516</c:v>
                </c:pt>
                <c:pt idx="880">
                  <c:v>252.85552978516</c:v>
                </c:pt>
                <c:pt idx="881">
                  <c:v>252.85552978516</c:v>
                </c:pt>
                <c:pt idx="882">
                  <c:v>252.85552978516</c:v>
                </c:pt>
                <c:pt idx="883">
                  <c:v>252.85552978516</c:v>
                </c:pt>
                <c:pt idx="884">
                  <c:v>252.85552978516</c:v>
                </c:pt>
                <c:pt idx="885">
                  <c:v>252.85552978516</c:v>
                </c:pt>
                <c:pt idx="886">
                  <c:v>251.97868347168</c:v>
                </c:pt>
                <c:pt idx="887">
                  <c:v>251.97868347168</c:v>
                </c:pt>
                <c:pt idx="888">
                  <c:v>251.1045837402296</c:v>
                </c:pt>
                <c:pt idx="889">
                  <c:v>250.2335510253891</c:v>
                </c:pt>
                <c:pt idx="890">
                  <c:v>250.2335510253891</c:v>
                </c:pt>
                <c:pt idx="891">
                  <c:v>249.3654479980505</c:v>
                </c:pt>
                <c:pt idx="892">
                  <c:v>249.3654479980505</c:v>
                </c:pt>
                <c:pt idx="893">
                  <c:v>247.63832092285</c:v>
                </c:pt>
                <c:pt idx="894">
                  <c:v>247.63832092285</c:v>
                </c:pt>
                <c:pt idx="895">
                  <c:v>247.63832092285</c:v>
                </c:pt>
                <c:pt idx="896">
                  <c:v>246.7792816162097</c:v>
                </c:pt>
                <c:pt idx="897">
                  <c:v>246.7792816162097</c:v>
                </c:pt>
                <c:pt idx="898">
                  <c:v>246.7792816162097</c:v>
                </c:pt>
                <c:pt idx="899">
                  <c:v>246.7792816162097</c:v>
                </c:pt>
                <c:pt idx="900">
                  <c:v>245.9234161377005</c:v>
                </c:pt>
                <c:pt idx="901">
                  <c:v>245.9234161377005</c:v>
                </c:pt>
                <c:pt idx="902">
                  <c:v>245.9234161377005</c:v>
                </c:pt>
                <c:pt idx="903">
                  <c:v>245.9234161377005</c:v>
                </c:pt>
                <c:pt idx="904">
                  <c:v>245.0175323486304</c:v>
                </c:pt>
                <c:pt idx="905">
                  <c:v>245.0175323486304</c:v>
                </c:pt>
                <c:pt idx="906">
                  <c:v>245.0175323486304</c:v>
                </c:pt>
                <c:pt idx="907">
                  <c:v>245.0175323486304</c:v>
                </c:pt>
                <c:pt idx="908">
                  <c:v>245.0175323486304</c:v>
                </c:pt>
                <c:pt idx="909">
                  <c:v>245.0175323486304</c:v>
                </c:pt>
                <c:pt idx="910">
                  <c:v>245.0175323486304</c:v>
                </c:pt>
                <c:pt idx="911">
                  <c:v>244.1681518554704</c:v>
                </c:pt>
                <c:pt idx="912">
                  <c:v>244.1681518554704</c:v>
                </c:pt>
                <c:pt idx="913">
                  <c:v>244.1681518554704</c:v>
                </c:pt>
                <c:pt idx="914">
                  <c:v>244.1681518554704</c:v>
                </c:pt>
                <c:pt idx="915">
                  <c:v>244.1681518554704</c:v>
                </c:pt>
                <c:pt idx="916">
                  <c:v>244.1681518554704</c:v>
                </c:pt>
                <c:pt idx="917">
                  <c:v>244.1681518554704</c:v>
                </c:pt>
                <c:pt idx="918">
                  <c:v>244.1681518554704</c:v>
                </c:pt>
                <c:pt idx="919">
                  <c:v>244.1681518554704</c:v>
                </c:pt>
                <c:pt idx="920">
                  <c:v>244.1681518554704</c:v>
                </c:pt>
                <c:pt idx="921">
                  <c:v>244.1681518554704</c:v>
                </c:pt>
                <c:pt idx="922">
                  <c:v>244.1681518554704</c:v>
                </c:pt>
                <c:pt idx="923">
                  <c:v>244.1681518554704</c:v>
                </c:pt>
                <c:pt idx="924">
                  <c:v>244.1681518554704</c:v>
                </c:pt>
                <c:pt idx="925">
                  <c:v>243.32206726074</c:v>
                </c:pt>
                <c:pt idx="926">
                  <c:v>244.1681518554704</c:v>
                </c:pt>
                <c:pt idx="927">
                  <c:v>243.32206726074</c:v>
                </c:pt>
                <c:pt idx="928">
                  <c:v>244.1681518554704</c:v>
                </c:pt>
                <c:pt idx="929">
                  <c:v>243.32206726074</c:v>
                </c:pt>
                <c:pt idx="930">
                  <c:v>244.1681518554704</c:v>
                </c:pt>
                <c:pt idx="931">
                  <c:v>243.32206726074</c:v>
                </c:pt>
                <c:pt idx="932">
                  <c:v>244.1681518554704</c:v>
                </c:pt>
                <c:pt idx="933">
                  <c:v>243.32206726074</c:v>
                </c:pt>
                <c:pt idx="934">
                  <c:v>243.32206726074</c:v>
                </c:pt>
                <c:pt idx="935">
                  <c:v>244.1681518554704</c:v>
                </c:pt>
                <c:pt idx="936">
                  <c:v>243.32206726074</c:v>
                </c:pt>
                <c:pt idx="937">
                  <c:v>244.1681518554704</c:v>
                </c:pt>
                <c:pt idx="938">
                  <c:v>243.32206726074</c:v>
                </c:pt>
                <c:pt idx="939">
                  <c:v>243.32206726074</c:v>
                </c:pt>
                <c:pt idx="940">
                  <c:v>243.32206726074</c:v>
                </c:pt>
                <c:pt idx="941">
                  <c:v>243.32206726074</c:v>
                </c:pt>
                <c:pt idx="942">
                  <c:v>244.1681518554704</c:v>
                </c:pt>
                <c:pt idx="943">
                  <c:v>243.32206726074</c:v>
                </c:pt>
                <c:pt idx="944">
                  <c:v>243.32206726074</c:v>
                </c:pt>
                <c:pt idx="945">
                  <c:v>243.32206726074</c:v>
                </c:pt>
                <c:pt idx="946">
                  <c:v>243.32206726074</c:v>
                </c:pt>
                <c:pt idx="947">
                  <c:v>243.32206726074</c:v>
                </c:pt>
                <c:pt idx="948">
                  <c:v>243.32206726074</c:v>
                </c:pt>
                <c:pt idx="949">
                  <c:v>243.32206726074</c:v>
                </c:pt>
                <c:pt idx="950">
                  <c:v>243.32206726074</c:v>
                </c:pt>
                <c:pt idx="951">
                  <c:v>243.32206726074</c:v>
                </c:pt>
                <c:pt idx="952">
                  <c:v>243.32206726074</c:v>
                </c:pt>
                <c:pt idx="953">
                  <c:v>243.32206726074</c:v>
                </c:pt>
                <c:pt idx="954">
                  <c:v>243.32206726074</c:v>
                </c:pt>
                <c:pt idx="955">
                  <c:v>243.32206726074</c:v>
                </c:pt>
                <c:pt idx="956">
                  <c:v>243.32206726074</c:v>
                </c:pt>
                <c:pt idx="957">
                  <c:v>243.32206726074</c:v>
                </c:pt>
                <c:pt idx="958">
                  <c:v>243.32206726074</c:v>
                </c:pt>
                <c:pt idx="959">
                  <c:v>243.32206726074</c:v>
                </c:pt>
                <c:pt idx="960">
                  <c:v>243.32206726074</c:v>
                </c:pt>
                <c:pt idx="961">
                  <c:v>243.32206726074</c:v>
                </c:pt>
                <c:pt idx="962">
                  <c:v>243.32206726074</c:v>
                </c:pt>
                <c:pt idx="963">
                  <c:v>243.32206726074</c:v>
                </c:pt>
                <c:pt idx="964">
                  <c:v>243.32206726074</c:v>
                </c:pt>
                <c:pt idx="965">
                  <c:v>243.32206726074</c:v>
                </c:pt>
                <c:pt idx="966">
                  <c:v>243.32206726074</c:v>
                </c:pt>
                <c:pt idx="967">
                  <c:v>243.32206726074</c:v>
                </c:pt>
                <c:pt idx="968">
                  <c:v>243.32206726074</c:v>
                </c:pt>
                <c:pt idx="969">
                  <c:v>243.32206726074</c:v>
                </c:pt>
                <c:pt idx="970">
                  <c:v>243.32206726074</c:v>
                </c:pt>
                <c:pt idx="971">
                  <c:v>243.32206726074</c:v>
                </c:pt>
                <c:pt idx="972">
                  <c:v>243.32206726074</c:v>
                </c:pt>
                <c:pt idx="973">
                  <c:v>243.32206726074</c:v>
                </c:pt>
                <c:pt idx="974">
                  <c:v>243.32206726074</c:v>
                </c:pt>
                <c:pt idx="975">
                  <c:v>243.32206726074</c:v>
                </c:pt>
                <c:pt idx="976">
                  <c:v>243.32206726074</c:v>
                </c:pt>
                <c:pt idx="977">
                  <c:v>243.32206726074</c:v>
                </c:pt>
                <c:pt idx="978">
                  <c:v>243.32206726074</c:v>
                </c:pt>
                <c:pt idx="979">
                  <c:v>243.32206726074</c:v>
                </c:pt>
                <c:pt idx="980">
                  <c:v>243.32206726074</c:v>
                </c:pt>
                <c:pt idx="981">
                  <c:v>243.32206726074</c:v>
                </c:pt>
                <c:pt idx="982">
                  <c:v>243.32206726074</c:v>
                </c:pt>
                <c:pt idx="983">
                  <c:v>243.32206726074</c:v>
                </c:pt>
                <c:pt idx="984">
                  <c:v>243.32206726074</c:v>
                </c:pt>
                <c:pt idx="985">
                  <c:v>243.32206726074</c:v>
                </c:pt>
                <c:pt idx="986">
                  <c:v>243.32206726074</c:v>
                </c:pt>
                <c:pt idx="987">
                  <c:v>243.32206726074</c:v>
                </c:pt>
                <c:pt idx="988">
                  <c:v>243.32206726074</c:v>
                </c:pt>
                <c:pt idx="989">
                  <c:v>242.4793090820304</c:v>
                </c:pt>
                <c:pt idx="990">
                  <c:v>243.32206726074</c:v>
                </c:pt>
                <c:pt idx="991">
                  <c:v>243.32206726074</c:v>
                </c:pt>
                <c:pt idx="992">
                  <c:v>243.32206726074</c:v>
                </c:pt>
                <c:pt idx="993">
                  <c:v>243.32206726074</c:v>
                </c:pt>
                <c:pt idx="994">
                  <c:v>243.32206726074</c:v>
                </c:pt>
                <c:pt idx="995">
                  <c:v>243.32206726074</c:v>
                </c:pt>
                <c:pt idx="996">
                  <c:v>243.32206726074</c:v>
                </c:pt>
                <c:pt idx="997">
                  <c:v>243.32206726074</c:v>
                </c:pt>
                <c:pt idx="998">
                  <c:v>242.4793090820304</c:v>
                </c:pt>
                <c:pt idx="999">
                  <c:v>243.32206726074</c:v>
                </c:pt>
                <c:pt idx="1000">
                  <c:v>243.32206726074</c:v>
                </c:pt>
                <c:pt idx="1001">
                  <c:v>243.32206726074</c:v>
                </c:pt>
                <c:pt idx="1002">
                  <c:v>243.32206726074</c:v>
                </c:pt>
                <c:pt idx="1003">
                  <c:v>243.32206726074</c:v>
                </c:pt>
                <c:pt idx="1004">
                  <c:v>242.4793090820304</c:v>
                </c:pt>
                <c:pt idx="1005">
                  <c:v>243.32206726074</c:v>
                </c:pt>
                <c:pt idx="1006">
                  <c:v>242.4793090820304</c:v>
                </c:pt>
                <c:pt idx="1007">
                  <c:v>243.32206726074</c:v>
                </c:pt>
                <c:pt idx="1008">
                  <c:v>243.32206726074</c:v>
                </c:pt>
                <c:pt idx="1009">
                  <c:v>243.32206726074</c:v>
                </c:pt>
                <c:pt idx="1010">
                  <c:v>242.4793090820304</c:v>
                </c:pt>
                <c:pt idx="1011">
                  <c:v>243.32206726074</c:v>
                </c:pt>
                <c:pt idx="1012">
                  <c:v>243.32206726074</c:v>
                </c:pt>
                <c:pt idx="1013">
                  <c:v>243.32206726074</c:v>
                </c:pt>
                <c:pt idx="1014">
                  <c:v>243.32206726074</c:v>
                </c:pt>
                <c:pt idx="1015">
                  <c:v>243.32206726074</c:v>
                </c:pt>
                <c:pt idx="1016">
                  <c:v>243.32206726074</c:v>
                </c:pt>
                <c:pt idx="1017">
                  <c:v>243.32206726074</c:v>
                </c:pt>
                <c:pt idx="1018">
                  <c:v>243.32206726074</c:v>
                </c:pt>
                <c:pt idx="1019">
                  <c:v>243.32206726074</c:v>
                </c:pt>
                <c:pt idx="1020">
                  <c:v>243.32206726074</c:v>
                </c:pt>
                <c:pt idx="1021">
                  <c:v>242.4793090820304</c:v>
                </c:pt>
                <c:pt idx="1022">
                  <c:v>242.4793090820304</c:v>
                </c:pt>
                <c:pt idx="1023">
                  <c:v>243.32206726074</c:v>
                </c:pt>
                <c:pt idx="1024">
                  <c:v>242.4793090820304</c:v>
                </c:pt>
                <c:pt idx="1025">
                  <c:v>243.32206726074</c:v>
                </c:pt>
                <c:pt idx="1026">
                  <c:v>243.32206726074</c:v>
                </c:pt>
                <c:pt idx="1027">
                  <c:v>243.32206726074</c:v>
                </c:pt>
                <c:pt idx="1028">
                  <c:v>242.4793090820304</c:v>
                </c:pt>
                <c:pt idx="1029">
                  <c:v>242.4793090820304</c:v>
                </c:pt>
                <c:pt idx="1030">
                  <c:v>243.32206726074</c:v>
                </c:pt>
                <c:pt idx="1031">
                  <c:v>243.32206726074</c:v>
                </c:pt>
                <c:pt idx="1032">
                  <c:v>242.4793090820304</c:v>
                </c:pt>
                <c:pt idx="1033">
                  <c:v>242.4793090820304</c:v>
                </c:pt>
                <c:pt idx="1034">
                  <c:v>243.32206726074</c:v>
                </c:pt>
                <c:pt idx="1035">
                  <c:v>243.32206726074</c:v>
                </c:pt>
                <c:pt idx="1036">
                  <c:v>243.32206726074</c:v>
                </c:pt>
                <c:pt idx="1037">
                  <c:v>243.32206726074</c:v>
                </c:pt>
                <c:pt idx="1038">
                  <c:v>242.4793090820304</c:v>
                </c:pt>
                <c:pt idx="1039">
                  <c:v>242.4793090820304</c:v>
                </c:pt>
                <c:pt idx="1040">
                  <c:v>242.4793090820304</c:v>
                </c:pt>
                <c:pt idx="1041">
                  <c:v>243.32206726074</c:v>
                </c:pt>
                <c:pt idx="1042">
                  <c:v>243.32206726074</c:v>
                </c:pt>
                <c:pt idx="1043">
                  <c:v>243.32206726074</c:v>
                </c:pt>
                <c:pt idx="1044">
                  <c:v>242.4793090820304</c:v>
                </c:pt>
                <c:pt idx="1045">
                  <c:v>242.4793090820304</c:v>
                </c:pt>
                <c:pt idx="1046">
                  <c:v>243.32206726074</c:v>
                </c:pt>
                <c:pt idx="1047">
                  <c:v>243.32206726074</c:v>
                </c:pt>
                <c:pt idx="1048">
                  <c:v>243.32206726074</c:v>
                </c:pt>
                <c:pt idx="1049">
                  <c:v>243.32206726074</c:v>
                </c:pt>
                <c:pt idx="1050">
                  <c:v>242.4793090820304</c:v>
                </c:pt>
                <c:pt idx="1051">
                  <c:v>242.4793090820304</c:v>
                </c:pt>
                <c:pt idx="1052">
                  <c:v>243.32206726074</c:v>
                </c:pt>
                <c:pt idx="1053">
                  <c:v>242.4793090820304</c:v>
                </c:pt>
                <c:pt idx="1054">
                  <c:v>242.4793090820304</c:v>
                </c:pt>
                <c:pt idx="1055">
                  <c:v>243.32206726074</c:v>
                </c:pt>
                <c:pt idx="1056">
                  <c:v>243.32206726074</c:v>
                </c:pt>
                <c:pt idx="1057">
                  <c:v>242.4793090820304</c:v>
                </c:pt>
                <c:pt idx="1058">
                  <c:v>242.4793090820304</c:v>
                </c:pt>
                <c:pt idx="1059">
                  <c:v>243.32206726074</c:v>
                </c:pt>
                <c:pt idx="1060">
                  <c:v>242.4793090820304</c:v>
                </c:pt>
                <c:pt idx="1061">
                  <c:v>242.4793090820304</c:v>
                </c:pt>
                <c:pt idx="1062">
                  <c:v>242.4793090820304</c:v>
                </c:pt>
                <c:pt idx="1063">
                  <c:v>242.4793090820304</c:v>
                </c:pt>
                <c:pt idx="1064">
                  <c:v>243.32206726074</c:v>
                </c:pt>
                <c:pt idx="1065">
                  <c:v>243.32206726074</c:v>
                </c:pt>
                <c:pt idx="1066">
                  <c:v>242.4793090820304</c:v>
                </c:pt>
                <c:pt idx="1067">
                  <c:v>242.4793090820304</c:v>
                </c:pt>
                <c:pt idx="1068">
                  <c:v>242.4793090820304</c:v>
                </c:pt>
                <c:pt idx="1069">
                  <c:v>242.4793090820304</c:v>
                </c:pt>
                <c:pt idx="1070">
                  <c:v>243.32206726074</c:v>
                </c:pt>
                <c:pt idx="1071">
                  <c:v>242.4793090820304</c:v>
                </c:pt>
                <c:pt idx="1072">
                  <c:v>242.4793090820304</c:v>
                </c:pt>
                <c:pt idx="1073">
                  <c:v>242.4793090820304</c:v>
                </c:pt>
                <c:pt idx="1074">
                  <c:v>243.32206726074</c:v>
                </c:pt>
                <c:pt idx="1075">
                  <c:v>243.32206726074</c:v>
                </c:pt>
                <c:pt idx="1076">
                  <c:v>243.32206726074</c:v>
                </c:pt>
                <c:pt idx="1077">
                  <c:v>243.32206726074</c:v>
                </c:pt>
                <c:pt idx="1078">
                  <c:v>243.32206726074</c:v>
                </c:pt>
                <c:pt idx="1079">
                  <c:v>243.32206726074</c:v>
                </c:pt>
                <c:pt idx="1080">
                  <c:v>242.4793090820304</c:v>
                </c:pt>
                <c:pt idx="1081">
                  <c:v>243.32206726074</c:v>
                </c:pt>
                <c:pt idx="1082">
                  <c:v>242.4793090820304</c:v>
                </c:pt>
                <c:pt idx="1083">
                  <c:v>243.32206726074</c:v>
                </c:pt>
                <c:pt idx="1084">
                  <c:v>242.4793090820304</c:v>
                </c:pt>
                <c:pt idx="1085">
                  <c:v>242.4793090820304</c:v>
                </c:pt>
                <c:pt idx="1086">
                  <c:v>242.4793090820304</c:v>
                </c:pt>
                <c:pt idx="1087">
                  <c:v>242.4793090820304</c:v>
                </c:pt>
                <c:pt idx="1088">
                  <c:v>242.4793090820304</c:v>
                </c:pt>
                <c:pt idx="1089">
                  <c:v>242.4793090820304</c:v>
                </c:pt>
                <c:pt idx="1090">
                  <c:v>242.4793090820304</c:v>
                </c:pt>
                <c:pt idx="1091">
                  <c:v>242.4793090820304</c:v>
                </c:pt>
                <c:pt idx="1092">
                  <c:v>243.32206726074</c:v>
                </c:pt>
                <c:pt idx="1093">
                  <c:v>242.4793090820304</c:v>
                </c:pt>
                <c:pt idx="1094">
                  <c:v>242.4793090820304</c:v>
                </c:pt>
                <c:pt idx="1095">
                  <c:v>242.4793090820304</c:v>
                </c:pt>
                <c:pt idx="1096">
                  <c:v>242.4793090820304</c:v>
                </c:pt>
                <c:pt idx="1097">
                  <c:v>242.4793090820304</c:v>
                </c:pt>
                <c:pt idx="1098">
                  <c:v>242.4793090820304</c:v>
                </c:pt>
                <c:pt idx="1099">
                  <c:v>242.4793090820304</c:v>
                </c:pt>
                <c:pt idx="1100">
                  <c:v>242.4793090820304</c:v>
                </c:pt>
                <c:pt idx="1101">
                  <c:v>242.4793090820304</c:v>
                </c:pt>
                <c:pt idx="1102">
                  <c:v>242.4793090820304</c:v>
                </c:pt>
                <c:pt idx="1103">
                  <c:v>242.4793090820304</c:v>
                </c:pt>
                <c:pt idx="1104">
                  <c:v>242.4793090820304</c:v>
                </c:pt>
                <c:pt idx="1105">
                  <c:v>243.32206726074</c:v>
                </c:pt>
                <c:pt idx="1106">
                  <c:v>243.32206726074</c:v>
                </c:pt>
                <c:pt idx="1107">
                  <c:v>242.4793090820304</c:v>
                </c:pt>
                <c:pt idx="1108">
                  <c:v>242.4793090820304</c:v>
                </c:pt>
                <c:pt idx="1109">
                  <c:v>243.32206726074</c:v>
                </c:pt>
                <c:pt idx="1110">
                  <c:v>242.4793090820304</c:v>
                </c:pt>
                <c:pt idx="1111">
                  <c:v>243.32206726074</c:v>
                </c:pt>
                <c:pt idx="1112">
                  <c:v>243.32206726074</c:v>
                </c:pt>
                <c:pt idx="1113">
                  <c:v>242.4793090820304</c:v>
                </c:pt>
                <c:pt idx="1114">
                  <c:v>243.32206726074</c:v>
                </c:pt>
                <c:pt idx="1115">
                  <c:v>242.4793090820304</c:v>
                </c:pt>
                <c:pt idx="1116">
                  <c:v>243.32206726074</c:v>
                </c:pt>
                <c:pt idx="1117">
                  <c:v>243.32206726074</c:v>
                </c:pt>
                <c:pt idx="1118">
                  <c:v>242.4793090820304</c:v>
                </c:pt>
                <c:pt idx="1119">
                  <c:v>243.32206726074</c:v>
                </c:pt>
                <c:pt idx="1120">
                  <c:v>243.32206726074</c:v>
                </c:pt>
                <c:pt idx="1121">
                  <c:v>243.32206726074</c:v>
                </c:pt>
                <c:pt idx="1122">
                  <c:v>243.32206726074</c:v>
                </c:pt>
                <c:pt idx="1123">
                  <c:v>243.32206726074</c:v>
                </c:pt>
                <c:pt idx="1124">
                  <c:v>243.32206726074</c:v>
                </c:pt>
                <c:pt idx="1125">
                  <c:v>243.32206726074</c:v>
                </c:pt>
                <c:pt idx="1126">
                  <c:v>242.4793090820304</c:v>
                </c:pt>
                <c:pt idx="1127">
                  <c:v>242.4793090820304</c:v>
                </c:pt>
                <c:pt idx="1128">
                  <c:v>242.4793090820304</c:v>
                </c:pt>
                <c:pt idx="1129">
                  <c:v>242.4793090820304</c:v>
                </c:pt>
                <c:pt idx="1130">
                  <c:v>242.4793090820304</c:v>
                </c:pt>
                <c:pt idx="1131">
                  <c:v>242.4793090820304</c:v>
                </c:pt>
                <c:pt idx="1132">
                  <c:v>242.4793090820304</c:v>
                </c:pt>
                <c:pt idx="1133">
                  <c:v>242.4793090820304</c:v>
                </c:pt>
                <c:pt idx="1134">
                  <c:v>242.4793090820304</c:v>
                </c:pt>
                <c:pt idx="1135">
                  <c:v>242.4793090820304</c:v>
                </c:pt>
                <c:pt idx="1136">
                  <c:v>242.4793090820304</c:v>
                </c:pt>
                <c:pt idx="1137">
                  <c:v>242.4793090820304</c:v>
                </c:pt>
                <c:pt idx="1138">
                  <c:v>242.4793090820304</c:v>
                </c:pt>
                <c:pt idx="1139">
                  <c:v>242.4793090820304</c:v>
                </c:pt>
                <c:pt idx="1140">
                  <c:v>243.32206726074</c:v>
                </c:pt>
                <c:pt idx="1141">
                  <c:v>242.4793090820304</c:v>
                </c:pt>
                <c:pt idx="1142">
                  <c:v>242.4793090820304</c:v>
                </c:pt>
                <c:pt idx="1143">
                  <c:v>242.4793090820304</c:v>
                </c:pt>
                <c:pt idx="1144">
                  <c:v>242.4793090820304</c:v>
                </c:pt>
                <c:pt idx="1145">
                  <c:v>242.4793090820304</c:v>
                </c:pt>
                <c:pt idx="1146">
                  <c:v>242.4793090820304</c:v>
                </c:pt>
                <c:pt idx="1147">
                  <c:v>242.4793090820304</c:v>
                </c:pt>
                <c:pt idx="1148">
                  <c:v>242.4793090820304</c:v>
                </c:pt>
                <c:pt idx="1149">
                  <c:v>242.4793090820304</c:v>
                </c:pt>
                <c:pt idx="1150">
                  <c:v>242.4793090820304</c:v>
                </c:pt>
                <c:pt idx="1151">
                  <c:v>242.4793090820304</c:v>
                </c:pt>
                <c:pt idx="1152">
                  <c:v>242.4793090820304</c:v>
                </c:pt>
                <c:pt idx="1153">
                  <c:v>242.4793090820304</c:v>
                </c:pt>
                <c:pt idx="1154">
                  <c:v>242.4793090820304</c:v>
                </c:pt>
                <c:pt idx="1155">
                  <c:v>243.32206726074</c:v>
                </c:pt>
                <c:pt idx="1156">
                  <c:v>242.4793090820304</c:v>
                </c:pt>
                <c:pt idx="1157">
                  <c:v>242.4793090820304</c:v>
                </c:pt>
                <c:pt idx="1158">
                  <c:v>242.4793090820304</c:v>
                </c:pt>
                <c:pt idx="1159">
                  <c:v>243.32206726074</c:v>
                </c:pt>
                <c:pt idx="1160">
                  <c:v>242.4793090820304</c:v>
                </c:pt>
                <c:pt idx="1161">
                  <c:v>242.4793090820304</c:v>
                </c:pt>
                <c:pt idx="1162">
                  <c:v>243.32206726074</c:v>
                </c:pt>
                <c:pt idx="1163">
                  <c:v>243.32206726074</c:v>
                </c:pt>
                <c:pt idx="1164">
                  <c:v>242.4793090820304</c:v>
                </c:pt>
                <c:pt idx="1165">
                  <c:v>242.4793090820304</c:v>
                </c:pt>
                <c:pt idx="1166">
                  <c:v>242.4793090820304</c:v>
                </c:pt>
                <c:pt idx="1167">
                  <c:v>242.4793090820304</c:v>
                </c:pt>
                <c:pt idx="1168">
                  <c:v>242.4793090820304</c:v>
                </c:pt>
                <c:pt idx="1169">
                  <c:v>242.4793090820304</c:v>
                </c:pt>
                <c:pt idx="1170">
                  <c:v>242.4793090820304</c:v>
                </c:pt>
                <c:pt idx="1171">
                  <c:v>242.4793090820304</c:v>
                </c:pt>
                <c:pt idx="1172">
                  <c:v>242.4793090820304</c:v>
                </c:pt>
                <c:pt idx="1173">
                  <c:v>242.4793090820304</c:v>
                </c:pt>
                <c:pt idx="1174">
                  <c:v>242.4793090820304</c:v>
                </c:pt>
                <c:pt idx="1175">
                  <c:v>242.4793090820304</c:v>
                </c:pt>
                <c:pt idx="1176">
                  <c:v>242.4793090820304</c:v>
                </c:pt>
                <c:pt idx="1177">
                  <c:v>242.4793090820304</c:v>
                </c:pt>
                <c:pt idx="1178">
                  <c:v>242.4793090820304</c:v>
                </c:pt>
                <c:pt idx="1179">
                  <c:v>242.4793090820304</c:v>
                </c:pt>
                <c:pt idx="1180">
                  <c:v>242.4793090820304</c:v>
                </c:pt>
                <c:pt idx="1181">
                  <c:v>242.4793090820304</c:v>
                </c:pt>
                <c:pt idx="1182">
                  <c:v>242.4793090820304</c:v>
                </c:pt>
                <c:pt idx="1183">
                  <c:v>242.4793090820304</c:v>
                </c:pt>
                <c:pt idx="1184">
                  <c:v>242.4793090820304</c:v>
                </c:pt>
                <c:pt idx="1185">
                  <c:v>242.4793090820304</c:v>
                </c:pt>
                <c:pt idx="1186">
                  <c:v>242.4793090820304</c:v>
                </c:pt>
                <c:pt idx="1187">
                  <c:v>242.4793090820304</c:v>
                </c:pt>
                <c:pt idx="1188">
                  <c:v>242.4793090820304</c:v>
                </c:pt>
                <c:pt idx="1189">
                  <c:v>242.4793090820304</c:v>
                </c:pt>
                <c:pt idx="1190">
                  <c:v>242.4793090820304</c:v>
                </c:pt>
                <c:pt idx="1191">
                  <c:v>242.4793090820304</c:v>
                </c:pt>
                <c:pt idx="1192">
                  <c:v>242.4793090820304</c:v>
                </c:pt>
                <c:pt idx="1193">
                  <c:v>242.4793090820304</c:v>
                </c:pt>
                <c:pt idx="1194">
                  <c:v>242.4793090820304</c:v>
                </c:pt>
                <c:pt idx="1195">
                  <c:v>242.4793090820304</c:v>
                </c:pt>
                <c:pt idx="1196">
                  <c:v>242.4793090820304</c:v>
                </c:pt>
                <c:pt idx="1197">
                  <c:v>242.4793090820304</c:v>
                </c:pt>
                <c:pt idx="1198">
                  <c:v>242.4793090820304</c:v>
                </c:pt>
                <c:pt idx="1199">
                  <c:v>242.4793090820304</c:v>
                </c:pt>
                <c:pt idx="1200">
                  <c:v>242.4793090820304</c:v>
                </c:pt>
                <c:pt idx="1201">
                  <c:v>242.4793090820304</c:v>
                </c:pt>
                <c:pt idx="1202">
                  <c:v>242.4793090820304</c:v>
                </c:pt>
                <c:pt idx="1203">
                  <c:v>242.4793090820304</c:v>
                </c:pt>
                <c:pt idx="1204">
                  <c:v>242.4793090820304</c:v>
                </c:pt>
                <c:pt idx="1205">
                  <c:v>242.4793090820304</c:v>
                </c:pt>
                <c:pt idx="1206">
                  <c:v>242.4793090820304</c:v>
                </c:pt>
                <c:pt idx="1207">
                  <c:v>242.4793090820304</c:v>
                </c:pt>
                <c:pt idx="1208">
                  <c:v>242.4793090820304</c:v>
                </c:pt>
                <c:pt idx="1209">
                  <c:v>242.4793090820304</c:v>
                </c:pt>
                <c:pt idx="1210">
                  <c:v>242.4793090820304</c:v>
                </c:pt>
                <c:pt idx="1211">
                  <c:v>242.4793090820304</c:v>
                </c:pt>
                <c:pt idx="1212">
                  <c:v>242.4793090820304</c:v>
                </c:pt>
                <c:pt idx="1213">
                  <c:v>242.4793090820304</c:v>
                </c:pt>
                <c:pt idx="1214">
                  <c:v>242.4793090820304</c:v>
                </c:pt>
                <c:pt idx="1215">
                  <c:v>242.4793090820304</c:v>
                </c:pt>
                <c:pt idx="1216">
                  <c:v>242.4793090820304</c:v>
                </c:pt>
                <c:pt idx="1217">
                  <c:v>242.4793090820304</c:v>
                </c:pt>
                <c:pt idx="1218">
                  <c:v>242.4793090820304</c:v>
                </c:pt>
                <c:pt idx="1219">
                  <c:v>242.4793090820304</c:v>
                </c:pt>
                <c:pt idx="1220">
                  <c:v>242.4793090820304</c:v>
                </c:pt>
                <c:pt idx="1221">
                  <c:v>241.63973999023</c:v>
                </c:pt>
                <c:pt idx="1222">
                  <c:v>241.63973999023</c:v>
                </c:pt>
                <c:pt idx="1223">
                  <c:v>240.8034820556604</c:v>
                </c:pt>
                <c:pt idx="1224">
                  <c:v>239.97067260742</c:v>
                </c:pt>
                <c:pt idx="1225">
                  <c:v>239.97067260742</c:v>
                </c:pt>
                <c:pt idx="1226">
                  <c:v>239.1411437988299</c:v>
                </c:pt>
                <c:pt idx="1227">
                  <c:v>238.31495666504</c:v>
                </c:pt>
                <c:pt idx="1228">
                  <c:v>237.4922790527308</c:v>
                </c:pt>
                <c:pt idx="1229">
                  <c:v>236.6730041503897</c:v>
                </c:pt>
                <c:pt idx="1230">
                  <c:v>236.6730041503897</c:v>
                </c:pt>
                <c:pt idx="1231">
                  <c:v>236.6730041503897</c:v>
                </c:pt>
                <c:pt idx="1232">
                  <c:v>235.8571472168005</c:v>
                </c:pt>
                <c:pt idx="1233">
                  <c:v>235.8571472168005</c:v>
                </c:pt>
                <c:pt idx="1234">
                  <c:v>235.0447387695297</c:v>
                </c:pt>
                <c:pt idx="1235">
                  <c:v>235.0447387695297</c:v>
                </c:pt>
                <c:pt idx="1236">
                  <c:v>235.0447387695297</c:v>
                </c:pt>
                <c:pt idx="1237">
                  <c:v>235.0447387695297</c:v>
                </c:pt>
                <c:pt idx="1238">
                  <c:v>234.2358703613299</c:v>
                </c:pt>
                <c:pt idx="1239">
                  <c:v>234.2358703613299</c:v>
                </c:pt>
                <c:pt idx="1240">
                  <c:v>234.2358703613299</c:v>
                </c:pt>
                <c:pt idx="1241">
                  <c:v>234.2358703613299</c:v>
                </c:pt>
                <c:pt idx="1242">
                  <c:v>234.2358703613299</c:v>
                </c:pt>
                <c:pt idx="1243">
                  <c:v>234.2358703613299</c:v>
                </c:pt>
                <c:pt idx="1244">
                  <c:v>234.2358703613299</c:v>
                </c:pt>
                <c:pt idx="1245">
                  <c:v>233.43051147461</c:v>
                </c:pt>
                <c:pt idx="1246">
                  <c:v>233.43051147461</c:v>
                </c:pt>
                <c:pt idx="1247">
                  <c:v>233.43051147461</c:v>
                </c:pt>
                <c:pt idx="1248">
                  <c:v>233.43051147461</c:v>
                </c:pt>
                <c:pt idx="1249">
                  <c:v>233.43051147461</c:v>
                </c:pt>
                <c:pt idx="1250">
                  <c:v>233.43051147461</c:v>
                </c:pt>
                <c:pt idx="1251">
                  <c:v>233.43051147461</c:v>
                </c:pt>
                <c:pt idx="1252">
                  <c:v>233.43051147461</c:v>
                </c:pt>
                <c:pt idx="1253">
                  <c:v>233.43051147461</c:v>
                </c:pt>
                <c:pt idx="1254">
                  <c:v>233.43051147461</c:v>
                </c:pt>
                <c:pt idx="1255">
                  <c:v>233.43051147461</c:v>
                </c:pt>
                <c:pt idx="1256">
                  <c:v>233.43051147461</c:v>
                </c:pt>
                <c:pt idx="1257">
                  <c:v>233.43051147461</c:v>
                </c:pt>
                <c:pt idx="1258">
                  <c:v>233.43051147461</c:v>
                </c:pt>
                <c:pt idx="1259">
                  <c:v>233.43051147461</c:v>
                </c:pt>
                <c:pt idx="1260">
                  <c:v>233.43051147461</c:v>
                </c:pt>
                <c:pt idx="1261">
                  <c:v>233.43051147461</c:v>
                </c:pt>
                <c:pt idx="1262">
                  <c:v>233.43051147461</c:v>
                </c:pt>
                <c:pt idx="1263">
                  <c:v>233.43051147461</c:v>
                </c:pt>
                <c:pt idx="1264">
                  <c:v>233.43051147461</c:v>
                </c:pt>
                <c:pt idx="1265">
                  <c:v>233.43051147461</c:v>
                </c:pt>
                <c:pt idx="1266">
                  <c:v>233.43051147461</c:v>
                </c:pt>
                <c:pt idx="1267">
                  <c:v>233.43051147461</c:v>
                </c:pt>
                <c:pt idx="1268">
                  <c:v>233.43051147461</c:v>
                </c:pt>
                <c:pt idx="1269">
                  <c:v>233.43051147461</c:v>
                </c:pt>
                <c:pt idx="1270">
                  <c:v>233.43051147461</c:v>
                </c:pt>
                <c:pt idx="1271">
                  <c:v>233.43051147461</c:v>
                </c:pt>
                <c:pt idx="1272">
                  <c:v>232.628646850591</c:v>
                </c:pt>
                <c:pt idx="1273">
                  <c:v>232.628646850591</c:v>
                </c:pt>
                <c:pt idx="1274">
                  <c:v>232.628646850591</c:v>
                </c:pt>
                <c:pt idx="1275">
                  <c:v>232.628646850591</c:v>
                </c:pt>
                <c:pt idx="1276">
                  <c:v>232.628646850591</c:v>
                </c:pt>
                <c:pt idx="1277">
                  <c:v>232.628646850591</c:v>
                </c:pt>
                <c:pt idx="1278">
                  <c:v>232.628646850591</c:v>
                </c:pt>
                <c:pt idx="1279">
                  <c:v>232.628646850591</c:v>
                </c:pt>
                <c:pt idx="1280">
                  <c:v>232.628646850591</c:v>
                </c:pt>
                <c:pt idx="1281">
                  <c:v>233.43051147461</c:v>
                </c:pt>
                <c:pt idx="1282">
                  <c:v>232.628646850591</c:v>
                </c:pt>
                <c:pt idx="1283">
                  <c:v>232.628646850591</c:v>
                </c:pt>
                <c:pt idx="1284">
                  <c:v>232.628646850591</c:v>
                </c:pt>
                <c:pt idx="1285">
                  <c:v>232.628646850591</c:v>
                </c:pt>
                <c:pt idx="1286">
                  <c:v>232.628646850591</c:v>
                </c:pt>
                <c:pt idx="1287">
                  <c:v>232.628646850591</c:v>
                </c:pt>
                <c:pt idx="1288">
                  <c:v>232.628646850591</c:v>
                </c:pt>
                <c:pt idx="1289">
                  <c:v>232.628646850591</c:v>
                </c:pt>
                <c:pt idx="1290">
                  <c:v>232.628646850591</c:v>
                </c:pt>
                <c:pt idx="1291">
                  <c:v>232.628646850591</c:v>
                </c:pt>
                <c:pt idx="1292">
                  <c:v>232.628646850591</c:v>
                </c:pt>
                <c:pt idx="1293">
                  <c:v>232.628646850591</c:v>
                </c:pt>
                <c:pt idx="1294">
                  <c:v>232.628646850591</c:v>
                </c:pt>
                <c:pt idx="1295">
                  <c:v>232.628646850591</c:v>
                </c:pt>
                <c:pt idx="1296">
                  <c:v>232.628646850591</c:v>
                </c:pt>
                <c:pt idx="1297">
                  <c:v>232.628646850591</c:v>
                </c:pt>
                <c:pt idx="1298">
                  <c:v>232.628646850591</c:v>
                </c:pt>
                <c:pt idx="1299">
                  <c:v>232.628646850591</c:v>
                </c:pt>
                <c:pt idx="1300">
                  <c:v>232.628646850591</c:v>
                </c:pt>
                <c:pt idx="1301">
                  <c:v>232.628646850591</c:v>
                </c:pt>
                <c:pt idx="1302">
                  <c:v>232.628646850591</c:v>
                </c:pt>
                <c:pt idx="1303">
                  <c:v>232.628646850591</c:v>
                </c:pt>
                <c:pt idx="1304">
                  <c:v>232.628646850591</c:v>
                </c:pt>
                <c:pt idx="1305">
                  <c:v>232.628646850591</c:v>
                </c:pt>
                <c:pt idx="1306">
                  <c:v>232.628646850591</c:v>
                </c:pt>
                <c:pt idx="1307">
                  <c:v>232.628646850591</c:v>
                </c:pt>
                <c:pt idx="1308">
                  <c:v>232.628646850591</c:v>
                </c:pt>
                <c:pt idx="1309">
                  <c:v>232.628646850591</c:v>
                </c:pt>
                <c:pt idx="1310">
                  <c:v>232.628646850591</c:v>
                </c:pt>
                <c:pt idx="1311">
                  <c:v>232.628646850591</c:v>
                </c:pt>
                <c:pt idx="1312">
                  <c:v>232.628646850591</c:v>
                </c:pt>
                <c:pt idx="1313">
                  <c:v>232.628646850591</c:v>
                </c:pt>
                <c:pt idx="1314">
                  <c:v>232.628646850591</c:v>
                </c:pt>
                <c:pt idx="1315">
                  <c:v>232.628646850591</c:v>
                </c:pt>
                <c:pt idx="1316">
                  <c:v>232.628646850591</c:v>
                </c:pt>
                <c:pt idx="1317">
                  <c:v>232.628646850591</c:v>
                </c:pt>
                <c:pt idx="1318">
                  <c:v>232.628646850591</c:v>
                </c:pt>
                <c:pt idx="1319">
                  <c:v>232.628646850591</c:v>
                </c:pt>
                <c:pt idx="1320">
                  <c:v>232.628646850591</c:v>
                </c:pt>
                <c:pt idx="1321">
                  <c:v>232.628646850591</c:v>
                </c:pt>
                <c:pt idx="1322">
                  <c:v>232.628646850591</c:v>
                </c:pt>
                <c:pt idx="1323">
                  <c:v>232.628646850591</c:v>
                </c:pt>
                <c:pt idx="1324">
                  <c:v>232.628646850591</c:v>
                </c:pt>
                <c:pt idx="1325">
                  <c:v>232.628646850591</c:v>
                </c:pt>
                <c:pt idx="1326">
                  <c:v>232.628646850591</c:v>
                </c:pt>
                <c:pt idx="1327">
                  <c:v>232.628646850591</c:v>
                </c:pt>
                <c:pt idx="1328">
                  <c:v>231.8301696777304</c:v>
                </c:pt>
                <c:pt idx="1329">
                  <c:v>232.628646850591</c:v>
                </c:pt>
                <c:pt idx="1330">
                  <c:v>232.628646850591</c:v>
                </c:pt>
                <c:pt idx="1331">
                  <c:v>232.628646850591</c:v>
                </c:pt>
                <c:pt idx="1332">
                  <c:v>232.628646850591</c:v>
                </c:pt>
                <c:pt idx="1333">
                  <c:v>232.628646850591</c:v>
                </c:pt>
                <c:pt idx="1334">
                  <c:v>232.628646850591</c:v>
                </c:pt>
                <c:pt idx="1335">
                  <c:v>232.628646850591</c:v>
                </c:pt>
                <c:pt idx="1336">
                  <c:v>232.628646850591</c:v>
                </c:pt>
                <c:pt idx="1337">
                  <c:v>231.8301696777304</c:v>
                </c:pt>
                <c:pt idx="1338">
                  <c:v>231.8301696777304</c:v>
                </c:pt>
                <c:pt idx="1339">
                  <c:v>231.8301696777304</c:v>
                </c:pt>
                <c:pt idx="1340">
                  <c:v>232.628646850591</c:v>
                </c:pt>
                <c:pt idx="1341">
                  <c:v>231.8301696777304</c:v>
                </c:pt>
                <c:pt idx="1342">
                  <c:v>232.628646850591</c:v>
                </c:pt>
                <c:pt idx="1343">
                  <c:v>232.628646850591</c:v>
                </c:pt>
                <c:pt idx="1344">
                  <c:v>232.628646850591</c:v>
                </c:pt>
                <c:pt idx="1345">
                  <c:v>231.8301696777304</c:v>
                </c:pt>
                <c:pt idx="1346">
                  <c:v>232.628646850591</c:v>
                </c:pt>
                <c:pt idx="1347">
                  <c:v>231.8301696777304</c:v>
                </c:pt>
                <c:pt idx="1348">
                  <c:v>231.8301696777304</c:v>
                </c:pt>
                <c:pt idx="1349">
                  <c:v>232.628646850591</c:v>
                </c:pt>
                <c:pt idx="1350">
                  <c:v>231.8301696777304</c:v>
                </c:pt>
                <c:pt idx="1351">
                  <c:v>231.8301696777304</c:v>
                </c:pt>
                <c:pt idx="1352">
                  <c:v>232.628646850591</c:v>
                </c:pt>
                <c:pt idx="1353">
                  <c:v>232.628646850591</c:v>
                </c:pt>
                <c:pt idx="1354">
                  <c:v>232.628646850591</c:v>
                </c:pt>
                <c:pt idx="1355">
                  <c:v>232.628646850591</c:v>
                </c:pt>
                <c:pt idx="1356">
                  <c:v>231.8301696777304</c:v>
                </c:pt>
                <c:pt idx="1357">
                  <c:v>231.8301696777304</c:v>
                </c:pt>
                <c:pt idx="1358">
                  <c:v>231.8301696777304</c:v>
                </c:pt>
                <c:pt idx="1359">
                  <c:v>231.8301696777304</c:v>
                </c:pt>
                <c:pt idx="1360">
                  <c:v>231.8301696777304</c:v>
                </c:pt>
                <c:pt idx="1361">
                  <c:v>231.8301696777304</c:v>
                </c:pt>
                <c:pt idx="1362">
                  <c:v>231.8301696777304</c:v>
                </c:pt>
                <c:pt idx="1363">
                  <c:v>232.628646850591</c:v>
                </c:pt>
                <c:pt idx="1364">
                  <c:v>232.628646850591</c:v>
                </c:pt>
                <c:pt idx="1365">
                  <c:v>232.628646850591</c:v>
                </c:pt>
                <c:pt idx="1366">
                  <c:v>232.628646850591</c:v>
                </c:pt>
                <c:pt idx="1367">
                  <c:v>231.8301696777304</c:v>
                </c:pt>
                <c:pt idx="1368">
                  <c:v>232.628646850591</c:v>
                </c:pt>
                <c:pt idx="1369">
                  <c:v>231.8301696777304</c:v>
                </c:pt>
                <c:pt idx="1370">
                  <c:v>232.628646850591</c:v>
                </c:pt>
                <c:pt idx="1371">
                  <c:v>231.8301696777304</c:v>
                </c:pt>
                <c:pt idx="1372">
                  <c:v>232.628646850591</c:v>
                </c:pt>
                <c:pt idx="1373">
                  <c:v>232.628646850591</c:v>
                </c:pt>
                <c:pt idx="1374">
                  <c:v>232.628646850591</c:v>
                </c:pt>
                <c:pt idx="1375">
                  <c:v>232.628646850591</c:v>
                </c:pt>
                <c:pt idx="1376">
                  <c:v>232.628646850591</c:v>
                </c:pt>
                <c:pt idx="1377">
                  <c:v>232.628646850591</c:v>
                </c:pt>
                <c:pt idx="1378">
                  <c:v>231.8301696777304</c:v>
                </c:pt>
                <c:pt idx="1379">
                  <c:v>232.628646850591</c:v>
                </c:pt>
                <c:pt idx="1380">
                  <c:v>232.628646850591</c:v>
                </c:pt>
                <c:pt idx="1381">
                  <c:v>232.628646850591</c:v>
                </c:pt>
                <c:pt idx="1382">
                  <c:v>232.628646850591</c:v>
                </c:pt>
                <c:pt idx="1383">
                  <c:v>232.628646850591</c:v>
                </c:pt>
                <c:pt idx="1384">
                  <c:v>232.628646850591</c:v>
                </c:pt>
                <c:pt idx="1385">
                  <c:v>232.628646850591</c:v>
                </c:pt>
                <c:pt idx="1386">
                  <c:v>232.628646850591</c:v>
                </c:pt>
                <c:pt idx="1387">
                  <c:v>231.8301696777304</c:v>
                </c:pt>
                <c:pt idx="1388">
                  <c:v>231.8301696777304</c:v>
                </c:pt>
                <c:pt idx="1389">
                  <c:v>232.628646850591</c:v>
                </c:pt>
                <c:pt idx="1390">
                  <c:v>232.628646850591</c:v>
                </c:pt>
                <c:pt idx="1391">
                  <c:v>232.628646850591</c:v>
                </c:pt>
                <c:pt idx="1392">
                  <c:v>232.628646850591</c:v>
                </c:pt>
                <c:pt idx="1393">
                  <c:v>231.8301696777304</c:v>
                </c:pt>
                <c:pt idx="1394">
                  <c:v>232.628646850591</c:v>
                </c:pt>
                <c:pt idx="1395">
                  <c:v>232.628646850591</c:v>
                </c:pt>
                <c:pt idx="1396">
                  <c:v>232.628646850591</c:v>
                </c:pt>
                <c:pt idx="1397">
                  <c:v>231.8301696777304</c:v>
                </c:pt>
                <c:pt idx="1398">
                  <c:v>231.8301696777304</c:v>
                </c:pt>
                <c:pt idx="1399">
                  <c:v>232.628646850591</c:v>
                </c:pt>
                <c:pt idx="1400">
                  <c:v>231.8301696777304</c:v>
                </c:pt>
                <c:pt idx="1401">
                  <c:v>231.8301696777304</c:v>
                </c:pt>
                <c:pt idx="1402">
                  <c:v>231.8301696777304</c:v>
                </c:pt>
                <c:pt idx="1403">
                  <c:v>231.8301696777304</c:v>
                </c:pt>
                <c:pt idx="1404">
                  <c:v>232.628646850591</c:v>
                </c:pt>
                <c:pt idx="1405">
                  <c:v>232.628646850591</c:v>
                </c:pt>
                <c:pt idx="1406">
                  <c:v>232.628646850591</c:v>
                </c:pt>
                <c:pt idx="1407">
                  <c:v>231.8301696777304</c:v>
                </c:pt>
                <c:pt idx="1408">
                  <c:v>231.8301696777304</c:v>
                </c:pt>
                <c:pt idx="1409">
                  <c:v>231.8301696777304</c:v>
                </c:pt>
                <c:pt idx="1410">
                  <c:v>231.8301696777304</c:v>
                </c:pt>
                <c:pt idx="1411">
                  <c:v>231.8301696777304</c:v>
                </c:pt>
                <c:pt idx="1412">
                  <c:v>231.8301696777304</c:v>
                </c:pt>
                <c:pt idx="1413">
                  <c:v>231.0354003906204</c:v>
                </c:pt>
                <c:pt idx="1414">
                  <c:v>231.8301696777304</c:v>
                </c:pt>
                <c:pt idx="1415">
                  <c:v>231.8301696777304</c:v>
                </c:pt>
                <c:pt idx="1416">
                  <c:v>231.8301696777304</c:v>
                </c:pt>
                <c:pt idx="1417">
                  <c:v>231.8301696777304</c:v>
                </c:pt>
                <c:pt idx="1418">
                  <c:v>231.0354003906204</c:v>
                </c:pt>
                <c:pt idx="1419">
                  <c:v>231.0354003906204</c:v>
                </c:pt>
                <c:pt idx="1420">
                  <c:v>231.0354003906204</c:v>
                </c:pt>
                <c:pt idx="1421">
                  <c:v>231.8301696777304</c:v>
                </c:pt>
                <c:pt idx="1422">
                  <c:v>231.8301696777304</c:v>
                </c:pt>
                <c:pt idx="1423">
                  <c:v>231.8301696777304</c:v>
                </c:pt>
                <c:pt idx="1424">
                  <c:v>231.8301696777304</c:v>
                </c:pt>
                <c:pt idx="1425">
                  <c:v>231.8301696777304</c:v>
                </c:pt>
                <c:pt idx="1426">
                  <c:v>231.8301696777304</c:v>
                </c:pt>
                <c:pt idx="1427">
                  <c:v>231.8301696777304</c:v>
                </c:pt>
                <c:pt idx="1428">
                  <c:v>231.0354003906204</c:v>
                </c:pt>
                <c:pt idx="1429">
                  <c:v>231.0354003906204</c:v>
                </c:pt>
                <c:pt idx="1430">
                  <c:v>231.8301696777304</c:v>
                </c:pt>
                <c:pt idx="1431">
                  <c:v>231.8301696777304</c:v>
                </c:pt>
                <c:pt idx="1432">
                  <c:v>231.8301696777304</c:v>
                </c:pt>
                <c:pt idx="1433">
                  <c:v>231.8301696777304</c:v>
                </c:pt>
                <c:pt idx="1434">
                  <c:v>231.8301696777304</c:v>
                </c:pt>
                <c:pt idx="1435">
                  <c:v>231.8301696777304</c:v>
                </c:pt>
                <c:pt idx="1436">
                  <c:v>231.8301696777304</c:v>
                </c:pt>
                <c:pt idx="1437">
                  <c:v>231.8301696777304</c:v>
                </c:pt>
                <c:pt idx="1438">
                  <c:v>231.8301696777304</c:v>
                </c:pt>
                <c:pt idx="1439">
                  <c:v>231.8301696777304</c:v>
                </c:pt>
                <c:pt idx="1440">
                  <c:v>231.8301696777304</c:v>
                </c:pt>
                <c:pt idx="1441">
                  <c:v>231.8301696777304</c:v>
                </c:pt>
                <c:pt idx="1442">
                  <c:v>231.8301696777304</c:v>
                </c:pt>
                <c:pt idx="1443">
                  <c:v>231.8301696777304</c:v>
                </c:pt>
                <c:pt idx="1444">
                  <c:v>231.8301696777304</c:v>
                </c:pt>
                <c:pt idx="1445">
                  <c:v>231.8301696777304</c:v>
                </c:pt>
                <c:pt idx="1446">
                  <c:v>231.8301696777304</c:v>
                </c:pt>
                <c:pt idx="1447">
                  <c:v>231.8301696777304</c:v>
                </c:pt>
                <c:pt idx="1448">
                  <c:v>231.8301696777304</c:v>
                </c:pt>
                <c:pt idx="1449">
                  <c:v>231.8301696777304</c:v>
                </c:pt>
                <c:pt idx="1450">
                  <c:v>231.8301696777304</c:v>
                </c:pt>
                <c:pt idx="1451">
                  <c:v>231.8301696777304</c:v>
                </c:pt>
                <c:pt idx="1452">
                  <c:v>231.8301696777304</c:v>
                </c:pt>
                <c:pt idx="1453">
                  <c:v>231.8301696777304</c:v>
                </c:pt>
                <c:pt idx="1454">
                  <c:v>231.8301696777304</c:v>
                </c:pt>
                <c:pt idx="1455">
                  <c:v>231.8301696777304</c:v>
                </c:pt>
                <c:pt idx="1456">
                  <c:v>231.8301696777304</c:v>
                </c:pt>
                <c:pt idx="1457">
                  <c:v>231.8301696777304</c:v>
                </c:pt>
                <c:pt idx="1458">
                  <c:v>231.8301696777304</c:v>
                </c:pt>
                <c:pt idx="1459">
                  <c:v>231.8301696777304</c:v>
                </c:pt>
                <c:pt idx="1460">
                  <c:v>231.8301696777304</c:v>
                </c:pt>
                <c:pt idx="1461">
                  <c:v>231.8301696777304</c:v>
                </c:pt>
                <c:pt idx="1462">
                  <c:v>231.8301696777304</c:v>
                </c:pt>
                <c:pt idx="1463">
                  <c:v>231.8301696777304</c:v>
                </c:pt>
                <c:pt idx="1464">
                  <c:v>231.8301696777304</c:v>
                </c:pt>
                <c:pt idx="1465">
                  <c:v>231.8301696777304</c:v>
                </c:pt>
                <c:pt idx="1466">
                  <c:v>231.8301696777304</c:v>
                </c:pt>
                <c:pt idx="1467">
                  <c:v>231.8301696777304</c:v>
                </c:pt>
                <c:pt idx="1468">
                  <c:v>231.8301696777304</c:v>
                </c:pt>
                <c:pt idx="1469">
                  <c:v>231.8301696777304</c:v>
                </c:pt>
                <c:pt idx="1470">
                  <c:v>231.8301696777304</c:v>
                </c:pt>
                <c:pt idx="1471">
                  <c:v>231.8301696777304</c:v>
                </c:pt>
                <c:pt idx="1472">
                  <c:v>231.8301696777304</c:v>
                </c:pt>
                <c:pt idx="1473">
                  <c:v>231.8301696777304</c:v>
                </c:pt>
                <c:pt idx="1474">
                  <c:v>231.8301696777304</c:v>
                </c:pt>
                <c:pt idx="1475">
                  <c:v>231.8301696777304</c:v>
                </c:pt>
                <c:pt idx="1476">
                  <c:v>231.0354003906204</c:v>
                </c:pt>
                <c:pt idx="1477">
                  <c:v>230.2441406249997</c:v>
                </c:pt>
                <c:pt idx="1478">
                  <c:v>229.45637512207</c:v>
                </c:pt>
                <c:pt idx="1479">
                  <c:v>228.67222595215</c:v>
                </c:pt>
                <c:pt idx="1480">
                  <c:v>227.8916931152304</c:v>
                </c:pt>
                <c:pt idx="1481">
                  <c:v>227.11463928223</c:v>
                </c:pt>
                <c:pt idx="1482">
                  <c:v>227.11463928223</c:v>
                </c:pt>
                <c:pt idx="1483">
                  <c:v>225.57141113281</c:v>
                </c:pt>
                <c:pt idx="1484">
                  <c:v>225.57141113281</c:v>
                </c:pt>
                <c:pt idx="1485">
                  <c:v>225.57141113281</c:v>
                </c:pt>
                <c:pt idx="1486">
                  <c:v>224.8051757812497</c:v>
                </c:pt>
                <c:pt idx="1487">
                  <c:v>224.8051757812497</c:v>
                </c:pt>
                <c:pt idx="1488">
                  <c:v>224.8051757812497</c:v>
                </c:pt>
                <c:pt idx="1489">
                  <c:v>224.8051757812497</c:v>
                </c:pt>
                <c:pt idx="1490">
                  <c:v>224.04254150391</c:v>
                </c:pt>
                <c:pt idx="1491">
                  <c:v>224.04254150391</c:v>
                </c:pt>
                <c:pt idx="1492">
                  <c:v>224.04254150391</c:v>
                </c:pt>
                <c:pt idx="1493">
                  <c:v>224.04254150391</c:v>
                </c:pt>
                <c:pt idx="1494">
                  <c:v>223.28353881836</c:v>
                </c:pt>
                <c:pt idx="1495">
                  <c:v>223.28353881836</c:v>
                </c:pt>
                <c:pt idx="1496">
                  <c:v>223.28353881836</c:v>
                </c:pt>
                <c:pt idx="1497">
                  <c:v>223.28353881836</c:v>
                </c:pt>
                <c:pt idx="1498">
                  <c:v>223.28353881836</c:v>
                </c:pt>
                <c:pt idx="1499">
                  <c:v>223.28353881836</c:v>
                </c:pt>
                <c:pt idx="1500">
                  <c:v>223.28353881836</c:v>
                </c:pt>
                <c:pt idx="1501">
                  <c:v>223.28353881836</c:v>
                </c:pt>
                <c:pt idx="1502">
                  <c:v>223.28353881836</c:v>
                </c:pt>
                <c:pt idx="1503">
                  <c:v>223.28353881836</c:v>
                </c:pt>
                <c:pt idx="1504">
                  <c:v>222.5280609130905</c:v>
                </c:pt>
                <c:pt idx="1505">
                  <c:v>222.5280609130905</c:v>
                </c:pt>
                <c:pt idx="1506">
                  <c:v>222.5280609130905</c:v>
                </c:pt>
                <c:pt idx="1507">
                  <c:v>222.5280609130905</c:v>
                </c:pt>
                <c:pt idx="1508">
                  <c:v>223.28353881836</c:v>
                </c:pt>
                <c:pt idx="1509">
                  <c:v>222.5280609130905</c:v>
                </c:pt>
                <c:pt idx="1510">
                  <c:v>222.5280609130905</c:v>
                </c:pt>
                <c:pt idx="1511">
                  <c:v>222.5280609130905</c:v>
                </c:pt>
                <c:pt idx="1512">
                  <c:v>222.5280609130905</c:v>
                </c:pt>
                <c:pt idx="1513">
                  <c:v>222.5280609130905</c:v>
                </c:pt>
                <c:pt idx="1514">
                  <c:v>222.5280609130905</c:v>
                </c:pt>
                <c:pt idx="1515">
                  <c:v>222.5280609130905</c:v>
                </c:pt>
                <c:pt idx="1516">
                  <c:v>223.28353881836</c:v>
                </c:pt>
                <c:pt idx="1517">
                  <c:v>222.5280609130905</c:v>
                </c:pt>
                <c:pt idx="1518">
                  <c:v>222.5280609130905</c:v>
                </c:pt>
                <c:pt idx="1519">
                  <c:v>222.5280609130905</c:v>
                </c:pt>
                <c:pt idx="1520">
                  <c:v>222.5280609130905</c:v>
                </c:pt>
                <c:pt idx="1521">
                  <c:v>222.5280609130905</c:v>
                </c:pt>
                <c:pt idx="1522">
                  <c:v>222.5280609130905</c:v>
                </c:pt>
                <c:pt idx="1523">
                  <c:v>222.5280609130905</c:v>
                </c:pt>
                <c:pt idx="1524">
                  <c:v>222.5280609130905</c:v>
                </c:pt>
                <c:pt idx="1525">
                  <c:v>222.5280609130905</c:v>
                </c:pt>
                <c:pt idx="1526">
                  <c:v>222.5280609130905</c:v>
                </c:pt>
                <c:pt idx="1527">
                  <c:v>222.5280609130905</c:v>
                </c:pt>
                <c:pt idx="1528">
                  <c:v>222.5280609130905</c:v>
                </c:pt>
                <c:pt idx="1529">
                  <c:v>222.5280609130905</c:v>
                </c:pt>
                <c:pt idx="1530">
                  <c:v>222.5280609130905</c:v>
                </c:pt>
                <c:pt idx="1531">
                  <c:v>222.5280609130905</c:v>
                </c:pt>
                <c:pt idx="1532">
                  <c:v>222.5280609130905</c:v>
                </c:pt>
                <c:pt idx="1533">
                  <c:v>222.5280609130905</c:v>
                </c:pt>
                <c:pt idx="1534">
                  <c:v>222.5280609130905</c:v>
                </c:pt>
                <c:pt idx="1535">
                  <c:v>222.5280609130905</c:v>
                </c:pt>
                <c:pt idx="1536">
                  <c:v>222.5280609130905</c:v>
                </c:pt>
                <c:pt idx="1537">
                  <c:v>222.5280609130905</c:v>
                </c:pt>
                <c:pt idx="1538">
                  <c:v>222.5280609130905</c:v>
                </c:pt>
                <c:pt idx="1539">
                  <c:v>222.5280609130905</c:v>
                </c:pt>
                <c:pt idx="1540">
                  <c:v>222.5280609130905</c:v>
                </c:pt>
                <c:pt idx="1541">
                  <c:v>222.5280609130905</c:v>
                </c:pt>
                <c:pt idx="1542">
                  <c:v>221.7293548584</c:v>
                </c:pt>
                <c:pt idx="1543">
                  <c:v>222.5280609130905</c:v>
                </c:pt>
                <c:pt idx="1544">
                  <c:v>222.5280609130905</c:v>
                </c:pt>
                <c:pt idx="1545">
                  <c:v>222.5280609130905</c:v>
                </c:pt>
                <c:pt idx="1546">
                  <c:v>222.5280609130905</c:v>
                </c:pt>
                <c:pt idx="1547">
                  <c:v>222.5280609130905</c:v>
                </c:pt>
                <c:pt idx="1548">
                  <c:v>222.5280609130905</c:v>
                </c:pt>
                <c:pt idx="1549">
                  <c:v>222.5280609130905</c:v>
                </c:pt>
                <c:pt idx="1550">
                  <c:v>221.7293548584</c:v>
                </c:pt>
                <c:pt idx="1551">
                  <c:v>221.7293548584</c:v>
                </c:pt>
                <c:pt idx="1552">
                  <c:v>222.5280609130905</c:v>
                </c:pt>
                <c:pt idx="1553">
                  <c:v>222.5280609130905</c:v>
                </c:pt>
                <c:pt idx="1554">
                  <c:v>222.5280609130905</c:v>
                </c:pt>
                <c:pt idx="1555">
                  <c:v>222.5280609130905</c:v>
                </c:pt>
                <c:pt idx="1556">
                  <c:v>222.5280609130905</c:v>
                </c:pt>
                <c:pt idx="1557">
                  <c:v>221.7293548584</c:v>
                </c:pt>
                <c:pt idx="1558">
                  <c:v>221.7293548584</c:v>
                </c:pt>
                <c:pt idx="1559">
                  <c:v>221.7293548584</c:v>
                </c:pt>
                <c:pt idx="1560">
                  <c:v>221.7293548584</c:v>
                </c:pt>
                <c:pt idx="1561">
                  <c:v>222.5280609130905</c:v>
                </c:pt>
                <c:pt idx="1562">
                  <c:v>221.7293548584</c:v>
                </c:pt>
                <c:pt idx="1563">
                  <c:v>221.7293548584</c:v>
                </c:pt>
                <c:pt idx="1564">
                  <c:v>222.5280609130905</c:v>
                </c:pt>
                <c:pt idx="1565">
                  <c:v>222.5280609130905</c:v>
                </c:pt>
                <c:pt idx="1566">
                  <c:v>221.7293548584</c:v>
                </c:pt>
                <c:pt idx="1567">
                  <c:v>221.7293548584</c:v>
                </c:pt>
                <c:pt idx="1568">
                  <c:v>221.7293548584</c:v>
                </c:pt>
                <c:pt idx="1569">
                  <c:v>221.7293548584</c:v>
                </c:pt>
                <c:pt idx="1570">
                  <c:v>221.7293548584</c:v>
                </c:pt>
                <c:pt idx="1571">
                  <c:v>221.7293548584</c:v>
                </c:pt>
                <c:pt idx="1572">
                  <c:v>221.7293548584</c:v>
                </c:pt>
                <c:pt idx="1573">
                  <c:v>222.5280609130905</c:v>
                </c:pt>
                <c:pt idx="1574">
                  <c:v>221.7293548584</c:v>
                </c:pt>
                <c:pt idx="1575">
                  <c:v>222.5280609130905</c:v>
                </c:pt>
                <c:pt idx="1576">
                  <c:v>222.5280609130905</c:v>
                </c:pt>
                <c:pt idx="1577">
                  <c:v>221.7293548584</c:v>
                </c:pt>
                <c:pt idx="1578">
                  <c:v>221.7293548584</c:v>
                </c:pt>
                <c:pt idx="1579">
                  <c:v>221.7293548584</c:v>
                </c:pt>
                <c:pt idx="1580">
                  <c:v>221.7293548584</c:v>
                </c:pt>
                <c:pt idx="1581">
                  <c:v>221.7293548584</c:v>
                </c:pt>
                <c:pt idx="1582">
                  <c:v>221.7293548584</c:v>
                </c:pt>
                <c:pt idx="1583">
                  <c:v>221.7293548584</c:v>
                </c:pt>
                <c:pt idx="1584">
                  <c:v>221.7293548584</c:v>
                </c:pt>
                <c:pt idx="1585">
                  <c:v>221.7293548584</c:v>
                </c:pt>
                <c:pt idx="1586">
                  <c:v>221.7293548584</c:v>
                </c:pt>
                <c:pt idx="1587">
                  <c:v>220.98135375977</c:v>
                </c:pt>
                <c:pt idx="1588">
                  <c:v>221.7293548584</c:v>
                </c:pt>
                <c:pt idx="1589">
                  <c:v>220.98135375977</c:v>
                </c:pt>
                <c:pt idx="1590">
                  <c:v>220.98135375977</c:v>
                </c:pt>
                <c:pt idx="1591">
                  <c:v>221.7293548584</c:v>
                </c:pt>
                <c:pt idx="1592">
                  <c:v>221.7293548584</c:v>
                </c:pt>
                <c:pt idx="1593">
                  <c:v>221.7293548584</c:v>
                </c:pt>
                <c:pt idx="1594">
                  <c:v>220.98135375977</c:v>
                </c:pt>
                <c:pt idx="1595">
                  <c:v>220.98135375977</c:v>
                </c:pt>
                <c:pt idx="1596">
                  <c:v>221.7293548584</c:v>
                </c:pt>
                <c:pt idx="1597">
                  <c:v>221.7293548584</c:v>
                </c:pt>
                <c:pt idx="1598">
                  <c:v>221.7293548584</c:v>
                </c:pt>
                <c:pt idx="1599">
                  <c:v>221.7293548584</c:v>
                </c:pt>
                <c:pt idx="1600">
                  <c:v>221.7293548584</c:v>
                </c:pt>
                <c:pt idx="1601">
                  <c:v>220.98135375977</c:v>
                </c:pt>
                <c:pt idx="1602">
                  <c:v>221.7293548584</c:v>
                </c:pt>
                <c:pt idx="1603">
                  <c:v>220.98135375977</c:v>
                </c:pt>
                <c:pt idx="1604">
                  <c:v>220.98135375977</c:v>
                </c:pt>
                <c:pt idx="1605">
                  <c:v>221.7293548584</c:v>
                </c:pt>
                <c:pt idx="1606">
                  <c:v>220.98135375977</c:v>
                </c:pt>
                <c:pt idx="1607">
                  <c:v>221.7293548584</c:v>
                </c:pt>
                <c:pt idx="1608">
                  <c:v>221.7293548584</c:v>
                </c:pt>
                <c:pt idx="1609">
                  <c:v>221.7293548584</c:v>
                </c:pt>
                <c:pt idx="1610">
                  <c:v>221.7293548584</c:v>
                </c:pt>
                <c:pt idx="1611">
                  <c:v>221.7293548584</c:v>
                </c:pt>
                <c:pt idx="1612">
                  <c:v>221.7293548584</c:v>
                </c:pt>
                <c:pt idx="1613">
                  <c:v>221.7293548584</c:v>
                </c:pt>
                <c:pt idx="1614">
                  <c:v>221.7293548584</c:v>
                </c:pt>
                <c:pt idx="1615">
                  <c:v>221.7293548584</c:v>
                </c:pt>
                <c:pt idx="1616">
                  <c:v>221.7293548584</c:v>
                </c:pt>
                <c:pt idx="1617">
                  <c:v>221.7293548584</c:v>
                </c:pt>
                <c:pt idx="1618">
                  <c:v>221.7293548584</c:v>
                </c:pt>
                <c:pt idx="1619">
                  <c:v>221.7293548584</c:v>
                </c:pt>
                <c:pt idx="1620">
                  <c:v>220.98135375977</c:v>
                </c:pt>
                <c:pt idx="1621">
                  <c:v>221.7293548584</c:v>
                </c:pt>
                <c:pt idx="1622">
                  <c:v>221.7293548584</c:v>
                </c:pt>
                <c:pt idx="1623">
                  <c:v>221.7293548584</c:v>
                </c:pt>
                <c:pt idx="1624">
                  <c:v>221.7293548584</c:v>
                </c:pt>
                <c:pt idx="1625">
                  <c:v>221.7293548584</c:v>
                </c:pt>
                <c:pt idx="1626">
                  <c:v>221.7293548584</c:v>
                </c:pt>
                <c:pt idx="1627">
                  <c:v>221.7293548584</c:v>
                </c:pt>
                <c:pt idx="1628">
                  <c:v>221.7293548584</c:v>
                </c:pt>
                <c:pt idx="1629">
                  <c:v>221.7293548584</c:v>
                </c:pt>
                <c:pt idx="1630">
                  <c:v>221.7293548584</c:v>
                </c:pt>
                <c:pt idx="1631">
                  <c:v>221.7293548584</c:v>
                </c:pt>
                <c:pt idx="1632">
                  <c:v>221.7293548584</c:v>
                </c:pt>
                <c:pt idx="1633">
                  <c:v>221.7293548584</c:v>
                </c:pt>
                <c:pt idx="1634">
                  <c:v>221.7293548584</c:v>
                </c:pt>
                <c:pt idx="1635">
                  <c:v>221.7293548584</c:v>
                </c:pt>
                <c:pt idx="1636">
                  <c:v>221.7293548584</c:v>
                </c:pt>
                <c:pt idx="1637">
                  <c:v>221.7293548584</c:v>
                </c:pt>
                <c:pt idx="1638">
                  <c:v>221.7293548584</c:v>
                </c:pt>
                <c:pt idx="1639">
                  <c:v>221.7293548584</c:v>
                </c:pt>
                <c:pt idx="1640">
                  <c:v>221.7293548584</c:v>
                </c:pt>
                <c:pt idx="1641">
                  <c:v>221.7293548584</c:v>
                </c:pt>
                <c:pt idx="1642">
                  <c:v>221.7293548584</c:v>
                </c:pt>
                <c:pt idx="1643">
                  <c:v>221.7293548584</c:v>
                </c:pt>
                <c:pt idx="1644">
                  <c:v>221.7293548584</c:v>
                </c:pt>
                <c:pt idx="1645">
                  <c:v>221.7293548584</c:v>
                </c:pt>
                <c:pt idx="1646">
                  <c:v>220.98135375977</c:v>
                </c:pt>
                <c:pt idx="1647">
                  <c:v>221.7293548584</c:v>
                </c:pt>
                <c:pt idx="1648">
                  <c:v>221.7293548584</c:v>
                </c:pt>
                <c:pt idx="1649">
                  <c:v>221.7293548584</c:v>
                </c:pt>
                <c:pt idx="1650">
                  <c:v>221.7293548584</c:v>
                </c:pt>
                <c:pt idx="1651">
                  <c:v>221.7293548584</c:v>
                </c:pt>
                <c:pt idx="1652">
                  <c:v>221.7293548584</c:v>
                </c:pt>
                <c:pt idx="1653">
                  <c:v>221.7293548584</c:v>
                </c:pt>
                <c:pt idx="1654">
                  <c:v>221.7293548584</c:v>
                </c:pt>
                <c:pt idx="1655">
                  <c:v>220.98135375977</c:v>
                </c:pt>
                <c:pt idx="1656">
                  <c:v>220.98135375977</c:v>
                </c:pt>
                <c:pt idx="1657">
                  <c:v>221.7293548584</c:v>
                </c:pt>
                <c:pt idx="1658">
                  <c:v>221.7293548584</c:v>
                </c:pt>
                <c:pt idx="1659">
                  <c:v>221.7293548584</c:v>
                </c:pt>
                <c:pt idx="1660">
                  <c:v>221.7293548584</c:v>
                </c:pt>
                <c:pt idx="1661">
                  <c:v>220.98135375977</c:v>
                </c:pt>
                <c:pt idx="1662">
                  <c:v>220.98135375977</c:v>
                </c:pt>
                <c:pt idx="1663">
                  <c:v>221.7293548584</c:v>
                </c:pt>
                <c:pt idx="1664">
                  <c:v>221.7293548584</c:v>
                </c:pt>
                <c:pt idx="1665">
                  <c:v>221.7293548584</c:v>
                </c:pt>
                <c:pt idx="1666">
                  <c:v>221.7293548584</c:v>
                </c:pt>
                <c:pt idx="1667">
                  <c:v>221.7293548584</c:v>
                </c:pt>
                <c:pt idx="1668">
                  <c:v>221.7293548584</c:v>
                </c:pt>
                <c:pt idx="1669">
                  <c:v>221.7293548584</c:v>
                </c:pt>
                <c:pt idx="1670">
                  <c:v>221.7293548584</c:v>
                </c:pt>
                <c:pt idx="1671">
                  <c:v>221.7293548584</c:v>
                </c:pt>
                <c:pt idx="1672">
                  <c:v>221.7293548584</c:v>
                </c:pt>
                <c:pt idx="1673">
                  <c:v>221.7293548584</c:v>
                </c:pt>
                <c:pt idx="1674">
                  <c:v>221.7293548584</c:v>
                </c:pt>
                <c:pt idx="1675">
                  <c:v>221.7293548584</c:v>
                </c:pt>
                <c:pt idx="1676">
                  <c:v>221.7293548584</c:v>
                </c:pt>
                <c:pt idx="1677">
                  <c:v>221.7293548584</c:v>
                </c:pt>
                <c:pt idx="1678">
                  <c:v>221.7293548584</c:v>
                </c:pt>
                <c:pt idx="1679">
                  <c:v>221.7293548584</c:v>
                </c:pt>
                <c:pt idx="1680">
                  <c:v>221.7293548584</c:v>
                </c:pt>
                <c:pt idx="1681">
                  <c:v>220.98135375977</c:v>
                </c:pt>
                <c:pt idx="1682">
                  <c:v>221.7293548584</c:v>
                </c:pt>
                <c:pt idx="1683">
                  <c:v>221.7293548584</c:v>
                </c:pt>
                <c:pt idx="1684">
                  <c:v>220.98135375977</c:v>
                </c:pt>
                <c:pt idx="1685">
                  <c:v>221.7293548584</c:v>
                </c:pt>
                <c:pt idx="1686">
                  <c:v>221.7293548584</c:v>
                </c:pt>
                <c:pt idx="1687">
                  <c:v>221.7293548584</c:v>
                </c:pt>
                <c:pt idx="1688">
                  <c:v>221.7293548584</c:v>
                </c:pt>
                <c:pt idx="1689">
                  <c:v>221.7293548584</c:v>
                </c:pt>
                <c:pt idx="1690">
                  <c:v>221.7293548584</c:v>
                </c:pt>
                <c:pt idx="1691">
                  <c:v>221.7293548584</c:v>
                </c:pt>
                <c:pt idx="1692">
                  <c:v>221.7293548584</c:v>
                </c:pt>
                <c:pt idx="1693">
                  <c:v>221.7293548584</c:v>
                </c:pt>
                <c:pt idx="1694">
                  <c:v>221.7293548584</c:v>
                </c:pt>
                <c:pt idx="1695">
                  <c:v>221.7293548584</c:v>
                </c:pt>
                <c:pt idx="1696">
                  <c:v>221.7293548584</c:v>
                </c:pt>
                <c:pt idx="1697">
                  <c:v>221.7293548584</c:v>
                </c:pt>
                <c:pt idx="1698">
                  <c:v>221.7293548584</c:v>
                </c:pt>
                <c:pt idx="1699">
                  <c:v>221.7293548584</c:v>
                </c:pt>
                <c:pt idx="1700">
                  <c:v>221.7293548584</c:v>
                </c:pt>
                <c:pt idx="1701">
                  <c:v>221.7293548584</c:v>
                </c:pt>
                <c:pt idx="1702">
                  <c:v>220.98135375977</c:v>
                </c:pt>
                <c:pt idx="1703">
                  <c:v>221.7293548584</c:v>
                </c:pt>
                <c:pt idx="1704">
                  <c:v>221.7293548584</c:v>
                </c:pt>
                <c:pt idx="1705">
                  <c:v>221.7293548584</c:v>
                </c:pt>
                <c:pt idx="1706">
                  <c:v>221.7293548584</c:v>
                </c:pt>
                <c:pt idx="1707">
                  <c:v>221.7293548584</c:v>
                </c:pt>
                <c:pt idx="1708">
                  <c:v>221.7293548584</c:v>
                </c:pt>
                <c:pt idx="1709">
                  <c:v>220.98135375977</c:v>
                </c:pt>
                <c:pt idx="1710">
                  <c:v>221.7293548584</c:v>
                </c:pt>
                <c:pt idx="1711">
                  <c:v>221.7293548584</c:v>
                </c:pt>
                <c:pt idx="1712">
                  <c:v>221.7293548584</c:v>
                </c:pt>
                <c:pt idx="1713">
                  <c:v>221.7293548584</c:v>
                </c:pt>
                <c:pt idx="1714">
                  <c:v>221.7293548584</c:v>
                </c:pt>
                <c:pt idx="1715">
                  <c:v>220.98135375977</c:v>
                </c:pt>
                <c:pt idx="1716">
                  <c:v>220.98135375977</c:v>
                </c:pt>
                <c:pt idx="1717">
                  <c:v>221.7293548584</c:v>
                </c:pt>
                <c:pt idx="1718">
                  <c:v>221.7293548584</c:v>
                </c:pt>
                <c:pt idx="1719">
                  <c:v>221.7293548584</c:v>
                </c:pt>
                <c:pt idx="1720">
                  <c:v>221.7293548584</c:v>
                </c:pt>
                <c:pt idx="1721">
                  <c:v>220.98135375977</c:v>
                </c:pt>
                <c:pt idx="1722">
                  <c:v>221.7293548584</c:v>
                </c:pt>
                <c:pt idx="1723">
                  <c:v>221.7293548584</c:v>
                </c:pt>
                <c:pt idx="1724">
                  <c:v>220.98135375977</c:v>
                </c:pt>
                <c:pt idx="1725">
                  <c:v>220.98135375977</c:v>
                </c:pt>
                <c:pt idx="1726">
                  <c:v>220.98135375977</c:v>
                </c:pt>
                <c:pt idx="1727">
                  <c:v>220.98135375977</c:v>
                </c:pt>
                <c:pt idx="1728">
                  <c:v>220.2369079589804</c:v>
                </c:pt>
                <c:pt idx="1729">
                  <c:v>220.2369079589804</c:v>
                </c:pt>
                <c:pt idx="1730">
                  <c:v>219.49612426758</c:v>
                </c:pt>
                <c:pt idx="1731">
                  <c:v>219.49612426758</c:v>
                </c:pt>
                <c:pt idx="1732">
                  <c:v>218.75891113281</c:v>
                </c:pt>
                <c:pt idx="1733">
                  <c:v>218.75891113281</c:v>
                </c:pt>
                <c:pt idx="1734">
                  <c:v>218.0252685546904</c:v>
                </c:pt>
                <c:pt idx="1735">
                  <c:v>218.0252685546904</c:v>
                </c:pt>
                <c:pt idx="1736">
                  <c:v>218.0252685546904</c:v>
                </c:pt>
                <c:pt idx="1737">
                  <c:v>218.0252685546904</c:v>
                </c:pt>
                <c:pt idx="1738">
                  <c:v>218.0252685546904</c:v>
                </c:pt>
                <c:pt idx="1739">
                  <c:v>218.0252685546904</c:v>
                </c:pt>
                <c:pt idx="1740">
                  <c:v>217.2952117919896</c:v>
                </c:pt>
                <c:pt idx="1741">
                  <c:v>217.2952117919896</c:v>
                </c:pt>
                <c:pt idx="1742">
                  <c:v>217.2952117919896</c:v>
                </c:pt>
                <c:pt idx="1743">
                  <c:v>217.2952117919896</c:v>
                </c:pt>
                <c:pt idx="1744">
                  <c:v>217.2952117919896</c:v>
                </c:pt>
                <c:pt idx="1745">
                  <c:v>217.2952117919896</c:v>
                </c:pt>
                <c:pt idx="1746">
                  <c:v>216.5687408447305</c:v>
                </c:pt>
                <c:pt idx="1747">
                  <c:v>217.2952117919896</c:v>
                </c:pt>
                <c:pt idx="1748">
                  <c:v>217.2952117919896</c:v>
                </c:pt>
                <c:pt idx="1749">
                  <c:v>217.2952117919896</c:v>
                </c:pt>
                <c:pt idx="1750">
                  <c:v>217.2952117919896</c:v>
                </c:pt>
                <c:pt idx="1751">
                  <c:v>217.2952117919896</c:v>
                </c:pt>
                <c:pt idx="1752">
                  <c:v>216.5687408447305</c:v>
                </c:pt>
                <c:pt idx="1753">
                  <c:v>216.5687408447305</c:v>
                </c:pt>
                <c:pt idx="1754">
                  <c:v>216.5687408447305</c:v>
                </c:pt>
                <c:pt idx="1755">
                  <c:v>216.5687408447305</c:v>
                </c:pt>
                <c:pt idx="1756">
                  <c:v>216.5687408447305</c:v>
                </c:pt>
                <c:pt idx="1757">
                  <c:v>216.5687408447305</c:v>
                </c:pt>
                <c:pt idx="1758">
                  <c:v>216.5687408447305</c:v>
                </c:pt>
                <c:pt idx="1759">
                  <c:v>215.8458557128897</c:v>
                </c:pt>
                <c:pt idx="1760">
                  <c:v>215.12648010254</c:v>
                </c:pt>
                <c:pt idx="1761">
                  <c:v>215.12648010254</c:v>
                </c:pt>
                <c:pt idx="1762">
                  <c:v>215.12648010254</c:v>
                </c:pt>
                <c:pt idx="1763">
                  <c:v>214.4107818603497</c:v>
                </c:pt>
                <c:pt idx="1764">
                  <c:v>214.4107818603497</c:v>
                </c:pt>
                <c:pt idx="1765">
                  <c:v>213.69857788086</c:v>
                </c:pt>
                <c:pt idx="1766">
                  <c:v>213.69857788086</c:v>
                </c:pt>
                <c:pt idx="1767">
                  <c:v>212.98997497559</c:v>
                </c:pt>
                <c:pt idx="1768">
                  <c:v>212.98997497559</c:v>
                </c:pt>
                <c:pt idx="1769">
                  <c:v>212.98997497559</c:v>
                </c:pt>
                <c:pt idx="1770">
                  <c:v>212.98997497559</c:v>
                </c:pt>
                <c:pt idx="1771">
                  <c:v>212.98997497559</c:v>
                </c:pt>
                <c:pt idx="1772">
                  <c:v>212.98997497559</c:v>
                </c:pt>
                <c:pt idx="1773">
                  <c:v>212.28495788574</c:v>
                </c:pt>
                <c:pt idx="1774">
                  <c:v>212.28495788574</c:v>
                </c:pt>
                <c:pt idx="1775">
                  <c:v>212.28495788574</c:v>
                </c:pt>
                <c:pt idx="1776">
                  <c:v>212.28495788574</c:v>
                </c:pt>
                <c:pt idx="1777">
                  <c:v>212.28495788574</c:v>
                </c:pt>
                <c:pt idx="1778">
                  <c:v>212.28495788574</c:v>
                </c:pt>
                <c:pt idx="1779">
                  <c:v>212.28495788574</c:v>
                </c:pt>
                <c:pt idx="1780">
                  <c:v>211.5833587646499</c:v>
                </c:pt>
                <c:pt idx="1781">
                  <c:v>211.5833587646499</c:v>
                </c:pt>
                <c:pt idx="1782">
                  <c:v>211.5833587646499</c:v>
                </c:pt>
                <c:pt idx="1783">
                  <c:v>211.5833587646499</c:v>
                </c:pt>
                <c:pt idx="1784">
                  <c:v>211.5833587646499</c:v>
                </c:pt>
                <c:pt idx="1785">
                  <c:v>211.5833587646499</c:v>
                </c:pt>
                <c:pt idx="1786">
                  <c:v>211.5833587646499</c:v>
                </c:pt>
                <c:pt idx="1787">
                  <c:v>211.5833587646499</c:v>
                </c:pt>
                <c:pt idx="1788">
                  <c:v>211.5833587646499</c:v>
                </c:pt>
                <c:pt idx="1789">
                  <c:v>211.5833587646499</c:v>
                </c:pt>
                <c:pt idx="1790">
                  <c:v>211.5833587646499</c:v>
                </c:pt>
                <c:pt idx="1791">
                  <c:v>212.28495788574</c:v>
                </c:pt>
                <c:pt idx="1792">
                  <c:v>211.5833587646499</c:v>
                </c:pt>
                <c:pt idx="1793">
                  <c:v>211.5833587646499</c:v>
                </c:pt>
                <c:pt idx="1794">
                  <c:v>211.5833587646499</c:v>
                </c:pt>
                <c:pt idx="1795">
                  <c:v>211.5833587646499</c:v>
                </c:pt>
                <c:pt idx="1796">
                  <c:v>211.5833587646499</c:v>
                </c:pt>
                <c:pt idx="1797">
                  <c:v>211.5833587646499</c:v>
                </c:pt>
                <c:pt idx="1798">
                  <c:v>211.5833587646499</c:v>
                </c:pt>
                <c:pt idx="1799">
                  <c:v>211.5833587646499</c:v>
                </c:pt>
                <c:pt idx="1800">
                  <c:v>211.5833587646499</c:v>
                </c:pt>
                <c:pt idx="1801">
                  <c:v>211.5833587646499</c:v>
                </c:pt>
                <c:pt idx="1802">
                  <c:v>211.5833587646499</c:v>
                </c:pt>
                <c:pt idx="1803">
                  <c:v>211.5833587646499</c:v>
                </c:pt>
                <c:pt idx="1804">
                  <c:v>211.5833587646499</c:v>
                </c:pt>
                <c:pt idx="1805">
                  <c:v>211.5833587646499</c:v>
                </c:pt>
                <c:pt idx="1806">
                  <c:v>211.5833587646499</c:v>
                </c:pt>
                <c:pt idx="1807">
                  <c:v>211.5833587646499</c:v>
                </c:pt>
                <c:pt idx="1808">
                  <c:v>211.5833587646499</c:v>
                </c:pt>
                <c:pt idx="1809">
                  <c:v>211.5833587646499</c:v>
                </c:pt>
                <c:pt idx="1810">
                  <c:v>211.5833587646499</c:v>
                </c:pt>
                <c:pt idx="1811">
                  <c:v>211.5833587646499</c:v>
                </c:pt>
                <c:pt idx="1812">
                  <c:v>211.5833587646499</c:v>
                </c:pt>
                <c:pt idx="1813">
                  <c:v>211.5833587646499</c:v>
                </c:pt>
                <c:pt idx="1814">
                  <c:v>211.5833587646499</c:v>
                </c:pt>
                <c:pt idx="1815">
                  <c:v>210.8853607177704</c:v>
                </c:pt>
                <c:pt idx="1816">
                  <c:v>210.8853607177704</c:v>
                </c:pt>
                <c:pt idx="1817">
                  <c:v>211.5833587646499</c:v>
                </c:pt>
                <c:pt idx="1818">
                  <c:v>211.5833587646499</c:v>
                </c:pt>
                <c:pt idx="1819">
                  <c:v>211.5833587646499</c:v>
                </c:pt>
                <c:pt idx="1820">
                  <c:v>210.8853607177704</c:v>
                </c:pt>
                <c:pt idx="1821">
                  <c:v>210.8853607177704</c:v>
                </c:pt>
                <c:pt idx="1822">
                  <c:v>210.8853607177704</c:v>
                </c:pt>
                <c:pt idx="1823">
                  <c:v>210.8853607177704</c:v>
                </c:pt>
                <c:pt idx="1824">
                  <c:v>210.8853607177704</c:v>
                </c:pt>
                <c:pt idx="1825">
                  <c:v>210.8853607177704</c:v>
                </c:pt>
                <c:pt idx="1826">
                  <c:v>210.8853607177704</c:v>
                </c:pt>
                <c:pt idx="1827">
                  <c:v>210.8853607177704</c:v>
                </c:pt>
                <c:pt idx="1828">
                  <c:v>210.8853607177704</c:v>
                </c:pt>
                <c:pt idx="1829">
                  <c:v>210.8853607177704</c:v>
                </c:pt>
                <c:pt idx="1830">
                  <c:v>210.8853607177704</c:v>
                </c:pt>
                <c:pt idx="1831">
                  <c:v>210.8853607177704</c:v>
                </c:pt>
                <c:pt idx="1832">
                  <c:v>210.8853607177704</c:v>
                </c:pt>
                <c:pt idx="1833">
                  <c:v>210.8853607177704</c:v>
                </c:pt>
                <c:pt idx="1834">
                  <c:v>210.8853607177704</c:v>
                </c:pt>
                <c:pt idx="1835">
                  <c:v>210.8853607177704</c:v>
                </c:pt>
                <c:pt idx="1836">
                  <c:v>210.8853607177704</c:v>
                </c:pt>
                <c:pt idx="1837">
                  <c:v>210.8853607177704</c:v>
                </c:pt>
                <c:pt idx="1838">
                  <c:v>210.8853607177704</c:v>
                </c:pt>
                <c:pt idx="1839">
                  <c:v>210.8853607177704</c:v>
                </c:pt>
                <c:pt idx="1840">
                  <c:v>210.8853607177704</c:v>
                </c:pt>
                <c:pt idx="1841">
                  <c:v>210.8853607177704</c:v>
                </c:pt>
                <c:pt idx="1842">
                  <c:v>210.8853607177704</c:v>
                </c:pt>
                <c:pt idx="1843">
                  <c:v>210.8853607177704</c:v>
                </c:pt>
                <c:pt idx="1844">
                  <c:v>210.8853607177704</c:v>
                </c:pt>
                <c:pt idx="1845">
                  <c:v>210.8853607177704</c:v>
                </c:pt>
                <c:pt idx="1846">
                  <c:v>210.8853607177704</c:v>
                </c:pt>
                <c:pt idx="1847">
                  <c:v>210.8853607177704</c:v>
                </c:pt>
                <c:pt idx="1848">
                  <c:v>210.8853607177704</c:v>
                </c:pt>
                <c:pt idx="1849">
                  <c:v>210.8853607177704</c:v>
                </c:pt>
                <c:pt idx="1850">
                  <c:v>210.8853607177704</c:v>
                </c:pt>
                <c:pt idx="1851">
                  <c:v>210.8853607177704</c:v>
                </c:pt>
                <c:pt idx="1852">
                  <c:v>210.8853607177704</c:v>
                </c:pt>
                <c:pt idx="1853">
                  <c:v>210.8853607177704</c:v>
                </c:pt>
                <c:pt idx="1854">
                  <c:v>210.8853607177704</c:v>
                </c:pt>
                <c:pt idx="1855">
                  <c:v>210.8853607177704</c:v>
                </c:pt>
                <c:pt idx="1856">
                  <c:v>210.8853607177704</c:v>
                </c:pt>
                <c:pt idx="1857">
                  <c:v>210.8853607177704</c:v>
                </c:pt>
                <c:pt idx="1858">
                  <c:v>210.8853607177704</c:v>
                </c:pt>
                <c:pt idx="1859">
                  <c:v>210.8853607177704</c:v>
                </c:pt>
                <c:pt idx="1860">
                  <c:v>210.8853607177704</c:v>
                </c:pt>
                <c:pt idx="1861">
                  <c:v>210.8853607177704</c:v>
                </c:pt>
                <c:pt idx="1862">
                  <c:v>210.8853607177704</c:v>
                </c:pt>
                <c:pt idx="1863">
                  <c:v>210.8853607177704</c:v>
                </c:pt>
                <c:pt idx="1864">
                  <c:v>210.8853607177704</c:v>
                </c:pt>
                <c:pt idx="1865">
                  <c:v>210.8853607177704</c:v>
                </c:pt>
                <c:pt idx="1866">
                  <c:v>210.8853607177704</c:v>
                </c:pt>
                <c:pt idx="1867">
                  <c:v>210.8853607177704</c:v>
                </c:pt>
                <c:pt idx="1868">
                  <c:v>210.8853607177704</c:v>
                </c:pt>
                <c:pt idx="1869">
                  <c:v>210.8853607177704</c:v>
                </c:pt>
                <c:pt idx="1870">
                  <c:v>210.8853607177704</c:v>
                </c:pt>
                <c:pt idx="1871">
                  <c:v>210.8853607177704</c:v>
                </c:pt>
                <c:pt idx="1872">
                  <c:v>210.8853607177704</c:v>
                </c:pt>
                <c:pt idx="1873">
                  <c:v>210.8853607177704</c:v>
                </c:pt>
                <c:pt idx="1874">
                  <c:v>210.8853607177704</c:v>
                </c:pt>
                <c:pt idx="1875">
                  <c:v>210.8853607177704</c:v>
                </c:pt>
                <c:pt idx="1876">
                  <c:v>210.8853607177704</c:v>
                </c:pt>
                <c:pt idx="1877">
                  <c:v>210.8853607177704</c:v>
                </c:pt>
                <c:pt idx="1878">
                  <c:v>211.5833587646499</c:v>
                </c:pt>
                <c:pt idx="1879">
                  <c:v>211.5833587646499</c:v>
                </c:pt>
                <c:pt idx="1880">
                  <c:v>210.8853607177704</c:v>
                </c:pt>
                <c:pt idx="1881">
                  <c:v>210.8853607177704</c:v>
                </c:pt>
                <c:pt idx="1882">
                  <c:v>210.8853607177704</c:v>
                </c:pt>
                <c:pt idx="1883">
                  <c:v>211.5833587646499</c:v>
                </c:pt>
                <c:pt idx="1884">
                  <c:v>210.8853607177704</c:v>
                </c:pt>
                <c:pt idx="1885">
                  <c:v>210.8853607177704</c:v>
                </c:pt>
                <c:pt idx="1886">
                  <c:v>210.8853607177704</c:v>
                </c:pt>
                <c:pt idx="1887">
                  <c:v>210.8853607177704</c:v>
                </c:pt>
                <c:pt idx="1888">
                  <c:v>210.8853607177704</c:v>
                </c:pt>
                <c:pt idx="1889">
                  <c:v>210.8853607177704</c:v>
                </c:pt>
                <c:pt idx="1890">
                  <c:v>211.5833587646499</c:v>
                </c:pt>
                <c:pt idx="1891">
                  <c:v>211.5833587646499</c:v>
                </c:pt>
                <c:pt idx="1892">
                  <c:v>210.8853607177704</c:v>
                </c:pt>
                <c:pt idx="1893">
                  <c:v>210.8853607177704</c:v>
                </c:pt>
                <c:pt idx="1894">
                  <c:v>210.8853607177704</c:v>
                </c:pt>
                <c:pt idx="1895">
                  <c:v>210.8853607177704</c:v>
                </c:pt>
                <c:pt idx="1896">
                  <c:v>210.8853607177704</c:v>
                </c:pt>
                <c:pt idx="1897">
                  <c:v>210.8853607177704</c:v>
                </c:pt>
                <c:pt idx="1898">
                  <c:v>210.8853607177704</c:v>
                </c:pt>
                <c:pt idx="1899">
                  <c:v>210.8853607177704</c:v>
                </c:pt>
                <c:pt idx="1900">
                  <c:v>210.8853607177704</c:v>
                </c:pt>
                <c:pt idx="1901">
                  <c:v>210.8853607177704</c:v>
                </c:pt>
                <c:pt idx="1902">
                  <c:v>210.8853607177704</c:v>
                </c:pt>
                <c:pt idx="1903">
                  <c:v>210.8853607177704</c:v>
                </c:pt>
                <c:pt idx="1904">
                  <c:v>210.8853607177704</c:v>
                </c:pt>
                <c:pt idx="1905">
                  <c:v>210.8853607177704</c:v>
                </c:pt>
                <c:pt idx="1906">
                  <c:v>210.8853607177704</c:v>
                </c:pt>
                <c:pt idx="1907">
                  <c:v>211.5833587646499</c:v>
                </c:pt>
                <c:pt idx="1908">
                  <c:v>210.8853607177704</c:v>
                </c:pt>
                <c:pt idx="1909">
                  <c:v>210.8853607177704</c:v>
                </c:pt>
                <c:pt idx="1910">
                  <c:v>210.8853607177704</c:v>
                </c:pt>
                <c:pt idx="1911">
                  <c:v>210.8853607177704</c:v>
                </c:pt>
                <c:pt idx="1912">
                  <c:v>210.8853607177704</c:v>
                </c:pt>
                <c:pt idx="1913">
                  <c:v>210.8853607177704</c:v>
                </c:pt>
                <c:pt idx="1914">
                  <c:v>210.8853607177704</c:v>
                </c:pt>
                <c:pt idx="1915">
                  <c:v>210.8853607177704</c:v>
                </c:pt>
                <c:pt idx="1916">
                  <c:v>210.8853607177704</c:v>
                </c:pt>
                <c:pt idx="1917">
                  <c:v>210.8853607177704</c:v>
                </c:pt>
                <c:pt idx="1918">
                  <c:v>210.8853607177704</c:v>
                </c:pt>
                <c:pt idx="1919">
                  <c:v>210.8853607177704</c:v>
                </c:pt>
                <c:pt idx="1920">
                  <c:v>210.8853607177704</c:v>
                </c:pt>
                <c:pt idx="1921">
                  <c:v>210.8853607177704</c:v>
                </c:pt>
                <c:pt idx="1922">
                  <c:v>210.8853607177704</c:v>
                </c:pt>
                <c:pt idx="1923">
                  <c:v>210.8853607177704</c:v>
                </c:pt>
                <c:pt idx="1924">
                  <c:v>210.8853607177704</c:v>
                </c:pt>
                <c:pt idx="1925">
                  <c:v>210.8853607177704</c:v>
                </c:pt>
                <c:pt idx="1926">
                  <c:v>210.8853607177704</c:v>
                </c:pt>
                <c:pt idx="1927">
                  <c:v>210.8853607177704</c:v>
                </c:pt>
                <c:pt idx="1928">
                  <c:v>210.8853607177704</c:v>
                </c:pt>
                <c:pt idx="1929">
                  <c:v>210.8853607177704</c:v>
                </c:pt>
                <c:pt idx="1930">
                  <c:v>211.5833587646499</c:v>
                </c:pt>
                <c:pt idx="1931">
                  <c:v>210.8853607177704</c:v>
                </c:pt>
                <c:pt idx="1932">
                  <c:v>210.8853607177704</c:v>
                </c:pt>
                <c:pt idx="1933">
                  <c:v>210.8853607177704</c:v>
                </c:pt>
                <c:pt idx="1934">
                  <c:v>210.8853607177704</c:v>
                </c:pt>
                <c:pt idx="1935">
                  <c:v>210.8853607177704</c:v>
                </c:pt>
                <c:pt idx="1936">
                  <c:v>210.8853607177704</c:v>
                </c:pt>
                <c:pt idx="1937">
                  <c:v>210.8853607177704</c:v>
                </c:pt>
                <c:pt idx="1938">
                  <c:v>210.8853607177704</c:v>
                </c:pt>
                <c:pt idx="1939">
                  <c:v>210.8853607177704</c:v>
                </c:pt>
                <c:pt idx="1940">
                  <c:v>210.8853607177704</c:v>
                </c:pt>
                <c:pt idx="1941">
                  <c:v>210.8853607177704</c:v>
                </c:pt>
                <c:pt idx="1942">
                  <c:v>210.8853607177704</c:v>
                </c:pt>
                <c:pt idx="1943">
                  <c:v>210.8853607177704</c:v>
                </c:pt>
                <c:pt idx="1944">
                  <c:v>210.8853607177704</c:v>
                </c:pt>
                <c:pt idx="1945">
                  <c:v>210.8853607177704</c:v>
                </c:pt>
                <c:pt idx="1946">
                  <c:v>210.8853607177704</c:v>
                </c:pt>
                <c:pt idx="1947">
                  <c:v>210.8853607177704</c:v>
                </c:pt>
                <c:pt idx="1948">
                  <c:v>210.8853607177704</c:v>
                </c:pt>
                <c:pt idx="1949">
                  <c:v>210.8853607177704</c:v>
                </c:pt>
                <c:pt idx="1950">
                  <c:v>210.8853607177704</c:v>
                </c:pt>
                <c:pt idx="1951">
                  <c:v>210.8853607177704</c:v>
                </c:pt>
                <c:pt idx="1952">
                  <c:v>210.8853607177704</c:v>
                </c:pt>
                <c:pt idx="1953">
                  <c:v>210.19093322754</c:v>
                </c:pt>
                <c:pt idx="1954">
                  <c:v>210.19093322754</c:v>
                </c:pt>
                <c:pt idx="1955">
                  <c:v>210.19093322754</c:v>
                </c:pt>
                <c:pt idx="1956">
                  <c:v>209.49993896484</c:v>
                </c:pt>
                <c:pt idx="1957">
                  <c:v>209.49993896484</c:v>
                </c:pt>
                <c:pt idx="1958">
                  <c:v>209.49993896484</c:v>
                </c:pt>
                <c:pt idx="1959">
                  <c:v>208.81251525879</c:v>
                </c:pt>
                <c:pt idx="1960">
                  <c:v>208.81251525879</c:v>
                </c:pt>
                <c:pt idx="1961">
                  <c:v>208.81251525879</c:v>
                </c:pt>
                <c:pt idx="1962">
                  <c:v>208.81251525879</c:v>
                </c:pt>
                <c:pt idx="1963">
                  <c:v>208.12850952148</c:v>
                </c:pt>
                <c:pt idx="1964">
                  <c:v>208.12850952148</c:v>
                </c:pt>
                <c:pt idx="1965">
                  <c:v>208.12850952148</c:v>
                </c:pt>
                <c:pt idx="1966">
                  <c:v>207.44799804688</c:v>
                </c:pt>
                <c:pt idx="1967">
                  <c:v>206.7710571289099</c:v>
                </c:pt>
                <c:pt idx="1968">
                  <c:v>206.7710571289099</c:v>
                </c:pt>
                <c:pt idx="1969">
                  <c:v>206.7710571289099</c:v>
                </c:pt>
                <c:pt idx="1970">
                  <c:v>206.7710571289099</c:v>
                </c:pt>
                <c:pt idx="1971">
                  <c:v>206.7710571289099</c:v>
                </c:pt>
                <c:pt idx="1972">
                  <c:v>206.0975036621099</c:v>
                </c:pt>
                <c:pt idx="1973">
                  <c:v>206.0975036621099</c:v>
                </c:pt>
                <c:pt idx="1974">
                  <c:v>205.42736816406</c:v>
                </c:pt>
                <c:pt idx="1975">
                  <c:v>206.0975036621099</c:v>
                </c:pt>
                <c:pt idx="1976">
                  <c:v>206.0975036621099</c:v>
                </c:pt>
                <c:pt idx="1977">
                  <c:v>206.0975036621099</c:v>
                </c:pt>
                <c:pt idx="1978">
                  <c:v>205.42736816406</c:v>
                </c:pt>
                <c:pt idx="1979">
                  <c:v>205.42736816406</c:v>
                </c:pt>
                <c:pt idx="1980">
                  <c:v>205.42736816406</c:v>
                </c:pt>
                <c:pt idx="1981">
                  <c:v>206.0975036621099</c:v>
                </c:pt>
                <c:pt idx="1982">
                  <c:v>205.42736816406</c:v>
                </c:pt>
                <c:pt idx="1983">
                  <c:v>205.42736816406</c:v>
                </c:pt>
                <c:pt idx="1984">
                  <c:v>204.76068115234</c:v>
                </c:pt>
                <c:pt idx="1985">
                  <c:v>204.097396850591</c:v>
                </c:pt>
                <c:pt idx="1986">
                  <c:v>204.097396850591</c:v>
                </c:pt>
                <c:pt idx="1987">
                  <c:v>203.4375762939499</c:v>
                </c:pt>
                <c:pt idx="1988">
                  <c:v>203.4375762939499</c:v>
                </c:pt>
                <c:pt idx="1989">
                  <c:v>202.78120422363</c:v>
                </c:pt>
                <c:pt idx="1990">
                  <c:v>202.78120422363</c:v>
                </c:pt>
                <c:pt idx="1991">
                  <c:v>202.0874938964804</c:v>
                </c:pt>
                <c:pt idx="1992">
                  <c:v>202.0874938964804</c:v>
                </c:pt>
                <c:pt idx="1993">
                  <c:v>202.0874938964804</c:v>
                </c:pt>
                <c:pt idx="1994">
                  <c:v>201.438049316411</c:v>
                </c:pt>
                <c:pt idx="1995">
                  <c:v>202.0874938964804</c:v>
                </c:pt>
                <c:pt idx="1996">
                  <c:v>201.438049316411</c:v>
                </c:pt>
                <c:pt idx="1997">
                  <c:v>201.438049316411</c:v>
                </c:pt>
                <c:pt idx="1998">
                  <c:v>201.438049316411</c:v>
                </c:pt>
                <c:pt idx="1999">
                  <c:v>201.438049316411</c:v>
                </c:pt>
                <c:pt idx="2000">
                  <c:v>201.438049316411</c:v>
                </c:pt>
                <c:pt idx="2001">
                  <c:v>201.438049316411</c:v>
                </c:pt>
                <c:pt idx="2002">
                  <c:v>200.7919616699196</c:v>
                </c:pt>
                <c:pt idx="2003">
                  <c:v>200.7919616699196</c:v>
                </c:pt>
                <c:pt idx="2004">
                  <c:v>200.7919616699196</c:v>
                </c:pt>
                <c:pt idx="2005">
                  <c:v>200.7919616699196</c:v>
                </c:pt>
                <c:pt idx="2006">
                  <c:v>201.438049316411</c:v>
                </c:pt>
                <c:pt idx="2007">
                  <c:v>200.7919616699196</c:v>
                </c:pt>
                <c:pt idx="2008">
                  <c:v>200.7919616699196</c:v>
                </c:pt>
                <c:pt idx="2009">
                  <c:v>200.7919616699196</c:v>
                </c:pt>
                <c:pt idx="2010">
                  <c:v>200.7919616699196</c:v>
                </c:pt>
                <c:pt idx="2011">
                  <c:v>200.7919616699196</c:v>
                </c:pt>
                <c:pt idx="2012">
                  <c:v>200.7919616699196</c:v>
                </c:pt>
                <c:pt idx="2013">
                  <c:v>200.7919616699196</c:v>
                </c:pt>
                <c:pt idx="2014">
                  <c:v>200.7919616699196</c:v>
                </c:pt>
                <c:pt idx="2015">
                  <c:v>200.7919616699196</c:v>
                </c:pt>
                <c:pt idx="2016">
                  <c:v>200.7919616699196</c:v>
                </c:pt>
                <c:pt idx="2017">
                  <c:v>200.7919616699196</c:v>
                </c:pt>
                <c:pt idx="2018">
                  <c:v>200.7919616699196</c:v>
                </c:pt>
                <c:pt idx="2019">
                  <c:v>200.7919616699196</c:v>
                </c:pt>
                <c:pt idx="2020">
                  <c:v>200.7919616699196</c:v>
                </c:pt>
                <c:pt idx="2021">
                  <c:v>200.7919616699196</c:v>
                </c:pt>
                <c:pt idx="2022">
                  <c:v>200.7919616699196</c:v>
                </c:pt>
                <c:pt idx="2023">
                  <c:v>200.7919616699196</c:v>
                </c:pt>
                <c:pt idx="2024">
                  <c:v>200.7919616699196</c:v>
                </c:pt>
                <c:pt idx="2025">
                  <c:v>200.7919616699196</c:v>
                </c:pt>
                <c:pt idx="2026">
                  <c:v>200.7919616699196</c:v>
                </c:pt>
                <c:pt idx="2027">
                  <c:v>200.7919616699196</c:v>
                </c:pt>
                <c:pt idx="2028">
                  <c:v>200.7919616699196</c:v>
                </c:pt>
                <c:pt idx="2029">
                  <c:v>200.1492156982395</c:v>
                </c:pt>
                <c:pt idx="2030">
                  <c:v>200.7919616699196</c:v>
                </c:pt>
                <c:pt idx="2031">
                  <c:v>200.7919616699196</c:v>
                </c:pt>
                <c:pt idx="2032">
                  <c:v>200.7919616699196</c:v>
                </c:pt>
                <c:pt idx="2033">
                  <c:v>200.7919616699196</c:v>
                </c:pt>
                <c:pt idx="2034">
                  <c:v>200.7919616699196</c:v>
                </c:pt>
                <c:pt idx="2035">
                  <c:v>200.7919616699196</c:v>
                </c:pt>
                <c:pt idx="2036">
                  <c:v>200.1492156982395</c:v>
                </c:pt>
                <c:pt idx="2037">
                  <c:v>200.1492156982395</c:v>
                </c:pt>
                <c:pt idx="2038">
                  <c:v>200.1492156982395</c:v>
                </c:pt>
                <c:pt idx="2039">
                  <c:v>200.7919616699196</c:v>
                </c:pt>
                <c:pt idx="2040">
                  <c:v>200.1492156982395</c:v>
                </c:pt>
                <c:pt idx="2041">
                  <c:v>200.1492156982395</c:v>
                </c:pt>
                <c:pt idx="2042">
                  <c:v>200.1492156982395</c:v>
                </c:pt>
                <c:pt idx="2043">
                  <c:v>200.1492156982395</c:v>
                </c:pt>
                <c:pt idx="2044">
                  <c:v>200.1492156982395</c:v>
                </c:pt>
                <c:pt idx="2045">
                  <c:v>200.1492156982395</c:v>
                </c:pt>
                <c:pt idx="2046">
                  <c:v>200.1492156982395</c:v>
                </c:pt>
                <c:pt idx="2047">
                  <c:v>200.1492156982395</c:v>
                </c:pt>
                <c:pt idx="2048">
                  <c:v>200.1492156982395</c:v>
                </c:pt>
                <c:pt idx="2049">
                  <c:v>200.1492156982395</c:v>
                </c:pt>
                <c:pt idx="2050">
                  <c:v>200.1492156982395</c:v>
                </c:pt>
                <c:pt idx="2051">
                  <c:v>200.1492156982395</c:v>
                </c:pt>
                <c:pt idx="2052">
                  <c:v>200.1492156982395</c:v>
                </c:pt>
                <c:pt idx="2053">
                  <c:v>200.1492156982395</c:v>
                </c:pt>
                <c:pt idx="2054">
                  <c:v>200.1492156982395</c:v>
                </c:pt>
                <c:pt idx="2055">
                  <c:v>200.1492156982395</c:v>
                </c:pt>
                <c:pt idx="2056">
                  <c:v>199.5098114013699</c:v>
                </c:pt>
                <c:pt idx="2057">
                  <c:v>200.1492156982395</c:v>
                </c:pt>
                <c:pt idx="2058">
                  <c:v>200.1492156982395</c:v>
                </c:pt>
                <c:pt idx="2059">
                  <c:v>200.1492156982395</c:v>
                </c:pt>
                <c:pt idx="2060">
                  <c:v>200.1492156982395</c:v>
                </c:pt>
                <c:pt idx="2061">
                  <c:v>200.1492156982395</c:v>
                </c:pt>
                <c:pt idx="2062">
                  <c:v>199.5098114013699</c:v>
                </c:pt>
                <c:pt idx="2063">
                  <c:v>200.1492156982395</c:v>
                </c:pt>
                <c:pt idx="2064">
                  <c:v>200.1492156982395</c:v>
                </c:pt>
                <c:pt idx="2065">
                  <c:v>200.1492156982395</c:v>
                </c:pt>
                <c:pt idx="2066">
                  <c:v>200.1492156982395</c:v>
                </c:pt>
                <c:pt idx="2067">
                  <c:v>200.1492156982395</c:v>
                </c:pt>
                <c:pt idx="2068">
                  <c:v>200.1492156982395</c:v>
                </c:pt>
                <c:pt idx="2069">
                  <c:v>200.1492156982395</c:v>
                </c:pt>
                <c:pt idx="2070">
                  <c:v>200.1492156982395</c:v>
                </c:pt>
                <c:pt idx="2071">
                  <c:v>200.1492156982395</c:v>
                </c:pt>
                <c:pt idx="2072">
                  <c:v>200.1492156982395</c:v>
                </c:pt>
                <c:pt idx="2073">
                  <c:v>200.1492156982395</c:v>
                </c:pt>
                <c:pt idx="2074">
                  <c:v>200.1492156982395</c:v>
                </c:pt>
                <c:pt idx="2075">
                  <c:v>200.1492156982395</c:v>
                </c:pt>
                <c:pt idx="2076">
                  <c:v>200.1492156982395</c:v>
                </c:pt>
                <c:pt idx="2077">
                  <c:v>200.1492156982395</c:v>
                </c:pt>
                <c:pt idx="2078">
                  <c:v>200.1492156982395</c:v>
                </c:pt>
                <c:pt idx="2079">
                  <c:v>200.1492156982395</c:v>
                </c:pt>
                <c:pt idx="2080">
                  <c:v>200.1492156982395</c:v>
                </c:pt>
                <c:pt idx="2081">
                  <c:v>200.1492156982395</c:v>
                </c:pt>
                <c:pt idx="2082">
                  <c:v>200.1492156982395</c:v>
                </c:pt>
                <c:pt idx="2083">
                  <c:v>200.1492156982395</c:v>
                </c:pt>
                <c:pt idx="2084">
                  <c:v>200.1492156982395</c:v>
                </c:pt>
                <c:pt idx="2085">
                  <c:v>200.1492156982395</c:v>
                </c:pt>
                <c:pt idx="2086">
                  <c:v>200.1492156982395</c:v>
                </c:pt>
                <c:pt idx="2087">
                  <c:v>200.1492156982395</c:v>
                </c:pt>
                <c:pt idx="2088">
                  <c:v>200.1492156982395</c:v>
                </c:pt>
                <c:pt idx="2089">
                  <c:v>200.1492156982395</c:v>
                </c:pt>
                <c:pt idx="2090">
                  <c:v>200.1492156982395</c:v>
                </c:pt>
                <c:pt idx="2091">
                  <c:v>200.1492156982395</c:v>
                </c:pt>
                <c:pt idx="2092">
                  <c:v>200.1492156982395</c:v>
                </c:pt>
                <c:pt idx="2093">
                  <c:v>200.1492156982395</c:v>
                </c:pt>
                <c:pt idx="2094">
                  <c:v>200.1492156982395</c:v>
                </c:pt>
                <c:pt idx="2095">
                  <c:v>200.1492156982395</c:v>
                </c:pt>
                <c:pt idx="2096">
                  <c:v>200.1492156982395</c:v>
                </c:pt>
                <c:pt idx="2097">
                  <c:v>200.1492156982395</c:v>
                </c:pt>
                <c:pt idx="2098">
                  <c:v>200.1492156982395</c:v>
                </c:pt>
                <c:pt idx="2099">
                  <c:v>200.1492156982395</c:v>
                </c:pt>
                <c:pt idx="2100">
                  <c:v>200.1492156982395</c:v>
                </c:pt>
                <c:pt idx="2101">
                  <c:v>200.1492156982395</c:v>
                </c:pt>
                <c:pt idx="2102">
                  <c:v>200.1492156982395</c:v>
                </c:pt>
                <c:pt idx="2103">
                  <c:v>200.1492156982395</c:v>
                </c:pt>
                <c:pt idx="2104">
                  <c:v>200.1492156982395</c:v>
                </c:pt>
                <c:pt idx="2105">
                  <c:v>200.1492156982395</c:v>
                </c:pt>
                <c:pt idx="2106">
                  <c:v>200.1492156982395</c:v>
                </c:pt>
                <c:pt idx="2107">
                  <c:v>200.1492156982395</c:v>
                </c:pt>
                <c:pt idx="2108">
                  <c:v>200.1492156982395</c:v>
                </c:pt>
                <c:pt idx="2109">
                  <c:v>200.1492156982395</c:v>
                </c:pt>
                <c:pt idx="2110">
                  <c:v>200.1492156982395</c:v>
                </c:pt>
                <c:pt idx="2111">
                  <c:v>200.1492156982395</c:v>
                </c:pt>
                <c:pt idx="2112">
                  <c:v>200.1492156982395</c:v>
                </c:pt>
                <c:pt idx="2113">
                  <c:v>200.1492156982395</c:v>
                </c:pt>
                <c:pt idx="2114">
                  <c:v>200.1492156982395</c:v>
                </c:pt>
                <c:pt idx="2115">
                  <c:v>200.1492156982395</c:v>
                </c:pt>
                <c:pt idx="2116">
                  <c:v>200.1492156982395</c:v>
                </c:pt>
                <c:pt idx="2117">
                  <c:v>200.1492156982395</c:v>
                </c:pt>
                <c:pt idx="2118">
                  <c:v>200.1492156982395</c:v>
                </c:pt>
                <c:pt idx="2119">
                  <c:v>200.1492156982395</c:v>
                </c:pt>
                <c:pt idx="2120">
                  <c:v>200.1492156982395</c:v>
                </c:pt>
                <c:pt idx="2121">
                  <c:v>200.1492156982395</c:v>
                </c:pt>
                <c:pt idx="2122">
                  <c:v>200.1492156982395</c:v>
                </c:pt>
                <c:pt idx="2123">
                  <c:v>200.1492156982395</c:v>
                </c:pt>
                <c:pt idx="2124">
                  <c:v>200.1492156982395</c:v>
                </c:pt>
                <c:pt idx="2125">
                  <c:v>200.1492156982395</c:v>
                </c:pt>
                <c:pt idx="2126">
                  <c:v>200.1492156982395</c:v>
                </c:pt>
                <c:pt idx="2127">
                  <c:v>199.5098114013699</c:v>
                </c:pt>
                <c:pt idx="2128">
                  <c:v>200.1492156982395</c:v>
                </c:pt>
                <c:pt idx="2129">
                  <c:v>200.1492156982395</c:v>
                </c:pt>
                <c:pt idx="2130">
                  <c:v>200.1492156982395</c:v>
                </c:pt>
                <c:pt idx="2131">
                  <c:v>200.1492156982395</c:v>
                </c:pt>
                <c:pt idx="2132">
                  <c:v>200.1492156982395</c:v>
                </c:pt>
                <c:pt idx="2133">
                  <c:v>200.1492156982395</c:v>
                </c:pt>
                <c:pt idx="2134">
                  <c:v>200.1492156982395</c:v>
                </c:pt>
                <c:pt idx="2135">
                  <c:v>200.1492156982395</c:v>
                </c:pt>
                <c:pt idx="2136">
                  <c:v>200.1492156982395</c:v>
                </c:pt>
                <c:pt idx="2137">
                  <c:v>200.1492156982395</c:v>
                </c:pt>
                <c:pt idx="2138">
                  <c:v>200.1492156982395</c:v>
                </c:pt>
                <c:pt idx="2139">
                  <c:v>200.1492156982395</c:v>
                </c:pt>
                <c:pt idx="2140">
                  <c:v>200.1492156982395</c:v>
                </c:pt>
                <c:pt idx="2141">
                  <c:v>200.1492156982395</c:v>
                </c:pt>
                <c:pt idx="2142">
                  <c:v>200.1492156982395</c:v>
                </c:pt>
                <c:pt idx="2143">
                  <c:v>200.1492156982395</c:v>
                </c:pt>
                <c:pt idx="2144">
                  <c:v>200.1492156982395</c:v>
                </c:pt>
                <c:pt idx="2145">
                  <c:v>200.1492156982395</c:v>
                </c:pt>
                <c:pt idx="2146">
                  <c:v>200.1492156982395</c:v>
                </c:pt>
                <c:pt idx="2147">
                  <c:v>200.1492156982395</c:v>
                </c:pt>
                <c:pt idx="2148">
                  <c:v>200.1492156982395</c:v>
                </c:pt>
                <c:pt idx="2149">
                  <c:v>200.1492156982395</c:v>
                </c:pt>
                <c:pt idx="2150">
                  <c:v>200.1492156982395</c:v>
                </c:pt>
                <c:pt idx="2151">
                  <c:v>200.1492156982395</c:v>
                </c:pt>
                <c:pt idx="2152">
                  <c:v>200.1492156982395</c:v>
                </c:pt>
                <c:pt idx="2153">
                  <c:v>200.1492156982395</c:v>
                </c:pt>
                <c:pt idx="2154">
                  <c:v>200.1492156982395</c:v>
                </c:pt>
                <c:pt idx="2155">
                  <c:v>200.1492156982395</c:v>
                </c:pt>
                <c:pt idx="2156">
                  <c:v>200.1492156982395</c:v>
                </c:pt>
                <c:pt idx="2157">
                  <c:v>200.1492156982395</c:v>
                </c:pt>
                <c:pt idx="2158">
                  <c:v>200.1492156982395</c:v>
                </c:pt>
                <c:pt idx="2159">
                  <c:v>199.5098114013699</c:v>
                </c:pt>
                <c:pt idx="2160">
                  <c:v>200.1492156982395</c:v>
                </c:pt>
                <c:pt idx="2161">
                  <c:v>200.1492156982395</c:v>
                </c:pt>
                <c:pt idx="2162">
                  <c:v>200.1492156982395</c:v>
                </c:pt>
                <c:pt idx="2163">
                  <c:v>199.5098114013699</c:v>
                </c:pt>
                <c:pt idx="2164">
                  <c:v>200.1492156982395</c:v>
                </c:pt>
                <c:pt idx="2165">
                  <c:v>200.1492156982395</c:v>
                </c:pt>
                <c:pt idx="2166">
                  <c:v>200.1492156982395</c:v>
                </c:pt>
                <c:pt idx="2167">
                  <c:v>200.1492156982395</c:v>
                </c:pt>
                <c:pt idx="2168">
                  <c:v>200.1492156982395</c:v>
                </c:pt>
                <c:pt idx="2169">
                  <c:v>200.1492156982395</c:v>
                </c:pt>
                <c:pt idx="2170">
                  <c:v>200.1492156982395</c:v>
                </c:pt>
                <c:pt idx="2171">
                  <c:v>200.1492156982395</c:v>
                </c:pt>
                <c:pt idx="2172">
                  <c:v>200.1492156982395</c:v>
                </c:pt>
                <c:pt idx="2173">
                  <c:v>200.7919616699196</c:v>
                </c:pt>
                <c:pt idx="2174">
                  <c:v>200.1492156982395</c:v>
                </c:pt>
                <c:pt idx="2175">
                  <c:v>200.1492156982395</c:v>
                </c:pt>
                <c:pt idx="2176">
                  <c:v>200.1492156982395</c:v>
                </c:pt>
                <c:pt idx="2177">
                  <c:v>200.1492156982395</c:v>
                </c:pt>
                <c:pt idx="2178">
                  <c:v>200.1492156982395</c:v>
                </c:pt>
                <c:pt idx="2179">
                  <c:v>200.1492156982395</c:v>
                </c:pt>
                <c:pt idx="2180">
                  <c:v>200.1492156982395</c:v>
                </c:pt>
                <c:pt idx="2181">
                  <c:v>200.1492156982395</c:v>
                </c:pt>
                <c:pt idx="2182">
                  <c:v>200.1492156982395</c:v>
                </c:pt>
                <c:pt idx="2183">
                  <c:v>200.1492156982395</c:v>
                </c:pt>
                <c:pt idx="2184">
                  <c:v>200.1492156982395</c:v>
                </c:pt>
                <c:pt idx="2185">
                  <c:v>200.1492156982395</c:v>
                </c:pt>
                <c:pt idx="2186">
                  <c:v>200.1492156982395</c:v>
                </c:pt>
                <c:pt idx="2187">
                  <c:v>200.1492156982395</c:v>
                </c:pt>
                <c:pt idx="2188">
                  <c:v>200.1492156982395</c:v>
                </c:pt>
                <c:pt idx="2189">
                  <c:v>200.1492156982395</c:v>
                </c:pt>
                <c:pt idx="2190">
                  <c:v>200.1492156982395</c:v>
                </c:pt>
                <c:pt idx="2191">
                  <c:v>200.1492156982395</c:v>
                </c:pt>
                <c:pt idx="2192">
                  <c:v>200.1492156982395</c:v>
                </c:pt>
                <c:pt idx="2193">
                  <c:v>200.1492156982395</c:v>
                </c:pt>
                <c:pt idx="2194">
                  <c:v>200.1492156982395</c:v>
                </c:pt>
                <c:pt idx="2195">
                  <c:v>200.1492156982395</c:v>
                </c:pt>
                <c:pt idx="2196">
                  <c:v>200.1492156982395</c:v>
                </c:pt>
                <c:pt idx="2197">
                  <c:v>200.1492156982395</c:v>
                </c:pt>
                <c:pt idx="2198">
                  <c:v>200.1492156982395</c:v>
                </c:pt>
                <c:pt idx="2199">
                  <c:v>200.1492156982395</c:v>
                </c:pt>
                <c:pt idx="2200">
                  <c:v>200.1492156982395</c:v>
                </c:pt>
                <c:pt idx="2201">
                  <c:v>200.1492156982395</c:v>
                </c:pt>
                <c:pt idx="2202">
                  <c:v>200.1492156982395</c:v>
                </c:pt>
                <c:pt idx="2203">
                  <c:v>200.1492156982395</c:v>
                </c:pt>
                <c:pt idx="2204">
                  <c:v>200.1492156982395</c:v>
                </c:pt>
                <c:pt idx="2205">
                  <c:v>200.1492156982395</c:v>
                </c:pt>
                <c:pt idx="2206">
                  <c:v>200.1492156982395</c:v>
                </c:pt>
                <c:pt idx="2207">
                  <c:v>200.1492156982395</c:v>
                </c:pt>
                <c:pt idx="2208">
                  <c:v>200.1492156982395</c:v>
                </c:pt>
                <c:pt idx="2209">
                  <c:v>200.1492156982395</c:v>
                </c:pt>
                <c:pt idx="2210">
                  <c:v>199.5098114013699</c:v>
                </c:pt>
                <c:pt idx="2211">
                  <c:v>199.5098114013699</c:v>
                </c:pt>
                <c:pt idx="2212">
                  <c:v>199.5098114013699</c:v>
                </c:pt>
                <c:pt idx="2213">
                  <c:v>200.1492156982395</c:v>
                </c:pt>
                <c:pt idx="2214">
                  <c:v>199.5098114013699</c:v>
                </c:pt>
                <c:pt idx="2215">
                  <c:v>199.5098114013699</c:v>
                </c:pt>
                <c:pt idx="2216">
                  <c:v>199.5098114013699</c:v>
                </c:pt>
                <c:pt idx="2217">
                  <c:v>199.5098114013699</c:v>
                </c:pt>
                <c:pt idx="2218">
                  <c:v>199.5098114013699</c:v>
                </c:pt>
                <c:pt idx="2219">
                  <c:v>200.1492156982395</c:v>
                </c:pt>
                <c:pt idx="2220">
                  <c:v>199.5098114013699</c:v>
                </c:pt>
                <c:pt idx="2221">
                  <c:v>200.1492156982395</c:v>
                </c:pt>
                <c:pt idx="2222">
                  <c:v>199.5098114013699</c:v>
                </c:pt>
                <c:pt idx="2223">
                  <c:v>200.1492156982395</c:v>
                </c:pt>
                <c:pt idx="2224">
                  <c:v>200.1492156982395</c:v>
                </c:pt>
                <c:pt idx="2225">
                  <c:v>200.1492156982395</c:v>
                </c:pt>
                <c:pt idx="2226">
                  <c:v>200.1492156982395</c:v>
                </c:pt>
                <c:pt idx="2227">
                  <c:v>200.1492156982395</c:v>
                </c:pt>
                <c:pt idx="2228">
                  <c:v>200.1492156982395</c:v>
                </c:pt>
                <c:pt idx="2229">
                  <c:v>200.1492156982395</c:v>
                </c:pt>
                <c:pt idx="2230">
                  <c:v>200.1492156982395</c:v>
                </c:pt>
                <c:pt idx="2231">
                  <c:v>199.5098114013699</c:v>
                </c:pt>
                <c:pt idx="2232">
                  <c:v>200.1492156982395</c:v>
                </c:pt>
                <c:pt idx="2233">
                  <c:v>199.5098114013699</c:v>
                </c:pt>
                <c:pt idx="2234">
                  <c:v>200.1492156982395</c:v>
                </c:pt>
                <c:pt idx="2235">
                  <c:v>199.5098114013699</c:v>
                </c:pt>
                <c:pt idx="2236">
                  <c:v>200.1492156982395</c:v>
                </c:pt>
                <c:pt idx="2237">
                  <c:v>200.1492156982395</c:v>
                </c:pt>
                <c:pt idx="2238">
                  <c:v>200.1492156982395</c:v>
                </c:pt>
                <c:pt idx="2239">
                  <c:v>200.1492156982395</c:v>
                </c:pt>
                <c:pt idx="2240">
                  <c:v>200.1492156982395</c:v>
                </c:pt>
                <c:pt idx="2241">
                  <c:v>200.1492156982395</c:v>
                </c:pt>
                <c:pt idx="2242">
                  <c:v>200.1492156982395</c:v>
                </c:pt>
                <c:pt idx="2243">
                  <c:v>200.1492156982395</c:v>
                </c:pt>
                <c:pt idx="2244">
                  <c:v>199.5098114013699</c:v>
                </c:pt>
                <c:pt idx="2245">
                  <c:v>200.1492156982395</c:v>
                </c:pt>
                <c:pt idx="2246">
                  <c:v>199.5098114013699</c:v>
                </c:pt>
                <c:pt idx="2247">
                  <c:v>200.1492156982395</c:v>
                </c:pt>
                <c:pt idx="2248">
                  <c:v>200.1492156982395</c:v>
                </c:pt>
                <c:pt idx="2249">
                  <c:v>199.5098114013699</c:v>
                </c:pt>
                <c:pt idx="2250">
                  <c:v>200.1492156982395</c:v>
                </c:pt>
                <c:pt idx="2251">
                  <c:v>200.1492156982395</c:v>
                </c:pt>
                <c:pt idx="2252">
                  <c:v>200.1492156982395</c:v>
                </c:pt>
                <c:pt idx="2253">
                  <c:v>200.1492156982395</c:v>
                </c:pt>
                <c:pt idx="2254">
                  <c:v>200.1492156982395</c:v>
                </c:pt>
                <c:pt idx="2255">
                  <c:v>200.1492156982395</c:v>
                </c:pt>
                <c:pt idx="2256">
                  <c:v>200.1492156982395</c:v>
                </c:pt>
                <c:pt idx="2257">
                  <c:v>199.5098114013699</c:v>
                </c:pt>
                <c:pt idx="2258">
                  <c:v>200.1492156982395</c:v>
                </c:pt>
                <c:pt idx="2259">
                  <c:v>200.1492156982395</c:v>
                </c:pt>
                <c:pt idx="2260">
                  <c:v>200.1492156982395</c:v>
                </c:pt>
                <c:pt idx="2261">
                  <c:v>199.5098114013699</c:v>
                </c:pt>
                <c:pt idx="2262">
                  <c:v>200.1492156982395</c:v>
                </c:pt>
                <c:pt idx="2263">
                  <c:v>200.1492156982395</c:v>
                </c:pt>
                <c:pt idx="2264">
                  <c:v>199.5098114013699</c:v>
                </c:pt>
                <c:pt idx="2265">
                  <c:v>200.1492156982395</c:v>
                </c:pt>
                <c:pt idx="2266">
                  <c:v>199.5098114013699</c:v>
                </c:pt>
                <c:pt idx="2267">
                  <c:v>200.1492156982395</c:v>
                </c:pt>
                <c:pt idx="2268">
                  <c:v>199.5098114013699</c:v>
                </c:pt>
                <c:pt idx="2269">
                  <c:v>199.5098114013699</c:v>
                </c:pt>
                <c:pt idx="2270">
                  <c:v>200.1492156982395</c:v>
                </c:pt>
                <c:pt idx="2271">
                  <c:v>199.5098114013699</c:v>
                </c:pt>
                <c:pt idx="2272">
                  <c:v>200.1492156982395</c:v>
                </c:pt>
                <c:pt idx="2273">
                  <c:v>200.1492156982395</c:v>
                </c:pt>
                <c:pt idx="2274">
                  <c:v>200.1492156982395</c:v>
                </c:pt>
                <c:pt idx="2275">
                  <c:v>200.1492156982395</c:v>
                </c:pt>
                <c:pt idx="2276">
                  <c:v>200.1492156982395</c:v>
                </c:pt>
                <c:pt idx="2277">
                  <c:v>200.1492156982395</c:v>
                </c:pt>
                <c:pt idx="2278">
                  <c:v>199.5098114013699</c:v>
                </c:pt>
                <c:pt idx="2279">
                  <c:v>200.1492156982395</c:v>
                </c:pt>
                <c:pt idx="2280">
                  <c:v>199.5098114013699</c:v>
                </c:pt>
                <c:pt idx="2281">
                  <c:v>200.1492156982395</c:v>
                </c:pt>
                <c:pt idx="2282">
                  <c:v>200.1492156982395</c:v>
                </c:pt>
                <c:pt idx="2283">
                  <c:v>200.1492156982395</c:v>
                </c:pt>
                <c:pt idx="2284">
                  <c:v>200.1492156982395</c:v>
                </c:pt>
                <c:pt idx="2285">
                  <c:v>200.1492156982395</c:v>
                </c:pt>
                <c:pt idx="2286">
                  <c:v>200.1492156982395</c:v>
                </c:pt>
                <c:pt idx="2287">
                  <c:v>200.1492156982395</c:v>
                </c:pt>
                <c:pt idx="2288">
                  <c:v>199.5098114013699</c:v>
                </c:pt>
                <c:pt idx="2289">
                  <c:v>200.1492156982395</c:v>
                </c:pt>
                <c:pt idx="2290">
                  <c:v>199.5098114013699</c:v>
                </c:pt>
                <c:pt idx="2291">
                  <c:v>200.1492156982395</c:v>
                </c:pt>
                <c:pt idx="2292">
                  <c:v>200.1492156982395</c:v>
                </c:pt>
                <c:pt idx="2293">
                  <c:v>199.5098114013699</c:v>
                </c:pt>
                <c:pt idx="2294">
                  <c:v>200.1492156982395</c:v>
                </c:pt>
                <c:pt idx="2295">
                  <c:v>199.5098114013699</c:v>
                </c:pt>
                <c:pt idx="2296">
                  <c:v>200.1492156982395</c:v>
                </c:pt>
                <c:pt idx="2297">
                  <c:v>199.5098114013699</c:v>
                </c:pt>
                <c:pt idx="2298">
                  <c:v>200.1492156982395</c:v>
                </c:pt>
                <c:pt idx="2299">
                  <c:v>200.1492156982395</c:v>
                </c:pt>
                <c:pt idx="2300">
                  <c:v>200.1492156982395</c:v>
                </c:pt>
                <c:pt idx="2301">
                  <c:v>199.5098114013699</c:v>
                </c:pt>
                <c:pt idx="2302">
                  <c:v>200.1492156982395</c:v>
                </c:pt>
                <c:pt idx="2303">
                  <c:v>199.5098114013699</c:v>
                </c:pt>
                <c:pt idx="2304">
                  <c:v>200.1492156982395</c:v>
                </c:pt>
                <c:pt idx="2305">
                  <c:v>200.1492156982395</c:v>
                </c:pt>
                <c:pt idx="2306">
                  <c:v>200.1492156982395</c:v>
                </c:pt>
                <c:pt idx="2307">
                  <c:v>200.1492156982395</c:v>
                </c:pt>
                <c:pt idx="2308">
                  <c:v>200.1492156982395</c:v>
                </c:pt>
                <c:pt idx="2309">
                  <c:v>200.1492156982395</c:v>
                </c:pt>
                <c:pt idx="2310">
                  <c:v>200.1492156982395</c:v>
                </c:pt>
                <c:pt idx="2311">
                  <c:v>199.5098114013699</c:v>
                </c:pt>
                <c:pt idx="2312">
                  <c:v>199.5098114013699</c:v>
                </c:pt>
                <c:pt idx="2313">
                  <c:v>198.87380981445</c:v>
                </c:pt>
                <c:pt idx="2314">
                  <c:v>198.24105834961</c:v>
                </c:pt>
                <c:pt idx="2315">
                  <c:v>197.6115417480499</c:v>
                </c:pt>
                <c:pt idx="2316">
                  <c:v>197.6115417480499</c:v>
                </c:pt>
                <c:pt idx="2317">
                  <c:v>196.9853973388704</c:v>
                </c:pt>
                <c:pt idx="2318">
                  <c:v>196.9853973388704</c:v>
                </c:pt>
                <c:pt idx="2319">
                  <c:v>196.3624877929704</c:v>
                </c:pt>
                <c:pt idx="2320">
                  <c:v>196.3624877929704</c:v>
                </c:pt>
                <c:pt idx="2321">
                  <c:v>195.74276733398</c:v>
                </c:pt>
                <c:pt idx="2322">
                  <c:v>195.74276733398</c:v>
                </c:pt>
                <c:pt idx="2323">
                  <c:v>195.74276733398</c:v>
                </c:pt>
                <c:pt idx="2324">
                  <c:v>195.74276733398</c:v>
                </c:pt>
                <c:pt idx="2325">
                  <c:v>195.74276733398</c:v>
                </c:pt>
                <c:pt idx="2326">
                  <c:v>195.1264190673804</c:v>
                </c:pt>
                <c:pt idx="2327">
                  <c:v>195.74276733398</c:v>
                </c:pt>
                <c:pt idx="2328">
                  <c:v>195.1264190673804</c:v>
                </c:pt>
                <c:pt idx="2329">
                  <c:v>194.5131683349597</c:v>
                </c:pt>
                <c:pt idx="2330">
                  <c:v>193.9031829834</c:v>
                </c:pt>
                <c:pt idx="2331">
                  <c:v>193.9031829834</c:v>
                </c:pt>
                <c:pt idx="2332">
                  <c:v>193.29637145996</c:v>
                </c:pt>
                <c:pt idx="2333">
                  <c:v>192.69271850586</c:v>
                </c:pt>
                <c:pt idx="2334">
                  <c:v>192.0922088623004</c:v>
                </c:pt>
                <c:pt idx="2335">
                  <c:v>192.0922088623004</c:v>
                </c:pt>
                <c:pt idx="2336">
                  <c:v>191.49491882324</c:v>
                </c:pt>
                <c:pt idx="2337">
                  <c:v>191.49491882324</c:v>
                </c:pt>
                <c:pt idx="2338">
                  <c:v>191.49491882324</c:v>
                </c:pt>
                <c:pt idx="2339">
                  <c:v>190.90068054199</c:v>
                </c:pt>
                <c:pt idx="2340">
                  <c:v>190.90068054199</c:v>
                </c:pt>
                <c:pt idx="2341">
                  <c:v>190.90068054199</c:v>
                </c:pt>
                <c:pt idx="2342">
                  <c:v>190.90068054199</c:v>
                </c:pt>
                <c:pt idx="2343">
                  <c:v>190.90068054199</c:v>
                </c:pt>
                <c:pt idx="2344">
                  <c:v>190.90068054199</c:v>
                </c:pt>
                <c:pt idx="2345">
                  <c:v>190.3095703125</c:v>
                </c:pt>
                <c:pt idx="2346">
                  <c:v>190.3095703125</c:v>
                </c:pt>
                <c:pt idx="2347">
                  <c:v>190.90068054199</c:v>
                </c:pt>
                <c:pt idx="2348">
                  <c:v>190.3095703125</c:v>
                </c:pt>
                <c:pt idx="2349">
                  <c:v>190.3095703125</c:v>
                </c:pt>
                <c:pt idx="2350">
                  <c:v>190.3095703125</c:v>
                </c:pt>
                <c:pt idx="2351">
                  <c:v>190.3095703125</c:v>
                </c:pt>
                <c:pt idx="2352">
                  <c:v>190.3095703125</c:v>
                </c:pt>
                <c:pt idx="2353">
                  <c:v>190.3095703125</c:v>
                </c:pt>
                <c:pt idx="2354">
                  <c:v>190.3095703125</c:v>
                </c:pt>
                <c:pt idx="2355">
                  <c:v>190.3095703125</c:v>
                </c:pt>
                <c:pt idx="2356">
                  <c:v>190.3095703125</c:v>
                </c:pt>
                <c:pt idx="2357">
                  <c:v>190.3095703125</c:v>
                </c:pt>
                <c:pt idx="2358">
                  <c:v>190.3095703125</c:v>
                </c:pt>
                <c:pt idx="2359">
                  <c:v>190.3095703125</c:v>
                </c:pt>
                <c:pt idx="2360">
                  <c:v>190.3095703125</c:v>
                </c:pt>
                <c:pt idx="2361">
                  <c:v>190.3095703125</c:v>
                </c:pt>
                <c:pt idx="2362">
                  <c:v>190.3095703125</c:v>
                </c:pt>
                <c:pt idx="2363">
                  <c:v>189.7214965820308</c:v>
                </c:pt>
                <c:pt idx="2364">
                  <c:v>190.3095703125</c:v>
                </c:pt>
                <c:pt idx="2365">
                  <c:v>189.7214965820308</c:v>
                </c:pt>
                <c:pt idx="2366">
                  <c:v>190.3095703125</c:v>
                </c:pt>
                <c:pt idx="2367">
                  <c:v>189.7214965820308</c:v>
                </c:pt>
                <c:pt idx="2368">
                  <c:v>190.3095703125</c:v>
                </c:pt>
                <c:pt idx="2369">
                  <c:v>189.7214965820308</c:v>
                </c:pt>
                <c:pt idx="2370">
                  <c:v>189.7214965820308</c:v>
                </c:pt>
                <c:pt idx="2371">
                  <c:v>189.7214965820308</c:v>
                </c:pt>
                <c:pt idx="2372">
                  <c:v>189.7214965820308</c:v>
                </c:pt>
                <c:pt idx="2373">
                  <c:v>189.7214965820308</c:v>
                </c:pt>
                <c:pt idx="2374">
                  <c:v>189.7214965820308</c:v>
                </c:pt>
                <c:pt idx="2375">
                  <c:v>189.7214965820308</c:v>
                </c:pt>
                <c:pt idx="2376">
                  <c:v>189.7214965820308</c:v>
                </c:pt>
                <c:pt idx="2377">
                  <c:v>189.1365814208999</c:v>
                </c:pt>
                <c:pt idx="2378">
                  <c:v>189.7214965820308</c:v>
                </c:pt>
                <c:pt idx="2379">
                  <c:v>189.1365814208999</c:v>
                </c:pt>
                <c:pt idx="2380">
                  <c:v>189.1365814208999</c:v>
                </c:pt>
                <c:pt idx="2381">
                  <c:v>189.1365814208999</c:v>
                </c:pt>
                <c:pt idx="2382">
                  <c:v>189.1365814208999</c:v>
                </c:pt>
                <c:pt idx="2383">
                  <c:v>189.1365814208999</c:v>
                </c:pt>
                <c:pt idx="2384">
                  <c:v>189.1365814208999</c:v>
                </c:pt>
                <c:pt idx="2385">
                  <c:v>189.1365814208999</c:v>
                </c:pt>
                <c:pt idx="2386">
                  <c:v>189.1365814208999</c:v>
                </c:pt>
                <c:pt idx="2387">
                  <c:v>189.1365814208999</c:v>
                </c:pt>
                <c:pt idx="2388">
                  <c:v>189.1365814208999</c:v>
                </c:pt>
                <c:pt idx="2389">
                  <c:v>189.1365814208999</c:v>
                </c:pt>
                <c:pt idx="2390">
                  <c:v>189.1365814208999</c:v>
                </c:pt>
                <c:pt idx="2391">
                  <c:v>189.1365814208999</c:v>
                </c:pt>
                <c:pt idx="2392">
                  <c:v>189.1365814208999</c:v>
                </c:pt>
                <c:pt idx="2393">
                  <c:v>189.1365814208999</c:v>
                </c:pt>
                <c:pt idx="2394">
                  <c:v>189.1365814208999</c:v>
                </c:pt>
                <c:pt idx="2395">
                  <c:v>189.1365814208999</c:v>
                </c:pt>
                <c:pt idx="2396">
                  <c:v>189.1365814208999</c:v>
                </c:pt>
                <c:pt idx="2397">
                  <c:v>189.1365814208999</c:v>
                </c:pt>
                <c:pt idx="2398">
                  <c:v>189.1365814208999</c:v>
                </c:pt>
                <c:pt idx="2399">
                  <c:v>189.1365814208999</c:v>
                </c:pt>
                <c:pt idx="2400">
                  <c:v>189.1365814208999</c:v>
                </c:pt>
                <c:pt idx="2401">
                  <c:v>189.1365814208999</c:v>
                </c:pt>
                <c:pt idx="2402">
                  <c:v>189.1365814208999</c:v>
                </c:pt>
                <c:pt idx="2403">
                  <c:v>189.1365814208999</c:v>
                </c:pt>
                <c:pt idx="2404">
                  <c:v>189.1365814208999</c:v>
                </c:pt>
                <c:pt idx="2405">
                  <c:v>189.1365814208999</c:v>
                </c:pt>
                <c:pt idx="2406">
                  <c:v>189.1365814208999</c:v>
                </c:pt>
                <c:pt idx="2407">
                  <c:v>189.1365814208999</c:v>
                </c:pt>
                <c:pt idx="2408">
                  <c:v>189.1365814208999</c:v>
                </c:pt>
                <c:pt idx="2409">
                  <c:v>189.1365814208999</c:v>
                </c:pt>
                <c:pt idx="2410">
                  <c:v>189.7214965820308</c:v>
                </c:pt>
                <c:pt idx="2411">
                  <c:v>189.1365814208999</c:v>
                </c:pt>
                <c:pt idx="2412">
                  <c:v>189.1365814208999</c:v>
                </c:pt>
                <c:pt idx="2413">
                  <c:v>189.1365814208999</c:v>
                </c:pt>
                <c:pt idx="2414">
                  <c:v>189.1365814208999</c:v>
                </c:pt>
                <c:pt idx="2415">
                  <c:v>189.1365814208999</c:v>
                </c:pt>
                <c:pt idx="2416">
                  <c:v>189.1365814208999</c:v>
                </c:pt>
                <c:pt idx="2417">
                  <c:v>189.1365814208999</c:v>
                </c:pt>
                <c:pt idx="2418">
                  <c:v>189.1365814208999</c:v>
                </c:pt>
                <c:pt idx="2419">
                  <c:v>189.1365814208999</c:v>
                </c:pt>
                <c:pt idx="2420">
                  <c:v>189.1365814208999</c:v>
                </c:pt>
                <c:pt idx="2421">
                  <c:v>189.1365814208999</c:v>
                </c:pt>
                <c:pt idx="2422">
                  <c:v>189.1365814208999</c:v>
                </c:pt>
                <c:pt idx="2423">
                  <c:v>189.1365814208999</c:v>
                </c:pt>
                <c:pt idx="2424">
                  <c:v>189.1365814208999</c:v>
                </c:pt>
                <c:pt idx="2425">
                  <c:v>189.1365814208999</c:v>
                </c:pt>
                <c:pt idx="2426">
                  <c:v>189.1365814208999</c:v>
                </c:pt>
                <c:pt idx="2427">
                  <c:v>189.1365814208999</c:v>
                </c:pt>
                <c:pt idx="2428">
                  <c:v>189.1365814208999</c:v>
                </c:pt>
                <c:pt idx="2429">
                  <c:v>189.1365814208999</c:v>
                </c:pt>
                <c:pt idx="2430">
                  <c:v>189.1365814208999</c:v>
                </c:pt>
                <c:pt idx="2431">
                  <c:v>189.1365814208999</c:v>
                </c:pt>
                <c:pt idx="2432">
                  <c:v>189.1365814208999</c:v>
                </c:pt>
                <c:pt idx="2433">
                  <c:v>189.1365814208999</c:v>
                </c:pt>
                <c:pt idx="2434">
                  <c:v>189.1365814208999</c:v>
                </c:pt>
                <c:pt idx="2435">
                  <c:v>189.1365814208999</c:v>
                </c:pt>
                <c:pt idx="2436">
                  <c:v>189.7214965820308</c:v>
                </c:pt>
                <c:pt idx="2437">
                  <c:v>189.1365814208999</c:v>
                </c:pt>
                <c:pt idx="2438">
                  <c:v>189.1365814208999</c:v>
                </c:pt>
                <c:pt idx="2439">
                  <c:v>189.1365814208999</c:v>
                </c:pt>
                <c:pt idx="2440">
                  <c:v>189.1365814208999</c:v>
                </c:pt>
                <c:pt idx="2441">
                  <c:v>189.1365814208999</c:v>
                </c:pt>
                <c:pt idx="2442">
                  <c:v>189.1365814208999</c:v>
                </c:pt>
                <c:pt idx="2443">
                  <c:v>189.1365814208999</c:v>
                </c:pt>
                <c:pt idx="2444">
                  <c:v>189.1365814208999</c:v>
                </c:pt>
                <c:pt idx="2445">
                  <c:v>189.7214965820308</c:v>
                </c:pt>
                <c:pt idx="2446">
                  <c:v>189.1365814208999</c:v>
                </c:pt>
                <c:pt idx="2447">
                  <c:v>189.1365814208999</c:v>
                </c:pt>
                <c:pt idx="2448">
                  <c:v>189.1365814208999</c:v>
                </c:pt>
                <c:pt idx="2449">
                  <c:v>189.1365814208999</c:v>
                </c:pt>
                <c:pt idx="2450">
                  <c:v>189.1365814208999</c:v>
                </c:pt>
                <c:pt idx="2451">
                  <c:v>189.1365814208999</c:v>
                </c:pt>
                <c:pt idx="2452">
                  <c:v>189.1365814208999</c:v>
                </c:pt>
                <c:pt idx="2453">
                  <c:v>189.1365814208999</c:v>
                </c:pt>
                <c:pt idx="2454">
                  <c:v>189.1365814208999</c:v>
                </c:pt>
                <c:pt idx="2455">
                  <c:v>189.1365814208999</c:v>
                </c:pt>
                <c:pt idx="2456">
                  <c:v>189.1365814208999</c:v>
                </c:pt>
                <c:pt idx="2457">
                  <c:v>189.1365814208999</c:v>
                </c:pt>
                <c:pt idx="2458">
                  <c:v>189.1365814208999</c:v>
                </c:pt>
                <c:pt idx="2459">
                  <c:v>189.1365814208999</c:v>
                </c:pt>
                <c:pt idx="2460">
                  <c:v>189.1365814208999</c:v>
                </c:pt>
                <c:pt idx="2461">
                  <c:v>189.1365814208999</c:v>
                </c:pt>
                <c:pt idx="2462">
                  <c:v>189.1365814208999</c:v>
                </c:pt>
                <c:pt idx="2463">
                  <c:v>189.1365814208999</c:v>
                </c:pt>
                <c:pt idx="2464">
                  <c:v>189.1365814208999</c:v>
                </c:pt>
                <c:pt idx="2465">
                  <c:v>189.1365814208999</c:v>
                </c:pt>
                <c:pt idx="2466">
                  <c:v>189.1365814208999</c:v>
                </c:pt>
                <c:pt idx="2467">
                  <c:v>189.1365814208999</c:v>
                </c:pt>
                <c:pt idx="2468">
                  <c:v>189.1365814208999</c:v>
                </c:pt>
                <c:pt idx="2469">
                  <c:v>189.1365814208999</c:v>
                </c:pt>
                <c:pt idx="2470">
                  <c:v>189.1365814208999</c:v>
                </c:pt>
                <c:pt idx="2471">
                  <c:v>189.1365814208999</c:v>
                </c:pt>
                <c:pt idx="2472">
                  <c:v>189.1365814208999</c:v>
                </c:pt>
                <c:pt idx="2473">
                  <c:v>189.1365814208999</c:v>
                </c:pt>
                <c:pt idx="2474">
                  <c:v>189.1365814208999</c:v>
                </c:pt>
                <c:pt idx="2475">
                  <c:v>189.1365814208999</c:v>
                </c:pt>
                <c:pt idx="2476">
                  <c:v>189.1365814208999</c:v>
                </c:pt>
                <c:pt idx="2477">
                  <c:v>189.1365814208999</c:v>
                </c:pt>
                <c:pt idx="2478">
                  <c:v>189.1365814208999</c:v>
                </c:pt>
                <c:pt idx="2479">
                  <c:v>189.1365814208999</c:v>
                </c:pt>
                <c:pt idx="2480">
                  <c:v>189.1365814208999</c:v>
                </c:pt>
                <c:pt idx="2481">
                  <c:v>189.1365814208999</c:v>
                </c:pt>
                <c:pt idx="2482">
                  <c:v>189.7214965820308</c:v>
                </c:pt>
                <c:pt idx="2483">
                  <c:v>189.1365814208999</c:v>
                </c:pt>
                <c:pt idx="2484">
                  <c:v>189.1365814208999</c:v>
                </c:pt>
                <c:pt idx="2485">
                  <c:v>189.1365814208999</c:v>
                </c:pt>
                <c:pt idx="2486">
                  <c:v>189.1365814208999</c:v>
                </c:pt>
                <c:pt idx="2487">
                  <c:v>189.1365814208999</c:v>
                </c:pt>
                <c:pt idx="2488">
                  <c:v>189.1365814208999</c:v>
                </c:pt>
                <c:pt idx="2489">
                  <c:v>189.1365814208999</c:v>
                </c:pt>
                <c:pt idx="2490">
                  <c:v>189.1365814208999</c:v>
                </c:pt>
                <c:pt idx="2491">
                  <c:v>189.1365814208999</c:v>
                </c:pt>
                <c:pt idx="2492">
                  <c:v>189.1365814208999</c:v>
                </c:pt>
                <c:pt idx="2493">
                  <c:v>189.1365814208999</c:v>
                </c:pt>
                <c:pt idx="2494">
                  <c:v>189.1365814208999</c:v>
                </c:pt>
                <c:pt idx="2495">
                  <c:v>189.1365814208999</c:v>
                </c:pt>
                <c:pt idx="2496">
                  <c:v>189.1365814208999</c:v>
                </c:pt>
                <c:pt idx="2497">
                  <c:v>189.1365814208999</c:v>
                </c:pt>
                <c:pt idx="2498">
                  <c:v>189.1365814208999</c:v>
                </c:pt>
                <c:pt idx="2499">
                  <c:v>189.1365814208999</c:v>
                </c:pt>
                <c:pt idx="2500">
                  <c:v>189.1365814208999</c:v>
                </c:pt>
                <c:pt idx="2501">
                  <c:v>189.1365814208999</c:v>
                </c:pt>
                <c:pt idx="2502">
                  <c:v>189.1365814208999</c:v>
                </c:pt>
                <c:pt idx="2503">
                  <c:v>189.1365814208999</c:v>
                </c:pt>
                <c:pt idx="2504">
                  <c:v>189.1365814208999</c:v>
                </c:pt>
                <c:pt idx="2505">
                  <c:v>189.1365814208999</c:v>
                </c:pt>
                <c:pt idx="2506">
                  <c:v>189.1365814208999</c:v>
                </c:pt>
                <c:pt idx="2507">
                  <c:v>189.1365814208999</c:v>
                </c:pt>
                <c:pt idx="2508">
                  <c:v>189.1365814208999</c:v>
                </c:pt>
                <c:pt idx="2509">
                  <c:v>189.1365814208999</c:v>
                </c:pt>
                <c:pt idx="2510">
                  <c:v>189.1365814208999</c:v>
                </c:pt>
                <c:pt idx="2511">
                  <c:v>189.1365814208999</c:v>
                </c:pt>
                <c:pt idx="2512">
                  <c:v>189.1365814208999</c:v>
                </c:pt>
                <c:pt idx="2513">
                  <c:v>189.1365814208999</c:v>
                </c:pt>
                <c:pt idx="2514">
                  <c:v>189.1365814208999</c:v>
                </c:pt>
                <c:pt idx="2515">
                  <c:v>189.1365814208999</c:v>
                </c:pt>
                <c:pt idx="2516">
                  <c:v>189.1365814208999</c:v>
                </c:pt>
                <c:pt idx="2517">
                  <c:v>189.1365814208999</c:v>
                </c:pt>
                <c:pt idx="2518">
                  <c:v>189.1365814208999</c:v>
                </c:pt>
                <c:pt idx="2519">
                  <c:v>189.1365814208999</c:v>
                </c:pt>
                <c:pt idx="2520">
                  <c:v>189.1365814208999</c:v>
                </c:pt>
                <c:pt idx="2521">
                  <c:v>189.1365814208999</c:v>
                </c:pt>
                <c:pt idx="2522">
                  <c:v>189.1365814208999</c:v>
                </c:pt>
                <c:pt idx="2523">
                  <c:v>189.1365814208999</c:v>
                </c:pt>
                <c:pt idx="2524">
                  <c:v>189.1365814208999</c:v>
                </c:pt>
                <c:pt idx="2525">
                  <c:v>189.1365814208999</c:v>
                </c:pt>
                <c:pt idx="2526">
                  <c:v>189.1365814208999</c:v>
                </c:pt>
                <c:pt idx="2527">
                  <c:v>189.1365814208999</c:v>
                </c:pt>
                <c:pt idx="2528">
                  <c:v>189.1365814208999</c:v>
                </c:pt>
                <c:pt idx="2529">
                  <c:v>189.1365814208999</c:v>
                </c:pt>
                <c:pt idx="2530">
                  <c:v>188.55474853516</c:v>
                </c:pt>
                <c:pt idx="2531">
                  <c:v>188.55474853516</c:v>
                </c:pt>
                <c:pt idx="2532">
                  <c:v>188.55474853516</c:v>
                </c:pt>
                <c:pt idx="2533">
                  <c:v>187.9759368896504</c:v>
                </c:pt>
                <c:pt idx="2534">
                  <c:v>187.40017700195</c:v>
                </c:pt>
                <c:pt idx="2535">
                  <c:v>186.8273925781204</c:v>
                </c:pt>
                <c:pt idx="2536">
                  <c:v>186.25765991211</c:v>
                </c:pt>
                <c:pt idx="2537">
                  <c:v>185.0918884277304</c:v>
                </c:pt>
                <c:pt idx="2538">
                  <c:v>184.53123474121</c:v>
                </c:pt>
                <c:pt idx="2539">
                  <c:v>183.9734954834</c:v>
                </c:pt>
                <c:pt idx="2540">
                  <c:v>183.41868591309</c:v>
                </c:pt>
                <c:pt idx="2541">
                  <c:v>182.86676025391</c:v>
                </c:pt>
                <c:pt idx="2542">
                  <c:v>182.31771850586</c:v>
                </c:pt>
                <c:pt idx="2543">
                  <c:v>181.7715454101599</c:v>
                </c:pt>
                <c:pt idx="2544">
                  <c:v>181.7715454101599</c:v>
                </c:pt>
                <c:pt idx="2545">
                  <c:v>181.2282409668</c:v>
                </c:pt>
                <c:pt idx="2546">
                  <c:v>181.2282409668</c:v>
                </c:pt>
                <c:pt idx="2547">
                  <c:v>181.2282409668</c:v>
                </c:pt>
                <c:pt idx="2548">
                  <c:v>181.2282409668</c:v>
                </c:pt>
                <c:pt idx="2549">
                  <c:v>180.6877136230499</c:v>
                </c:pt>
                <c:pt idx="2550">
                  <c:v>180.6877136230499</c:v>
                </c:pt>
                <c:pt idx="2551">
                  <c:v>180.6877136230499</c:v>
                </c:pt>
                <c:pt idx="2552">
                  <c:v>180.6877136230499</c:v>
                </c:pt>
                <c:pt idx="2553">
                  <c:v>180.15010070801</c:v>
                </c:pt>
                <c:pt idx="2554">
                  <c:v>180.15010070801</c:v>
                </c:pt>
                <c:pt idx="2555">
                  <c:v>180.15010070801</c:v>
                </c:pt>
                <c:pt idx="2556">
                  <c:v>179.615234375</c:v>
                </c:pt>
                <c:pt idx="2557">
                  <c:v>179.615234375</c:v>
                </c:pt>
                <c:pt idx="2558">
                  <c:v>179.615234375</c:v>
                </c:pt>
                <c:pt idx="2559">
                  <c:v>179.615234375</c:v>
                </c:pt>
                <c:pt idx="2560">
                  <c:v>179.0831756591797</c:v>
                </c:pt>
                <c:pt idx="2561">
                  <c:v>179.0831756591797</c:v>
                </c:pt>
                <c:pt idx="2562">
                  <c:v>179.0831756591797</c:v>
                </c:pt>
                <c:pt idx="2563">
                  <c:v>179.0831756591797</c:v>
                </c:pt>
                <c:pt idx="2564">
                  <c:v>178.5537872314499</c:v>
                </c:pt>
                <c:pt idx="2565">
                  <c:v>179.0831756591797</c:v>
                </c:pt>
                <c:pt idx="2566">
                  <c:v>178.5537872314499</c:v>
                </c:pt>
                <c:pt idx="2567">
                  <c:v>179.0831756591797</c:v>
                </c:pt>
                <c:pt idx="2568">
                  <c:v>179.0831756591797</c:v>
                </c:pt>
                <c:pt idx="2569">
                  <c:v>179.0831756591797</c:v>
                </c:pt>
                <c:pt idx="2570">
                  <c:v>179.0831756591797</c:v>
                </c:pt>
                <c:pt idx="2571">
                  <c:v>179.0831756591797</c:v>
                </c:pt>
                <c:pt idx="2572">
                  <c:v>179.0831756591797</c:v>
                </c:pt>
                <c:pt idx="2573">
                  <c:v>179.0831756591797</c:v>
                </c:pt>
                <c:pt idx="2574">
                  <c:v>179.0831756591797</c:v>
                </c:pt>
                <c:pt idx="2575">
                  <c:v>179.0831756591797</c:v>
                </c:pt>
                <c:pt idx="2576">
                  <c:v>179.0831756591797</c:v>
                </c:pt>
                <c:pt idx="2577">
                  <c:v>179.0831756591797</c:v>
                </c:pt>
                <c:pt idx="2578">
                  <c:v>179.0831756591797</c:v>
                </c:pt>
                <c:pt idx="2579">
                  <c:v>179.0831756591797</c:v>
                </c:pt>
                <c:pt idx="2580">
                  <c:v>179.0831756591797</c:v>
                </c:pt>
                <c:pt idx="2581">
                  <c:v>179.0831756591797</c:v>
                </c:pt>
                <c:pt idx="2582">
                  <c:v>179.0831756591797</c:v>
                </c:pt>
                <c:pt idx="2583">
                  <c:v>179.0831756591797</c:v>
                </c:pt>
                <c:pt idx="2584">
                  <c:v>179.0831756591797</c:v>
                </c:pt>
                <c:pt idx="2585">
                  <c:v>178.5537872314499</c:v>
                </c:pt>
                <c:pt idx="2586">
                  <c:v>178.5537872314499</c:v>
                </c:pt>
                <c:pt idx="2587">
                  <c:v>178.5537872314499</c:v>
                </c:pt>
                <c:pt idx="2588">
                  <c:v>178.5537872314499</c:v>
                </c:pt>
                <c:pt idx="2589">
                  <c:v>178.5537872314499</c:v>
                </c:pt>
                <c:pt idx="2590">
                  <c:v>178.5537872314499</c:v>
                </c:pt>
                <c:pt idx="2591">
                  <c:v>178.5537872314499</c:v>
                </c:pt>
                <c:pt idx="2592">
                  <c:v>178.5537872314499</c:v>
                </c:pt>
                <c:pt idx="2593">
                  <c:v>178.5537872314499</c:v>
                </c:pt>
                <c:pt idx="2594">
                  <c:v>178.5537872314499</c:v>
                </c:pt>
                <c:pt idx="2595">
                  <c:v>178.5537872314499</c:v>
                </c:pt>
                <c:pt idx="2596">
                  <c:v>178.5537872314499</c:v>
                </c:pt>
                <c:pt idx="2597">
                  <c:v>178.5537872314499</c:v>
                </c:pt>
                <c:pt idx="2598">
                  <c:v>178.5537872314499</c:v>
                </c:pt>
                <c:pt idx="2599">
                  <c:v>179.0831756591797</c:v>
                </c:pt>
                <c:pt idx="2600">
                  <c:v>179.0831756591797</c:v>
                </c:pt>
                <c:pt idx="2601">
                  <c:v>179.615234375</c:v>
                </c:pt>
                <c:pt idx="2602">
                  <c:v>179.615234375</c:v>
                </c:pt>
                <c:pt idx="2603">
                  <c:v>179.615234375</c:v>
                </c:pt>
                <c:pt idx="2604">
                  <c:v>179.615234375</c:v>
                </c:pt>
                <c:pt idx="2605">
                  <c:v>179.0831756591797</c:v>
                </c:pt>
                <c:pt idx="2606">
                  <c:v>179.0831756591797</c:v>
                </c:pt>
                <c:pt idx="2607">
                  <c:v>178.5537872314499</c:v>
                </c:pt>
                <c:pt idx="2608">
                  <c:v>178.5537872314499</c:v>
                </c:pt>
                <c:pt idx="2609">
                  <c:v>178.5537872314499</c:v>
                </c:pt>
                <c:pt idx="2610">
                  <c:v>178.02725219727</c:v>
                </c:pt>
                <c:pt idx="2611">
                  <c:v>178.5537872314499</c:v>
                </c:pt>
                <c:pt idx="2612">
                  <c:v>178.02725219727</c:v>
                </c:pt>
                <c:pt idx="2613">
                  <c:v>178.02725219727</c:v>
                </c:pt>
                <c:pt idx="2614">
                  <c:v>178.02725219727</c:v>
                </c:pt>
                <c:pt idx="2615">
                  <c:v>178.02725219727</c:v>
                </c:pt>
                <c:pt idx="2616">
                  <c:v>178.5537872314499</c:v>
                </c:pt>
                <c:pt idx="2617">
                  <c:v>178.5537872314499</c:v>
                </c:pt>
                <c:pt idx="2618">
                  <c:v>178.5537872314499</c:v>
                </c:pt>
                <c:pt idx="2619">
                  <c:v>178.5537872314499</c:v>
                </c:pt>
                <c:pt idx="2620">
                  <c:v>178.5537872314499</c:v>
                </c:pt>
                <c:pt idx="2621">
                  <c:v>178.5537872314499</c:v>
                </c:pt>
                <c:pt idx="2622">
                  <c:v>178.5537872314499</c:v>
                </c:pt>
                <c:pt idx="2623">
                  <c:v>178.5537872314499</c:v>
                </c:pt>
                <c:pt idx="2624">
                  <c:v>178.5537872314499</c:v>
                </c:pt>
                <c:pt idx="2625">
                  <c:v>178.5537872314499</c:v>
                </c:pt>
                <c:pt idx="2626">
                  <c:v>178.5537872314499</c:v>
                </c:pt>
                <c:pt idx="2627">
                  <c:v>178.5537872314499</c:v>
                </c:pt>
                <c:pt idx="2628">
                  <c:v>178.5537872314499</c:v>
                </c:pt>
                <c:pt idx="2629">
                  <c:v>178.5537872314499</c:v>
                </c:pt>
                <c:pt idx="2630">
                  <c:v>178.5537872314499</c:v>
                </c:pt>
                <c:pt idx="2631">
                  <c:v>178.5537872314499</c:v>
                </c:pt>
                <c:pt idx="2632">
                  <c:v>178.5537872314499</c:v>
                </c:pt>
                <c:pt idx="2633">
                  <c:v>178.5537872314499</c:v>
                </c:pt>
                <c:pt idx="2634">
                  <c:v>178.5537872314499</c:v>
                </c:pt>
                <c:pt idx="2635">
                  <c:v>178.5537872314499</c:v>
                </c:pt>
                <c:pt idx="2636">
                  <c:v>178.5537872314499</c:v>
                </c:pt>
                <c:pt idx="2637">
                  <c:v>178.5537872314499</c:v>
                </c:pt>
                <c:pt idx="2638">
                  <c:v>178.5537872314499</c:v>
                </c:pt>
                <c:pt idx="2639">
                  <c:v>178.5537872314499</c:v>
                </c:pt>
                <c:pt idx="2640">
                  <c:v>179.0831756591797</c:v>
                </c:pt>
                <c:pt idx="2641">
                  <c:v>179.0831756591797</c:v>
                </c:pt>
                <c:pt idx="2642">
                  <c:v>179.0831756591797</c:v>
                </c:pt>
                <c:pt idx="2643">
                  <c:v>179.0831756591797</c:v>
                </c:pt>
                <c:pt idx="2644">
                  <c:v>179.0831756591797</c:v>
                </c:pt>
                <c:pt idx="2645">
                  <c:v>179.0831756591797</c:v>
                </c:pt>
                <c:pt idx="2646">
                  <c:v>178.5537872314499</c:v>
                </c:pt>
                <c:pt idx="2647">
                  <c:v>179.0831756591797</c:v>
                </c:pt>
                <c:pt idx="2648">
                  <c:v>179.0831756591797</c:v>
                </c:pt>
                <c:pt idx="2649">
                  <c:v>179.0831756591797</c:v>
                </c:pt>
                <c:pt idx="2650">
                  <c:v>179.0831756591797</c:v>
                </c:pt>
                <c:pt idx="2651">
                  <c:v>179.0831756591797</c:v>
                </c:pt>
                <c:pt idx="2652">
                  <c:v>178.5537872314499</c:v>
                </c:pt>
                <c:pt idx="2653">
                  <c:v>178.02725219727</c:v>
                </c:pt>
                <c:pt idx="2654">
                  <c:v>178.02725219727</c:v>
                </c:pt>
                <c:pt idx="2655">
                  <c:v>178.02725219727</c:v>
                </c:pt>
                <c:pt idx="2656">
                  <c:v>177.50343322754</c:v>
                </c:pt>
                <c:pt idx="2657">
                  <c:v>177.50343322754</c:v>
                </c:pt>
                <c:pt idx="2658">
                  <c:v>177.50343322754</c:v>
                </c:pt>
                <c:pt idx="2659">
                  <c:v>177.50343322754</c:v>
                </c:pt>
                <c:pt idx="2660">
                  <c:v>176.9822998046908</c:v>
                </c:pt>
                <c:pt idx="2661">
                  <c:v>176.9822998046908</c:v>
                </c:pt>
                <c:pt idx="2662">
                  <c:v>176.9822998046908</c:v>
                </c:pt>
                <c:pt idx="2663">
                  <c:v>176.9822998046908</c:v>
                </c:pt>
                <c:pt idx="2664">
                  <c:v>176.9822998046908</c:v>
                </c:pt>
                <c:pt idx="2665">
                  <c:v>176.9822998046908</c:v>
                </c:pt>
                <c:pt idx="2666">
                  <c:v>176.9822998046908</c:v>
                </c:pt>
                <c:pt idx="2667">
                  <c:v>177.50343322754</c:v>
                </c:pt>
                <c:pt idx="2668">
                  <c:v>177.50343322754</c:v>
                </c:pt>
                <c:pt idx="2669">
                  <c:v>178.02725219727</c:v>
                </c:pt>
                <c:pt idx="2670">
                  <c:v>178.02725219727</c:v>
                </c:pt>
                <c:pt idx="2671">
                  <c:v>178.02725219727</c:v>
                </c:pt>
                <c:pt idx="2672">
                  <c:v>178.5537872314499</c:v>
                </c:pt>
                <c:pt idx="2673">
                  <c:v>178.5537872314499</c:v>
                </c:pt>
                <c:pt idx="2674">
                  <c:v>178.5537872314499</c:v>
                </c:pt>
                <c:pt idx="2675">
                  <c:v>179.0831756591797</c:v>
                </c:pt>
                <c:pt idx="2676">
                  <c:v>179.0831756591797</c:v>
                </c:pt>
                <c:pt idx="2677">
                  <c:v>179.0831756591797</c:v>
                </c:pt>
                <c:pt idx="2678">
                  <c:v>178.5537872314499</c:v>
                </c:pt>
                <c:pt idx="2679">
                  <c:v>178.5537872314499</c:v>
                </c:pt>
                <c:pt idx="2680">
                  <c:v>178.5537872314499</c:v>
                </c:pt>
                <c:pt idx="2681">
                  <c:v>179.0831756591797</c:v>
                </c:pt>
                <c:pt idx="2682">
                  <c:v>178.5537872314499</c:v>
                </c:pt>
                <c:pt idx="2683">
                  <c:v>178.5537872314499</c:v>
                </c:pt>
                <c:pt idx="2684">
                  <c:v>178.5537872314499</c:v>
                </c:pt>
                <c:pt idx="2685">
                  <c:v>178.02725219727</c:v>
                </c:pt>
                <c:pt idx="2686">
                  <c:v>178.02725219727</c:v>
                </c:pt>
                <c:pt idx="2687">
                  <c:v>178.02725219727</c:v>
                </c:pt>
                <c:pt idx="2688">
                  <c:v>178.02725219727</c:v>
                </c:pt>
                <c:pt idx="2689">
                  <c:v>178.02725219727</c:v>
                </c:pt>
                <c:pt idx="2690">
                  <c:v>178.02725219727</c:v>
                </c:pt>
                <c:pt idx="2691">
                  <c:v>178.5537872314499</c:v>
                </c:pt>
                <c:pt idx="2692">
                  <c:v>178.5537872314499</c:v>
                </c:pt>
                <c:pt idx="2693">
                  <c:v>178.5537872314499</c:v>
                </c:pt>
                <c:pt idx="2694">
                  <c:v>178.5537872314499</c:v>
                </c:pt>
                <c:pt idx="2695">
                  <c:v>178.5537872314499</c:v>
                </c:pt>
                <c:pt idx="2696">
                  <c:v>178.5537872314499</c:v>
                </c:pt>
                <c:pt idx="2697">
                  <c:v>178.5537872314499</c:v>
                </c:pt>
                <c:pt idx="2698">
                  <c:v>178.5537872314499</c:v>
                </c:pt>
                <c:pt idx="2699">
                  <c:v>178.5537872314499</c:v>
                </c:pt>
                <c:pt idx="2700">
                  <c:v>178.5537872314499</c:v>
                </c:pt>
                <c:pt idx="2701">
                  <c:v>178.5537872314499</c:v>
                </c:pt>
                <c:pt idx="2702">
                  <c:v>179.0831756591797</c:v>
                </c:pt>
                <c:pt idx="2703">
                  <c:v>178.5537872314499</c:v>
                </c:pt>
                <c:pt idx="2704">
                  <c:v>179.0831756591797</c:v>
                </c:pt>
                <c:pt idx="2705">
                  <c:v>179.0831756591797</c:v>
                </c:pt>
                <c:pt idx="2706">
                  <c:v>179.615234375</c:v>
                </c:pt>
                <c:pt idx="2707">
                  <c:v>180.15010070801</c:v>
                </c:pt>
                <c:pt idx="2708">
                  <c:v>180.15010070801</c:v>
                </c:pt>
                <c:pt idx="2709">
                  <c:v>180.15010070801</c:v>
                </c:pt>
                <c:pt idx="2710">
                  <c:v>180.15010070801</c:v>
                </c:pt>
                <c:pt idx="2711">
                  <c:v>180.15010070801</c:v>
                </c:pt>
                <c:pt idx="2712">
                  <c:v>180.15010070801</c:v>
                </c:pt>
                <c:pt idx="2713">
                  <c:v>180.15010070801</c:v>
                </c:pt>
                <c:pt idx="2714">
                  <c:v>179.615234375</c:v>
                </c:pt>
                <c:pt idx="2715">
                  <c:v>179.0831756591797</c:v>
                </c:pt>
                <c:pt idx="2716">
                  <c:v>179.0831756591797</c:v>
                </c:pt>
                <c:pt idx="2717">
                  <c:v>179.0831756591797</c:v>
                </c:pt>
                <c:pt idx="2718">
                  <c:v>178.5537872314499</c:v>
                </c:pt>
                <c:pt idx="2719">
                  <c:v>178.02725219727</c:v>
                </c:pt>
                <c:pt idx="2720">
                  <c:v>178.02725219727</c:v>
                </c:pt>
                <c:pt idx="2721">
                  <c:v>178.02725219727</c:v>
                </c:pt>
                <c:pt idx="2722">
                  <c:v>177.50343322754</c:v>
                </c:pt>
                <c:pt idx="2723">
                  <c:v>176.9822998046908</c:v>
                </c:pt>
                <c:pt idx="2724">
                  <c:v>176.4639129638699</c:v>
                </c:pt>
                <c:pt idx="2725">
                  <c:v>175.9481964111304</c:v>
                </c:pt>
                <c:pt idx="2726">
                  <c:v>175.43521118164</c:v>
                </c:pt>
                <c:pt idx="2727">
                  <c:v>174.9248046875</c:v>
                </c:pt>
                <c:pt idx="2728">
                  <c:v>173.91200256348</c:v>
                </c:pt>
                <c:pt idx="2729">
                  <c:v>173.91200256348</c:v>
                </c:pt>
                <c:pt idx="2730">
                  <c:v>173.40946960449</c:v>
                </c:pt>
                <c:pt idx="2731">
                  <c:v>172.90957641602</c:v>
                </c:pt>
                <c:pt idx="2732">
                  <c:v>172.4122161865204</c:v>
                </c:pt>
                <c:pt idx="2733">
                  <c:v>171.91749572754</c:v>
                </c:pt>
                <c:pt idx="2734">
                  <c:v>171.42526245117</c:v>
                </c:pt>
                <c:pt idx="2735">
                  <c:v>170.93550109863</c:v>
                </c:pt>
                <c:pt idx="2736">
                  <c:v>170.41798400879</c:v>
                </c:pt>
                <c:pt idx="2737">
                  <c:v>169.9334564209</c:v>
                </c:pt>
                <c:pt idx="2738">
                  <c:v>169.45137023926</c:v>
                </c:pt>
                <c:pt idx="2739">
                  <c:v>169.45137023926</c:v>
                </c:pt>
                <c:pt idx="2740">
                  <c:v>168.97178649902</c:v>
                </c:pt>
                <c:pt idx="2741">
                  <c:v>168.97178649902</c:v>
                </c:pt>
                <c:pt idx="2742">
                  <c:v>168.49461364746</c:v>
                </c:pt>
                <c:pt idx="2743">
                  <c:v>168.49461364746</c:v>
                </c:pt>
                <c:pt idx="2744">
                  <c:v>168.49461364746</c:v>
                </c:pt>
                <c:pt idx="2745">
                  <c:v>168.49461364746</c:v>
                </c:pt>
                <c:pt idx="2746">
                  <c:v>168.49461364746</c:v>
                </c:pt>
                <c:pt idx="2747">
                  <c:v>168.49461364746</c:v>
                </c:pt>
                <c:pt idx="2748">
                  <c:v>168.49461364746</c:v>
                </c:pt>
                <c:pt idx="2749">
                  <c:v>168.49461364746</c:v>
                </c:pt>
                <c:pt idx="2750">
                  <c:v>168.49461364746</c:v>
                </c:pt>
                <c:pt idx="2751">
                  <c:v>168.97178649902</c:v>
                </c:pt>
                <c:pt idx="2752">
                  <c:v>168.97178649902</c:v>
                </c:pt>
                <c:pt idx="2753">
                  <c:v>168.49461364746</c:v>
                </c:pt>
                <c:pt idx="2754">
                  <c:v>168.49461364746</c:v>
                </c:pt>
                <c:pt idx="2755">
                  <c:v>168.01992797852</c:v>
                </c:pt>
                <c:pt idx="2756">
                  <c:v>168.01992797852</c:v>
                </c:pt>
                <c:pt idx="2757">
                  <c:v>168.01992797852</c:v>
                </c:pt>
                <c:pt idx="2758">
                  <c:v>168.01992797852</c:v>
                </c:pt>
                <c:pt idx="2759">
                  <c:v>168.01992797852</c:v>
                </c:pt>
                <c:pt idx="2760">
                  <c:v>168.01992797852</c:v>
                </c:pt>
                <c:pt idx="2761">
                  <c:v>168.01992797852</c:v>
                </c:pt>
                <c:pt idx="2762">
                  <c:v>168.01992797852</c:v>
                </c:pt>
                <c:pt idx="2763">
                  <c:v>168.01992797852</c:v>
                </c:pt>
                <c:pt idx="2764">
                  <c:v>168.01992797852</c:v>
                </c:pt>
                <c:pt idx="2765">
                  <c:v>168.01992797852</c:v>
                </c:pt>
                <c:pt idx="2766">
                  <c:v>168.01992797852</c:v>
                </c:pt>
                <c:pt idx="2767">
                  <c:v>168.01992797852</c:v>
                </c:pt>
                <c:pt idx="2768">
                  <c:v>168.01992797852</c:v>
                </c:pt>
                <c:pt idx="2769">
                  <c:v>168.01992797852</c:v>
                </c:pt>
                <c:pt idx="2770">
                  <c:v>168.01992797852</c:v>
                </c:pt>
                <c:pt idx="2771">
                  <c:v>168.01992797852</c:v>
                </c:pt>
                <c:pt idx="2772">
                  <c:v>168.01992797852</c:v>
                </c:pt>
                <c:pt idx="2773">
                  <c:v>168.01992797852</c:v>
                </c:pt>
                <c:pt idx="2774">
                  <c:v>168.01992797852</c:v>
                </c:pt>
                <c:pt idx="2775">
                  <c:v>168.49461364746</c:v>
                </c:pt>
                <c:pt idx="2776">
                  <c:v>168.97178649902</c:v>
                </c:pt>
                <c:pt idx="2777">
                  <c:v>169.45137023926</c:v>
                </c:pt>
                <c:pt idx="2778">
                  <c:v>169.45137023926</c:v>
                </c:pt>
                <c:pt idx="2779">
                  <c:v>169.9334564209</c:v>
                </c:pt>
                <c:pt idx="2780">
                  <c:v>169.9334564209</c:v>
                </c:pt>
                <c:pt idx="2781">
                  <c:v>170.41798400879</c:v>
                </c:pt>
                <c:pt idx="2782">
                  <c:v>170.41798400879</c:v>
                </c:pt>
                <c:pt idx="2783">
                  <c:v>170.41798400879</c:v>
                </c:pt>
                <c:pt idx="2784">
                  <c:v>170.41798400879</c:v>
                </c:pt>
                <c:pt idx="2785">
                  <c:v>170.41798400879</c:v>
                </c:pt>
                <c:pt idx="2786">
                  <c:v>170.93550109863</c:v>
                </c:pt>
                <c:pt idx="2787">
                  <c:v>170.41798400879</c:v>
                </c:pt>
                <c:pt idx="2788">
                  <c:v>170.41798400879</c:v>
                </c:pt>
                <c:pt idx="2789">
                  <c:v>169.9334564209</c:v>
                </c:pt>
                <c:pt idx="2790">
                  <c:v>169.9334564209</c:v>
                </c:pt>
                <c:pt idx="2791">
                  <c:v>169.9334564209</c:v>
                </c:pt>
                <c:pt idx="2792">
                  <c:v>169.45137023926</c:v>
                </c:pt>
                <c:pt idx="2793">
                  <c:v>169.45137023926</c:v>
                </c:pt>
                <c:pt idx="2794">
                  <c:v>169.45137023926</c:v>
                </c:pt>
                <c:pt idx="2795">
                  <c:v>169.45137023926</c:v>
                </c:pt>
                <c:pt idx="2796">
                  <c:v>168.97178649902</c:v>
                </c:pt>
                <c:pt idx="2797">
                  <c:v>168.97178649902</c:v>
                </c:pt>
                <c:pt idx="2798">
                  <c:v>168.97178649902</c:v>
                </c:pt>
                <c:pt idx="2799">
                  <c:v>168.49461364746</c:v>
                </c:pt>
                <c:pt idx="2800">
                  <c:v>168.01992797852</c:v>
                </c:pt>
                <c:pt idx="2801">
                  <c:v>167.54762268066</c:v>
                </c:pt>
                <c:pt idx="2802">
                  <c:v>167.0777130127</c:v>
                </c:pt>
                <c:pt idx="2803">
                  <c:v>166.6101837158197</c:v>
                </c:pt>
                <c:pt idx="2804">
                  <c:v>166.1450042724597</c:v>
                </c:pt>
                <c:pt idx="2805">
                  <c:v>165.68225097656</c:v>
                </c:pt>
                <c:pt idx="2806">
                  <c:v>165.68225097656</c:v>
                </c:pt>
                <c:pt idx="2807">
                  <c:v>165.68225097656</c:v>
                </c:pt>
                <c:pt idx="2808">
                  <c:v>165.68225097656</c:v>
                </c:pt>
                <c:pt idx="2809">
                  <c:v>165.2218170166004</c:v>
                </c:pt>
                <c:pt idx="2810">
                  <c:v>165.68225097656</c:v>
                </c:pt>
                <c:pt idx="2811">
                  <c:v>165.2218170166004</c:v>
                </c:pt>
                <c:pt idx="2812">
                  <c:v>165.2218170166004</c:v>
                </c:pt>
                <c:pt idx="2813">
                  <c:v>165.2218170166004</c:v>
                </c:pt>
                <c:pt idx="2814">
                  <c:v>165.2218170166004</c:v>
                </c:pt>
                <c:pt idx="2815">
                  <c:v>165.2218170166004</c:v>
                </c:pt>
                <c:pt idx="2816">
                  <c:v>165.68225097656</c:v>
                </c:pt>
                <c:pt idx="2817">
                  <c:v>165.68225097656</c:v>
                </c:pt>
                <c:pt idx="2818">
                  <c:v>165.68225097656</c:v>
                </c:pt>
                <c:pt idx="2819">
                  <c:v>166.1450042724597</c:v>
                </c:pt>
                <c:pt idx="2820">
                  <c:v>166.1450042724597</c:v>
                </c:pt>
                <c:pt idx="2821">
                  <c:v>166.1450042724597</c:v>
                </c:pt>
                <c:pt idx="2822">
                  <c:v>166.1450042724597</c:v>
                </c:pt>
                <c:pt idx="2823">
                  <c:v>166.1450042724597</c:v>
                </c:pt>
                <c:pt idx="2824">
                  <c:v>166.6101837158197</c:v>
                </c:pt>
                <c:pt idx="2825">
                  <c:v>166.6101837158197</c:v>
                </c:pt>
                <c:pt idx="2826">
                  <c:v>166.6101837158197</c:v>
                </c:pt>
                <c:pt idx="2827">
                  <c:v>166.6101837158197</c:v>
                </c:pt>
                <c:pt idx="2828">
                  <c:v>167.0777130127</c:v>
                </c:pt>
                <c:pt idx="2829">
                  <c:v>167.0777130127</c:v>
                </c:pt>
                <c:pt idx="2830">
                  <c:v>167.0777130127</c:v>
                </c:pt>
                <c:pt idx="2831">
                  <c:v>166.6101837158197</c:v>
                </c:pt>
                <c:pt idx="2832">
                  <c:v>167.0777130127</c:v>
                </c:pt>
                <c:pt idx="2833">
                  <c:v>167.0777130127</c:v>
                </c:pt>
                <c:pt idx="2834">
                  <c:v>167.0777130127</c:v>
                </c:pt>
                <c:pt idx="2835">
                  <c:v>167.0777130127</c:v>
                </c:pt>
                <c:pt idx="2836">
                  <c:v>167.0777130127</c:v>
                </c:pt>
                <c:pt idx="2837">
                  <c:v>166.6101837158197</c:v>
                </c:pt>
                <c:pt idx="2838">
                  <c:v>166.6101837158197</c:v>
                </c:pt>
                <c:pt idx="2839">
                  <c:v>166.6101837158197</c:v>
                </c:pt>
                <c:pt idx="2840">
                  <c:v>166.6101837158197</c:v>
                </c:pt>
                <c:pt idx="2841">
                  <c:v>166.6101837158197</c:v>
                </c:pt>
                <c:pt idx="2842">
                  <c:v>166.6101837158197</c:v>
                </c:pt>
                <c:pt idx="2843">
                  <c:v>166.6101837158197</c:v>
                </c:pt>
                <c:pt idx="2844">
                  <c:v>166.6101837158197</c:v>
                </c:pt>
                <c:pt idx="2845">
                  <c:v>166.6101837158197</c:v>
                </c:pt>
                <c:pt idx="2846">
                  <c:v>166.1450042724597</c:v>
                </c:pt>
                <c:pt idx="2847">
                  <c:v>166.1450042724597</c:v>
                </c:pt>
                <c:pt idx="2848">
                  <c:v>166.1450042724597</c:v>
                </c:pt>
                <c:pt idx="2849">
                  <c:v>166.1450042724597</c:v>
                </c:pt>
                <c:pt idx="2850">
                  <c:v>166.1450042724597</c:v>
                </c:pt>
                <c:pt idx="2851">
                  <c:v>166.1450042724597</c:v>
                </c:pt>
                <c:pt idx="2852">
                  <c:v>165.68225097656</c:v>
                </c:pt>
                <c:pt idx="2853">
                  <c:v>165.68225097656</c:v>
                </c:pt>
                <c:pt idx="2854">
                  <c:v>165.2218170166004</c:v>
                </c:pt>
                <c:pt idx="2855">
                  <c:v>165.2218170166004</c:v>
                </c:pt>
                <c:pt idx="2856">
                  <c:v>165.2218170166004</c:v>
                </c:pt>
                <c:pt idx="2857">
                  <c:v>165.2218170166004</c:v>
                </c:pt>
                <c:pt idx="2858">
                  <c:v>165.2218170166004</c:v>
                </c:pt>
                <c:pt idx="2859">
                  <c:v>165.68225097656</c:v>
                </c:pt>
                <c:pt idx="2860">
                  <c:v>165.68225097656</c:v>
                </c:pt>
                <c:pt idx="2861">
                  <c:v>165.68225097656</c:v>
                </c:pt>
                <c:pt idx="2862">
                  <c:v>165.68225097656</c:v>
                </c:pt>
                <c:pt idx="2863">
                  <c:v>166.1450042724597</c:v>
                </c:pt>
                <c:pt idx="2864">
                  <c:v>166.1450042724597</c:v>
                </c:pt>
                <c:pt idx="2865">
                  <c:v>166.6101837158197</c:v>
                </c:pt>
                <c:pt idx="2866">
                  <c:v>166.6101837158197</c:v>
                </c:pt>
                <c:pt idx="2867">
                  <c:v>166.6101837158197</c:v>
                </c:pt>
                <c:pt idx="2868">
                  <c:v>166.6101837158197</c:v>
                </c:pt>
                <c:pt idx="2869">
                  <c:v>166.6101837158197</c:v>
                </c:pt>
                <c:pt idx="2870">
                  <c:v>167.0777130127</c:v>
                </c:pt>
                <c:pt idx="2871">
                  <c:v>167.0777130127</c:v>
                </c:pt>
                <c:pt idx="2872">
                  <c:v>167.0777130127</c:v>
                </c:pt>
                <c:pt idx="2873">
                  <c:v>167.0777130127</c:v>
                </c:pt>
                <c:pt idx="2874">
                  <c:v>166.6101837158197</c:v>
                </c:pt>
                <c:pt idx="2875">
                  <c:v>166.1450042724597</c:v>
                </c:pt>
                <c:pt idx="2876">
                  <c:v>165.68225097656</c:v>
                </c:pt>
                <c:pt idx="2877">
                  <c:v>165.68225097656</c:v>
                </c:pt>
                <c:pt idx="2878">
                  <c:v>165.2218170166004</c:v>
                </c:pt>
                <c:pt idx="2879">
                  <c:v>164.3079376220704</c:v>
                </c:pt>
                <c:pt idx="2880">
                  <c:v>164.3079376220704</c:v>
                </c:pt>
                <c:pt idx="2881">
                  <c:v>163.85440063477</c:v>
                </c:pt>
                <c:pt idx="2882">
                  <c:v>163.40319824219</c:v>
                </c:pt>
                <c:pt idx="2883">
                  <c:v>163.40319824219</c:v>
                </c:pt>
                <c:pt idx="2884">
                  <c:v>163.40319824219</c:v>
                </c:pt>
                <c:pt idx="2885">
                  <c:v>163.40319824219</c:v>
                </c:pt>
                <c:pt idx="2886">
                  <c:v>163.40319824219</c:v>
                </c:pt>
                <c:pt idx="2887">
                  <c:v>163.40319824219</c:v>
                </c:pt>
                <c:pt idx="2888">
                  <c:v>162.9542388916004</c:v>
                </c:pt>
                <c:pt idx="2889">
                  <c:v>163.40319824219</c:v>
                </c:pt>
                <c:pt idx="2890">
                  <c:v>163.40319824219</c:v>
                </c:pt>
                <c:pt idx="2891">
                  <c:v>163.40319824219</c:v>
                </c:pt>
                <c:pt idx="2892">
                  <c:v>163.40319824219</c:v>
                </c:pt>
                <c:pt idx="2893">
                  <c:v>162.9542388916004</c:v>
                </c:pt>
                <c:pt idx="2894">
                  <c:v>162.9542388916004</c:v>
                </c:pt>
                <c:pt idx="2895">
                  <c:v>162.9542388916004</c:v>
                </c:pt>
                <c:pt idx="2896">
                  <c:v>163.40319824219</c:v>
                </c:pt>
                <c:pt idx="2897">
                  <c:v>162.9542388916004</c:v>
                </c:pt>
                <c:pt idx="2898">
                  <c:v>162.9542388916004</c:v>
                </c:pt>
                <c:pt idx="2899">
                  <c:v>162.50752258301</c:v>
                </c:pt>
                <c:pt idx="2900">
                  <c:v>162.06307983398</c:v>
                </c:pt>
                <c:pt idx="2901">
                  <c:v>161.6208648681596</c:v>
                </c:pt>
                <c:pt idx="2902">
                  <c:v>160.7430114746099</c:v>
                </c:pt>
                <c:pt idx="2903">
                  <c:v>160.3073577880905</c:v>
                </c:pt>
                <c:pt idx="2904">
                  <c:v>159.87382507324</c:v>
                </c:pt>
                <c:pt idx="2905">
                  <c:v>159.44248962402</c:v>
                </c:pt>
                <c:pt idx="2906">
                  <c:v>159.0132598877</c:v>
                </c:pt>
                <c:pt idx="2907">
                  <c:v>158.5862121582004</c:v>
                </c:pt>
                <c:pt idx="2908">
                  <c:v>158.5862121582004</c:v>
                </c:pt>
                <c:pt idx="2909">
                  <c:v>158.5862121582004</c:v>
                </c:pt>
                <c:pt idx="2910">
                  <c:v>158.16123962402</c:v>
                </c:pt>
                <c:pt idx="2911">
                  <c:v>158.16123962402</c:v>
                </c:pt>
                <c:pt idx="2912">
                  <c:v>158.16123962402</c:v>
                </c:pt>
                <c:pt idx="2913">
                  <c:v>158.16123962402</c:v>
                </c:pt>
                <c:pt idx="2914">
                  <c:v>158.16123962402</c:v>
                </c:pt>
                <c:pt idx="2915">
                  <c:v>158.16123962402</c:v>
                </c:pt>
                <c:pt idx="2916">
                  <c:v>158.16123962402</c:v>
                </c:pt>
                <c:pt idx="2917">
                  <c:v>158.16123962402</c:v>
                </c:pt>
                <c:pt idx="2918">
                  <c:v>157.73835754395</c:v>
                </c:pt>
                <c:pt idx="2919">
                  <c:v>157.73835754395</c:v>
                </c:pt>
                <c:pt idx="2920">
                  <c:v>157.73835754395</c:v>
                </c:pt>
                <c:pt idx="2921">
                  <c:v>157.73835754395</c:v>
                </c:pt>
                <c:pt idx="2922">
                  <c:v>158.16123962402</c:v>
                </c:pt>
                <c:pt idx="2923">
                  <c:v>157.73835754395</c:v>
                </c:pt>
                <c:pt idx="2924">
                  <c:v>157.73835754395</c:v>
                </c:pt>
                <c:pt idx="2925">
                  <c:v>157.73835754395</c:v>
                </c:pt>
                <c:pt idx="2926">
                  <c:v>157.73835754395</c:v>
                </c:pt>
                <c:pt idx="2927">
                  <c:v>157.73835754395</c:v>
                </c:pt>
                <c:pt idx="2928">
                  <c:v>157.73835754395</c:v>
                </c:pt>
                <c:pt idx="2929">
                  <c:v>157.73835754395</c:v>
                </c:pt>
                <c:pt idx="2930">
                  <c:v>157.73835754395</c:v>
                </c:pt>
                <c:pt idx="2931">
                  <c:v>157.73835754395</c:v>
                </c:pt>
                <c:pt idx="2932">
                  <c:v>157.73835754395</c:v>
                </c:pt>
                <c:pt idx="2933">
                  <c:v>157.73835754395</c:v>
                </c:pt>
                <c:pt idx="2934">
                  <c:v>157.29136657715</c:v>
                </c:pt>
                <c:pt idx="2935">
                  <c:v>157.73835754395</c:v>
                </c:pt>
                <c:pt idx="2936">
                  <c:v>157.73835754395</c:v>
                </c:pt>
                <c:pt idx="2937">
                  <c:v>157.73835754395</c:v>
                </c:pt>
                <c:pt idx="2938">
                  <c:v>157.73835754395</c:v>
                </c:pt>
                <c:pt idx="2939">
                  <c:v>157.73835754395</c:v>
                </c:pt>
                <c:pt idx="2940">
                  <c:v>157.29136657715</c:v>
                </c:pt>
                <c:pt idx="2941">
                  <c:v>157.29136657715</c:v>
                </c:pt>
                <c:pt idx="2942">
                  <c:v>157.29136657715</c:v>
                </c:pt>
                <c:pt idx="2943">
                  <c:v>157.29136657715</c:v>
                </c:pt>
                <c:pt idx="2944">
                  <c:v>157.29136657715</c:v>
                </c:pt>
                <c:pt idx="2945">
                  <c:v>157.29136657715</c:v>
                </c:pt>
                <c:pt idx="2946">
                  <c:v>157.29136657715</c:v>
                </c:pt>
                <c:pt idx="2947">
                  <c:v>157.29136657715</c:v>
                </c:pt>
                <c:pt idx="2948">
                  <c:v>157.29136657715</c:v>
                </c:pt>
                <c:pt idx="2949">
                  <c:v>157.29136657715</c:v>
                </c:pt>
                <c:pt idx="2950">
                  <c:v>157.29136657715</c:v>
                </c:pt>
                <c:pt idx="2951">
                  <c:v>157.29136657715</c:v>
                </c:pt>
                <c:pt idx="2952">
                  <c:v>157.29136657715</c:v>
                </c:pt>
                <c:pt idx="2953">
                  <c:v>157.29136657715</c:v>
                </c:pt>
                <c:pt idx="2954">
                  <c:v>157.29136657715</c:v>
                </c:pt>
                <c:pt idx="2955">
                  <c:v>157.29136657715</c:v>
                </c:pt>
                <c:pt idx="2956">
                  <c:v>157.29136657715</c:v>
                </c:pt>
                <c:pt idx="2957">
                  <c:v>157.29136657715</c:v>
                </c:pt>
                <c:pt idx="2958">
                  <c:v>157.29136657715</c:v>
                </c:pt>
                <c:pt idx="2959">
                  <c:v>157.29136657715</c:v>
                </c:pt>
                <c:pt idx="2960">
                  <c:v>157.29136657715</c:v>
                </c:pt>
                <c:pt idx="2961">
                  <c:v>157.29136657715</c:v>
                </c:pt>
                <c:pt idx="2962">
                  <c:v>157.29136657715</c:v>
                </c:pt>
                <c:pt idx="2963">
                  <c:v>157.29136657715</c:v>
                </c:pt>
                <c:pt idx="2964">
                  <c:v>157.29136657715</c:v>
                </c:pt>
                <c:pt idx="2965">
                  <c:v>157.29136657715</c:v>
                </c:pt>
                <c:pt idx="2966">
                  <c:v>157.29136657715</c:v>
                </c:pt>
                <c:pt idx="2967">
                  <c:v>157.29136657715</c:v>
                </c:pt>
                <c:pt idx="2968">
                  <c:v>157.29136657715</c:v>
                </c:pt>
                <c:pt idx="2969">
                  <c:v>157.29136657715</c:v>
                </c:pt>
                <c:pt idx="2970">
                  <c:v>157.29136657715</c:v>
                </c:pt>
                <c:pt idx="2971">
                  <c:v>157.29136657715</c:v>
                </c:pt>
                <c:pt idx="2972">
                  <c:v>157.29136657715</c:v>
                </c:pt>
                <c:pt idx="2973">
                  <c:v>157.29136657715</c:v>
                </c:pt>
                <c:pt idx="2974">
                  <c:v>157.29136657715</c:v>
                </c:pt>
                <c:pt idx="2975">
                  <c:v>157.29136657715</c:v>
                </c:pt>
                <c:pt idx="2976">
                  <c:v>157.29136657715</c:v>
                </c:pt>
                <c:pt idx="2977">
                  <c:v>157.29136657715</c:v>
                </c:pt>
                <c:pt idx="2978">
                  <c:v>157.29136657715</c:v>
                </c:pt>
                <c:pt idx="2979">
                  <c:v>157.29136657715</c:v>
                </c:pt>
                <c:pt idx="2980">
                  <c:v>157.29136657715</c:v>
                </c:pt>
                <c:pt idx="2981">
                  <c:v>157.29136657715</c:v>
                </c:pt>
                <c:pt idx="2982">
                  <c:v>157.29136657715</c:v>
                </c:pt>
                <c:pt idx="2983">
                  <c:v>157.29136657715</c:v>
                </c:pt>
                <c:pt idx="2984">
                  <c:v>157.29136657715</c:v>
                </c:pt>
                <c:pt idx="2985">
                  <c:v>157.29136657715</c:v>
                </c:pt>
                <c:pt idx="2986">
                  <c:v>157.29136657715</c:v>
                </c:pt>
                <c:pt idx="2987">
                  <c:v>157.29136657715</c:v>
                </c:pt>
                <c:pt idx="2988">
                  <c:v>157.29136657715</c:v>
                </c:pt>
                <c:pt idx="2989">
                  <c:v>157.29136657715</c:v>
                </c:pt>
                <c:pt idx="2990">
                  <c:v>157.29136657715</c:v>
                </c:pt>
                <c:pt idx="2991">
                  <c:v>156.8727569580104</c:v>
                </c:pt>
                <c:pt idx="2992">
                  <c:v>157.29136657715</c:v>
                </c:pt>
                <c:pt idx="2993">
                  <c:v>157.29136657715</c:v>
                </c:pt>
                <c:pt idx="2994">
                  <c:v>157.29136657715</c:v>
                </c:pt>
                <c:pt idx="2995">
                  <c:v>157.29136657715</c:v>
                </c:pt>
                <c:pt idx="2996">
                  <c:v>157.29136657715</c:v>
                </c:pt>
                <c:pt idx="2997">
                  <c:v>157.29136657715</c:v>
                </c:pt>
                <c:pt idx="2998">
                  <c:v>157.29136657715</c:v>
                </c:pt>
                <c:pt idx="2999">
                  <c:v>157.29136657715</c:v>
                </c:pt>
                <c:pt idx="3000">
                  <c:v>157.29136657715</c:v>
                </c:pt>
                <c:pt idx="3001">
                  <c:v>157.29136657715</c:v>
                </c:pt>
                <c:pt idx="3002">
                  <c:v>157.29136657715</c:v>
                </c:pt>
                <c:pt idx="3003">
                  <c:v>157.29136657715</c:v>
                </c:pt>
                <c:pt idx="3004">
                  <c:v>157.29136657715</c:v>
                </c:pt>
                <c:pt idx="3005">
                  <c:v>157.29136657715</c:v>
                </c:pt>
                <c:pt idx="3006">
                  <c:v>157.29136657715</c:v>
                </c:pt>
                <c:pt idx="3007">
                  <c:v>157.29136657715</c:v>
                </c:pt>
                <c:pt idx="3008">
                  <c:v>157.29136657715</c:v>
                </c:pt>
                <c:pt idx="3009">
                  <c:v>157.29136657715</c:v>
                </c:pt>
                <c:pt idx="3010">
                  <c:v>157.29136657715</c:v>
                </c:pt>
                <c:pt idx="3011">
                  <c:v>157.29136657715</c:v>
                </c:pt>
                <c:pt idx="3012">
                  <c:v>156.8727569580104</c:v>
                </c:pt>
                <c:pt idx="3013">
                  <c:v>157.29136657715</c:v>
                </c:pt>
                <c:pt idx="3014">
                  <c:v>157.29136657715</c:v>
                </c:pt>
                <c:pt idx="3015">
                  <c:v>157.29136657715</c:v>
                </c:pt>
                <c:pt idx="3016">
                  <c:v>157.29136657715</c:v>
                </c:pt>
                <c:pt idx="3017">
                  <c:v>156.8727569580104</c:v>
                </c:pt>
                <c:pt idx="3018">
                  <c:v>157.29136657715</c:v>
                </c:pt>
                <c:pt idx="3019">
                  <c:v>157.29136657715</c:v>
                </c:pt>
                <c:pt idx="3020">
                  <c:v>157.29136657715</c:v>
                </c:pt>
                <c:pt idx="3021">
                  <c:v>156.8727569580104</c:v>
                </c:pt>
                <c:pt idx="3022">
                  <c:v>157.29136657715</c:v>
                </c:pt>
                <c:pt idx="3023">
                  <c:v>156.8727569580104</c:v>
                </c:pt>
                <c:pt idx="3024">
                  <c:v>157.29136657715</c:v>
                </c:pt>
                <c:pt idx="3025">
                  <c:v>157.29136657715</c:v>
                </c:pt>
                <c:pt idx="3026">
                  <c:v>157.29136657715</c:v>
                </c:pt>
                <c:pt idx="3027">
                  <c:v>157.29136657715</c:v>
                </c:pt>
                <c:pt idx="3028">
                  <c:v>157.29136657715</c:v>
                </c:pt>
                <c:pt idx="3029">
                  <c:v>157.29136657715</c:v>
                </c:pt>
                <c:pt idx="3030">
                  <c:v>156.8727569580104</c:v>
                </c:pt>
                <c:pt idx="3031">
                  <c:v>157.29136657715</c:v>
                </c:pt>
                <c:pt idx="3032">
                  <c:v>157.29136657715</c:v>
                </c:pt>
                <c:pt idx="3033">
                  <c:v>156.8727569580104</c:v>
                </c:pt>
                <c:pt idx="3034">
                  <c:v>157.29136657715</c:v>
                </c:pt>
                <c:pt idx="3035">
                  <c:v>157.29136657715</c:v>
                </c:pt>
                <c:pt idx="3036">
                  <c:v>157.29136657715</c:v>
                </c:pt>
                <c:pt idx="3037">
                  <c:v>157.29136657715</c:v>
                </c:pt>
                <c:pt idx="3038">
                  <c:v>156.8727569580104</c:v>
                </c:pt>
                <c:pt idx="3039">
                  <c:v>156.8727569580104</c:v>
                </c:pt>
                <c:pt idx="3040">
                  <c:v>156.8727569580104</c:v>
                </c:pt>
                <c:pt idx="3041">
                  <c:v>156.8727569580104</c:v>
                </c:pt>
                <c:pt idx="3042">
                  <c:v>156.8727569580104</c:v>
                </c:pt>
                <c:pt idx="3043">
                  <c:v>156.8727569580104</c:v>
                </c:pt>
                <c:pt idx="3044">
                  <c:v>157.29136657715</c:v>
                </c:pt>
                <c:pt idx="3045">
                  <c:v>157.29136657715</c:v>
                </c:pt>
                <c:pt idx="3046">
                  <c:v>156.8727569580104</c:v>
                </c:pt>
                <c:pt idx="3047">
                  <c:v>156.8727569580104</c:v>
                </c:pt>
                <c:pt idx="3048">
                  <c:v>157.29136657715</c:v>
                </c:pt>
                <c:pt idx="3049">
                  <c:v>156.8727569580104</c:v>
                </c:pt>
                <c:pt idx="3050">
                  <c:v>156.8727569580104</c:v>
                </c:pt>
                <c:pt idx="3051">
                  <c:v>156.8727569580104</c:v>
                </c:pt>
                <c:pt idx="3052">
                  <c:v>157.29136657715</c:v>
                </c:pt>
                <c:pt idx="3053">
                  <c:v>157.29136657715</c:v>
                </c:pt>
                <c:pt idx="3054">
                  <c:v>156.8727569580104</c:v>
                </c:pt>
                <c:pt idx="3055">
                  <c:v>156.8727569580104</c:v>
                </c:pt>
                <c:pt idx="3056">
                  <c:v>156.8727569580104</c:v>
                </c:pt>
                <c:pt idx="3057">
                  <c:v>156.8727569580104</c:v>
                </c:pt>
                <c:pt idx="3058">
                  <c:v>156.8727569580104</c:v>
                </c:pt>
                <c:pt idx="3059">
                  <c:v>156.8727569580104</c:v>
                </c:pt>
                <c:pt idx="3060">
                  <c:v>157.29136657715</c:v>
                </c:pt>
                <c:pt idx="3061">
                  <c:v>157.29136657715</c:v>
                </c:pt>
                <c:pt idx="3062">
                  <c:v>156.8727569580104</c:v>
                </c:pt>
                <c:pt idx="3063">
                  <c:v>156.8727569580104</c:v>
                </c:pt>
                <c:pt idx="3064">
                  <c:v>156.8727569580104</c:v>
                </c:pt>
                <c:pt idx="3065">
                  <c:v>157.29136657715</c:v>
                </c:pt>
                <c:pt idx="3066">
                  <c:v>157.29136657715</c:v>
                </c:pt>
                <c:pt idx="3067">
                  <c:v>156.8727569580104</c:v>
                </c:pt>
                <c:pt idx="3068">
                  <c:v>156.8727569580104</c:v>
                </c:pt>
                <c:pt idx="3069">
                  <c:v>156.8727569580104</c:v>
                </c:pt>
                <c:pt idx="3070">
                  <c:v>156.8727569580104</c:v>
                </c:pt>
                <c:pt idx="3071">
                  <c:v>156.8727569580104</c:v>
                </c:pt>
                <c:pt idx="3072">
                  <c:v>156.8727569580104</c:v>
                </c:pt>
                <c:pt idx="3073">
                  <c:v>156.8727569580104</c:v>
                </c:pt>
                <c:pt idx="3074">
                  <c:v>156.8727569580104</c:v>
                </c:pt>
                <c:pt idx="3075">
                  <c:v>156.8727569580104</c:v>
                </c:pt>
                <c:pt idx="3076">
                  <c:v>156.8727569580104</c:v>
                </c:pt>
                <c:pt idx="3077">
                  <c:v>157.29136657715</c:v>
                </c:pt>
                <c:pt idx="3078">
                  <c:v>156.8727569580104</c:v>
                </c:pt>
                <c:pt idx="3079">
                  <c:v>156.8727569580104</c:v>
                </c:pt>
                <c:pt idx="3080">
                  <c:v>156.8727569580104</c:v>
                </c:pt>
                <c:pt idx="3081">
                  <c:v>157.29136657715</c:v>
                </c:pt>
                <c:pt idx="3082">
                  <c:v>156.8727569580104</c:v>
                </c:pt>
                <c:pt idx="3083">
                  <c:v>156.8727569580104</c:v>
                </c:pt>
                <c:pt idx="3084">
                  <c:v>157.29136657715</c:v>
                </c:pt>
                <c:pt idx="3085">
                  <c:v>156.8727569580104</c:v>
                </c:pt>
                <c:pt idx="3086">
                  <c:v>157.29136657715</c:v>
                </c:pt>
                <c:pt idx="3087">
                  <c:v>156.8727569580104</c:v>
                </c:pt>
                <c:pt idx="3088">
                  <c:v>156.8727569580104</c:v>
                </c:pt>
                <c:pt idx="3089">
                  <c:v>157.29136657715</c:v>
                </c:pt>
                <c:pt idx="3090">
                  <c:v>156.8727569580104</c:v>
                </c:pt>
                <c:pt idx="3091">
                  <c:v>156.8727569580104</c:v>
                </c:pt>
                <c:pt idx="3092">
                  <c:v>156.8727569580104</c:v>
                </c:pt>
                <c:pt idx="3093">
                  <c:v>156.8727569580104</c:v>
                </c:pt>
                <c:pt idx="3094">
                  <c:v>157.29136657715</c:v>
                </c:pt>
                <c:pt idx="3095">
                  <c:v>156.8727569580104</c:v>
                </c:pt>
                <c:pt idx="3096">
                  <c:v>156.8727569580104</c:v>
                </c:pt>
                <c:pt idx="3097">
                  <c:v>156.8727569580104</c:v>
                </c:pt>
                <c:pt idx="3098">
                  <c:v>156.8727569580104</c:v>
                </c:pt>
                <c:pt idx="3099">
                  <c:v>157.29136657715</c:v>
                </c:pt>
                <c:pt idx="3100">
                  <c:v>156.8727569580104</c:v>
                </c:pt>
                <c:pt idx="3101">
                  <c:v>156.8727569580104</c:v>
                </c:pt>
                <c:pt idx="3102">
                  <c:v>156.8727569580104</c:v>
                </c:pt>
                <c:pt idx="3103">
                  <c:v>156.8727569580104</c:v>
                </c:pt>
                <c:pt idx="3104">
                  <c:v>156.8727569580104</c:v>
                </c:pt>
                <c:pt idx="3105">
                  <c:v>156.8727569580104</c:v>
                </c:pt>
                <c:pt idx="3106">
                  <c:v>156.8727569580104</c:v>
                </c:pt>
                <c:pt idx="3107">
                  <c:v>156.8727569580104</c:v>
                </c:pt>
                <c:pt idx="3108">
                  <c:v>156.8727569580104</c:v>
                </c:pt>
                <c:pt idx="3109">
                  <c:v>156.8727569580104</c:v>
                </c:pt>
                <c:pt idx="3110">
                  <c:v>156.8727569580104</c:v>
                </c:pt>
                <c:pt idx="3111">
                  <c:v>156.8727569580104</c:v>
                </c:pt>
                <c:pt idx="3112">
                  <c:v>156.8727569580104</c:v>
                </c:pt>
                <c:pt idx="3113">
                  <c:v>156.8727569580104</c:v>
                </c:pt>
                <c:pt idx="3114">
                  <c:v>156.8727569580104</c:v>
                </c:pt>
                <c:pt idx="3115">
                  <c:v>156.8727569580104</c:v>
                </c:pt>
                <c:pt idx="3116">
                  <c:v>156.8727569580104</c:v>
                </c:pt>
                <c:pt idx="3117">
                  <c:v>156.8727569580104</c:v>
                </c:pt>
                <c:pt idx="3118">
                  <c:v>156.8727569580104</c:v>
                </c:pt>
                <c:pt idx="3119">
                  <c:v>156.8727569580104</c:v>
                </c:pt>
                <c:pt idx="3120">
                  <c:v>156.8727569580104</c:v>
                </c:pt>
                <c:pt idx="3121">
                  <c:v>156.8727569580104</c:v>
                </c:pt>
                <c:pt idx="3122">
                  <c:v>157.29136657715</c:v>
                </c:pt>
                <c:pt idx="3123">
                  <c:v>156.8727569580104</c:v>
                </c:pt>
                <c:pt idx="3124">
                  <c:v>156.8727569580104</c:v>
                </c:pt>
                <c:pt idx="3125">
                  <c:v>156.8727569580104</c:v>
                </c:pt>
                <c:pt idx="3126">
                  <c:v>156.8727569580104</c:v>
                </c:pt>
                <c:pt idx="3127">
                  <c:v>156.8727569580104</c:v>
                </c:pt>
                <c:pt idx="3128">
                  <c:v>156.8727569580104</c:v>
                </c:pt>
                <c:pt idx="3129">
                  <c:v>156.8727569580104</c:v>
                </c:pt>
                <c:pt idx="3130">
                  <c:v>156.8727569580104</c:v>
                </c:pt>
                <c:pt idx="3131">
                  <c:v>156.8727569580104</c:v>
                </c:pt>
                <c:pt idx="3132">
                  <c:v>156.4561920166004</c:v>
                </c:pt>
                <c:pt idx="3133">
                  <c:v>156.8727569580104</c:v>
                </c:pt>
                <c:pt idx="3134">
                  <c:v>156.8727569580104</c:v>
                </c:pt>
                <c:pt idx="3135">
                  <c:v>156.8727569580104</c:v>
                </c:pt>
                <c:pt idx="3136">
                  <c:v>156.8727569580104</c:v>
                </c:pt>
                <c:pt idx="3137">
                  <c:v>156.8727569580104</c:v>
                </c:pt>
                <c:pt idx="3138">
                  <c:v>156.8727569580104</c:v>
                </c:pt>
                <c:pt idx="3139">
                  <c:v>156.8727569580104</c:v>
                </c:pt>
                <c:pt idx="3140">
                  <c:v>156.8727569580104</c:v>
                </c:pt>
                <c:pt idx="3141">
                  <c:v>156.8727569580104</c:v>
                </c:pt>
                <c:pt idx="3142">
                  <c:v>156.8727569580104</c:v>
                </c:pt>
                <c:pt idx="3143">
                  <c:v>156.8727569580104</c:v>
                </c:pt>
                <c:pt idx="3144">
                  <c:v>156.8727569580104</c:v>
                </c:pt>
                <c:pt idx="3145">
                  <c:v>156.8727569580104</c:v>
                </c:pt>
                <c:pt idx="3146">
                  <c:v>156.8727569580104</c:v>
                </c:pt>
                <c:pt idx="3147">
                  <c:v>156.8727569580104</c:v>
                </c:pt>
                <c:pt idx="3148">
                  <c:v>156.8727569580104</c:v>
                </c:pt>
                <c:pt idx="3149">
                  <c:v>156.8727569580104</c:v>
                </c:pt>
                <c:pt idx="3150">
                  <c:v>156.8727569580104</c:v>
                </c:pt>
                <c:pt idx="3151">
                  <c:v>156.8727569580104</c:v>
                </c:pt>
                <c:pt idx="3152">
                  <c:v>156.8727569580104</c:v>
                </c:pt>
                <c:pt idx="3153">
                  <c:v>156.8727569580104</c:v>
                </c:pt>
                <c:pt idx="3154">
                  <c:v>156.8727569580104</c:v>
                </c:pt>
                <c:pt idx="3155">
                  <c:v>156.8727569580104</c:v>
                </c:pt>
                <c:pt idx="3156">
                  <c:v>156.8727569580104</c:v>
                </c:pt>
                <c:pt idx="3157">
                  <c:v>156.8727569580104</c:v>
                </c:pt>
                <c:pt idx="3158">
                  <c:v>156.8727569580104</c:v>
                </c:pt>
                <c:pt idx="3159">
                  <c:v>156.8727569580104</c:v>
                </c:pt>
                <c:pt idx="3160">
                  <c:v>156.8727569580104</c:v>
                </c:pt>
                <c:pt idx="3161">
                  <c:v>156.8727569580104</c:v>
                </c:pt>
                <c:pt idx="3162">
                  <c:v>156.8727569580104</c:v>
                </c:pt>
                <c:pt idx="3163">
                  <c:v>156.8727569580104</c:v>
                </c:pt>
                <c:pt idx="3164">
                  <c:v>156.8727569580104</c:v>
                </c:pt>
                <c:pt idx="3165">
                  <c:v>156.8727569580104</c:v>
                </c:pt>
                <c:pt idx="3166">
                  <c:v>156.8727569580104</c:v>
                </c:pt>
                <c:pt idx="3167">
                  <c:v>156.8727569580104</c:v>
                </c:pt>
                <c:pt idx="3168">
                  <c:v>156.8727569580104</c:v>
                </c:pt>
                <c:pt idx="3169">
                  <c:v>156.8727569580104</c:v>
                </c:pt>
                <c:pt idx="3170">
                  <c:v>156.8727569580104</c:v>
                </c:pt>
                <c:pt idx="3171">
                  <c:v>156.8727569580104</c:v>
                </c:pt>
                <c:pt idx="3172">
                  <c:v>156.8727569580104</c:v>
                </c:pt>
                <c:pt idx="3173">
                  <c:v>156.8727569580104</c:v>
                </c:pt>
                <c:pt idx="3174">
                  <c:v>156.8727569580104</c:v>
                </c:pt>
                <c:pt idx="3175">
                  <c:v>156.8727569580104</c:v>
                </c:pt>
                <c:pt idx="3176">
                  <c:v>156.8727569580104</c:v>
                </c:pt>
                <c:pt idx="3177">
                  <c:v>156.8727569580104</c:v>
                </c:pt>
                <c:pt idx="3178">
                  <c:v>156.4561920166004</c:v>
                </c:pt>
                <c:pt idx="3179">
                  <c:v>156.8727569580104</c:v>
                </c:pt>
                <c:pt idx="3180">
                  <c:v>156.8727569580104</c:v>
                </c:pt>
                <c:pt idx="3181">
                  <c:v>156.8727569580104</c:v>
                </c:pt>
                <c:pt idx="3182">
                  <c:v>156.8727569580104</c:v>
                </c:pt>
                <c:pt idx="3183">
                  <c:v>156.8727569580104</c:v>
                </c:pt>
                <c:pt idx="3184">
                  <c:v>156.8727569580104</c:v>
                </c:pt>
                <c:pt idx="3185">
                  <c:v>156.8727569580104</c:v>
                </c:pt>
                <c:pt idx="3186">
                  <c:v>156.8727569580104</c:v>
                </c:pt>
                <c:pt idx="3187">
                  <c:v>156.8727569580104</c:v>
                </c:pt>
                <c:pt idx="3188">
                  <c:v>156.8727569580104</c:v>
                </c:pt>
                <c:pt idx="3189">
                  <c:v>156.8727569580104</c:v>
                </c:pt>
                <c:pt idx="3190">
                  <c:v>156.8727569580104</c:v>
                </c:pt>
                <c:pt idx="3191">
                  <c:v>156.8727569580104</c:v>
                </c:pt>
                <c:pt idx="3192">
                  <c:v>156.8727569580104</c:v>
                </c:pt>
                <c:pt idx="3193">
                  <c:v>156.8727569580104</c:v>
                </c:pt>
                <c:pt idx="3194">
                  <c:v>156.8727569580104</c:v>
                </c:pt>
                <c:pt idx="3195">
                  <c:v>156.8727569580104</c:v>
                </c:pt>
                <c:pt idx="3196">
                  <c:v>156.8727569580104</c:v>
                </c:pt>
                <c:pt idx="3197">
                  <c:v>156.8727569580104</c:v>
                </c:pt>
                <c:pt idx="3198">
                  <c:v>156.8727569580104</c:v>
                </c:pt>
                <c:pt idx="3199">
                  <c:v>156.8727569580104</c:v>
                </c:pt>
                <c:pt idx="3200">
                  <c:v>156.8727569580104</c:v>
                </c:pt>
                <c:pt idx="3201">
                  <c:v>156.8727569580104</c:v>
                </c:pt>
                <c:pt idx="3202">
                  <c:v>156.8727569580104</c:v>
                </c:pt>
                <c:pt idx="3203">
                  <c:v>156.8727569580104</c:v>
                </c:pt>
                <c:pt idx="3204">
                  <c:v>156.8727569580104</c:v>
                </c:pt>
                <c:pt idx="3205">
                  <c:v>156.8727569580104</c:v>
                </c:pt>
                <c:pt idx="3206">
                  <c:v>156.8727569580104</c:v>
                </c:pt>
                <c:pt idx="3207">
                  <c:v>156.8727569580104</c:v>
                </c:pt>
                <c:pt idx="3208">
                  <c:v>156.8727569580104</c:v>
                </c:pt>
                <c:pt idx="3209">
                  <c:v>156.8727569580104</c:v>
                </c:pt>
                <c:pt idx="3210">
                  <c:v>156.8727569580104</c:v>
                </c:pt>
                <c:pt idx="3211">
                  <c:v>156.8727569580104</c:v>
                </c:pt>
                <c:pt idx="3212">
                  <c:v>156.8727569580104</c:v>
                </c:pt>
                <c:pt idx="3213">
                  <c:v>156.8727569580104</c:v>
                </c:pt>
                <c:pt idx="3214">
                  <c:v>156.8727569580104</c:v>
                </c:pt>
                <c:pt idx="3215">
                  <c:v>156.8727569580104</c:v>
                </c:pt>
                <c:pt idx="3216">
                  <c:v>156.8727569580104</c:v>
                </c:pt>
                <c:pt idx="3217">
                  <c:v>156.8727569580104</c:v>
                </c:pt>
                <c:pt idx="3218">
                  <c:v>156.8727569580104</c:v>
                </c:pt>
                <c:pt idx="3219">
                  <c:v>156.8727569580104</c:v>
                </c:pt>
                <c:pt idx="3220">
                  <c:v>156.8727569580104</c:v>
                </c:pt>
                <c:pt idx="3221">
                  <c:v>156.8727569580104</c:v>
                </c:pt>
                <c:pt idx="3222">
                  <c:v>156.8727569580104</c:v>
                </c:pt>
                <c:pt idx="3223">
                  <c:v>156.8727569580104</c:v>
                </c:pt>
                <c:pt idx="3224">
                  <c:v>156.8727569580104</c:v>
                </c:pt>
                <c:pt idx="3225">
                  <c:v>156.8727569580104</c:v>
                </c:pt>
                <c:pt idx="3226">
                  <c:v>156.8727569580104</c:v>
                </c:pt>
                <c:pt idx="3227">
                  <c:v>156.8727569580104</c:v>
                </c:pt>
                <c:pt idx="3228">
                  <c:v>156.8727569580104</c:v>
                </c:pt>
                <c:pt idx="3229">
                  <c:v>156.8727569580104</c:v>
                </c:pt>
                <c:pt idx="3230">
                  <c:v>156.8727569580104</c:v>
                </c:pt>
                <c:pt idx="3231">
                  <c:v>156.8727569580104</c:v>
                </c:pt>
                <c:pt idx="3232">
                  <c:v>156.8727569580104</c:v>
                </c:pt>
                <c:pt idx="3233">
                  <c:v>156.8727569580104</c:v>
                </c:pt>
                <c:pt idx="3234">
                  <c:v>156.8727569580104</c:v>
                </c:pt>
                <c:pt idx="3235">
                  <c:v>156.8727569580104</c:v>
                </c:pt>
                <c:pt idx="3236">
                  <c:v>156.8727569580104</c:v>
                </c:pt>
                <c:pt idx="3237">
                  <c:v>156.8727569580104</c:v>
                </c:pt>
                <c:pt idx="3238">
                  <c:v>156.8727569580104</c:v>
                </c:pt>
                <c:pt idx="3239">
                  <c:v>156.8727569580104</c:v>
                </c:pt>
                <c:pt idx="3240">
                  <c:v>156.8727569580104</c:v>
                </c:pt>
                <c:pt idx="3241">
                  <c:v>156.8727569580104</c:v>
                </c:pt>
                <c:pt idx="3242">
                  <c:v>156.4561920166004</c:v>
                </c:pt>
                <c:pt idx="3243">
                  <c:v>156.8727569580104</c:v>
                </c:pt>
                <c:pt idx="3244">
                  <c:v>156.8727569580104</c:v>
                </c:pt>
                <c:pt idx="3245">
                  <c:v>156.8727569580104</c:v>
                </c:pt>
                <c:pt idx="3246">
                  <c:v>156.8727569580104</c:v>
                </c:pt>
                <c:pt idx="3247">
                  <c:v>156.8727569580104</c:v>
                </c:pt>
                <c:pt idx="3248">
                  <c:v>156.8727569580104</c:v>
                </c:pt>
                <c:pt idx="3249">
                  <c:v>156.8727569580104</c:v>
                </c:pt>
                <c:pt idx="3250">
                  <c:v>156.8727569580104</c:v>
                </c:pt>
                <c:pt idx="3251">
                  <c:v>156.8727569580104</c:v>
                </c:pt>
                <c:pt idx="3252">
                  <c:v>156.8727569580104</c:v>
                </c:pt>
                <c:pt idx="3253">
                  <c:v>156.8727569580104</c:v>
                </c:pt>
                <c:pt idx="3254">
                  <c:v>156.8727569580104</c:v>
                </c:pt>
                <c:pt idx="3255">
                  <c:v>156.8727569580104</c:v>
                </c:pt>
                <c:pt idx="3256">
                  <c:v>156.8727569580104</c:v>
                </c:pt>
                <c:pt idx="3257">
                  <c:v>156.8727569580104</c:v>
                </c:pt>
                <c:pt idx="3258">
                  <c:v>156.4561920166004</c:v>
                </c:pt>
                <c:pt idx="3259">
                  <c:v>155.62924194336</c:v>
                </c:pt>
                <c:pt idx="3260">
                  <c:v>154.8103485107404</c:v>
                </c:pt>
                <c:pt idx="3261">
                  <c:v>153.59680175781</c:v>
                </c:pt>
                <c:pt idx="3262">
                  <c:v>152.40087890625</c:v>
                </c:pt>
                <c:pt idx="3263">
                  <c:v>151.6131439208999</c:v>
                </c:pt>
                <c:pt idx="3264">
                  <c:v>150.8329315185504</c:v>
                </c:pt>
                <c:pt idx="3265">
                  <c:v>150.06011962891</c:v>
                </c:pt>
                <c:pt idx="3266">
                  <c:v>150.06011962891</c:v>
                </c:pt>
                <c:pt idx="3267">
                  <c:v>150.06011962891</c:v>
                </c:pt>
                <c:pt idx="3268">
                  <c:v>150.44561767578</c:v>
                </c:pt>
                <c:pt idx="3269">
                  <c:v>150.8329315185504</c:v>
                </c:pt>
                <c:pt idx="3270">
                  <c:v>150.8329315185504</c:v>
                </c:pt>
                <c:pt idx="3271">
                  <c:v>150.8329315185504</c:v>
                </c:pt>
                <c:pt idx="3272">
                  <c:v>150.06011962891</c:v>
                </c:pt>
                <c:pt idx="3273">
                  <c:v>149.2946929931591</c:v>
                </c:pt>
                <c:pt idx="3274">
                  <c:v>148.91473388672</c:v>
                </c:pt>
                <c:pt idx="3275">
                  <c:v>147.78549194336</c:v>
                </c:pt>
                <c:pt idx="3276">
                  <c:v>147.41262817383</c:v>
                </c:pt>
                <c:pt idx="3277">
                  <c:v>147.41262817383</c:v>
                </c:pt>
                <c:pt idx="3278">
                  <c:v>147.0415039062497</c:v>
                </c:pt>
                <c:pt idx="3279">
                  <c:v>146.67218017578</c:v>
                </c:pt>
                <c:pt idx="3280">
                  <c:v>146.67218017578</c:v>
                </c:pt>
                <c:pt idx="3281">
                  <c:v>146.67218017578</c:v>
                </c:pt>
                <c:pt idx="3282">
                  <c:v>147.0415039062497</c:v>
                </c:pt>
                <c:pt idx="3283">
                  <c:v>146.67218017578</c:v>
                </c:pt>
                <c:pt idx="3284">
                  <c:v>147.0415039062497</c:v>
                </c:pt>
                <c:pt idx="3285">
                  <c:v>147.0415039062497</c:v>
                </c:pt>
                <c:pt idx="3286">
                  <c:v>147.0415039062497</c:v>
                </c:pt>
                <c:pt idx="3287">
                  <c:v>147.0415039062497</c:v>
                </c:pt>
                <c:pt idx="3288">
                  <c:v>147.0415039062497</c:v>
                </c:pt>
                <c:pt idx="3289">
                  <c:v>147.0415039062497</c:v>
                </c:pt>
                <c:pt idx="3290">
                  <c:v>147.0415039062497</c:v>
                </c:pt>
                <c:pt idx="3291">
                  <c:v>147.0415039062497</c:v>
                </c:pt>
                <c:pt idx="3292">
                  <c:v>147.0415039062497</c:v>
                </c:pt>
                <c:pt idx="3293">
                  <c:v>147.41262817383</c:v>
                </c:pt>
                <c:pt idx="3294">
                  <c:v>147.0415039062497</c:v>
                </c:pt>
                <c:pt idx="3295">
                  <c:v>147.41262817383</c:v>
                </c:pt>
                <c:pt idx="3296">
                  <c:v>147.0415039062497</c:v>
                </c:pt>
                <c:pt idx="3297">
                  <c:v>147.0415039062497</c:v>
                </c:pt>
                <c:pt idx="3298">
                  <c:v>147.0415039062497</c:v>
                </c:pt>
                <c:pt idx="3299">
                  <c:v>147.41262817383</c:v>
                </c:pt>
                <c:pt idx="3300">
                  <c:v>147.0415039062497</c:v>
                </c:pt>
                <c:pt idx="3301">
                  <c:v>147.0415039062497</c:v>
                </c:pt>
                <c:pt idx="3302">
                  <c:v>147.0415039062497</c:v>
                </c:pt>
                <c:pt idx="3303">
                  <c:v>147.0415039062497</c:v>
                </c:pt>
                <c:pt idx="3304">
                  <c:v>147.0415039062497</c:v>
                </c:pt>
                <c:pt idx="3305">
                  <c:v>147.0415039062497</c:v>
                </c:pt>
                <c:pt idx="3306">
                  <c:v>147.41262817383</c:v>
                </c:pt>
                <c:pt idx="3307">
                  <c:v>147.0415039062497</c:v>
                </c:pt>
                <c:pt idx="3308">
                  <c:v>147.0415039062497</c:v>
                </c:pt>
                <c:pt idx="3309">
                  <c:v>147.0415039062497</c:v>
                </c:pt>
                <c:pt idx="3310">
                  <c:v>147.0415039062497</c:v>
                </c:pt>
                <c:pt idx="3311">
                  <c:v>147.0415039062497</c:v>
                </c:pt>
                <c:pt idx="3312">
                  <c:v>147.41262817383</c:v>
                </c:pt>
                <c:pt idx="3313">
                  <c:v>147.0415039062497</c:v>
                </c:pt>
                <c:pt idx="3314">
                  <c:v>147.0415039062497</c:v>
                </c:pt>
                <c:pt idx="3315">
                  <c:v>147.0415039062497</c:v>
                </c:pt>
                <c:pt idx="3316">
                  <c:v>147.0415039062497</c:v>
                </c:pt>
                <c:pt idx="3317">
                  <c:v>147.41262817383</c:v>
                </c:pt>
                <c:pt idx="3318">
                  <c:v>147.0415039062497</c:v>
                </c:pt>
                <c:pt idx="3319">
                  <c:v>147.0415039062497</c:v>
                </c:pt>
                <c:pt idx="3320">
                  <c:v>147.41262817383</c:v>
                </c:pt>
                <c:pt idx="3321">
                  <c:v>147.41262817383</c:v>
                </c:pt>
                <c:pt idx="3322">
                  <c:v>147.0415039062497</c:v>
                </c:pt>
                <c:pt idx="3323">
                  <c:v>147.0415039062497</c:v>
                </c:pt>
                <c:pt idx="3324">
                  <c:v>147.41262817383</c:v>
                </c:pt>
                <c:pt idx="3325">
                  <c:v>147.0415039062497</c:v>
                </c:pt>
                <c:pt idx="3326">
                  <c:v>147.0415039062497</c:v>
                </c:pt>
                <c:pt idx="3327">
                  <c:v>147.0415039062497</c:v>
                </c:pt>
                <c:pt idx="3328">
                  <c:v>147.0415039062497</c:v>
                </c:pt>
                <c:pt idx="3329">
                  <c:v>147.0415039062497</c:v>
                </c:pt>
                <c:pt idx="3330">
                  <c:v>147.41262817383</c:v>
                </c:pt>
                <c:pt idx="3331">
                  <c:v>147.0415039062497</c:v>
                </c:pt>
                <c:pt idx="3332">
                  <c:v>147.0415039062497</c:v>
                </c:pt>
                <c:pt idx="3333">
                  <c:v>147.0415039062497</c:v>
                </c:pt>
                <c:pt idx="3334">
                  <c:v>147.0415039062497</c:v>
                </c:pt>
                <c:pt idx="3335">
                  <c:v>147.0415039062497</c:v>
                </c:pt>
                <c:pt idx="3336">
                  <c:v>147.0415039062497</c:v>
                </c:pt>
                <c:pt idx="3337">
                  <c:v>147.0415039062497</c:v>
                </c:pt>
                <c:pt idx="3338">
                  <c:v>147.0415039062497</c:v>
                </c:pt>
                <c:pt idx="3339">
                  <c:v>147.0415039062497</c:v>
                </c:pt>
                <c:pt idx="3340">
                  <c:v>147.0415039062497</c:v>
                </c:pt>
                <c:pt idx="3341">
                  <c:v>147.0415039062497</c:v>
                </c:pt>
                <c:pt idx="3342">
                  <c:v>147.0415039062497</c:v>
                </c:pt>
                <c:pt idx="3343">
                  <c:v>147.0415039062497</c:v>
                </c:pt>
                <c:pt idx="3344">
                  <c:v>147.0415039062497</c:v>
                </c:pt>
                <c:pt idx="3345">
                  <c:v>147.0415039062497</c:v>
                </c:pt>
                <c:pt idx="3346">
                  <c:v>147.0415039062497</c:v>
                </c:pt>
                <c:pt idx="3347">
                  <c:v>147.0415039062497</c:v>
                </c:pt>
                <c:pt idx="3348">
                  <c:v>147.0415039062497</c:v>
                </c:pt>
                <c:pt idx="3349">
                  <c:v>147.0415039062497</c:v>
                </c:pt>
                <c:pt idx="3350">
                  <c:v>147.0415039062497</c:v>
                </c:pt>
                <c:pt idx="3351">
                  <c:v>147.0415039062497</c:v>
                </c:pt>
                <c:pt idx="3352">
                  <c:v>147.0415039062497</c:v>
                </c:pt>
                <c:pt idx="3353">
                  <c:v>147.0415039062497</c:v>
                </c:pt>
                <c:pt idx="3354">
                  <c:v>147.0415039062497</c:v>
                </c:pt>
                <c:pt idx="3355">
                  <c:v>147.0415039062497</c:v>
                </c:pt>
                <c:pt idx="3356">
                  <c:v>147.0415039062497</c:v>
                </c:pt>
                <c:pt idx="3357">
                  <c:v>147.0415039062497</c:v>
                </c:pt>
                <c:pt idx="3358">
                  <c:v>147.0415039062497</c:v>
                </c:pt>
                <c:pt idx="3359">
                  <c:v>147.0415039062497</c:v>
                </c:pt>
                <c:pt idx="3360">
                  <c:v>147.0415039062497</c:v>
                </c:pt>
                <c:pt idx="3361">
                  <c:v>147.0415039062497</c:v>
                </c:pt>
                <c:pt idx="3362">
                  <c:v>147.0415039062497</c:v>
                </c:pt>
                <c:pt idx="3363">
                  <c:v>147.0415039062497</c:v>
                </c:pt>
                <c:pt idx="3364">
                  <c:v>147.0415039062497</c:v>
                </c:pt>
                <c:pt idx="3365">
                  <c:v>147.0415039062497</c:v>
                </c:pt>
                <c:pt idx="3366">
                  <c:v>147.0415039062497</c:v>
                </c:pt>
                <c:pt idx="3367">
                  <c:v>147.0415039062497</c:v>
                </c:pt>
                <c:pt idx="3368">
                  <c:v>147.0415039062497</c:v>
                </c:pt>
                <c:pt idx="3369">
                  <c:v>147.0415039062497</c:v>
                </c:pt>
                <c:pt idx="3370">
                  <c:v>147.0415039062497</c:v>
                </c:pt>
                <c:pt idx="3371">
                  <c:v>147.0415039062497</c:v>
                </c:pt>
                <c:pt idx="3372">
                  <c:v>147.0415039062497</c:v>
                </c:pt>
                <c:pt idx="3373">
                  <c:v>146.67218017578</c:v>
                </c:pt>
                <c:pt idx="3374">
                  <c:v>147.0415039062497</c:v>
                </c:pt>
                <c:pt idx="3375">
                  <c:v>147.0415039062497</c:v>
                </c:pt>
                <c:pt idx="3376">
                  <c:v>147.0415039062497</c:v>
                </c:pt>
                <c:pt idx="3377">
                  <c:v>147.0415039062497</c:v>
                </c:pt>
                <c:pt idx="3378">
                  <c:v>147.0415039062497</c:v>
                </c:pt>
                <c:pt idx="3379">
                  <c:v>146.67218017578</c:v>
                </c:pt>
                <c:pt idx="3380">
                  <c:v>146.67218017578</c:v>
                </c:pt>
                <c:pt idx="3381">
                  <c:v>145.9157562255899</c:v>
                </c:pt>
                <c:pt idx="3382">
                  <c:v>144.82846069336</c:v>
                </c:pt>
                <c:pt idx="3383">
                  <c:v>143.75622558594</c:v>
                </c:pt>
                <c:pt idx="3384">
                  <c:v>142.69874572754</c:v>
                </c:pt>
                <c:pt idx="3385">
                  <c:v>141.65570068359</c:v>
                </c:pt>
                <c:pt idx="3386">
                  <c:v>140.9682006835904</c:v>
                </c:pt>
                <c:pt idx="3387">
                  <c:v>140.2869720459</c:v>
                </c:pt>
                <c:pt idx="3388">
                  <c:v>139.61186218262</c:v>
                </c:pt>
                <c:pt idx="3389">
                  <c:v>139.61186218262</c:v>
                </c:pt>
                <c:pt idx="3390">
                  <c:v>139.2765350341791</c:v>
                </c:pt>
                <c:pt idx="3391">
                  <c:v>138.94276428223</c:v>
                </c:pt>
                <c:pt idx="3392">
                  <c:v>138.94276428223</c:v>
                </c:pt>
                <c:pt idx="3393">
                  <c:v>138.6104736328096</c:v>
                </c:pt>
                <c:pt idx="3394">
                  <c:v>138.6104736328096</c:v>
                </c:pt>
                <c:pt idx="3395">
                  <c:v>138.6104736328096</c:v>
                </c:pt>
                <c:pt idx="3396">
                  <c:v>138.94276428223</c:v>
                </c:pt>
                <c:pt idx="3397">
                  <c:v>138.94276428223</c:v>
                </c:pt>
                <c:pt idx="3398">
                  <c:v>138.94276428223</c:v>
                </c:pt>
                <c:pt idx="3399">
                  <c:v>138.6104736328096</c:v>
                </c:pt>
                <c:pt idx="3400">
                  <c:v>138.6104736328096</c:v>
                </c:pt>
                <c:pt idx="3401">
                  <c:v>138.6104736328096</c:v>
                </c:pt>
                <c:pt idx="3402">
                  <c:v>138.6104736328096</c:v>
                </c:pt>
                <c:pt idx="3403">
                  <c:v>138.6104736328096</c:v>
                </c:pt>
                <c:pt idx="3404">
                  <c:v>138.6104736328096</c:v>
                </c:pt>
                <c:pt idx="3405">
                  <c:v>138.6104736328096</c:v>
                </c:pt>
                <c:pt idx="3406">
                  <c:v>138.6104736328096</c:v>
                </c:pt>
                <c:pt idx="3407">
                  <c:v>138.6104736328096</c:v>
                </c:pt>
                <c:pt idx="3408">
                  <c:v>138.2796783447299</c:v>
                </c:pt>
                <c:pt idx="3409">
                  <c:v>138.2796783447299</c:v>
                </c:pt>
                <c:pt idx="3410">
                  <c:v>138.2796783447299</c:v>
                </c:pt>
                <c:pt idx="3411">
                  <c:v>138.2796783447299</c:v>
                </c:pt>
                <c:pt idx="3412">
                  <c:v>137.9503326416004</c:v>
                </c:pt>
                <c:pt idx="3413">
                  <c:v>138.2796783447299</c:v>
                </c:pt>
                <c:pt idx="3414">
                  <c:v>138.2796783447299</c:v>
                </c:pt>
                <c:pt idx="3415">
                  <c:v>137.9503326416004</c:v>
                </c:pt>
                <c:pt idx="3416">
                  <c:v>137.9503326416004</c:v>
                </c:pt>
                <c:pt idx="3417">
                  <c:v>137.9503326416004</c:v>
                </c:pt>
                <c:pt idx="3418">
                  <c:v>137.9503326416004</c:v>
                </c:pt>
                <c:pt idx="3419">
                  <c:v>137.9503326416004</c:v>
                </c:pt>
                <c:pt idx="3420">
                  <c:v>137.9503326416004</c:v>
                </c:pt>
                <c:pt idx="3421">
                  <c:v>137.6224670410205</c:v>
                </c:pt>
                <c:pt idx="3422">
                  <c:v>137.9503326416004</c:v>
                </c:pt>
                <c:pt idx="3423">
                  <c:v>137.6224670410205</c:v>
                </c:pt>
                <c:pt idx="3424">
                  <c:v>137.6224670410205</c:v>
                </c:pt>
                <c:pt idx="3425">
                  <c:v>137.9503326416004</c:v>
                </c:pt>
                <c:pt idx="3426">
                  <c:v>137.6224670410205</c:v>
                </c:pt>
                <c:pt idx="3427">
                  <c:v>137.6224670410205</c:v>
                </c:pt>
                <c:pt idx="3428">
                  <c:v>137.6224670410205</c:v>
                </c:pt>
                <c:pt idx="3429">
                  <c:v>137.6224670410205</c:v>
                </c:pt>
                <c:pt idx="3430">
                  <c:v>137.6224670410205</c:v>
                </c:pt>
                <c:pt idx="3431">
                  <c:v>137.6224670410205</c:v>
                </c:pt>
                <c:pt idx="3432">
                  <c:v>137.6224670410205</c:v>
                </c:pt>
                <c:pt idx="3433">
                  <c:v>137.6224670410205</c:v>
                </c:pt>
                <c:pt idx="3434">
                  <c:v>137.6224670410205</c:v>
                </c:pt>
                <c:pt idx="3435">
                  <c:v>137.6224670410205</c:v>
                </c:pt>
                <c:pt idx="3436">
                  <c:v>137.2960510253897</c:v>
                </c:pt>
                <c:pt idx="3437">
                  <c:v>137.6224670410205</c:v>
                </c:pt>
                <c:pt idx="3438">
                  <c:v>137.6224670410205</c:v>
                </c:pt>
                <c:pt idx="3439">
                  <c:v>137.6224670410205</c:v>
                </c:pt>
                <c:pt idx="3440">
                  <c:v>137.6224670410205</c:v>
                </c:pt>
                <c:pt idx="3441">
                  <c:v>137.2960510253897</c:v>
                </c:pt>
                <c:pt idx="3442">
                  <c:v>137.2960510253897</c:v>
                </c:pt>
                <c:pt idx="3443">
                  <c:v>137.6224670410205</c:v>
                </c:pt>
                <c:pt idx="3444">
                  <c:v>137.2960510253897</c:v>
                </c:pt>
                <c:pt idx="3445">
                  <c:v>137.2960510253897</c:v>
                </c:pt>
                <c:pt idx="3446">
                  <c:v>137.6224670410205</c:v>
                </c:pt>
                <c:pt idx="3447">
                  <c:v>137.2960510253897</c:v>
                </c:pt>
                <c:pt idx="3448">
                  <c:v>137.2960510253897</c:v>
                </c:pt>
                <c:pt idx="3449">
                  <c:v>137.2960510253897</c:v>
                </c:pt>
                <c:pt idx="3450">
                  <c:v>137.2960510253897</c:v>
                </c:pt>
                <c:pt idx="3451">
                  <c:v>137.2960510253897</c:v>
                </c:pt>
                <c:pt idx="3452">
                  <c:v>137.2960510253897</c:v>
                </c:pt>
                <c:pt idx="3453">
                  <c:v>137.2960510253897</c:v>
                </c:pt>
                <c:pt idx="3454">
                  <c:v>137.2960510253897</c:v>
                </c:pt>
                <c:pt idx="3455">
                  <c:v>137.2960510253897</c:v>
                </c:pt>
                <c:pt idx="3456">
                  <c:v>137.2960510253897</c:v>
                </c:pt>
                <c:pt idx="3457">
                  <c:v>137.2960510253897</c:v>
                </c:pt>
                <c:pt idx="3458">
                  <c:v>137.2960510253897</c:v>
                </c:pt>
                <c:pt idx="3459">
                  <c:v>137.2960510253897</c:v>
                </c:pt>
                <c:pt idx="3460">
                  <c:v>137.2960510253897</c:v>
                </c:pt>
                <c:pt idx="3461">
                  <c:v>137.2960510253897</c:v>
                </c:pt>
                <c:pt idx="3462">
                  <c:v>137.2960510253897</c:v>
                </c:pt>
                <c:pt idx="3463">
                  <c:v>137.2960510253897</c:v>
                </c:pt>
                <c:pt idx="3464">
                  <c:v>137.2960510253897</c:v>
                </c:pt>
                <c:pt idx="3465">
                  <c:v>137.2960510253897</c:v>
                </c:pt>
                <c:pt idx="3466">
                  <c:v>137.2960510253897</c:v>
                </c:pt>
                <c:pt idx="3467">
                  <c:v>137.2960510253897</c:v>
                </c:pt>
                <c:pt idx="3468">
                  <c:v>137.2960510253897</c:v>
                </c:pt>
                <c:pt idx="3469">
                  <c:v>137.2960510253897</c:v>
                </c:pt>
                <c:pt idx="3470">
                  <c:v>137.2960510253897</c:v>
                </c:pt>
                <c:pt idx="3471">
                  <c:v>137.2960510253897</c:v>
                </c:pt>
                <c:pt idx="3472">
                  <c:v>137.2960510253897</c:v>
                </c:pt>
                <c:pt idx="3473">
                  <c:v>137.2960510253897</c:v>
                </c:pt>
                <c:pt idx="3474">
                  <c:v>137.2960510253897</c:v>
                </c:pt>
                <c:pt idx="3475">
                  <c:v>137.2960510253897</c:v>
                </c:pt>
                <c:pt idx="3476">
                  <c:v>137.2960510253897</c:v>
                </c:pt>
                <c:pt idx="3477">
                  <c:v>137.2960510253897</c:v>
                </c:pt>
                <c:pt idx="3478">
                  <c:v>137.2960510253897</c:v>
                </c:pt>
                <c:pt idx="3479">
                  <c:v>137.2960510253897</c:v>
                </c:pt>
                <c:pt idx="3480">
                  <c:v>137.2960510253897</c:v>
                </c:pt>
                <c:pt idx="3481">
                  <c:v>137.2960510253897</c:v>
                </c:pt>
                <c:pt idx="3482">
                  <c:v>137.2960510253897</c:v>
                </c:pt>
                <c:pt idx="3483">
                  <c:v>137.2960510253897</c:v>
                </c:pt>
                <c:pt idx="3484">
                  <c:v>137.2960510253897</c:v>
                </c:pt>
                <c:pt idx="3485">
                  <c:v>136.9710845947299</c:v>
                </c:pt>
                <c:pt idx="3486">
                  <c:v>137.2960510253897</c:v>
                </c:pt>
                <c:pt idx="3487">
                  <c:v>137.2960510253897</c:v>
                </c:pt>
                <c:pt idx="3488">
                  <c:v>136.9710845947299</c:v>
                </c:pt>
                <c:pt idx="3489">
                  <c:v>137.2960510253897</c:v>
                </c:pt>
                <c:pt idx="3490">
                  <c:v>136.9710845947299</c:v>
                </c:pt>
                <c:pt idx="3491">
                  <c:v>136.9710845947299</c:v>
                </c:pt>
                <c:pt idx="3492">
                  <c:v>137.2960510253897</c:v>
                </c:pt>
                <c:pt idx="3493">
                  <c:v>136.9710845947299</c:v>
                </c:pt>
                <c:pt idx="3494">
                  <c:v>136.9710845947299</c:v>
                </c:pt>
                <c:pt idx="3495">
                  <c:v>137.2960510253897</c:v>
                </c:pt>
                <c:pt idx="3496">
                  <c:v>136.9710845947299</c:v>
                </c:pt>
                <c:pt idx="3497">
                  <c:v>137.2960510253897</c:v>
                </c:pt>
                <c:pt idx="3498">
                  <c:v>137.2960510253897</c:v>
                </c:pt>
                <c:pt idx="3499">
                  <c:v>136.9710845947299</c:v>
                </c:pt>
                <c:pt idx="3500">
                  <c:v>137.2960510253897</c:v>
                </c:pt>
                <c:pt idx="3501">
                  <c:v>137.2960510253897</c:v>
                </c:pt>
                <c:pt idx="3502">
                  <c:v>136.9710845947299</c:v>
                </c:pt>
                <c:pt idx="3503">
                  <c:v>137.2960510253897</c:v>
                </c:pt>
                <c:pt idx="3504">
                  <c:v>136.9710845947299</c:v>
                </c:pt>
                <c:pt idx="3505">
                  <c:v>136.9710845947299</c:v>
                </c:pt>
                <c:pt idx="3506">
                  <c:v>137.2960510253897</c:v>
                </c:pt>
                <c:pt idx="3507">
                  <c:v>136.9710845947299</c:v>
                </c:pt>
                <c:pt idx="3508">
                  <c:v>136.9710845947299</c:v>
                </c:pt>
                <c:pt idx="3509">
                  <c:v>137.2960510253897</c:v>
                </c:pt>
                <c:pt idx="3510">
                  <c:v>136.9710845947299</c:v>
                </c:pt>
                <c:pt idx="3511">
                  <c:v>137.2960510253897</c:v>
                </c:pt>
                <c:pt idx="3512">
                  <c:v>136.9710845947299</c:v>
                </c:pt>
                <c:pt idx="3513">
                  <c:v>136.9710845947299</c:v>
                </c:pt>
                <c:pt idx="3514">
                  <c:v>136.9710845947299</c:v>
                </c:pt>
                <c:pt idx="3515">
                  <c:v>137.2960510253897</c:v>
                </c:pt>
                <c:pt idx="3516">
                  <c:v>136.9710845947299</c:v>
                </c:pt>
                <c:pt idx="3517">
                  <c:v>136.9710845947299</c:v>
                </c:pt>
                <c:pt idx="3518">
                  <c:v>137.2960510253897</c:v>
                </c:pt>
                <c:pt idx="3519">
                  <c:v>136.9710845947299</c:v>
                </c:pt>
                <c:pt idx="3520">
                  <c:v>136.9710845947299</c:v>
                </c:pt>
                <c:pt idx="3521">
                  <c:v>136.9710845947299</c:v>
                </c:pt>
                <c:pt idx="3522">
                  <c:v>136.9710845947299</c:v>
                </c:pt>
                <c:pt idx="3523">
                  <c:v>137.2960510253897</c:v>
                </c:pt>
                <c:pt idx="3524">
                  <c:v>136.9710845947299</c:v>
                </c:pt>
                <c:pt idx="3525">
                  <c:v>136.9710845947299</c:v>
                </c:pt>
                <c:pt idx="3526">
                  <c:v>136.9710845947299</c:v>
                </c:pt>
                <c:pt idx="3527">
                  <c:v>136.9710845947299</c:v>
                </c:pt>
                <c:pt idx="3528">
                  <c:v>136.9710845947299</c:v>
                </c:pt>
                <c:pt idx="3529">
                  <c:v>136.9710845947299</c:v>
                </c:pt>
                <c:pt idx="3530">
                  <c:v>137.2960510253897</c:v>
                </c:pt>
                <c:pt idx="3531">
                  <c:v>136.9710845947299</c:v>
                </c:pt>
                <c:pt idx="3532">
                  <c:v>137.2960510253897</c:v>
                </c:pt>
                <c:pt idx="3533">
                  <c:v>136.9710845947299</c:v>
                </c:pt>
                <c:pt idx="3534">
                  <c:v>136.9710845947299</c:v>
                </c:pt>
                <c:pt idx="3535">
                  <c:v>136.9710845947299</c:v>
                </c:pt>
                <c:pt idx="3536">
                  <c:v>136.9710845947299</c:v>
                </c:pt>
                <c:pt idx="3537">
                  <c:v>136.9710845947299</c:v>
                </c:pt>
                <c:pt idx="3538">
                  <c:v>137.2960510253897</c:v>
                </c:pt>
                <c:pt idx="3539">
                  <c:v>136.9710845947299</c:v>
                </c:pt>
                <c:pt idx="3540">
                  <c:v>136.9710845947299</c:v>
                </c:pt>
                <c:pt idx="3541">
                  <c:v>136.9710845947299</c:v>
                </c:pt>
                <c:pt idx="3542">
                  <c:v>136.9710845947299</c:v>
                </c:pt>
                <c:pt idx="3543">
                  <c:v>136.9710845947299</c:v>
                </c:pt>
                <c:pt idx="3544">
                  <c:v>136.9710845947299</c:v>
                </c:pt>
                <c:pt idx="3545">
                  <c:v>136.9710845947299</c:v>
                </c:pt>
                <c:pt idx="3546">
                  <c:v>136.9710845947299</c:v>
                </c:pt>
                <c:pt idx="3547">
                  <c:v>136.9710845947299</c:v>
                </c:pt>
                <c:pt idx="3548">
                  <c:v>136.9710845947299</c:v>
                </c:pt>
                <c:pt idx="3549">
                  <c:v>136.9710845947299</c:v>
                </c:pt>
                <c:pt idx="3550">
                  <c:v>136.9710845947299</c:v>
                </c:pt>
                <c:pt idx="3551">
                  <c:v>136.9710845947299</c:v>
                </c:pt>
                <c:pt idx="3552">
                  <c:v>136.9710845947299</c:v>
                </c:pt>
                <c:pt idx="3553">
                  <c:v>136.9710845947299</c:v>
                </c:pt>
                <c:pt idx="3554">
                  <c:v>136.9710845947299</c:v>
                </c:pt>
                <c:pt idx="3555">
                  <c:v>136.9710845947299</c:v>
                </c:pt>
                <c:pt idx="3556">
                  <c:v>136.9710845947299</c:v>
                </c:pt>
                <c:pt idx="3557">
                  <c:v>136.9710845947299</c:v>
                </c:pt>
                <c:pt idx="3558">
                  <c:v>136.9710845947299</c:v>
                </c:pt>
                <c:pt idx="3559">
                  <c:v>136.9710845947299</c:v>
                </c:pt>
                <c:pt idx="3560">
                  <c:v>136.9710845947299</c:v>
                </c:pt>
                <c:pt idx="3561">
                  <c:v>136.9710845947299</c:v>
                </c:pt>
                <c:pt idx="3562">
                  <c:v>136.9710845947299</c:v>
                </c:pt>
                <c:pt idx="3563">
                  <c:v>136.9710845947299</c:v>
                </c:pt>
                <c:pt idx="3564">
                  <c:v>136.9710845947299</c:v>
                </c:pt>
                <c:pt idx="3565">
                  <c:v>136.9710845947299</c:v>
                </c:pt>
                <c:pt idx="3566">
                  <c:v>136.9710845947299</c:v>
                </c:pt>
                <c:pt idx="3567">
                  <c:v>136.9710845947299</c:v>
                </c:pt>
                <c:pt idx="3568">
                  <c:v>136.9710845947299</c:v>
                </c:pt>
                <c:pt idx="3569">
                  <c:v>136.9710845947299</c:v>
                </c:pt>
                <c:pt idx="3570">
                  <c:v>136.9710845947299</c:v>
                </c:pt>
                <c:pt idx="3571">
                  <c:v>136.9710845947299</c:v>
                </c:pt>
                <c:pt idx="3572">
                  <c:v>136.9710845947299</c:v>
                </c:pt>
                <c:pt idx="3573">
                  <c:v>136.9710845947299</c:v>
                </c:pt>
                <c:pt idx="3574">
                  <c:v>136.9710845947299</c:v>
                </c:pt>
                <c:pt idx="3575">
                  <c:v>136.9710845947299</c:v>
                </c:pt>
                <c:pt idx="3576">
                  <c:v>136.9710845947299</c:v>
                </c:pt>
                <c:pt idx="3577">
                  <c:v>136.9710845947299</c:v>
                </c:pt>
                <c:pt idx="3578">
                  <c:v>136.9710845947299</c:v>
                </c:pt>
                <c:pt idx="3579">
                  <c:v>136.6273803710904</c:v>
                </c:pt>
                <c:pt idx="3580">
                  <c:v>136.6273803710904</c:v>
                </c:pt>
                <c:pt idx="3581">
                  <c:v>136.9710845947299</c:v>
                </c:pt>
                <c:pt idx="3582">
                  <c:v>136.9710845947299</c:v>
                </c:pt>
                <c:pt idx="3583">
                  <c:v>136.9710845947299</c:v>
                </c:pt>
                <c:pt idx="3584">
                  <c:v>136.9710845947299</c:v>
                </c:pt>
                <c:pt idx="3585">
                  <c:v>136.6273803710904</c:v>
                </c:pt>
                <c:pt idx="3586">
                  <c:v>136.9710845947299</c:v>
                </c:pt>
                <c:pt idx="3587">
                  <c:v>137.2960510253897</c:v>
                </c:pt>
                <c:pt idx="3588">
                  <c:v>136.9710845947299</c:v>
                </c:pt>
                <c:pt idx="3589">
                  <c:v>136.9710845947299</c:v>
                </c:pt>
                <c:pt idx="3590">
                  <c:v>136.9710845947299</c:v>
                </c:pt>
                <c:pt idx="3591">
                  <c:v>136.9710845947299</c:v>
                </c:pt>
                <c:pt idx="3592">
                  <c:v>136.9710845947299</c:v>
                </c:pt>
                <c:pt idx="3593">
                  <c:v>136.9710845947299</c:v>
                </c:pt>
                <c:pt idx="3594">
                  <c:v>136.9710845947299</c:v>
                </c:pt>
                <c:pt idx="3595">
                  <c:v>136.9710845947299</c:v>
                </c:pt>
                <c:pt idx="3596">
                  <c:v>136.6273803710904</c:v>
                </c:pt>
                <c:pt idx="3597">
                  <c:v>136.6273803710904</c:v>
                </c:pt>
                <c:pt idx="3598">
                  <c:v>136.9710845947299</c:v>
                </c:pt>
                <c:pt idx="3599">
                  <c:v>136.6273803710904</c:v>
                </c:pt>
                <c:pt idx="3600">
                  <c:v>136.9710845947299</c:v>
                </c:pt>
                <c:pt idx="3601">
                  <c:v>136.9710845947299</c:v>
                </c:pt>
                <c:pt idx="3602">
                  <c:v>136.6273803710904</c:v>
                </c:pt>
                <c:pt idx="3603">
                  <c:v>136.6273803710904</c:v>
                </c:pt>
                <c:pt idx="3604">
                  <c:v>136.9710845947299</c:v>
                </c:pt>
                <c:pt idx="3605">
                  <c:v>136.9710845947299</c:v>
                </c:pt>
                <c:pt idx="3606">
                  <c:v>136.9710845947299</c:v>
                </c:pt>
                <c:pt idx="3607">
                  <c:v>136.9710845947299</c:v>
                </c:pt>
                <c:pt idx="3608">
                  <c:v>136.9710845947299</c:v>
                </c:pt>
                <c:pt idx="3609">
                  <c:v>136.9710845947299</c:v>
                </c:pt>
                <c:pt idx="3610">
                  <c:v>136.6273803710904</c:v>
                </c:pt>
                <c:pt idx="3611">
                  <c:v>136.9710845947299</c:v>
                </c:pt>
                <c:pt idx="3612">
                  <c:v>136.9710845947299</c:v>
                </c:pt>
                <c:pt idx="3613">
                  <c:v>136.6273803710904</c:v>
                </c:pt>
                <c:pt idx="3614">
                  <c:v>136.9710845947299</c:v>
                </c:pt>
                <c:pt idx="3615">
                  <c:v>136.9710845947299</c:v>
                </c:pt>
                <c:pt idx="3616">
                  <c:v>136.6273803710904</c:v>
                </c:pt>
                <c:pt idx="3617">
                  <c:v>136.6273803710904</c:v>
                </c:pt>
                <c:pt idx="3618">
                  <c:v>136.9710845947299</c:v>
                </c:pt>
                <c:pt idx="3619">
                  <c:v>136.6273803710904</c:v>
                </c:pt>
                <c:pt idx="3620">
                  <c:v>136.9710845947299</c:v>
                </c:pt>
                <c:pt idx="3621">
                  <c:v>136.6273803710904</c:v>
                </c:pt>
                <c:pt idx="3622">
                  <c:v>136.9710845947299</c:v>
                </c:pt>
                <c:pt idx="3623">
                  <c:v>136.9710845947299</c:v>
                </c:pt>
                <c:pt idx="3624">
                  <c:v>136.9710845947299</c:v>
                </c:pt>
                <c:pt idx="3625">
                  <c:v>136.6273803710904</c:v>
                </c:pt>
                <c:pt idx="3626">
                  <c:v>136.9710845947299</c:v>
                </c:pt>
                <c:pt idx="3627">
                  <c:v>136.9710845947299</c:v>
                </c:pt>
                <c:pt idx="3628">
                  <c:v>136.6273803710904</c:v>
                </c:pt>
                <c:pt idx="3629">
                  <c:v>136.6273803710904</c:v>
                </c:pt>
                <c:pt idx="3630">
                  <c:v>136.9710845947299</c:v>
                </c:pt>
                <c:pt idx="3631">
                  <c:v>136.9710845947299</c:v>
                </c:pt>
                <c:pt idx="3632">
                  <c:v>136.9710845947299</c:v>
                </c:pt>
                <c:pt idx="3633">
                  <c:v>136.9710845947299</c:v>
                </c:pt>
                <c:pt idx="3634">
                  <c:v>136.6273803710904</c:v>
                </c:pt>
                <c:pt idx="3635">
                  <c:v>136.6273803710904</c:v>
                </c:pt>
                <c:pt idx="3636">
                  <c:v>136.9710845947299</c:v>
                </c:pt>
                <c:pt idx="3637">
                  <c:v>136.6273803710904</c:v>
                </c:pt>
                <c:pt idx="3638">
                  <c:v>136.6273803710904</c:v>
                </c:pt>
                <c:pt idx="3639">
                  <c:v>136.9710845947299</c:v>
                </c:pt>
                <c:pt idx="3640">
                  <c:v>136.6273803710904</c:v>
                </c:pt>
                <c:pt idx="3641">
                  <c:v>136.9710845947299</c:v>
                </c:pt>
                <c:pt idx="3642">
                  <c:v>136.9710845947299</c:v>
                </c:pt>
                <c:pt idx="3643">
                  <c:v>136.6273803710904</c:v>
                </c:pt>
                <c:pt idx="3644">
                  <c:v>136.9710845947299</c:v>
                </c:pt>
                <c:pt idx="3645">
                  <c:v>136.6273803710904</c:v>
                </c:pt>
                <c:pt idx="3646">
                  <c:v>136.9710845947299</c:v>
                </c:pt>
                <c:pt idx="3647">
                  <c:v>136.6273803710904</c:v>
                </c:pt>
                <c:pt idx="3648">
                  <c:v>136.6273803710904</c:v>
                </c:pt>
                <c:pt idx="3649">
                  <c:v>135.9847869873004</c:v>
                </c:pt>
                <c:pt idx="3650">
                  <c:v>135.3477478027308</c:v>
                </c:pt>
                <c:pt idx="3651">
                  <c:v>134.40267944336</c:v>
                </c:pt>
                <c:pt idx="3652">
                  <c:v>133.46978759766</c:v>
                </c:pt>
                <c:pt idx="3653">
                  <c:v>132.54898071289</c:v>
                </c:pt>
                <c:pt idx="3654">
                  <c:v>131.9416809082</c:v>
                </c:pt>
                <c:pt idx="3655">
                  <c:v>131.33958435059</c:v>
                </c:pt>
                <c:pt idx="3656">
                  <c:v>130.7425537109399</c:v>
                </c:pt>
                <c:pt idx="3657">
                  <c:v>130.7425537109399</c:v>
                </c:pt>
                <c:pt idx="3658">
                  <c:v>130.1505126953096</c:v>
                </c:pt>
                <c:pt idx="3659">
                  <c:v>129.85638427734</c:v>
                </c:pt>
                <c:pt idx="3660">
                  <c:v>129.85638427734</c:v>
                </c:pt>
                <c:pt idx="3661">
                  <c:v>129.56349182129</c:v>
                </c:pt>
                <c:pt idx="3662">
                  <c:v>129.56349182129</c:v>
                </c:pt>
                <c:pt idx="3663">
                  <c:v>129.2718353271499</c:v>
                </c:pt>
                <c:pt idx="3664">
                  <c:v>129.2718353271499</c:v>
                </c:pt>
                <c:pt idx="3665">
                  <c:v>129.2718353271499</c:v>
                </c:pt>
                <c:pt idx="3666">
                  <c:v>129.2718353271499</c:v>
                </c:pt>
                <c:pt idx="3667">
                  <c:v>128.98138427734</c:v>
                </c:pt>
                <c:pt idx="3668">
                  <c:v>128.98138427734</c:v>
                </c:pt>
                <c:pt idx="3669">
                  <c:v>128.98138427734</c:v>
                </c:pt>
                <c:pt idx="3670">
                  <c:v>128.98138427734</c:v>
                </c:pt>
                <c:pt idx="3671">
                  <c:v>128.98138427734</c:v>
                </c:pt>
                <c:pt idx="3672">
                  <c:v>128.98138427734</c:v>
                </c:pt>
                <c:pt idx="3673">
                  <c:v>128.69213867188</c:v>
                </c:pt>
                <c:pt idx="3674">
                  <c:v>128.69213867188</c:v>
                </c:pt>
                <c:pt idx="3675">
                  <c:v>128.69213867188</c:v>
                </c:pt>
                <c:pt idx="3676">
                  <c:v>128.69213867188</c:v>
                </c:pt>
                <c:pt idx="3677">
                  <c:v>128.69213867188</c:v>
                </c:pt>
                <c:pt idx="3678">
                  <c:v>128.69213867188</c:v>
                </c:pt>
                <c:pt idx="3679">
                  <c:v>128.4041137695297</c:v>
                </c:pt>
                <c:pt idx="3680">
                  <c:v>128.4041137695297</c:v>
                </c:pt>
                <c:pt idx="3681">
                  <c:v>128.4041137695297</c:v>
                </c:pt>
                <c:pt idx="3682">
                  <c:v>128.4041137695297</c:v>
                </c:pt>
                <c:pt idx="3683">
                  <c:v>128.0993652343793</c:v>
                </c:pt>
                <c:pt idx="3684">
                  <c:v>128.4041137695297</c:v>
                </c:pt>
                <c:pt idx="3685">
                  <c:v>128.4041137695297</c:v>
                </c:pt>
                <c:pt idx="3686">
                  <c:v>128.4041137695297</c:v>
                </c:pt>
                <c:pt idx="3687">
                  <c:v>128.0993652343793</c:v>
                </c:pt>
                <c:pt idx="3688">
                  <c:v>128.0993652343793</c:v>
                </c:pt>
                <c:pt idx="3689">
                  <c:v>128.0993652343793</c:v>
                </c:pt>
                <c:pt idx="3690">
                  <c:v>128.0993652343793</c:v>
                </c:pt>
                <c:pt idx="3691">
                  <c:v>127.81376647949</c:v>
                </c:pt>
                <c:pt idx="3692">
                  <c:v>128.0993652343793</c:v>
                </c:pt>
                <c:pt idx="3693">
                  <c:v>127.81376647949</c:v>
                </c:pt>
                <c:pt idx="3694">
                  <c:v>127.81376647949</c:v>
                </c:pt>
                <c:pt idx="3695">
                  <c:v>127.81376647949</c:v>
                </c:pt>
                <c:pt idx="3696">
                  <c:v>127.81376647949</c:v>
                </c:pt>
                <c:pt idx="3697">
                  <c:v>127.52935028076</c:v>
                </c:pt>
                <c:pt idx="3698">
                  <c:v>127.52935028076</c:v>
                </c:pt>
                <c:pt idx="3699">
                  <c:v>127.52935028076</c:v>
                </c:pt>
                <c:pt idx="3700">
                  <c:v>127.2462005615202</c:v>
                </c:pt>
                <c:pt idx="3701">
                  <c:v>127.52935028076</c:v>
                </c:pt>
                <c:pt idx="3702">
                  <c:v>127.2462005615202</c:v>
                </c:pt>
                <c:pt idx="3703">
                  <c:v>127.2462005615202</c:v>
                </c:pt>
                <c:pt idx="3704">
                  <c:v>127.2462005615202</c:v>
                </c:pt>
                <c:pt idx="3705">
                  <c:v>127.2462005615202</c:v>
                </c:pt>
                <c:pt idx="3706">
                  <c:v>127.2462005615202</c:v>
                </c:pt>
                <c:pt idx="3707">
                  <c:v>127.2462005615202</c:v>
                </c:pt>
                <c:pt idx="3708">
                  <c:v>127.2462005615202</c:v>
                </c:pt>
                <c:pt idx="3709">
                  <c:v>127.2462005615202</c:v>
                </c:pt>
                <c:pt idx="3710">
                  <c:v>127.2462005615202</c:v>
                </c:pt>
                <c:pt idx="3711">
                  <c:v>127.2462005615202</c:v>
                </c:pt>
                <c:pt idx="3712">
                  <c:v>127.2462005615202</c:v>
                </c:pt>
                <c:pt idx="3713">
                  <c:v>127.52935028076</c:v>
                </c:pt>
                <c:pt idx="3714">
                  <c:v>127.2462005615202</c:v>
                </c:pt>
                <c:pt idx="3715">
                  <c:v>127.52935028076</c:v>
                </c:pt>
                <c:pt idx="3716">
                  <c:v>127.52935028076</c:v>
                </c:pt>
                <c:pt idx="3717">
                  <c:v>127.2462005615202</c:v>
                </c:pt>
                <c:pt idx="3718">
                  <c:v>127.2462005615202</c:v>
                </c:pt>
                <c:pt idx="3719">
                  <c:v>127.52935028076</c:v>
                </c:pt>
                <c:pt idx="3720">
                  <c:v>127.2462005615202</c:v>
                </c:pt>
                <c:pt idx="3721">
                  <c:v>127.2462005615202</c:v>
                </c:pt>
                <c:pt idx="3722">
                  <c:v>127.52935028076</c:v>
                </c:pt>
                <c:pt idx="3723">
                  <c:v>127.52935028076</c:v>
                </c:pt>
                <c:pt idx="3724">
                  <c:v>127.52935028076</c:v>
                </c:pt>
                <c:pt idx="3725">
                  <c:v>127.52935028076</c:v>
                </c:pt>
                <c:pt idx="3726">
                  <c:v>127.52935028076</c:v>
                </c:pt>
                <c:pt idx="3727">
                  <c:v>127.52935028076</c:v>
                </c:pt>
                <c:pt idx="3728">
                  <c:v>127.52935028076</c:v>
                </c:pt>
                <c:pt idx="3729">
                  <c:v>127.52935028076</c:v>
                </c:pt>
                <c:pt idx="3730">
                  <c:v>127.52935028076</c:v>
                </c:pt>
                <c:pt idx="3731">
                  <c:v>127.52935028076</c:v>
                </c:pt>
                <c:pt idx="3732">
                  <c:v>127.52935028076</c:v>
                </c:pt>
                <c:pt idx="3733">
                  <c:v>127.52935028076</c:v>
                </c:pt>
                <c:pt idx="3734">
                  <c:v>127.52935028076</c:v>
                </c:pt>
                <c:pt idx="3735">
                  <c:v>127.2462005615202</c:v>
                </c:pt>
                <c:pt idx="3736">
                  <c:v>127.2462005615202</c:v>
                </c:pt>
                <c:pt idx="3737">
                  <c:v>127.2462005615202</c:v>
                </c:pt>
                <c:pt idx="3738">
                  <c:v>127.2462005615202</c:v>
                </c:pt>
                <c:pt idx="3739">
                  <c:v>127.2462005615202</c:v>
                </c:pt>
                <c:pt idx="3740">
                  <c:v>127.2462005615202</c:v>
                </c:pt>
                <c:pt idx="3741">
                  <c:v>127.2462005615202</c:v>
                </c:pt>
                <c:pt idx="3742">
                  <c:v>127.2462005615202</c:v>
                </c:pt>
                <c:pt idx="3743">
                  <c:v>127.52935028076</c:v>
                </c:pt>
                <c:pt idx="3744">
                  <c:v>127.2462005615202</c:v>
                </c:pt>
                <c:pt idx="3745">
                  <c:v>127.52935028076</c:v>
                </c:pt>
                <c:pt idx="3746">
                  <c:v>127.52935028076</c:v>
                </c:pt>
                <c:pt idx="3747">
                  <c:v>127.2462005615202</c:v>
                </c:pt>
                <c:pt idx="3748">
                  <c:v>127.52935028076</c:v>
                </c:pt>
                <c:pt idx="3749">
                  <c:v>127.52935028076</c:v>
                </c:pt>
                <c:pt idx="3750">
                  <c:v>127.2462005615202</c:v>
                </c:pt>
                <c:pt idx="3751">
                  <c:v>127.2462005615202</c:v>
                </c:pt>
                <c:pt idx="3752">
                  <c:v>127.2462005615202</c:v>
                </c:pt>
                <c:pt idx="3753">
                  <c:v>127.2462005615202</c:v>
                </c:pt>
                <c:pt idx="3754">
                  <c:v>127.2462005615202</c:v>
                </c:pt>
                <c:pt idx="3755">
                  <c:v>127.2462005615202</c:v>
                </c:pt>
                <c:pt idx="3756">
                  <c:v>127.2462005615202</c:v>
                </c:pt>
                <c:pt idx="3757">
                  <c:v>127.2462005615202</c:v>
                </c:pt>
                <c:pt idx="3758">
                  <c:v>127.52935028076</c:v>
                </c:pt>
                <c:pt idx="3759">
                  <c:v>127.52935028076</c:v>
                </c:pt>
                <c:pt idx="3760">
                  <c:v>127.52935028076</c:v>
                </c:pt>
                <c:pt idx="3761">
                  <c:v>127.52935028076</c:v>
                </c:pt>
                <c:pt idx="3762">
                  <c:v>127.2462005615202</c:v>
                </c:pt>
                <c:pt idx="3763">
                  <c:v>127.52935028076</c:v>
                </c:pt>
                <c:pt idx="3764">
                  <c:v>127.52935028076</c:v>
                </c:pt>
                <c:pt idx="3765">
                  <c:v>127.52935028076</c:v>
                </c:pt>
                <c:pt idx="3766">
                  <c:v>127.52935028076</c:v>
                </c:pt>
                <c:pt idx="3767">
                  <c:v>127.52935028076</c:v>
                </c:pt>
                <c:pt idx="3768">
                  <c:v>127.52935028076</c:v>
                </c:pt>
                <c:pt idx="3769">
                  <c:v>127.52935028076</c:v>
                </c:pt>
                <c:pt idx="3770">
                  <c:v>127.52935028076</c:v>
                </c:pt>
                <c:pt idx="3771">
                  <c:v>127.2462005615202</c:v>
                </c:pt>
                <c:pt idx="3772">
                  <c:v>127.2462005615202</c:v>
                </c:pt>
                <c:pt idx="3773">
                  <c:v>127.2462005615202</c:v>
                </c:pt>
                <c:pt idx="3774">
                  <c:v>127.2462005615202</c:v>
                </c:pt>
                <c:pt idx="3775">
                  <c:v>126.9641418457002</c:v>
                </c:pt>
                <c:pt idx="3776">
                  <c:v>127.2462005615202</c:v>
                </c:pt>
                <c:pt idx="3777">
                  <c:v>127.2462005615202</c:v>
                </c:pt>
                <c:pt idx="3778">
                  <c:v>126.9641418457002</c:v>
                </c:pt>
                <c:pt idx="3779">
                  <c:v>127.2462005615202</c:v>
                </c:pt>
                <c:pt idx="3780">
                  <c:v>127.2462005615202</c:v>
                </c:pt>
                <c:pt idx="3781">
                  <c:v>127.2462005615202</c:v>
                </c:pt>
                <c:pt idx="3782">
                  <c:v>127.2462005615202</c:v>
                </c:pt>
                <c:pt idx="3783">
                  <c:v>127.2462005615202</c:v>
                </c:pt>
                <c:pt idx="3784">
                  <c:v>127.2462005615202</c:v>
                </c:pt>
                <c:pt idx="3785">
                  <c:v>127.2462005615202</c:v>
                </c:pt>
                <c:pt idx="3786">
                  <c:v>127.2462005615202</c:v>
                </c:pt>
                <c:pt idx="3787">
                  <c:v>127.2462005615202</c:v>
                </c:pt>
                <c:pt idx="3788">
                  <c:v>127.2462005615202</c:v>
                </c:pt>
                <c:pt idx="3789">
                  <c:v>126.9641418457002</c:v>
                </c:pt>
                <c:pt idx="3790">
                  <c:v>126.9641418457002</c:v>
                </c:pt>
                <c:pt idx="3791">
                  <c:v>126.9641418457002</c:v>
                </c:pt>
                <c:pt idx="3792">
                  <c:v>126.9641418457002</c:v>
                </c:pt>
                <c:pt idx="3793">
                  <c:v>126.9641418457002</c:v>
                </c:pt>
                <c:pt idx="3794">
                  <c:v>126.9641418457002</c:v>
                </c:pt>
                <c:pt idx="3795">
                  <c:v>126.9641418457002</c:v>
                </c:pt>
                <c:pt idx="3796">
                  <c:v>126.9641418457002</c:v>
                </c:pt>
                <c:pt idx="3797">
                  <c:v>127.2462005615202</c:v>
                </c:pt>
                <c:pt idx="3798">
                  <c:v>127.2462005615202</c:v>
                </c:pt>
                <c:pt idx="3799">
                  <c:v>127.2462005615202</c:v>
                </c:pt>
                <c:pt idx="3800">
                  <c:v>127.2462005615202</c:v>
                </c:pt>
                <c:pt idx="3801">
                  <c:v>127.52935028076</c:v>
                </c:pt>
                <c:pt idx="3802">
                  <c:v>127.2462005615202</c:v>
                </c:pt>
                <c:pt idx="3803">
                  <c:v>127.2462005615202</c:v>
                </c:pt>
                <c:pt idx="3804">
                  <c:v>127.52935028076</c:v>
                </c:pt>
                <c:pt idx="3805">
                  <c:v>127.2462005615202</c:v>
                </c:pt>
                <c:pt idx="3806">
                  <c:v>127.2462005615202</c:v>
                </c:pt>
                <c:pt idx="3807">
                  <c:v>127.2462005615202</c:v>
                </c:pt>
                <c:pt idx="3808">
                  <c:v>127.2462005615202</c:v>
                </c:pt>
                <c:pt idx="3809">
                  <c:v>127.2462005615202</c:v>
                </c:pt>
                <c:pt idx="3810">
                  <c:v>127.2462005615202</c:v>
                </c:pt>
                <c:pt idx="3811">
                  <c:v>127.2462005615202</c:v>
                </c:pt>
                <c:pt idx="3812">
                  <c:v>126.9641418457002</c:v>
                </c:pt>
                <c:pt idx="3813">
                  <c:v>127.2462005615202</c:v>
                </c:pt>
                <c:pt idx="3814">
                  <c:v>127.2462005615202</c:v>
                </c:pt>
                <c:pt idx="3815">
                  <c:v>126.9641418457002</c:v>
                </c:pt>
                <c:pt idx="3816">
                  <c:v>126.9641418457002</c:v>
                </c:pt>
                <c:pt idx="3817">
                  <c:v>126.9641418457002</c:v>
                </c:pt>
                <c:pt idx="3818">
                  <c:v>126.9641418457002</c:v>
                </c:pt>
                <c:pt idx="3819">
                  <c:v>126.9641418457002</c:v>
                </c:pt>
                <c:pt idx="3820">
                  <c:v>126.9641418457002</c:v>
                </c:pt>
                <c:pt idx="3821">
                  <c:v>126.9641418457002</c:v>
                </c:pt>
                <c:pt idx="3822">
                  <c:v>126.9641418457002</c:v>
                </c:pt>
                <c:pt idx="3823">
                  <c:v>127.2462005615202</c:v>
                </c:pt>
                <c:pt idx="3824">
                  <c:v>126.9641418457002</c:v>
                </c:pt>
                <c:pt idx="3825">
                  <c:v>126.9641418457002</c:v>
                </c:pt>
                <c:pt idx="3826">
                  <c:v>127.2462005615202</c:v>
                </c:pt>
                <c:pt idx="3827">
                  <c:v>126.9641418457002</c:v>
                </c:pt>
                <c:pt idx="3828">
                  <c:v>126.9641418457002</c:v>
                </c:pt>
                <c:pt idx="3829">
                  <c:v>127.2462005615202</c:v>
                </c:pt>
                <c:pt idx="3830">
                  <c:v>127.2462005615202</c:v>
                </c:pt>
                <c:pt idx="3831">
                  <c:v>126.9641418457002</c:v>
                </c:pt>
                <c:pt idx="3832">
                  <c:v>126.9641418457002</c:v>
                </c:pt>
                <c:pt idx="3833">
                  <c:v>126.9641418457002</c:v>
                </c:pt>
                <c:pt idx="3834">
                  <c:v>126.9641418457002</c:v>
                </c:pt>
                <c:pt idx="3835">
                  <c:v>126.9641418457002</c:v>
                </c:pt>
                <c:pt idx="3836">
                  <c:v>126.9641418457002</c:v>
                </c:pt>
                <c:pt idx="3837">
                  <c:v>126.9641418457002</c:v>
                </c:pt>
                <c:pt idx="3838">
                  <c:v>127.2462005615202</c:v>
                </c:pt>
                <c:pt idx="3839">
                  <c:v>127.2462005615202</c:v>
                </c:pt>
                <c:pt idx="3840">
                  <c:v>127.2462005615202</c:v>
                </c:pt>
                <c:pt idx="3841">
                  <c:v>127.2462005615202</c:v>
                </c:pt>
                <c:pt idx="3842">
                  <c:v>127.2462005615202</c:v>
                </c:pt>
                <c:pt idx="3843">
                  <c:v>127.2462005615202</c:v>
                </c:pt>
                <c:pt idx="3844">
                  <c:v>127.2462005615202</c:v>
                </c:pt>
                <c:pt idx="3845">
                  <c:v>127.2462005615202</c:v>
                </c:pt>
                <c:pt idx="3846">
                  <c:v>127.2462005615202</c:v>
                </c:pt>
                <c:pt idx="3847">
                  <c:v>127.2462005615202</c:v>
                </c:pt>
                <c:pt idx="3848">
                  <c:v>127.2462005615202</c:v>
                </c:pt>
                <c:pt idx="3849">
                  <c:v>127.2462005615202</c:v>
                </c:pt>
                <c:pt idx="3850">
                  <c:v>126.9641418457002</c:v>
                </c:pt>
                <c:pt idx="3851">
                  <c:v>127.2462005615202</c:v>
                </c:pt>
                <c:pt idx="3852">
                  <c:v>126.9641418457002</c:v>
                </c:pt>
                <c:pt idx="3853">
                  <c:v>126.9641418457002</c:v>
                </c:pt>
                <c:pt idx="3854">
                  <c:v>126.9641418457002</c:v>
                </c:pt>
                <c:pt idx="3855">
                  <c:v>126.4035034179702</c:v>
                </c:pt>
                <c:pt idx="3856">
                  <c:v>125.8473968505896</c:v>
                </c:pt>
                <c:pt idx="3857">
                  <c:v>124.74884796143</c:v>
                </c:pt>
                <c:pt idx="3858">
                  <c:v>123.40023803711</c:v>
                </c:pt>
                <c:pt idx="3859">
                  <c:v>122.34061431885</c:v>
                </c:pt>
                <c:pt idx="3860">
                  <c:v>121.29767608643</c:v>
                </c:pt>
                <c:pt idx="3861">
                  <c:v>120.5262222290002</c:v>
                </c:pt>
                <c:pt idx="3862">
                  <c:v>120.0010299682604</c:v>
                </c:pt>
                <c:pt idx="3863">
                  <c:v>119.7478179931602</c:v>
                </c:pt>
                <c:pt idx="3864">
                  <c:v>119.49569702148</c:v>
                </c:pt>
                <c:pt idx="3865">
                  <c:v>119.2445144653306</c:v>
                </c:pt>
                <c:pt idx="3866">
                  <c:v>118.9943389892602</c:v>
                </c:pt>
                <c:pt idx="3867">
                  <c:v>118.9943389892602</c:v>
                </c:pt>
                <c:pt idx="3868">
                  <c:v>118.74507904053</c:v>
                </c:pt>
                <c:pt idx="3869">
                  <c:v>118.74507904053</c:v>
                </c:pt>
                <c:pt idx="3870">
                  <c:v>118.4967346191402</c:v>
                </c:pt>
                <c:pt idx="3871">
                  <c:v>118.4967346191402</c:v>
                </c:pt>
                <c:pt idx="3872">
                  <c:v>118.4967346191402</c:v>
                </c:pt>
                <c:pt idx="3873">
                  <c:v>118.4967346191402</c:v>
                </c:pt>
                <c:pt idx="3874">
                  <c:v>118.4967346191402</c:v>
                </c:pt>
                <c:pt idx="3875">
                  <c:v>118.4967346191402</c:v>
                </c:pt>
                <c:pt idx="3876">
                  <c:v>118.24938201904</c:v>
                </c:pt>
                <c:pt idx="3877">
                  <c:v>118.24938201904</c:v>
                </c:pt>
                <c:pt idx="3878">
                  <c:v>118.24938201904</c:v>
                </c:pt>
                <c:pt idx="3879">
                  <c:v>118.24938201904</c:v>
                </c:pt>
                <c:pt idx="3880">
                  <c:v>118.24938201904</c:v>
                </c:pt>
                <c:pt idx="3881">
                  <c:v>118.24938201904</c:v>
                </c:pt>
                <c:pt idx="3882">
                  <c:v>118.24938201904</c:v>
                </c:pt>
                <c:pt idx="3883">
                  <c:v>118.0029373168894</c:v>
                </c:pt>
                <c:pt idx="3884">
                  <c:v>118.24938201904</c:v>
                </c:pt>
                <c:pt idx="3885">
                  <c:v>118.24938201904</c:v>
                </c:pt>
                <c:pt idx="3886">
                  <c:v>118.0029373168894</c:v>
                </c:pt>
                <c:pt idx="3887">
                  <c:v>118.0029373168894</c:v>
                </c:pt>
                <c:pt idx="3888">
                  <c:v>118.0029373168894</c:v>
                </c:pt>
                <c:pt idx="3889">
                  <c:v>118.0029373168894</c:v>
                </c:pt>
                <c:pt idx="3890">
                  <c:v>118.0029373168894</c:v>
                </c:pt>
                <c:pt idx="3891">
                  <c:v>118.0029373168894</c:v>
                </c:pt>
                <c:pt idx="3892">
                  <c:v>118.0029373168894</c:v>
                </c:pt>
                <c:pt idx="3893">
                  <c:v>118.0029373168894</c:v>
                </c:pt>
                <c:pt idx="3894">
                  <c:v>118.0029373168894</c:v>
                </c:pt>
                <c:pt idx="3895">
                  <c:v>118.0029373168894</c:v>
                </c:pt>
                <c:pt idx="3896">
                  <c:v>117.7574768066396</c:v>
                </c:pt>
                <c:pt idx="3897">
                  <c:v>117.7574768066396</c:v>
                </c:pt>
                <c:pt idx="3898">
                  <c:v>117.7574768066396</c:v>
                </c:pt>
                <c:pt idx="3899">
                  <c:v>117.7574768066396</c:v>
                </c:pt>
                <c:pt idx="3900">
                  <c:v>117.7574768066396</c:v>
                </c:pt>
                <c:pt idx="3901">
                  <c:v>117.7574768066396</c:v>
                </c:pt>
                <c:pt idx="3902">
                  <c:v>117.7574768066396</c:v>
                </c:pt>
                <c:pt idx="3903">
                  <c:v>117.7574768066396</c:v>
                </c:pt>
                <c:pt idx="3904">
                  <c:v>117.7574768066396</c:v>
                </c:pt>
                <c:pt idx="3905">
                  <c:v>117.7574768066396</c:v>
                </c:pt>
                <c:pt idx="3906">
                  <c:v>117.7574768066396</c:v>
                </c:pt>
                <c:pt idx="3907">
                  <c:v>117.7574768066396</c:v>
                </c:pt>
                <c:pt idx="3908">
                  <c:v>117.7574768066396</c:v>
                </c:pt>
                <c:pt idx="3909">
                  <c:v>117.7574768066396</c:v>
                </c:pt>
                <c:pt idx="3910">
                  <c:v>117.7574768066396</c:v>
                </c:pt>
                <c:pt idx="3911">
                  <c:v>117.7574768066396</c:v>
                </c:pt>
                <c:pt idx="3912">
                  <c:v>117.7574768066396</c:v>
                </c:pt>
                <c:pt idx="3913">
                  <c:v>117.7574768066396</c:v>
                </c:pt>
                <c:pt idx="3914">
                  <c:v>117.7574768066396</c:v>
                </c:pt>
                <c:pt idx="3915">
                  <c:v>117.7574768066396</c:v>
                </c:pt>
                <c:pt idx="3916">
                  <c:v>118.0029373168894</c:v>
                </c:pt>
                <c:pt idx="3917">
                  <c:v>117.7574768066396</c:v>
                </c:pt>
                <c:pt idx="3918">
                  <c:v>117.7574768066396</c:v>
                </c:pt>
                <c:pt idx="3919">
                  <c:v>117.7574768066396</c:v>
                </c:pt>
                <c:pt idx="3920">
                  <c:v>117.7574768066396</c:v>
                </c:pt>
                <c:pt idx="3921">
                  <c:v>117.7574768066396</c:v>
                </c:pt>
                <c:pt idx="3922">
                  <c:v>117.7574768066396</c:v>
                </c:pt>
                <c:pt idx="3923">
                  <c:v>117.7574768066396</c:v>
                </c:pt>
                <c:pt idx="3924">
                  <c:v>117.5129089355498</c:v>
                </c:pt>
                <c:pt idx="3925">
                  <c:v>117.5129089355498</c:v>
                </c:pt>
                <c:pt idx="3926">
                  <c:v>117.5129089355498</c:v>
                </c:pt>
                <c:pt idx="3927">
                  <c:v>117.5129089355498</c:v>
                </c:pt>
                <c:pt idx="3928">
                  <c:v>117.5129089355498</c:v>
                </c:pt>
                <c:pt idx="3929">
                  <c:v>117.5129089355498</c:v>
                </c:pt>
                <c:pt idx="3930">
                  <c:v>117.5129089355498</c:v>
                </c:pt>
                <c:pt idx="3931">
                  <c:v>117.26931762695</c:v>
                </c:pt>
                <c:pt idx="3932">
                  <c:v>117.26931762695</c:v>
                </c:pt>
                <c:pt idx="3933">
                  <c:v>117.26931762695</c:v>
                </c:pt>
                <c:pt idx="3934">
                  <c:v>117.26931762695</c:v>
                </c:pt>
                <c:pt idx="3935">
                  <c:v>117.26931762695</c:v>
                </c:pt>
                <c:pt idx="3936">
                  <c:v>117.26931762695</c:v>
                </c:pt>
                <c:pt idx="3937">
                  <c:v>117.26931762695</c:v>
                </c:pt>
                <c:pt idx="3938">
                  <c:v>117.02661132812</c:v>
                </c:pt>
                <c:pt idx="3939">
                  <c:v>117.02661132812</c:v>
                </c:pt>
                <c:pt idx="3940">
                  <c:v>117.02661132812</c:v>
                </c:pt>
                <c:pt idx="3941">
                  <c:v>117.02661132812</c:v>
                </c:pt>
                <c:pt idx="3942">
                  <c:v>116.78479003906</c:v>
                </c:pt>
                <c:pt idx="3943">
                  <c:v>116.54393005371</c:v>
                </c:pt>
                <c:pt idx="3944">
                  <c:v>116.78479003906</c:v>
                </c:pt>
                <c:pt idx="3945">
                  <c:v>116.54393005371</c:v>
                </c:pt>
                <c:pt idx="3946">
                  <c:v>116.54393005371</c:v>
                </c:pt>
                <c:pt idx="3947">
                  <c:v>116.54393005371</c:v>
                </c:pt>
                <c:pt idx="3948">
                  <c:v>116.30393981934</c:v>
                </c:pt>
                <c:pt idx="3949">
                  <c:v>116.54393005371</c:v>
                </c:pt>
                <c:pt idx="3950">
                  <c:v>116.30393981934</c:v>
                </c:pt>
                <c:pt idx="3951">
                  <c:v>116.30393981934</c:v>
                </c:pt>
                <c:pt idx="3952">
                  <c:v>116.30393981934</c:v>
                </c:pt>
                <c:pt idx="3953">
                  <c:v>116.30393981934</c:v>
                </c:pt>
                <c:pt idx="3954">
                  <c:v>116.30393981934</c:v>
                </c:pt>
                <c:pt idx="3955">
                  <c:v>116.30393981934</c:v>
                </c:pt>
                <c:pt idx="3956">
                  <c:v>116.30393981934</c:v>
                </c:pt>
                <c:pt idx="3957">
                  <c:v>116.30393981934</c:v>
                </c:pt>
                <c:pt idx="3958">
                  <c:v>116.30393981934</c:v>
                </c:pt>
                <c:pt idx="3959">
                  <c:v>116.30393981934</c:v>
                </c:pt>
                <c:pt idx="3960">
                  <c:v>116.30393981934</c:v>
                </c:pt>
                <c:pt idx="3961">
                  <c:v>116.30393981934</c:v>
                </c:pt>
                <c:pt idx="3962">
                  <c:v>116.30393981934</c:v>
                </c:pt>
                <c:pt idx="3963">
                  <c:v>116.30393981934</c:v>
                </c:pt>
                <c:pt idx="3964">
                  <c:v>116.30393981934</c:v>
                </c:pt>
                <c:pt idx="3965">
                  <c:v>116.30393981934</c:v>
                </c:pt>
                <c:pt idx="3966">
                  <c:v>116.30393981934</c:v>
                </c:pt>
                <c:pt idx="3967">
                  <c:v>116.54393005371</c:v>
                </c:pt>
                <c:pt idx="3968">
                  <c:v>116.30393981934</c:v>
                </c:pt>
                <c:pt idx="3969">
                  <c:v>116.30393981934</c:v>
                </c:pt>
                <c:pt idx="3970">
                  <c:v>116.30393981934</c:v>
                </c:pt>
                <c:pt idx="3971">
                  <c:v>116.30393981934</c:v>
                </c:pt>
                <c:pt idx="3972">
                  <c:v>116.54393005371</c:v>
                </c:pt>
                <c:pt idx="3973">
                  <c:v>116.30393981934</c:v>
                </c:pt>
                <c:pt idx="3974">
                  <c:v>116.54393005371</c:v>
                </c:pt>
                <c:pt idx="3975">
                  <c:v>116.30393981934</c:v>
                </c:pt>
                <c:pt idx="3976">
                  <c:v>116.30393981934</c:v>
                </c:pt>
                <c:pt idx="3977">
                  <c:v>116.54393005371</c:v>
                </c:pt>
                <c:pt idx="3978">
                  <c:v>116.54393005371</c:v>
                </c:pt>
                <c:pt idx="3979">
                  <c:v>116.54393005371</c:v>
                </c:pt>
                <c:pt idx="3980">
                  <c:v>116.54393005371</c:v>
                </c:pt>
                <c:pt idx="3981">
                  <c:v>116.54393005371</c:v>
                </c:pt>
                <c:pt idx="3982">
                  <c:v>116.54393005371</c:v>
                </c:pt>
                <c:pt idx="3983">
                  <c:v>116.54393005371</c:v>
                </c:pt>
                <c:pt idx="3984">
                  <c:v>116.54393005371</c:v>
                </c:pt>
                <c:pt idx="3985">
                  <c:v>116.54393005371</c:v>
                </c:pt>
                <c:pt idx="3986">
                  <c:v>116.54393005371</c:v>
                </c:pt>
                <c:pt idx="3987">
                  <c:v>116.54393005371</c:v>
                </c:pt>
                <c:pt idx="3988">
                  <c:v>116.54393005371</c:v>
                </c:pt>
                <c:pt idx="3989">
                  <c:v>116.54393005371</c:v>
                </c:pt>
                <c:pt idx="3990">
                  <c:v>116.54393005371</c:v>
                </c:pt>
                <c:pt idx="3991">
                  <c:v>116.54393005371</c:v>
                </c:pt>
                <c:pt idx="3992">
                  <c:v>116.54393005371</c:v>
                </c:pt>
                <c:pt idx="3993">
                  <c:v>116.54393005371</c:v>
                </c:pt>
                <c:pt idx="3994">
                  <c:v>116.54393005371</c:v>
                </c:pt>
                <c:pt idx="3995">
                  <c:v>116.54393005371</c:v>
                </c:pt>
                <c:pt idx="3996">
                  <c:v>116.54393005371</c:v>
                </c:pt>
                <c:pt idx="3997">
                  <c:v>116.54393005371</c:v>
                </c:pt>
                <c:pt idx="3998">
                  <c:v>116.54393005371</c:v>
                </c:pt>
                <c:pt idx="3999">
                  <c:v>116.54393005371</c:v>
                </c:pt>
                <c:pt idx="4000">
                  <c:v>116.54393005371</c:v>
                </c:pt>
                <c:pt idx="4001">
                  <c:v>116.78479003906</c:v>
                </c:pt>
                <c:pt idx="4002">
                  <c:v>116.54393005371</c:v>
                </c:pt>
                <c:pt idx="4003">
                  <c:v>116.54393005371</c:v>
                </c:pt>
                <c:pt idx="4004">
                  <c:v>116.54393005371</c:v>
                </c:pt>
                <c:pt idx="4005">
                  <c:v>116.54393005371</c:v>
                </c:pt>
                <c:pt idx="4006">
                  <c:v>116.54393005371</c:v>
                </c:pt>
                <c:pt idx="4007">
                  <c:v>116.54393005371</c:v>
                </c:pt>
                <c:pt idx="4008">
                  <c:v>116.30393981934</c:v>
                </c:pt>
                <c:pt idx="4009">
                  <c:v>116.30393981934</c:v>
                </c:pt>
                <c:pt idx="4010">
                  <c:v>116.54393005371</c:v>
                </c:pt>
                <c:pt idx="4011">
                  <c:v>116.54393005371</c:v>
                </c:pt>
                <c:pt idx="4012">
                  <c:v>116.78479003906</c:v>
                </c:pt>
                <c:pt idx="4013">
                  <c:v>116.78479003906</c:v>
                </c:pt>
                <c:pt idx="4014">
                  <c:v>116.78479003906</c:v>
                </c:pt>
                <c:pt idx="4015">
                  <c:v>116.78479003906</c:v>
                </c:pt>
                <c:pt idx="4016">
                  <c:v>116.78479003906</c:v>
                </c:pt>
                <c:pt idx="4017">
                  <c:v>117.02661132812</c:v>
                </c:pt>
                <c:pt idx="4018">
                  <c:v>117.02661132812</c:v>
                </c:pt>
                <c:pt idx="4019">
                  <c:v>117.02661132812</c:v>
                </c:pt>
                <c:pt idx="4020">
                  <c:v>116.78479003906</c:v>
                </c:pt>
                <c:pt idx="4021">
                  <c:v>117.02661132812</c:v>
                </c:pt>
                <c:pt idx="4022">
                  <c:v>117.02661132812</c:v>
                </c:pt>
                <c:pt idx="4023">
                  <c:v>116.78479003906</c:v>
                </c:pt>
                <c:pt idx="4024">
                  <c:v>117.02661132812</c:v>
                </c:pt>
                <c:pt idx="4025">
                  <c:v>116.78479003906</c:v>
                </c:pt>
                <c:pt idx="4026">
                  <c:v>116.78479003906</c:v>
                </c:pt>
                <c:pt idx="4027">
                  <c:v>116.78479003906</c:v>
                </c:pt>
                <c:pt idx="4028">
                  <c:v>116.78479003906</c:v>
                </c:pt>
                <c:pt idx="4029">
                  <c:v>116.78479003906</c:v>
                </c:pt>
                <c:pt idx="4030">
                  <c:v>116.54393005371</c:v>
                </c:pt>
                <c:pt idx="4031">
                  <c:v>116.78479003906</c:v>
                </c:pt>
                <c:pt idx="4032">
                  <c:v>116.54393005371</c:v>
                </c:pt>
                <c:pt idx="4033">
                  <c:v>116.78479003906</c:v>
                </c:pt>
                <c:pt idx="4034">
                  <c:v>116.78479003906</c:v>
                </c:pt>
                <c:pt idx="4035">
                  <c:v>116.54393005371</c:v>
                </c:pt>
                <c:pt idx="4036">
                  <c:v>116.54393005371</c:v>
                </c:pt>
                <c:pt idx="4037">
                  <c:v>116.0649032592802</c:v>
                </c:pt>
                <c:pt idx="4038">
                  <c:v>115.58941650391</c:v>
                </c:pt>
                <c:pt idx="4039">
                  <c:v>114.6490249633802</c:v>
                </c:pt>
                <c:pt idx="4040">
                  <c:v>113.4785232543902</c:v>
                </c:pt>
                <c:pt idx="4041">
                  <c:v>112.5687713622996</c:v>
                </c:pt>
                <c:pt idx="4042">
                  <c:v>111.89514160156</c:v>
                </c:pt>
                <c:pt idx="4043">
                  <c:v>111.2286529541</c:v>
                </c:pt>
                <c:pt idx="4044">
                  <c:v>111.0081329345696</c:v>
                </c:pt>
                <c:pt idx="4045">
                  <c:v>110.56926727295</c:v>
                </c:pt>
                <c:pt idx="4046">
                  <c:v>110.3510665893602</c:v>
                </c:pt>
                <c:pt idx="4047">
                  <c:v>110.13356018066</c:v>
                </c:pt>
                <c:pt idx="4048">
                  <c:v>109.70098114014</c:v>
                </c:pt>
                <c:pt idx="4049">
                  <c:v>109.70098114014</c:v>
                </c:pt>
                <c:pt idx="4050">
                  <c:v>109.2713470459</c:v>
                </c:pt>
                <c:pt idx="4051">
                  <c:v>109.2713470459</c:v>
                </c:pt>
                <c:pt idx="4052">
                  <c:v>109.0576934814502</c:v>
                </c:pt>
                <c:pt idx="4053">
                  <c:v>109.0576934814502</c:v>
                </c:pt>
                <c:pt idx="4054">
                  <c:v>108.84471130371</c:v>
                </c:pt>
                <c:pt idx="4055">
                  <c:v>108.84471130371</c:v>
                </c:pt>
                <c:pt idx="4056">
                  <c:v>108.84471130371</c:v>
                </c:pt>
                <c:pt idx="4057">
                  <c:v>108.63254547119</c:v>
                </c:pt>
                <c:pt idx="4058">
                  <c:v>108.63254547119</c:v>
                </c:pt>
                <c:pt idx="4059">
                  <c:v>108.421043396</c:v>
                </c:pt>
                <c:pt idx="4060">
                  <c:v>108.63254547119</c:v>
                </c:pt>
                <c:pt idx="4061">
                  <c:v>108.421043396</c:v>
                </c:pt>
                <c:pt idx="4062">
                  <c:v>108.421043396</c:v>
                </c:pt>
                <c:pt idx="4063">
                  <c:v>108.421043396</c:v>
                </c:pt>
                <c:pt idx="4064">
                  <c:v>108.421043396</c:v>
                </c:pt>
                <c:pt idx="4065">
                  <c:v>108.2103500366198</c:v>
                </c:pt>
                <c:pt idx="4066">
                  <c:v>108.2103500366198</c:v>
                </c:pt>
                <c:pt idx="4067">
                  <c:v>108.2103500366198</c:v>
                </c:pt>
                <c:pt idx="4068">
                  <c:v>108.2103500366198</c:v>
                </c:pt>
                <c:pt idx="4069">
                  <c:v>108.2103500366198</c:v>
                </c:pt>
                <c:pt idx="4070">
                  <c:v>108.00032043457</c:v>
                </c:pt>
                <c:pt idx="4071">
                  <c:v>108.2103500366198</c:v>
                </c:pt>
                <c:pt idx="4072">
                  <c:v>108.00032043457</c:v>
                </c:pt>
                <c:pt idx="4073">
                  <c:v>108.00032043457</c:v>
                </c:pt>
                <c:pt idx="4074">
                  <c:v>108.00032043457</c:v>
                </c:pt>
                <c:pt idx="4075">
                  <c:v>108.00032043457</c:v>
                </c:pt>
                <c:pt idx="4076">
                  <c:v>108.00032043457</c:v>
                </c:pt>
                <c:pt idx="4077">
                  <c:v>108.00032043457</c:v>
                </c:pt>
                <c:pt idx="4078">
                  <c:v>108.00032043457</c:v>
                </c:pt>
                <c:pt idx="4079">
                  <c:v>108.00032043457</c:v>
                </c:pt>
                <c:pt idx="4080">
                  <c:v>108.00032043457</c:v>
                </c:pt>
                <c:pt idx="4081">
                  <c:v>108.00032043457</c:v>
                </c:pt>
                <c:pt idx="4082">
                  <c:v>108.00032043457</c:v>
                </c:pt>
                <c:pt idx="4083">
                  <c:v>108.00032043457</c:v>
                </c:pt>
                <c:pt idx="4084">
                  <c:v>108.00032043457</c:v>
                </c:pt>
                <c:pt idx="4085">
                  <c:v>107.7910156250004</c:v>
                </c:pt>
                <c:pt idx="4086">
                  <c:v>108.00032043457</c:v>
                </c:pt>
                <c:pt idx="4087">
                  <c:v>108.00032043457</c:v>
                </c:pt>
                <c:pt idx="4088">
                  <c:v>108.00032043457</c:v>
                </c:pt>
                <c:pt idx="4089">
                  <c:v>107.7910156250004</c:v>
                </c:pt>
                <c:pt idx="4090">
                  <c:v>107.7910156250004</c:v>
                </c:pt>
                <c:pt idx="4091">
                  <c:v>107.58243560791</c:v>
                </c:pt>
                <c:pt idx="4092">
                  <c:v>107.58243560791</c:v>
                </c:pt>
                <c:pt idx="4093">
                  <c:v>107.7910156250004</c:v>
                </c:pt>
                <c:pt idx="4094">
                  <c:v>107.58243560791</c:v>
                </c:pt>
                <c:pt idx="4095">
                  <c:v>107.7910156250004</c:v>
                </c:pt>
                <c:pt idx="4096">
                  <c:v>107.58243560791</c:v>
                </c:pt>
                <c:pt idx="4097">
                  <c:v>107.7910156250004</c:v>
                </c:pt>
                <c:pt idx="4098">
                  <c:v>107.7910156250004</c:v>
                </c:pt>
                <c:pt idx="4099">
                  <c:v>108.00032043457</c:v>
                </c:pt>
                <c:pt idx="4100">
                  <c:v>107.7910156250004</c:v>
                </c:pt>
                <c:pt idx="4101">
                  <c:v>107.7910156250004</c:v>
                </c:pt>
                <c:pt idx="4102">
                  <c:v>107.7910156250004</c:v>
                </c:pt>
                <c:pt idx="4103">
                  <c:v>107.7910156250004</c:v>
                </c:pt>
                <c:pt idx="4104">
                  <c:v>107.7910156250004</c:v>
                </c:pt>
                <c:pt idx="4105">
                  <c:v>107.7910156250004</c:v>
                </c:pt>
                <c:pt idx="4106">
                  <c:v>107.7910156250004</c:v>
                </c:pt>
                <c:pt idx="4107">
                  <c:v>107.58243560791</c:v>
                </c:pt>
                <c:pt idx="4108">
                  <c:v>107.58243560791</c:v>
                </c:pt>
                <c:pt idx="4109">
                  <c:v>107.58243560791</c:v>
                </c:pt>
                <c:pt idx="4110">
                  <c:v>107.7910156250004</c:v>
                </c:pt>
                <c:pt idx="4111">
                  <c:v>107.58243560791</c:v>
                </c:pt>
                <c:pt idx="4112">
                  <c:v>107.58243560791</c:v>
                </c:pt>
                <c:pt idx="4113">
                  <c:v>107.58243560791</c:v>
                </c:pt>
                <c:pt idx="4114">
                  <c:v>107.58243560791</c:v>
                </c:pt>
                <c:pt idx="4115">
                  <c:v>107.58243560791</c:v>
                </c:pt>
                <c:pt idx="4116">
                  <c:v>107.58243560791</c:v>
                </c:pt>
                <c:pt idx="4117">
                  <c:v>107.58243560791</c:v>
                </c:pt>
                <c:pt idx="4118">
                  <c:v>107.58243560791</c:v>
                </c:pt>
                <c:pt idx="4119">
                  <c:v>107.58243560791</c:v>
                </c:pt>
                <c:pt idx="4120">
                  <c:v>107.58243560791</c:v>
                </c:pt>
                <c:pt idx="4121">
                  <c:v>107.58243560791</c:v>
                </c:pt>
                <c:pt idx="4122">
                  <c:v>107.58243560791</c:v>
                </c:pt>
                <c:pt idx="4123">
                  <c:v>107.58243560791</c:v>
                </c:pt>
                <c:pt idx="4124">
                  <c:v>107.58243560791</c:v>
                </c:pt>
                <c:pt idx="4125">
                  <c:v>107.58243560791</c:v>
                </c:pt>
                <c:pt idx="4126">
                  <c:v>107.58243560791</c:v>
                </c:pt>
                <c:pt idx="4127">
                  <c:v>107.58243560791</c:v>
                </c:pt>
                <c:pt idx="4128">
                  <c:v>107.58243560791</c:v>
                </c:pt>
                <c:pt idx="4129">
                  <c:v>107.58243560791</c:v>
                </c:pt>
                <c:pt idx="4130">
                  <c:v>107.58243560791</c:v>
                </c:pt>
                <c:pt idx="4131">
                  <c:v>107.58243560791</c:v>
                </c:pt>
                <c:pt idx="4132">
                  <c:v>107.58243560791</c:v>
                </c:pt>
                <c:pt idx="4133">
                  <c:v>107.58243560791</c:v>
                </c:pt>
                <c:pt idx="4134">
                  <c:v>107.58243560791</c:v>
                </c:pt>
                <c:pt idx="4135">
                  <c:v>107.58243560791</c:v>
                </c:pt>
                <c:pt idx="4136">
                  <c:v>107.58243560791</c:v>
                </c:pt>
                <c:pt idx="4137">
                  <c:v>107.58243560791</c:v>
                </c:pt>
                <c:pt idx="4138">
                  <c:v>107.58243560791</c:v>
                </c:pt>
                <c:pt idx="4139">
                  <c:v>107.58243560791</c:v>
                </c:pt>
                <c:pt idx="4140">
                  <c:v>107.58243560791</c:v>
                </c:pt>
                <c:pt idx="4141">
                  <c:v>107.58243560791</c:v>
                </c:pt>
                <c:pt idx="4142">
                  <c:v>107.58243560791</c:v>
                </c:pt>
                <c:pt idx="4143">
                  <c:v>107.58243560791</c:v>
                </c:pt>
                <c:pt idx="4144">
                  <c:v>107.58243560791</c:v>
                </c:pt>
                <c:pt idx="4145">
                  <c:v>107.58243560791</c:v>
                </c:pt>
                <c:pt idx="4146">
                  <c:v>107.58243560791</c:v>
                </c:pt>
                <c:pt idx="4147">
                  <c:v>107.58243560791</c:v>
                </c:pt>
                <c:pt idx="4148">
                  <c:v>107.58243560791</c:v>
                </c:pt>
                <c:pt idx="4149">
                  <c:v>107.58243560791</c:v>
                </c:pt>
                <c:pt idx="4150">
                  <c:v>107.58243560791</c:v>
                </c:pt>
                <c:pt idx="4151">
                  <c:v>107.58243560791</c:v>
                </c:pt>
                <c:pt idx="4152">
                  <c:v>107.58243560791</c:v>
                </c:pt>
                <c:pt idx="4153">
                  <c:v>107.58243560791</c:v>
                </c:pt>
                <c:pt idx="4154">
                  <c:v>107.58243560791</c:v>
                </c:pt>
                <c:pt idx="4155">
                  <c:v>107.36164093018</c:v>
                </c:pt>
                <c:pt idx="4156">
                  <c:v>107.58243560791</c:v>
                </c:pt>
                <c:pt idx="4157">
                  <c:v>107.58243560791</c:v>
                </c:pt>
                <c:pt idx="4158">
                  <c:v>107.58243560791</c:v>
                </c:pt>
                <c:pt idx="4159">
                  <c:v>107.58243560791</c:v>
                </c:pt>
                <c:pt idx="4160">
                  <c:v>107.58243560791</c:v>
                </c:pt>
                <c:pt idx="4161">
                  <c:v>107.58243560791</c:v>
                </c:pt>
                <c:pt idx="4162">
                  <c:v>107.58243560791</c:v>
                </c:pt>
                <c:pt idx="4163">
                  <c:v>107.58243560791</c:v>
                </c:pt>
                <c:pt idx="4164">
                  <c:v>107.58243560791</c:v>
                </c:pt>
                <c:pt idx="4165">
                  <c:v>107.58243560791</c:v>
                </c:pt>
                <c:pt idx="4166">
                  <c:v>107.58243560791</c:v>
                </c:pt>
                <c:pt idx="4167">
                  <c:v>107.58243560791</c:v>
                </c:pt>
                <c:pt idx="4168">
                  <c:v>107.58243560791</c:v>
                </c:pt>
                <c:pt idx="4169">
                  <c:v>107.58243560791</c:v>
                </c:pt>
                <c:pt idx="4170">
                  <c:v>107.58243560791</c:v>
                </c:pt>
                <c:pt idx="4171">
                  <c:v>107.58243560791</c:v>
                </c:pt>
                <c:pt idx="4172">
                  <c:v>107.58243560791</c:v>
                </c:pt>
                <c:pt idx="4173">
                  <c:v>107.36164093018</c:v>
                </c:pt>
                <c:pt idx="4174">
                  <c:v>107.36164093018</c:v>
                </c:pt>
                <c:pt idx="4175">
                  <c:v>107.36164093018</c:v>
                </c:pt>
                <c:pt idx="4176">
                  <c:v>107.36164093018</c:v>
                </c:pt>
                <c:pt idx="4177">
                  <c:v>107.36164093018</c:v>
                </c:pt>
                <c:pt idx="4178">
                  <c:v>107.36164093018</c:v>
                </c:pt>
                <c:pt idx="4179">
                  <c:v>107.36164093018</c:v>
                </c:pt>
                <c:pt idx="4180">
                  <c:v>107.1545944213902</c:v>
                </c:pt>
                <c:pt idx="4181">
                  <c:v>107.36164093018</c:v>
                </c:pt>
                <c:pt idx="4182">
                  <c:v>107.1545944213902</c:v>
                </c:pt>
                <c:pt idx="4183">
                  <c:v>106.9481964111302</c:v>
                </c:pt>
                <c:pt idx="4184">
                  <c:v>106.33319091797</c:v>
                </c:pt>
                <c:pt idx="4185">
                  <c:v>105.32193756104</c:v>
                </c:pt>
                <c:pt idx="4186">
                  <c:v>104.3275604248002</c:v>
                </c:pt>
                <c:pt idx="4187">
                  <c:v>102.96263122559</c:v>
                </c:pt>
                <c:pt idx="4188">
                  <c:v>102.3872222900402</c:v>
                </c:pt>
                <c:pt idx="4189">
                  <c:v>101.8055038452102</c:v>
                </c:pt>
                <c:pt idx="4190">
                  <c:v>101.42863464355</c:v>
                </c:pt>
                <c:pt idx="4191">
                  <c:v>101.05429077148</c:v>
                </c:pt>
                <c:pt idx="4192">
                  <c:v>100.86795043945</c:v>
                </c:pt>
                <c:pt idx="4193">
                  <c:v>100.49713897705</c:v>
                </c:pt>
                <c:pt idx="4194">
                  <c:v>100.3125915527296</c:v>
                </c:pt>
                <c:pt idx="4195">
                  <c:v>100.1285858154294</c:v>
                </c:pt>
                <c:pt idx="4196">
                  <c:v>99.945266723633</c:v>
                </c:pt>
                <c:pt idx="4197">
                  <c:v>99.76241302490227</c:v>
                </c:pt>
                <c:pt idx="4198">
                  <c:v>99.76241302490227</c:v>
                </c:pt>
                <c:pt idx="4199">
                  <c:v>99.580169677734</c:v>
                </c:pt>
                <c:pt idx="4200">
                  <c:v>99.580169677734</c:v>
                </c:pt>
                <c:pt idx="4201">
                  <c:v>99.580169677734</c:v>
                </c:pt>
                <c:pt idx="4202">
                  <c:v>99.39853668212895</c:v>
                </c:pt>
                <c:pt idx="4203">
                  <c:v>99.21743011474598</c:v>
                </c:pt>
                <c:pt idx="4204">
                  <c:v>99.21743011474598</c:v>
                </c:pt>
                <c:pt idx="4205">
                  <c:v>99.21743011474598</c:v>
                </c:pt>
                <c:pt idx="4206">
                  <c:v>99.21743011474598</c:v>
                </c:pt>
                <c:pt idx="4207">
                  <c:v>99.036926269531</c:v>
                </c:pt>
                <c:pt idx="4208">
                  <c:v>99.036926269531</c:v>
                </c:pt>
                <c:pt idx="4209">
                  <c:v>99.036926269531</c:v>
                </c:pt>
                <c:pt idx="4210">
                  <c:v>98.85694885253842</c:v>
                </c:pt>
                <c:pt idx="4211">
                  <c:v>98.85694885253842</c:v>
                </c:pt>
                <c:pt idx="4212">
                  <c:v>98.85694885253842</c:v>
                </c:pt>
                <c:pt idx="4213">
                  <c:v>98.85694885253842</c:v>
                </c:pt>
                <c:pt idx="4214">
                  <c:v>98.85694885253842</c:v>
                </c:pt>
                <c:pt idx="4215">
                  <c:v>98.85694885253842</c:v>
                </c:pt>
                <c:pt idx="4216">
                  <c:v>98.85694885253842</c:v>
                </c:pt>
                <c:pt idx="4217">
                  <c:v>98.67750549316395</c:v>
                </c:pt>
                <c:pt idx="4218">
                  <c:v>98.67750549316395</c:v>
                </c:pt>
                <c:pt idx="4219">
                  <c:v>98.67750549316395</c:v>
                </c:pt>
                <c:pt idx="4220">
                  <c:v>98.85694885253842</c:v>
                </c:pt>
                <c:pt idx="4221">
                  <c:v>98.67750549316395</c:v>
                </c:pt>
                <c:pt idx="4222">
                  <c:v>98.67750549316395</c:v>
                </c:pt>
                <c:pt idx="4223">
                  <c:v>98.67750549316395</c:v>
                </c:pt>
                <c:pt idx="4224">
                  <c:v>98.67750549316395</c:v>
                </c:pt>
                <c:pt idx="4225">
                  <c:v>98.67750549316395</c:v>
                </c:pt>
                <c:pt idx="4226">
                  <c:v>98.67750549316395</c:v>
                </c:pt>
                <c:pt idx="4227">
                  <c:v>98.498649597168</c:v>
                </c:pt>
                <c:pt idx="4228">
                  <c:v>98.498649597168</c:v>
                </c:pt>
                <c:pt idx="4229">
                  <c:v>98.498649597168</c:v>
                </c:pt>
                <c:pt idx="4230">
                  <c:v>98.498649597168</c:v>
                </c:pt>
                <c:pt idx="4231">
                  <c:v>98.498649597168</c:v>
                </c:pt>
                <c:pt idx="4232">
                  <c:v>98.498649597168</c:v>
                </c:pt>
                <c:pt idx="4233">
                  <c:v>98.498649597168</c:v>
                </c:pt>
                <c:pt idx="4234">
                  <c:v>98.498649597168</c:v>
                </c:pt>
                <c:pt idx="4235">
                  <c:v>98.32038116455043</c:v>
                </c:pt>
                <c:pt idx="4236">
                  <c:v>98.67750549316395</c:v>
                </c:pt>
                <c:pt idx="4237">
                  <c:v>98.498649597168</c:v>
                </c:pt>
                <c:pt idx="4238">
                  <c:v>98.498649597168</c:v>
                </c:pt>
                <c:pt idx="4239">
                  <c:v>98.498649597168</c:v>
                </c:pt>
                <c:pt idx="4240">
                  <c:v>98.498649597168</c:v>
                </c:pt>
                <c:pt idx="4241">
                  <c:v>98.498649597168</c:v>
                </c:pt>
                <c:pt idx="4242">
                  <c:v>98.498649597168</c:v>
                </c:pt>
                <c:pt idx="4243">
                  <c:v>98.498649597168</c:v>
                </c:pt>
                <c:pt idx="4244">
                  <c:v>98.498649597168</c:v>
                </c:pt>
                <c:pt idx="4245">
                  <c:v>98.498649597168</c:v>
                </c:pt>
                <c:pt idx="4246">
                  <c:v>98.498649597168</c:v>
                </c:pt>
                <c:pt idx="4247">
                  <c:v>98.498649597168</c:v>
                </c:pt>
                <c:pt idx="4248">
                  <c:v>98.67750549316395</c:v>
                </c:pt>
                <c:pt idx="4249">
                  <c:v>98.498649597168</c:v>
                </c:pt>
                <c:pt idx="4250">
                  <c:v>98.498649597168</c:v>
                </c:pt>
                <c:pt idx="4251">
                  <c:v>98.498649597168</c:v>
                </c:pt>
                <c:pt idx="4252">
                  <c:v>98.32038116455043</c:v>
                </c:pt>
                <c:pt idx="4253">
                  <c:v>98.32038116455043</c:v>
                </c:pt>
                <c:pt idx="4254">
                  <c:v>98.32038116455043</c:v>
                </c:pt>
                <c:pt idx="4255">
                  <c:v>98.32038116455043</c:v>
                </c:pt>
                <c:pt idx="4256">
                  <c:v>98.32038116455043</c:v>
                </c:pt>
                <c:pt idx="4257">
                  <c:v>98.32038116455043</c:v>
                </c:pt>
                <c:pt idx="4258">
                  <c:v>98.32038116455043</c:v>
                </c:pt>
                <c:pt idx="4259">
                  <c:v>98.32038116455043</c:v>
                </c:pt>
                <c:pt idx="4260">
                  <c:v>98.32038116455043</c:v>
                </c:pt>
                <c:pt idx="4261">
                  <c:v>98.32038116455043</c:v>
                </c:pt>
                <c:pt idx="4262">
                  <c:v>98.14263916015598</c:v>
                </c:pt>
                <c:pt idx="4263">
                  <c:v>98.14263916015598</c:v>
                </c:pt>
                <c:pt idx="4264">
                  <c:v>97.96541595459</c:v>
                </c:pt>
                <c:pt idx="4265">
                  <c:v>98.14263916015598</c:v>
                </c:pt>
                <c:pt idx="4266">
                  <c:v>97.96541595459</c:v>
                </c:pt>
                <c:pt idx="4267">
                  <c:v>97.96541595459</c:v>
                </c:pt>
                <c:pt idx="4268">
                  <c:v>97.96541595459</c:v>
                </c:pt>
                <c:pt idx="4269">
                  <c:v>97.78877258300771</c:v>
                </c:pt>
                <c:pt idx="4270">
                  <c:v>97.78877258300771</c:v>
                </c:pt>
                <c:pt idx="4271">
                  <c:v>97.78877258300771</c:v>
                </c:pt>
                <c:pt idx="4272">
                  <c:v>97.78877258300771</c:v>
                </c:pt>
                <c:pt idx="4273">
                  <c:v>97.78877258300771</c:v>
                </c:pt>
                <c:pt idx="4274">
                  <c:v>97.61264038085895</c:v>
                </c:pt>
                <c:pt idx="4275">
                  <c:v>97.61264038085895</c:v>
                </c:pt>
                <c:pt idx="4276">
                  <c:v>97.78877258300771</c:v>
                </c:pt>
                <c:pt idx="4277">
                  <c:v>97.78877258300771</c:v>
                </c:pt>
                <c:pt idx="4278">
                  <c:v>97.78877258300771</c:v>
                </c:pt>
                <c:pt idx="4279">
                  <c:v>97.78877258300771</c:v>
                </c:pt>
                <c:pt idx="4280">
                  <c:v>97.78877258300771</c:v>
                </c:pt>
                <c:pt idx="4281">
                  <c:v>97.78877258300771</c:v>
                </c:pt>
                <c:pt idx="4282">
                  <c:v>97.78877258300771</c:v>
                </c:pt>
                <c:pt idx="4283">
                  <c:v>97.78877258300771</c:v>
                </c:pt>
                <c:pt idx="4284">
                  <c:v>97.96541595459</c:v>
                </c:pt>
                <c:pt idx="4285">
                  <c:v>97.78877258300771</c:v>
                </c:pt>
                <c:pt idx="4286">
                  <c:v>97.78877258300771</c:v>
                </c:pt>
                <c:pt idx="4287">
                  <c:v>97.78877258300771</c:v>
                </c:pt>
                <c:pt idx="4288">
                  <c:v>97.78877258300771</c:v>
                </c:pt>
                <c:pt idx="4289">
                  <c:v>97.78877258300771</c:v>
                </c:pt>
                <c:pt idx="4290">
                  <c:v>97.78877258300771</c:v>
                </c:pt>
                <c:pt idx="4291">
                  <c:v>97.61264038085895</c:v>
                </c:pt>
                <c:pt idx="4292">
                  <c:v>97.78877258300771</c:v>
                </c:pt>
                <c:pt idx="4293">
                  <c:v>97.78877258300771</c:v>
                </c:pt>
                <c:pt idx="4294">
                  <c:v>97.96541595459</c:v>
                </c:pt>
                <c:pt idx="4295">
                  <c:v>97.96541595459</c:v>
                </c:pt>
                <c:pt idx="4296">
                  <c:v>97.96541595459</c:v>
                </c:pt>
                <c:pt idx="4297">
                  <c:v>97.78877258300771</c:v>
                </c:pt>
                <c:pt idx="4298">
                  <c:v>97.96541595459</c:v>
                </c:pt>
                <c:pt idx="4299">
                  <c:v>97.78877258300771</c:v>
                </c:pt>
                <c:pt idx="4300">
                  <c:v>97.61264038085895</c:v>
                </c:pt>
                <c:pt idx="4301">
                  <c:v>97.61264038085895</c:v>
                </c:pt>
                <c:pt idx="4302">
                  <c:v>97.4370193481454</c:v>
                </c:pt>
                <c:pt idx="4303">
                  <c:v>97.4370193481454</c:v>
                </c:pt>
                <c:pt idx="4304">
                  <c:v>97.4370193481454</c:v>
                </c:pt>
                <c:pt idx="4305">
                  <c:v>97.4370193481454</c:v>
                </c:pt>
                <c:pt idx="4306">
                  <c:v>97.4370193481454</c:v>
                </c:pt>
                <c:pt idx="4307">
                  <c:v>97.4370193481454</c:v>
                </c:pt>
                <c:pt idx="4308">
                  <c:v>97.26197814941395</c:v>
                </c:pt>
                <c:pt idx="4309">
                  <c:v>97.4370193481454</c:v>
                </c:pt>
                <c:pt idx="4310">
                  <c:v>97.26197814941395</c:v>
                </c:pt>
                <c:pt idx="4311">
                  <c:v>97.4370193481454</c:v>
                </c:pt>
                <c:pt idx="4312">
                  <c:v>97.26197814941395</c:v>
                </c:pt>
                <c:pt idx="4313">
                  <c:v>97.4370193481454</c:v>
                </c:pt>
                <c:pt idx="4314">
                  <c:v>97.4370193481454</c:v>
                </c:pt>
                <c:pt idx="4315">
                  <c:v>97.4370193481454</c:v>
                </c:pt>
                <c:pt idx="4316">
                  <c:v>97.4370193481454</c:v>
                </c:pt>
                <c:pt idx="4317">
                  <c:v>97.4370193481454</c:v>
                </c:pt>
                <c:pt idx="4318">
                  <c:v>97.4370193481454</c:v>
                </c:pt>
                <c:pt idx="4319">
                  <c:v>97.4370193481454</c:v>
                </c:pt>
                <c:pt idx="4320">
                  <c:v>97.4370193481454</c:v>
                </c:pt>
                <c:pt idx="4321">
                  <c:v>97.4370193481454</c:v>
                </c:pt>
                <c:pt idx="4322">
                  <c:v>97.61264038085895</c:v>
                </c:pt>
                <c:pt idx="4323">
                  <c:v>97.61264038085895</c:v>
                </c:pt>
                <c:pt idx="4324">
                  <c:v>97.61264038085895</c:v>
                </c:pt>
                <c:pt idx="4325">
                  <c:v>97.61264038085895</c:v>
                </c:pt>
                <c:pt idx="4326">
                  <c:v>97.61264038085895</c:v>
                </c:pt>
                <c:pt idx="4327">
                  <c:v>97.4370193481454</c:v>
                </c:pt>
                <c:pt idx="4328">
                  <c:v>96.740020751953</c:v>
                </c:pt>
                <c:pt idx="4329">
                  <c:v>95.52973937988271</c:v>
                </c:pt>
                <c:pt idx="4330">
                  <c:v>94.18923950195298</c:v>
                </c:pt>
                <c:pt idx="4331">
                  <c:v>93.204391479492</c:v>
                </c:pt>
                <c:pt idx="4332">
                  <c:v>92.557243347168</c:v>
                </c:pt>
                <c:pt idx="4333">
                  <c:v>92.0767898559566</c:v>
                </c:pt>
                <c:pt idx="4334">
                  <c:v>91.7488632202154</c:v>
                </c:pt>
                <c:pt idx="4335">
                  <c:v>91.432670593262</c:v>
                </c:pt>
                <c:pt idx="4336">
                  <c:v>91.11830902099598</c:v>
                </c:pt>
                <c:pt idx="4337">
                  <c:v>90.805694580078</c:v>
                </c:pt>
                <c:pt idx="4338">
                  <c:v>90.805694580078</c:v>
                </c:pt>
                <c:pt idx="4339">
                  <c:v>90.65003967285161</c:v>
                </c:pt>
                <c:pt idx="4340">
                  <c:v>90.34002685546895</c:v>
                </c:pt>
                <c:pt idx="4341">
                  <c:v>90.34002685546895</c:v>
                </c:pt>
                <c:pt idx="4342">
                  <c:v>90.185668945313</c:v>
                </c:pt>
                <c:pt idx="4343">
                  <c:v>90.185668945313</c:v>
                </c:pt>
                <c:pt idx="4344">
                  <c:v>89.87828826904298</c:v>
                </c:pt>
                <c:pt idx="4345">
                  <c:v>89.87828826904298</c:v>
                </c:pt>
                <c:pt idx="4346">
                  <c:v>89.725204467773</c:v>
                </c:pt>
                <c:pt idx="4347">
                  <c:v>89.725204467773</c:v>
                </c:pt>
                <c:pt idx="4348">
                  <c:v>89.725204467773</c:v>
                </c:pt>
                <c:pt idx="4349">
                  <c:v>89.725204467773</c:v>
                </c:pt>
                <c:pt idx="4350">
                  <c:v>89.57260894775359</c:v>
                </c:pt>
                <c:pt idx="4351">
                  <c:v>89.420372009277</c:v>
                </c:pt>
                <c:pt idx="4352">
                  <c:v>89.420372009277</c:v>
                </c:pt>
                <c:pt idx="4353">
                  <c:v>89.26861572265598</c:v>
                </c:pt>
                <c:pt idx="4354">
                  <c:v>89.420372009277</c:v>
                </c:pt>
                <c:pt idx="4355">
                  <c:v>89.26861572265598</c:v>
                </c:pt>
                <c:pt idx="4356">
                  <c:v>89.420372009277</c:v>
                </c:pt>
                <c:pt idx="4357">
                  <c:v>89.117210388184</c:v>
                </c:pt>
                <c:pt idx="4358">
                  <c:v>89.117210388184</c:v>
                </c:pt>
                <c:pt idx="4359">
                  <c:v>89.117210388184</c:v>
                </c:pt>
                <c:pt idx="4360">
                  <c:v>89.117210388184</c:v>
                </c:pt>
                <c:pt idx="4361">
                  <c:v>89.117210388184</c:v>
                </c:pt>
                <c:pt idx="4362">
                  <c:v>89.117210388184</c:v>
                </c:pt>
                <c:pt idx="4363">
                  <c:v>88.9662322998052</c:v>
                </c:pt>
                <c:pt idx="4364">
                  <c:v>88.81572723388661</c:v>
                </c:pt>
                <c:pt idx="4365">
                  <c:v>88.9662322998052</c:v>
                </c:pt>
                <c:pt idx="4366">
                  <c:v>88.81572723388661</c:v>
                </c:pt>
                <c:pt idx="4367">
                  <c:v>88.9662322998052</c:v>
                </c:pt>
                <c:pt idx="4368">
                  <c:v>88.81572723388661</c:v>
                </c:pt>
                <c:pt idx="4369">
                  <c:v>88.81572723388661</c:v>
                </c:pt>
                <c:pt idx="4370">
                  <c:v>88.81572723388661</c:v>
                </c:pt>
                <c:pt idx="4371">
                  <c:v>88.81572723388661</c:v>
                </c:pt>
                <c:pt idx="4372">
                  <c:v>88.81572723388661</c:v>
                </c:pt>
                <c:pt idx="4373">
                  <c:v>88.665573120117</c:v>
                </c:pt>
                <c:pt idx="4374">
                  <c:v>88.81572723388661</c:v>
                </c:pt>
                <c:pt idx="4375">
                  <c:v>88.81572723388661</c:v>
                </c:pt>
                <c:pt idx="4376">
                  <c:v>88.81572723388661</c:v>
                </c:pt>
                <c:pt idx="4377">
                  <c:v>88.81572723388661</c:v>
                </c:pt>
                <c:pt idx="4378">
                  <c:v>88.81572723388661</c:v>
                </c:pt>
                <c:pt idx="4379">
                  <c:v>88.665573120117</c:v>
                </c:pt>
                <c:pt idx="4380">
                  <c:v>88.81572723388661</c:v>
                </c:pt>
                <c:pt idx="4381">
                  <c:v>88.81572723388661</c:v>
                </c:pt>
                <c:pt idx="4382">
                  <c:v>88.81572723388661</c:v>
                </c:pt>
                <c:pt idx="4383">
                  <c:v>88.9662322998052</c:v>
                </c:pt>
                <c:pt idx="4384">
                  <c:v>88.9662322998052</c:v>
                </c:pt>
                <c:pt idx="4385">
                  <c:v>88.9662322998052</c:v>
                </c:pt>
                <c:pt idx="4386">
                  <c:v>88.9662322998052</c:v>
                </c:pt>
                <c:pt idx="4387">
                  <c:v>88.9662322998052</c:v>
                </c:pt>
                <c:pt idx="4388">
                  <c:v>88.9662322998052</c:v>
                </c:pt>
                <c:pt idx="4389">
                  <c:v>89.117210388184</c:v>
                </c:pt>
                <c:pt idx="4390">
                  <c:v>88.9662322998052</c:v>
                </c:pt>
                <c:pt idx="4391">
                  <c:v>89.117210388184</c:v>
                </c:pt>
                <c:pt idx="4392">
                  <c:v>88.9662322998052</c:v>
                </c:pt>
                <c:pt idx="4393">
                  <c:v>88.9662322998052</c:v>
                </c:pt>
                <c:pt idx="4394">
                  <c:v>89.117210388184</c:v>
                </c:pt>
                <c:pt idx="4395">
                  <c:v>89.117210388184</c:v>
                </c:pt>
                <c:pt idx="4396">
                  <c:v>89.117210388184</c:v>
                </c:pt>
                <c:pt idx="4397">
                  <c:v>89.26861572265598</c:v>
                </c:pt>
                <c:pt idx="4398">
                  <c:v>89.26861572265598</c:v>
                </c:pt>
                <c:pt idx="4399">
                  <c:v>89.26861572265598</c:v>
                </c:pt>
                <c:pt idx="4400">
                  <c:v>89.420372009277</c:v>
                </c:pt>
                <c:pt idx="4401">
                  <c:v>89.420372009277</c:v>
                </c:pt>
                <c:pt idx="4402">
                  <c:v>89.420372009277</c:v>
                </c:pt>
                <c:pt idx="4403">
                  <c:v>89.420372009277</c:v>
                </c:pt>
                <c:pt idx="4404">
                  <c:v>89.57260894775359</c:v>
                </c:pt>
                <c:pt idx="4405">
                  <c:v>89.57260894775359</c:v>
                </c:pt>
                <c:pt idx="4406">
                  <c:v>89.57260894775359</c:v>
                </c:pt>
                <c:pt idx="4407">
                  <c:v>89.725204467773</c:v>
                </c:pt>
                <c:pt idx="4408">
                  <c:v>89.57260894775359</c:v>
                </c:pt>
                <c:pt idx="4409">
                  <c:v>89.57260894775359</c:v>
                </c:pt>
                <c:pt idx="4410">
                  <c:v>89.57260894775359</c:v>
                </c:pt>
                <c:pt idx="4411">
                  <c:v>89.725204467773</c:v>
                </c:pt>
                <c:pt idx="4412">
                  <c:v>89.57260894775359</c:v>
                </c:pt>
                <c:pt idx="4413">
                  <c:v>89.725204467773</c:v>
                </c:pt>
                <c:pt idx="4414">
                  <c:v>89.57260894775359</c:v>
                </c:pt>
                <c:pt idx="4415">
                  <c:v>89.725204467773</c:v>
                </c:pt>
                <c:pt idx="4416">
                  <c:v>89.725204467773</c:v>
                </c:pt>
                <c:pt idx="4417">
                  <c:v>89.725204467773</c:v>
                </c:pt>
                <c:pt idx="4418">
                  <c:v>89.725204467773</c:v>
                </c:pt>
                <c:pt idx="4419">
                  <c:v>89.725204467773</c:v>
                </c:pt>
                <c:pt idx="4420">
                  <c:v>89.725204467773</c:v>
                </c:pt>
                <c:pt idx="4421">
                  <c:v>89.57260894775359</c:v>
                </c:pt>
                <c:pt idx="4422">
                  <c:v>89.725204467773</c:v>
                </c:pt>
                <c:pt idx="4423">
                  <c:v>89.725204467773</c:v>
                </c:pt>
                <c:pt idx="4424">
                  <c:v>89.725204467773</c:v>
                </c:pt>
                <c:pt idx="4425">
                  <c:v>89.725204467773</c:v>
                </c:pt>
                <c:pt idx="4426">
                  <c:v>89.725204467773</c:v>
                </c:pt>
                <c:pt idx="4427">
                  <c:v>89.725204467773</c:v>
                </c:pt>
                <c:pt idx="4428">
                  <c:v>89.57260894775359</c:v>
                </c:pt>
                <c:pt idx="4429">
                  <c:v>89.725204467773</c:v>
                </c:pt>
                <c:pt idx="4430">
                  <c:v>89.57260894775359</c:v>
                </c:pt>
                <c:pt idx="4431">
                  <c:v>89.725204467773</c:v>
                </c:pt>
                <c:pt idx="4432">
                  <c:v>89.420372009277</c:v>
                </c:pt>
                <c:pt idx="4433">
                  <c:v>89.57260894775359</c:v>
                </c:pt>
                <c:pt idx="4434">
                  <c:v>89.420372009277</c:v>
                </c:pt>
                <c:pt idx="4435">
                  <c:v>89.420372009277</c:v>
                </c:pt>
                <c:pt idx="4436">
                  <c:v>89.420372009277</c:v>
                </c:pt>
                <c:pt idx="4437">
                  <c:v>89.26861572265598</c:v>
                </c:pt>
                <c:pt idx="4438">
                  <c:v>89.420372009277</c:v>
                </c:pt>
                <c:pt idx="4439">
                  <c:v>89.26861572265598</c:v>
                </c:pt>
                <c:pt idx="4440">
                  <c:v>89.26861572265598</c:v>
                </c:pt>
                <c:pt idx="4441">
                  <c:v>89.26861572265598</c:v>
                </c:pt>
                <c:pt idx="4442">
                  <c:v>89.26861572265598</c:v>
                </c:pt>
                <c:pt idx="4443">
                  <c:v>89.117210388184</c:v>
                </c:pt>
                <c:pt idx="4444">
                  <c:v>89.117210388184</c:v>
                </c:pt>
                <c:pt idx="4445">
                  <c:v>89.117210388184</c:v>
                </c:pt>
                <c:pt idx="4446">
                  <c:v>89.117210388184</c:v>
                </c:pt>
                <c:pt idx="4447">
                  <c:v>89.117210388184</c:v>
                </c:pt>
                <c:pt idx="4448">
                  <c:v>89.117210388184</c:v>
                </c:pt>
                <c:pt idx="4449">
                  <c:v>89.117210388184</c:v>
                </c:pt>
                <c:pt idx="4450">
                  <c:v>88.9662322998052</c:v>
                </c:pt>
                <c:pt idx="4451">
                  <c:v>89.117210388184</c:v>
                </c:pt>
                <c:pt idx="4452">
                  <c:v>88.9662322998052</c:v>
                </c:pt>
                <c:pt idx="4453">
                  <c:v>89.117210388184</c:v>
                </c:pt>
                <c:pt idx="4454">
                  <c:v>89.117210388184</c:v>
                </c:pt>
                <c:pt idx="4455">
                  <c:v>88.9662322998052</c:v>
                </c:pt>
                <c:pt idx="4456">
                  <c:v>88.9662322998052</c:v>
                </c:pt>
                <c:pt idx="4457">
                  <c:v>88.9662322998052</c:v>
                </c:pt>
                <c:pt idx="4458">
                  <c:v>88.9662322998052</c:v>
                </c:pt>
                <c:pt idx="4459">
                  <c:v>88.9662322998052</c:v>
                </c:pt>
                <c:pt idx="4460">
                  <c:v>88.9662322998052</c:v>
                </c:pt>
                <c:pt idx="4461">
                  <c:v>88.81572723388661</c:v>
                </c:pt>
                <c:pt idx="4462">
                  <c:v>88.81572723388661</c:v>
                </c:pt>
                <c:pt idx="4463">
                  <c:v>88.9662322998052</c:v>
                </c:pt>
                <c:pt idx="4464">
                  <c:v>88.81572723388661</c:v>
                </c:pt>
                <c:pt idx="4465">
                  <c:v>88.81572723388661</c:v>
                </c:pt>
                <c:pt idx="4466">
                  <c:v>88.81572723388661</c:v>
                </c:pt>
                <c:pt idx="4467">
                  <c:v>88.81572723388661</c:v>
                </c:pt>
                <c:pt idx="4468">
                  <c:v>88.81572723388661</c:v>
                </c:pt>
                <c:pt idx="4469">
                  <c:v>88.81572723388661</c:v>
                </c:pt>
                <c:pt idx="4470">
                  <c:v>88.81572723388661</c:v>
                </c:pt>
                <c:pt idx="4471">
                  <c:v>88.81572723388661</c:v>
                </c:pt>
                <c:pt idx="4472">
                  <c:v>88.81572723388661</c:v>
                </c:pt>
                <c:pt idx="4473">
                  <c:v>88.81572723388661</c:v>
                </c:pt>
                <c:pt idx="4474">
                  <c:v>88.81572723388661</c:v>
                </c:pt>
                <c:pt idx="4475">
                  <c:v>88.665573120117</c:v>
                </c:pt>
                <c:pt idx="4476">
                  <c:v>88.81572723388661</c:v>
                </c:pt>
                <c:pt idx="4477">
                  <c:v>88.665573120117</c:v>
                </c:pt>
                <c:pt idx="4478">
                  <c:v>88.665573120117</c:v>
                </c:pt>
                <c:pt idx="4479">
                  <c:v>88.665573120117</c:v>
                </c:pt>
                <c:pt idx="4480">
                  <c:v>88.665573120117</c:v>
                </c:pt>
                <c:pt idx="4481">
                  <c:v>88.665573120117</c:v>
                </c:pt>
                <c:pt idx="4482">
                  <c:v>88.665573120117</c:v>
                </c:pt>
                <c:pt idx="4483">
                  <c:v>88.665573120117</c:v>
                </c:pt>
                <c:pt idx="4484">
                  <c:v>88.665573120117</c:v>
                </c:pt>
                <c:pt idx="4485">
                  <c:v>88.665573120117</c:v>
                </c:pt>
                <c:pt idx="4486">
                  <c:v>88.5158309936516</c:v>
                </c:pt>
                <c:pt idx="4487">
                  <c:v>88.665573120117</c:v>
                </c:pt>
                <c:pt idx="4488">
                  <c:v>88.5158309936516</c:v>
                </c:pt>
                <c:pt idx="4489">
                  <c:v>88.5158309936516</c:v>
                </c:pt>
                <c:pt idx="4490">
                  <c:v>88.5158309936516</c:v>
                </c:pt>
                <c:pt idx="4491">
                  <c:v>88.069137573242</c:v>
                </c:pt>
                <c:pt idx="4492">
                  <c:v>87.031700134277</c:v>
                </c:pt>
                <c:pt idx="4493">
                  <c:v>85.59588623046859</c:v>
                </c:pt>
                <c:pt idx="4494">
                  <c:v>84.33557891845635</c:v>
                </c:pt>
                <c:pt idx="4495">
                  <c:v>83.50310516357395</c:v>
                </c:pt>
                <c:pt idx="4496">
                  <c:v>83.09591674804728</c:v>
                </c:pt>
                <c:pt idx="4497">
                  <c:v>82.55778503417993</c:v>
                </c:pt>
                <c:pt idx="4498">
                  <c:v>82.15779113769433</c:v>
                </c:pt>
                <c:pt idx="4499">
                  <c:v>81.89276123046859</c:v>
                </c:pt>
                <c:pt idx="4500">
                  <c:v>81.62908172607359</c:v>
                </c:pt>
                <c:pt idx="4501">
                  <c:v>81.497711181641</c:v>
                </c:pt>
                <c:pt idx="4502">
                  <c:v>81.23601531982395</c:v>
                </c:pt>
                <c:pt idx="4503">
                  <c:v>81.23601531982395</c:v>
                </c:pt>
                <c:pt idx="4504">
                  <c:v>80.975639343262</c:v>
                </c:pt>
                <c:pt idx="4505">
                  <c:v>80.975639343262</c:v>
                </c:pt>
                <c:pt idx="4506">
                  <c:v>80.71647644043</c:v>
                </c:pt>
                <c:pt idx="4507">
                  <c:v>80.71647644043</c:v>
                </c:pt>
                <c:pt idx="4508">
                  <c:v>80.58740234374983</c:v>
                </c:pt>
                <c:pt idx="4509">
                  <c:v>80.45867156982395</c:v>
                </c:pt>
                <c:pt idx="4510">
                  <c:v>80.330169677734</c:v>
                </c:pt>
                <c:pt idx="4511">
                  <c:v>80.330169677734</c:v>
                </c:pt>
                <c:pt idx="4512">
                  <c:v>80.330169677734</c:v>
                </c:pt>
                <c:pt idx="4513">
                  <c:v>80.20206451416</c:v>
                </c:pt>
                <c:pt idx="4514">
                  <c:v>80.20206451416</c:v>
                </c:pt>
                <c:pt idx="4515">
                  <c:v>80.20206451416</c:v>
                </c:pt>
                <c:pt idx="4516">
                  <c:v>80.07424163818395</c:v>
                </c:pt>
                <c:pt idx="4517">
                  <c:v>80.07424163818395</c:v>
                </c:pt>
                <c:pt idx="4518">
                  <c:v>80.07424163818395</c:v>
                </c:pt>
                <c:pt idx="4519">
                  <c:v>80.07424163818395</c:v>
                </c:pt>
                <c:pt idx="4520">
                  <c:v>79.946754455566</c:v>
                </c:pt>
                <c:pt idx="4521">
                  <c:v>79.946754455566</c:v>
                </c:pt>
                <c:pt idx="4522">
                  <c:v>79.8115921020506</c:v>
                </c:pt>
                <c:pt idx="4523">
                  <c:v>79.946754455566</c:v>
                </c:pt>
                <c:pt idx="4524">
                  <c:v>79.8115921020506</c:v>
                </c:pt>
                <c:pt idx="4525">
                  <c:v>79.8115921020506</c:v>
                </c:pt>
                <c:pt idx="4526">
                  <c:v>79.8115921020506</c:v>
                </c:pt>
                <c:pt idx="4527">
                  <c:v>79.68473052978456</c:v>
                </c:pt>
                <c:pt idx="4528">
                  <c:v>79.68473052978456</c:v>
                </c:pt>
                <c:pt idx="4529">
                  <c:v>79.68473052978456</c:v>
                </c:pt>
                <c:pt idx="4530">
                  <c:v>79.68473052978456</c:v>
                </c:pt>
                <c:pt idx="4531">
                  <c:v>79.8115921020506</c:v>
                </c:pt>
                <c:pt idx="4532">
                  <c:v>79.68473052978456</c:v>
                </c:pt>
                <c:pt idx="4533">
                  <c:v>79.68473052978456</c:v>
                </c:pt>
                <c:pt idx="4534">
                  <c:v>79.558204650879</c:v>
                </c:pt>
                <c:pt idx="4535">
                  <c:v>79.68473052978456</c:v>
                </c:pt>
                <c:pt idx="4536">
                  <c:v>79.68473052978456</c:v>
                </c:pt>
                <c:pt idx="4537">
                  <c:v>79.68473052978456</c:v>
                </c:pt>
                <c:pt idx="4538">
                  <c:v>79.68473052978456</c:v>
                </c:pt>
                <c:pt idx="4539">
                  <c:v>79.68473052978456</c:v>
                </c:pt>
                <c:pt idx="4540">
                  <c:v>79.558204650879</c:v>
                </c:pt>
                <c:pt idx="4541">
                  <c:v>79.558204650879</c:v>
                </c:pt>
                <c:pt idx="4542">
                  <c:v>79.68473052978456</c:v>
                </c:pt>
                <c:pt idx="4543">
                  <c:v>79.558204650879</c:v>
                </c:pt>
                <c:pt idx="4544">
                  <c:v>79.558204650879</c:v>
                </c:pt>
                <c:pt idx="4545">
                  <c:v>79.43195343017636</c:v>
                </c:pt>
                <c:pt idx="4546">
                  <c:v>79.43195343017636</c:v>
                </c:pt>
                <c:pt idx="4547">
                  <c:v>79.558204650879</c:v>
                </c:pt>
                <c:pt idx="4548">
                  <c:v>79.43195343017636</c:v>
                </c:pt>
                <c:pt idx="4549">
                  <c:v>79.43195343017636</c:v>
                </c:pt>
                <c:pt idx="4550">
                  <c:v>79.43195343017636</c:v>
                </c:pt>
                <c:pt idx="4551">
                  <c:v>79.43195343017636</c:v>
                </c:pt>
                <c:pt idx="4552">
                  <c:v>79.43195343017636</c:v>
                </c:pt>
                <c:pt idx="4553">
                  <c:v>79.558204650879</c:v>
                </c:pt>
                <c:pt idx="4554">
                  <c:v>79.558204650879</c:v>
                </c:pt>
                <c:pt idx="4555">
                  <c:v>79.43195343017636</c:v>
                </c:pt>
                <c:pt idx="4556">
                  <c:v>79.43195343017636</c:v>
                </c:pt>
                <c:pt idx="4557">
                  <c:v>79.43195343017636</c:v>
                </c:pt>
                <c:pt idx="4558">
                  <c:v>79.558204650879</c:v>
                </c:pt>
                <c:pt idx="4559">
                  <c:v>79.43195343017636</c:v>
                </c:pt>
                <c:pt idx="4560">
                  <c:v>79.43195343017636</c:v>
                </c:pt>
                <c:pt idx="4561">
                  <c:v>79.3059768676756</c:v>
                </c:pt>
                <c:pt idx="4562">
                  <c:v>79.3059768676756</c:v>
                </c:pt>
                <c:pt idx="4563">
                  <c:v>79.43195343017636</c:v>
                </c:pt>
                <c:pt idx="4564">
                  <c:v>79.43195343017636</c:v>
                </c:pt>
                <c:pt idx="4565">
                  <c:v>79.43195343017636</c:v>
                </c:pt>
                <c:pt idx="4566">
                  <c:v>79.3059768676756</c:v>
                </c:pt>
                <c:pt idx="4567">
                  <c:v>79.43195343017636</c:v>
                </c:pt>
                <c:pt idx="4568">
                  <c:v>79.3059768676756</c:v>
                </c:pt>
                <c:pt idx="4569">
                  <c:v>79.43195343017636</c:v>
                </c:pt>
                <c:pt idx="4570">
                  <c:v>79.43195343017636</c:v>
                </c:pt>
                <c:pt idx="4571">
                  <c:v>79.3059768676756</c:v>
                </c:pt>
                <c:pt idx="4572">
                  <c:v>79.3059768676756</c:v>
                </c:pt>
                <c:pt idx="4573">
                  <c:v>79.3059768676756</c:v>
                </c:pt>
                <c:pt idx="4574">
                  <c:v>79.43195343017636</c:v>
                </c:pt>
                <c:pt idx="4575">
                  <c:v>79.43195343017636</c:v>
                </c:pt>
                <c:pt idx="4576">
                  <c:v>79.43195343017636</c:v>
                </c:pt>
                <c:pt idx="4577">
                  <c:v>79.3059768676756</c:v>
                </c:pt>
                <c:pt idx="4578">
                  <c:v>79.3059768676756</c:v>
                </c:pt>
                <c:pt idx="4579">
                  <c:v>79.43195343017636</c:v>
                </c:pt>
                <c:pt idx="4580">
                  <c:v>79.43195343017636</c:v>
                </c:pt>
                <c:pt idx="4581">
                  <c:v>79.43195343017636</c:v>
                </c:pt>
                <c:pt idx="4582">
                  <c:v>79.43195343017636</c:v>
                </c:pt>
                <c:pt idx="4583">
                  <c:v>79.3059768676756</c:v>
                </c:pt>
                <c:pt idx="4584">
                  <c:v>79.3059768676756</c:v>
                </c:pt>
                <c:pt idx="4585">
                  <c:v>79.3059768676756</c:v>
                </c:pt>
                <c:pt idx="4586">
                  <c:v>79.43195343017636</c:v>
                </c:pt>
                <c:pt idx="4587">
                  <c:v>79.43195343017636</c:v>
                </c:pt>
                <c:pt idx="4588">
                  <c:v>79.43195343017636</c:v>
                </c:pt>
                <c:pt idx="4589">
                  <c:v>79.3059768676756</c:v>
                </c:pt>
                <c:pt idx="4590">
                  <c:v>79.43195343017636</c:v>
                </c:pt>
                <c:pt idx="4591">
                  <c:v>79.43195343017636</c:v>
                </c:pt>
                <c:pt idx="4592">
                  <c:v>79.43195343017636</c:v>
                </c:pt>
                <c:pt idx="4593">
                  <c:v>79.43195343017636</c:v>
                </c:pt>
                <c:pt idx="4594">
                  <c:v>79.43195343017636</c:v>
                </c:pt>
                <c:pt idx="4595">
                  <c:v>79.43195343017636</c:v>
                </c:pt>
                <c:pt idx="4596">
                  <c:v>79.43195343017636</c:v>
                </c:pt>
                <c:pt idx="4597">
                  <c:v>79.558204650879</c:v>
                </c:pt>
                <c:pt idx="4598">
                  <c:v>79.558204650879</c:v>
                </c:pt>
                <c:pt idx="4599">
                  <c:v>79.558204650879</c:v>
                </c:pt>
                <c:pt idx="4600">
                  <c:v>79.558204650879</c:v>
                </c:pt>
                <c:pt idx="4601">
                  <c:v>79.558204650879</c:v>
                </c:pt>
                <c:pt idx="4602">
                  <c:v>79.558204650879</c:v>
                </c:pt>
                <c:pt idx="4603">
                  <c:v>79.558204650879</c:v>
                </c:pt>
                <c:pt idx="4604">
                  <c:v>79.68473052978456</c:v>
                </c:pt>
                <c:pt idx="4605">
                  <c:v>79.558204650879</c:v>
                </c:pt>
                <c:pt idx="4606">
                  <c:v>79.558204650879</c:v>
                </c:pt>
                <c:pt idx="4607">
                  <c:v>79.558204650879</c:v>
                </c:pt>
                <c:pt idx="4608">
                  <c:v>79.558204650879</c:v>
                </c:pt>
                <c:pt idx="4609">
                  <c:v>79.68473052978456</c:v>
                </c:pt>
                <c:pt idx="4610">
                  <c:v>79.558204650879</c:v>
                </c:pt>
                <c:pt idx="4611">
                  <c:v>79.68473052978456</c:v>
                </c:pt>
                <c:pt idx="4612">
                  <c:v>79.558204650879</c:v>
                </c:pt>
                <c:pt idx="4613">
                  <c:v>79.68473052978456</c:v>
                </c:pt>
                <c:pt idx="4614">
                  <c:v>79.68473052978456</c:v>
                </c:pt>
                <c:pt idx="4615">
                  <c:v>79.68473052978456</c:v>
                </c:pt>
                <c:pt idx="4616">
                  <c:v>79.68473052978456</c:v>
                </c:pt>
                <c:pt idx="4617">
                  <c:v>79.558204650879</c:v>
                </c:pt>
                <c:pt idx="4618">
                  <c:v>79.68473052978456</c:v>
                </c:pt>
                <c:pt idx="4619">
                  <c:v>79.558204650879</c:v>
                </c:pt>
                <c:pt idx="4620">
                  <c:v>79.68473052978456</c:v>
                </c:pt>
                <c:pt idx="4621">
                  <c:v>79.68473052978456</c:v>
                </c:pt>
                <c:pt idx="4622">
                  <c:v>79.68473052978456</c:v>
                </c:pt>
                <c:pt idx="4623">
                  <c:v>79.3059768676756</c:v>
                </c:pt>
                <c:pt idx="4624">
                  <c:v>78.432914733887</c:v>
                </c:pt>
                <c:pt idx="4625">
                  <c:v>77.09012603759798</c:v>
                </c:pt>
                <c:pt idx="4626">
                  <c:v>75.6571121215816</c:v>
                </c:pt>
                <c:pt idx="4627">
                  <c:v>74.61372375488298</c:v>
                </c:pt>
                <c:pt idx="4628">
                  <c:v>74.04331207275359</c:v>
                </c:pt>
                <c:pt idx="4629">
                  <c:v>73.7041549682625</c:v>
                </c:pt>
                <c:pt idx="4630">
                  <c:v>73.36730957031228</c:v>
                </c:pt>
                <c:pt idx="4631">
                  <c:v>73.02576446533228</c:v>
                </c:pt>
                <c:pt idx="4632">
                  <c:v>72.914733886719</c:v>
                </c:pt>
                <c:pt idx="4633">
                  <c:v>72.69345855712859</c:v>
                </c:pt>
                <c:pt idx="4634">
                  <c:v>72.47312927246098</c:v>
                </c:pt>
                <c:pt idx="4635">
                  <c:v>72.25382232665956</c:v>
                </c:pt>
                <c:pt idx="4636">
                  <c:v>72.25382232665956</c:v>
                </c:pt>
                <c:pt idx="4637">
                  <c:v>72.14451599121136</c:v>
                </c:pt>
                <c:pt idx="4638">
                  <c:v>72.03549194335895</c:v>
                </c:pt>
                <c:pt idx="4639">
                  <c:v>71.92665100097728</c:v>
                </c:pt>
                <c:pt idx="4640">
                  <c:v>71.8180847167966</c:v>
                </c:pt>
                <c:pt idx="4641">
                  <c:v>71.70974731445246</c:v>
                </c:pt>
                <c:pt idx="4642">
                  <c:v>71.6016464233402</c:v>
                </c:pt>
                <c:pt idx="4643">
                  <c:v>71.70974731445246</c:v>
                </c:pt>
                <c:pt idx="4644">
                  <c:v>71.6016464233402</c:v>
                </c:pt>
                <c:pt idx="4645">
                  <c:v>71.4938125610352</c:v>
                </c:pt>
                <c:pt idx="4646">
                  <c:v>71.4938125610352</c:v>
                </c:pt>
                <c:pt idx="4647">
                  <c:v>71.38620758056598</c:v>
                </c:pt>
                <c:pt idx="4648">
                  <c:v>71.38620758056598</c:v>
                </c:pt>
                <c:pt idx="4649">
                  <c:v>71.27878570556558</c:v>
                </c:pt>
                <c:pt idx="4650">
                  <c:v>71.38620758056598</c:v>
                </c:pt>
                <c:pt idx="4651">
                  <c:v>71.27878570556558</c:v>
                </c:pt>
                <c:pt idx="4652">
                  <c:v>71.171630859375</c:v>
                </c:pt>
                <c:pt idx="4653">
                  <c:v>71.171630859375</c:v>
                </c:pt>
                <c:pt idx="4654">
                  <c:v>71.171630859375</c:v>
                </c:pt>
                <c:pt idx="4655">
                  <c:v>71.171630859375</c:v>
                </c:pt>
                <c:pt idx="4656">
                  <c:v>71.171630859375</c:v>
                </c:pt>
                <c:pt idx="4657">
                  <c:v>71.06475830078058</c:v>
                </c:pt>
                <c:pt idx="4658">
                  <c:v>71.06475830078058</c:v>
                </c:pt>
                <c:pt idx="4659">
                  <c:v>71.06475830078058</c:v>
                </c:pt>
                <c:pt idx="4660">
                  <c:v>71.06475830078058</c:v>
                </c:pt>
                <c:pt idx="4661">
                  <c:v>71.06475830078058</c:v>
                </c:pt>
                <c:pt idx="4662">
                  <c:v>71.06475830078058</c:v>
                </c:pt>
                <c:pt idx="4663">
                  <c:v>70.95805358886727</c:v>
                </c:pt>
                <c:pt idx="4664">
                  <c:v>71.06475830078058</c:v>
                </c:pt>
                <c:pt idx="4665">
                  <c:v>70.95805358886727</c:v>
                </c:pt>
                <c:pt idx="4666">
                  <c:v>71.06475830078058</c:v>
                </c:pt>
                <c:pt idx="4667">
                  <c:v>71.06475830078058</c:v>
                </c:pt>
                <c:pt idx="4668">
                  <c:v>71.06475830078058</c:v>
                </c:pt>
                <c:pt idx="4669">
                  <c:v>71.06475830078058</c:v>
                </c:pt>
                <c:pt idx="4670">
                  <c:v>71.06475830078058</c:v>
                </c:pt>
                <c:pt idx="4671">
                  <c:v>71.06475830078058</c:v>
                </c:pt>
                <c:pt idx="4672">
                  <c:v>71.06475830078058</c:v>
                </c:pt>
                <c:pt idx="4673">
                  <c:v>71.171630859375</c:v>
                </c:pt>
                <c:pt idx="4674">
                  <c:v>71.27878570556558</c:v>
                </c:pt>
                <c:pt idx="4675">
                  <c:v>71.4938125610352</c:v>
                </c:pt>
                <c:pt idx="4676">
                  <c:v>71.8180847167966</c:v>
                </c:pt>
                <c:pt idx="4677">
                  <c:v>72.14451599121136</c:v>
                </c:pt>
                <c:pt idx="4678">
                  <c:v>72.363357543945</c:v>
                </c:pt>
                <c:pt idx="4679">
                  <c:v>72.47312927246098</c:v>
                </c:pt>
                <c:pt idx="4680">
                  <c:v>72.363357543945</c:v>
                </c:pt>
                <c:pt idx="4681">
                  <c:v>72.25382232665956</c:v>
                </c:pt>
                <c:pt idx="4682">
                  <c:v>71.92665100097728</c:v>
                </c:pt>
                <c:pt idx="4683">
                  <c:v>71.92665100097728</c:v>
                </c:pt>
                <c:pt idx="4684">
                  <c:v>71.70974731445246</c:v>
                </c:pt>
                <c:pt idx="4685">
                  <c:v>71.4938125610352</c:v>
                </c:pt>
                <c:pt idx="4686">
                  <c:v>71.27878570556558</c:v>
                </c:pt>
                <c:pt idx="4687">
                  <c:v>71.27878570556558</c:v>
                </c:pt>
                <c:pt idx="4688">
                  <c:v>71.171630859375</c:v>
                </c:pt>
                <c:pt idx="4689">
                  <c:v>70.95805358886727</c:v>
                </c:pt>
                <c:pt idx="4690">
                  <c:v>70.95805358886727</c:v>
                </c:pt>
                <c:pt idx="4691">
                  <c:v>70.95805358886727</c:v>
                </c:pt>
                <c:pt idx="4692">
                  <c:v>70.8516311645506</c:v>
                </c:pt>
                <c:pt idx="4693">
                  <c:v>70.63944244384798</c:v>
                </c:pt>
                <c:pt idx="4694">
                  <c:v>70.74542236328098</c:v>
                </c:pt>
                <c:pt idx="4695">
                  <c:v>70.74542236328098</c:v>
                </c:pt>
                <c:pt idx="4696">
                  <c:v>70.63944244384798</c:v>
                </c:pt>
                <c:pt idx="4697">
                  <c:v>70.53363800048771</c:v>
                </c:pt>
                <c:pt idx="4698">
                  <c:v>70.63944244384798</c:v>
                </c:pt>
                <c:pt idx="4699">
                  <c:v>70.63944244384798</c:v>
                </c:pt>
                <c:pt idx="4700">
                  <c:v>70.428146362305</c:v>
                </c:pt>
                <c:pt idx="4701">
                  <c:v>70.53363800048771</c:v>
                </c:pt>
                <c:pt idx="4702">
                  <c:v>70.63944244384798</c:v>
                </c:pt>
                <c:pt idx="4703">
                  <c:v>70.428146362305</c:v>
                </c:pt>
                <c:pt idx="4704">
                  <c:v>70.428146362305</c:v>
                </c:pt>
                <c:pt idx="4705">
                  <c:v>70.53363800048771</c:v>
                </c:pt>
                <c:pt idx="4706">
                  <c:v>70.63944244384798</c:v>
                </c:pt>
                <c:pt idx="4707">
                  <c:v>70.428146362305</c:v>
                </c:pt>
                <c:pt idx="4708">
                  <c:v>70.428146362305</c:v>
                </c:pt>
                <c:pt idx="4709">
                  <c:v>70.53363800048771</c:v>
                </c:pt>
                <c:pt idx="4710">
                  <c:v>70.428146362305</c:v>
                </c:pt>
                <c:pt idx="4711">
                  <c:v>70.32283782958932</c:v>
                </c:pt>
                <c:pt idx="4712">
                  <c:v>70.32283782958932</c:v>
                </c:pt>
                <c:pt idx="4713">
                  <c:v>70.428146362305</c:v>
                </c:pt>
                <c:pt idx="4714">
                  <c:v>70.428146362305</c:v>
                </c:pt>
                <c:pt idx="4715">
                  <c:v>70.21778869628895</c:v>
                </c:pt>
                <c:pt idx="4716">
                  <c:v>70.428146362305</c:v>
                </c:pt>
                <c:pt idx="4717">
                  <c:v>70.53363800048771</c:v>
                </c:pt>
                <c:pt idx="4718">
                  <c:v>70.53363800048771</c:v>
                </c:pt>
                <c:pt idx="4719">
                  <c:v>70.428146362305</c:v>
                </c:pt>
                <c:pt idx="4720">
                  <c:v>70.428146362305</c:v>
                </c:pt>
                <c:pt idx="4721">
                  <c:v>70.428146362305</c:v>
                </c:pt>
                <c:pt idx="4722">
                  <c:v>70.32283782958932</c:v>
                </c:pt>
                <c:pt idx="4723">
                  <c:v>70.32283782958932</c:v>
                </c:pt>
                <c:pt idx="4724">
                  <c:v>70.428146362305</c:v>
                </c:pt>
                <c:pt idx="4725">
                  <c:v>70.428146362305</c:v>
                </c:pt>
                <c:pt idx="4726">
                  <c:v>70.32283782958932</c:v>
                </c:pt>
                <c:pt idx="4727">
                  <c:v>70.21778869628895</c:v>
                </c:pt>
                <c:pt idx="4728">
                  <c:v>70.32283782958932</c:v>
                </c:pt>
                <c:pt idx="4729">
                  <c:v>70.428146362305</c:v>
                </c:pt>
                <c:pt idx="4730">
                  <c:v>70.428146362305</c:v>
                </c:pt>
                <c:pt idx="4731">
                  <c:v>70.32283782958932</c:v>
                </c:pt>
                <c:pt idx="4732">
                  <c:v>70.428146362305</c:v>
                </c:pt>
                <c:pt idx="4733">
                  <c:v>70.32283782958932</c:v>
                </c:pt>
                <c:pt idx="4734">
                  <c:v>70.428146362305</c:v>
                </c:pt>
                <c:pt idx="4735">
                  <c:v>70.53363800048771</c:v>
                </c:pt>
                <c:pt idx="4736">
                  <c:v>70.428146362305</c:v>
                </c:pt>
                <c:pt idx="4737">
                  <c:v>70.32283782958932</c:v>
                </c:pt>
                <c:pt idx="4738">
                  <c:v>70.21778869628895</c:v>
                </c:pt>
                <c:pt idx="4739">
                  <c:v>70.21778869628895</c:v>
                </c:pt>
                <c:pt idx="4740">
                  <c:v>70.32283782958932</c:v>
                </c:pt>
                <c:pt idx="4741">
                  <c:v>70.428146362305</c:v>
                </c:pt>
                <c:pt idx="4742">
                  <c:v>70.428146362305</c:v>
                </c:pt>
                <c:pt idx="4743">
                  <c:v>70.32283782958932</c:v>
                </c:pt>
                <c:pt idx="4744">
                  <c:v>70.21778869628895</c:v>
                </c:pt>
                <c:pt idx="4745">
                  <c:v>70.21778869628895</c:v>
                </c:pt>
                <c:pt idx="4746">
                  <c:v>70.21778869628895</c:v>
                </c:pt>
                <c:pt idx="4747">
                  <c:v>70.21778869628895</c:v>
                </c:pt>
                <c:pt idx="4748">
                  <c:v>70.32283782958932</c:v>
                </c:pt>
                <c:pt idx="4749">
                  <c:v>70.32283782958932</c:v>
                </c:pt>
                <c:pt idx="4750">
                  <c:v>70.32283782958932</c:v>
                </c:pt>
                <c:pt idx="4751">
                  <c:v>70.32283782958932</c:v>
                </c:pt>
                <c:pt idx="4752">
                  <c:v>70.21778869628895</c:v>
                </c:pt>
                <c:pt idx="4753">
                  <c:v>70.21778869628895</c:v>
                </c:pt>
                <c:pt idx="4754">
                  <c:v>70.21778869628895</c:v>
                </c:pt>
                <c:pt idx="4755">
                  <c:v>70.21778869628895</c:v>
                </c:pt>
                <c:pt idx="4756">
                  <c:v>70.21778869628895</c:v>
                </c:pt>
                <c:pt idx="4757">
                  <c:v>70.21778869628895</c:v>
                </c:pt>
                <c:pt idx="4758">
                  <c:v>70.10639190673771</c:v>
                </c:pt>
                <c:pt idx="4759">
                  <c:v>70.001792907715</c:v>
                </c:pt>
                <c:pt idx="4760">
                  <c:v>70.001792907715</c:v>
                </c:pt>
                <c:pt idx="4761">
                  <c:v>70.001792907715</c:v>
                </c:pt>
                <c:pt idx="4762">
                  <c:v>70.001792907715</c:v>
                </c:pt>
                <c:pt idx="4763">
                  <c:v>70.001792907715</c:v>
                </c:pt>
                <c:pt idx="4764">
                  <c:v>69.897415161133</c:v>
                </c:pt>
                <c:pt idx="4765">
                  <c:v>69.897415161133</c:v>
                </c:pt>
                <c:pt idx="4766">
                  <c:v>69.897415161133</c:v>
                </c:pt>
                <c:pt idx="4767">
                  <c:v>69.897415161133</c:v>
                </c:pt>
                <c:pt idx="4768">
                  <c:v>69.897415161133</c:v>
                </c:pt>
                <c:pt idx="4769">
                  <c:v>69.79325866699228</c:v>
                </c:pt>
                <c:pt idx="4770">
                  <c:v>69.79325866699228</c:v>
                </c:pt>
                <c:pt idx="4771">
                  <c:v>69.79325866699228</c:v>
                </c:pt>
                <c:pt idx="4772">
                  <c:v>69.79325866699228</c:v>
                </c:pt>
                <c:pt idx="4773">
                  <c:v>69.79325866699228</c:v>
                </c:pt>
                <c:pt idx="4774">
                  <c:v>69.6893615722656</c:v>
                </c:pt>
                <c:pt idx="4775">
                  <c:v>69.6893615722656</c:v>
                </c:pt>
                <c:pt idx="4776">
                  <c:v>69.6893615722656</c:v>
                </c:pt>
                <c:pt idx="4777">
                  <c:v>69.58563232421895</c:v>
                </c:pt>
                <c:pt idx="4778">
                  <c:v>69.58563232421895</c:v>
                </c:pt>
                <c:pt idx="4779">
                  <c:v>69.58563232421895</c:v>
                </c:pt>
                <c:pt idx="4780">
                  <c:v>69.58563232421895</c:v>
                </c:pt>
                <c:pt idx="4781">
                  <c:v>69.482177734375</c:v>
                </c:pt>
                <c:pt idx="4782">
                  <c:v>69.482177734375</c:v>
                </c:pt>
                <c:pt idx="4783">
                  <c:v>69.37892913818359</c:v>
                </c:pt>
                <c:pt idx="4784">
                  <c:v>69.27590179443359</c:v>
                </c:pt>
                <c:pt idx="4785">
                  <c:v>69.17308807372933</c:v>
                </c:pt>
                <c:pt idx="4786">
                  <c:v>68.76403045654298</c:v>
                </c:pt>
                <c:pt idx="4787">
                  <c:v>68.56079864502</c:v>
                </c:pt>
                <c:pt idx="4788">
                  <c:v>68.56079864502</c:v>
                </c:pt>
                <c:pt idx="4789">
                  <c:v>68.56079864502</c:v>
                </c:pt>
                <c:pt idx="4790">
                  <c:v>68.56079864502</c:v>
                </c:pt>
                <c:pt idx="4791">
                  <c:v>68.66228485107395</c:v>
                </c:pt>
                <c:pt idx="4792">
                  <c:v>68.76403045654298</c:v>
                </c:pt>
                <c:pt idx="4793">
                  <c:v>68.865936279297</c:v>
                </c:pt>
                <c:pt idx="4794">
                  <c:v>69.07049560546895</c:v>
                </c:pt>
                <c:pt idx="4795">
                  <c:v>69.17308807372933</c:v>
                </c:pt>
                <c:pt idx="4796">
                  <c:v>69.27590179443359</c:v>
                </c:pt>
                <c:pt idx="4797">
                  <c:v>69.27590179443359</c:v>
                </c:pt>
                <c:pt idx="4798">
                  <c:v>69.27590179443359</c:v>
                </c:pt>
                <c:pt idx="4799">
                  <c:v>69.37892913818359</c:v>
                </c:pt>
                <c:pt idx="4800">
                  <c:v>69.27590179443359</c:v>
                </c:pt>
                <c:pt idx="4801">
                  <c:v>68.56079864502</c:v>
                </c:pt>
                <c:pt idx="4802">
                  <c:v>67.458274841309</c:v>
                </c:pt>
                <c:pt idx="4803">
                  <c:v>66.568901062012</c:v>
                </c:pt>
                <c:pt idx="4804">
                  <c:v>65.98922729492228</c:v>
                </c:pt>
                <c:pt idx="4805">
                  <c:v>65.22737121581983</c:v>
                </c:pt>
                <c:pt idx="4806">
                  <c:v>64.37926483154298</c:v>
                </c:pt>
                <c:pt idx="4807">
                  <c:v>63.91798782348594</c:v>
                </c:pt>
                <c:pt idx="4808">
                  <c:v>63.552268981934</c:v>
                </c:pt>
                <c:pt idx="4809">
                  <c:v>63.279949188232</c:v>
                </c:pt>
                <c:pt idx="4810">
                  <c:v>63.189521789551</c:v>
                </c:pt>
                <c:pt idx="4811">
                  <c:v>63.00922393798801</c:v>
                </c:pt>
                <c:pt idx="4812">
                  <c:v>62.919353485107</c:v>
                </c:pt>
                <c:pt idx="4813">
                  <c:v>62.740127563477</c:v>
                </c:pt>
                <c:pt idx="4814">
                  <c:v>62.56159210205112</c:v>
                </c:pt>
                <c:pt idx="4815">
                  <c:v>62.47260284423801</c:v>
                </c:pt>
                <c:pt idx="4816">
                  <c:v>62.38379669189489</c:v>
                </c:pt>
                <c:pt idx="4817">
                  <c:v>62.2951736450202</c:v>
                </c:pt>
                <c:pt idx="4818">
                  <c:v>62.2951736450202</c:v>
                </c:pt>
                <c:pt idx="4819">
                  <c:v>62.118431091309</c:v>
                </c:pt>
                <c:pt idx="4820">
                  <c:v>62.118431091309</c:v>
                </c:pt>
                <c:pt idx="4821">
                  <c:v>61.93688201904283</c:v>
                </c:pt>
                <c:pt idx="4822">
                  <c:v>61.93688201904283</c:v>
                </c:pt>
                <c:pt idx="4823">
                  <c:v>61.93688201904283</c:v>
                </c:pt>
                <c:pt idx="4824">
                  <c:v>61.849132537842</c:v>
                </c:pt>
                <c:pt idx="4825">
                  <c:v>61.761562347412</c:v>
                </c:pt>
                <c:pt idx="4826">
                  <c:v>61.761562347412</c:v>
                </c:pt>
                <c:pt idx="4827">
                  <c:v>61.761562347412</c:v>
                </c:pt>
                <c:pt idx="4828">
                  <c:v>61.58692169189489</c:v>
                </c:pt>
                <c:pt idx="4829">
                  <c:v>61.58692169189489</c:v>
                </c:pt>
                <c:pt idx="4830">
                  <c:v>61.58692169189489</c:v>
                </c:pt>
                <c:pt idx="4831">
                  <c:v>61.499851226807</c:v>
                </c:pt>
                <c:pt idx="4832">
                  <c:v>61.58692169189489</c:v>
                </c:pt>
                <c:pt idx="4833">
                  <c:v>61.674129486084</c:v>
                </c:pt>
                <c:pt idx="4834">
                  <c:v>61.761562347412</c:v>
                </c:pt>
                <c:pt idx="4835">
                  <c:v>61.58692169189489</c:v>
                </c:pt>
                <c:pt idx="4836">
                  <c:v>61.499851226807</c:v>
                </c:pt>
                <c:pt idx="4837">
                  <c:v>61.32624435424783</c:v>
                </c:pt>
                <c:pt idx="4838">
                  <c:v>61.239665985107</c:v>
                </c:pt>
                <c:pt idx="4839">
                  <c:v>61.239665985107</c:v>
                </c:pt>
                <c:pt idx="4840">
                  <c:v>61.1533126831051</c:v>
                </c:pt>
                <c:pt idx="4841">
                  <c:v>61.1533126831051</c:v>
                </c:pt>
                <c:pt idx="4842">
                  <c:v>61.06708908081099</c:v>
                </c:pt>
                <c:pt idx="4843">
                  <c:v>61.06708908081099</c:v>
                </c:pt>
                <c:pt idx="4844">
                  <c:v>61.06708908081099</c:v>
                </c:pt>
                <c:pt idx="4845">
                  <c:v>61.06708908081099</c:v>
                </c:pt>
                <c:pt idx="4846">
                  <c:v>60.98104858398386</c:v>
                </c:pt>
                <c:pt idx="4847">
                  <c:v>60.8951377868651</c:v>
                </c:pt>
                <c:pt idx="4848">
                  <c:v>60.8951377868651</c:v>
                </c:pt>
                <c:pt idx="4849">
                  <c:v>60.8951377868651</c:v>
                </c:pt>
                <c:pt idx="4850">
                  <c:v>60.8951377868651</c:v>
                </c:pt>
                <c:pt idx="4851">
                  <c:v>60.8951377868651</c:v>
                </c:pt>
                <c:pt idx="4852">
                  <c:v>60.8951377868651</c:v>
                </c:pt>
                <c:pt idx="4853">
                  <c:v>60.809452056885</c:v>
                </c:pt>
                <c:pt idx="4854">
                  <c:v>60.809452056885</c:v>
                </c:pt>
                <c:pt idx="4855">
                  <c:v>60.809452056885</c:v>
                </c:pt>
                <c:pt idx="4856">
                  <c:v>60.809452056885</c:v>
                </c:pt>
                <c:pt idx="4857">
                  <c:v>60.809452056885</c:v>
                </c:pt>
                <c:pt idx="4858">
                  <c:v>60.809452056885</c:v>
                </c:pt>
                <c:pt idx="4859">
                  <c:v>60.723896026611</c:v>
                </c:pt>
                <c:pt idx="4860">
                  <c:v>60.723896026611</c:v>
                </c:pt>
                <c:pt idx="4861">
                  <c:v>60.723896026611</c:v>
                </c:pt>
                <c:pt idx="4862">
                  <c:v>60.723896026611</c:v>
                </c:pt>
                <c:pt idx="4863">
                  <c:v>60.723896026611</c:v>
                </c:pt>
                <c:pt idx="4864">
                  <c:v>60.723896026611</c:v>
                </c:pt>
                <c:pt idx="4865">
                  <c:v>60.6385192871092</c:v>
                </c:pt>
                <c:pt idx="4866">
                  <c:v>60.6385192871092</c:v>
                </c:pt>
                <c:pt idx="4867">
                  <c:v>60.6385192871092</c:v>
                </c:pt>
                <c:pt idx="4868">
                  <c:v>60.6385192871092</c:v>
                </c:pt>
                <c:pt idx="4869">
                  <c:v>60.6385192871092</c:v>
                </c:pt>
                <c:pt idx="4870">
                  <c:v>60.6385192871092</c:v>
                </c:pt>
                <c:pt idx="4871">
                  <c:v>60.6385192871092</c:v>
                </c:pt>
                <c:pt idx="4872">
                  <c:v>60.553318023682</c:v>
                </c:pt>
                <c:pt idx="4873">
                  <c:v>60.6385192871092</c:v>
                </c:pt>
                <c:pt idx="4874">
                  <c:v>60.6385192871092</c:v>
                </c:pt>
                <c:pt idx="4875">
                  <c:v>60.553318023682</c:v>
                </c:pt>
                <c:pt idx="4876">
                  <c:v>60.6385192871092</c:v>
                </c:pt>
                <c:pt idx="4877">
                  <c:v>60.553318023682</c:v>
                </c:pt>
                <c:pt idx="4878">
                  <c:v>60.553318023682</c:v>
                </c:pt>
                <c:pt idx="4879">
                  <c:v>60.553318023682</c:v>
                </c:pt>
                <c:pt idx="4880">
                  <c:v>60.553318023682</c:v>
                </c:pt>
                <c:pt idx="4881">
                  <c:v>60.553318023682</c:v>
                </c:pt>
                <c:pt idx="4882">
                  <c:v>60.553318023682</c:v>
                </c:pt>
                <c:pt idx="4883">
                  <c:v>60.46824645996099</c:v>
                </c:pt>
                <c:pt idx="4884">
                  <c:v>60.46824645996099</c:v>
                </c:pt>
                <c:pt idx="4885">
                  <c:v>60.553318023682</c:v>
                </c:pt>
                <c:pt idx="4886">
                  <c:v>60.809452056885</c:v>
                </c:pt>
                <c:pt idx="4887">
                  <c:v>61.32624435424783</c:v>
                </c:pt>
                <c:pt idx="4888">
                  <c:v>62.2951736450202</c:v>
                </c:pt>
                <c:pt idx="4889">
                  <c:v>63.37052154541</c:v>
                </c:pt>
                <c:pt idx="4890">
                  <c:v>64.47210693359359</c:v>
                </c:pt>
                <c:pt idx="4891">
                  <c:v>65.41667175293</c:v>
                </c:pt>
                <c:pt idx="4892">
                  <c:v>65.70205688476598</c:v>
                </c:pt>
                <c:pt idx="4893">
                  <c:v>65.41667175293</c:v>
                </c:pt>
                <c:pt idx="4894">
                  <c:v>64.37926483154298</c:v>
                </c:pt>
                <c:pt idx="4895">
                  <c:v>63.279949188232</c:v>
                </c:pt>
                <c:pt idx="4896">
                  <c:v>62.2951736450202</c:v>
                </c:pt>
                <c:pt idx="4897">
                  <c:v>61.674129486084</c:v>
                </c:pt>
                <c:pt idx="4898">
                  <c:v>61.32624435424783</c:v>
                </c:pt>
                <c:pt idx="4899">
                  <c:v>61.1533126831051</c:v>
                </c:pt>
                <c:pt idx="4900">
                  <c:v>61.239665985107</c:v>
                </c:pt>
                <c:pt idx="4901">
                  <c:v>61.32624435424783</c:v>
                </c:pt>
                <c:pt idx="4902">
                  <c:v>61.674129486084</c:v>
                </c:pt>
                <c:pt idx="4903">
                  <c:v>62.118431091309</c:v>
                </c:pt>
                <c:pt idx="4904">
                  <c:v>62.47260284423801</c:v>
                </c:pt>
                <c:pt idx="4905">
                  <c:v>63.00922393798801</c:v>
                </c:pt>
                <c:pt idx="4906">
                  <c:v>63.461326599121</c:v>
                </c:pt>
                <c:pt idx="4907">
                  <c:v>64.009880065918</c:v>
                </c:pt>
                <c:pt idx="4908">
                  <c:v>64.47210693359359</c:v>
                </c:pt>
                <c:pt idx="4909">
                  <c:v>64.7575302124016</c:v>
                </c:pt>
                <c:pt idx="4910">
                  <c:v>64.944885253906</c:v>
                </c:pt>
                <c:pt idx="4911">
                  <c:v>64.85111236572298</c:v>
                </c:pt>
                <c:pt idx="4912">
                  <c:v>64.7575302124016</c:v>
                </c:pt>
                <c:pt idx="4913">
                  <c:v>64.47210693359359</c:v>
                </c:pt>
                <c:pt idx="4914">
                  <c:v>64.286651611328</c:v>
                </c:pt>
                <c:pt idx="4915">
                  <c:v>64.101959228516</c:v>
                </c:pt>
                <c:pt idx="4916">
                  <c:v>63.91798782348594</c:v>
                </c:pt>
                <c:pt idx="4917">
                  <c:v>63.734775543213</c:v>
                </c:pt>
                <c:pt idx="4918">
                  <c:v>63.734775543213</c:v>
                </c:pt>
                <c:pt idx="4919">
                  <c:v>63.552268981934</c:v>
                </c:pt>
                <c:pt idx="4920">
                  <c:v>63.643451690674</c:v>
                </c:pt>
                <c:pt idx="4921">
                  <c:v>63.734775543213</c:v>
                </c:pt>
                <c:pt idx="4922">
                  <c:v>64.194190979004</c:v>
                </c:pt>
                <c:pt idx="4923">
                  <c:v>64.85111236572298</c:v>
                </c:pt>
                <c:pt idx="4924">
                  <c:v>66.181648254395</c:v>
                </c:pt>
                <c:pt idx="4925">
                  <c:v>68.056442260742</c:v>
                </c:pt>
                <c:pt idx="4926">
                  <c:v>69.897415161133</c:v>
                </c:pt>
                <c:pt idx="4927">
                  <c:v>71.6016464233402</c:v>
                </c:pt>
                <c:pt idx="4928">
                  <c:v>72.58317565918</c:v>
                </c:pt>
                <c:pt idx="4929">
                  <c:v>72.47312927246098</c:v>
                </c:pt>
                <c:pt idx="4930">
                  <c:v>71.4938125610352</c:v>
                </c:pt>
                <c:pt idx="4931">
                  <c:v>70.21778869628895</c:v>
                </c:pt>
                <c:pt idx="4932">
                  <c:v>69.58563232421895</c:v>
                </c:pt>
                <c:pt idx="4933">
                  <c:v>69.79325866699228</c:v>
                </c:pt>
                <c:pt idx="4934">
                  <c:v>70.74542236328098</c:v>
                </c:pt>
                <c:pt idx="4935">
                  <c:v>72.03549194335895</c:v>
                </c:pt>
                <c:pt idx="4936">
                  <c:v>73.7041549682625</c:v>
                </c:pt>
                <c:pt idx="4937">
                  <c:v>75.19072723388661</c:v>
                </c:pt>
                <c:pt idx="4938">
                  <c:v>76.491226196289</c:v>
                </c:pt>
                <c:pt idx="4939">
                  <c:v>76.84970092773395</c:v>
                </c:pt>
                <c:pt idx="4940">
                  <c:v>76.12783813476543</c:v>
                </c:pt>
                <c:pt idx="4941">
                  <c:v>67.756401062012</c:v>
                </c:pt>
                <c:pt idx="4942">
                  <c:v>55.3408050537108</c:v>
                </c:pt>
                <c:pt idx="4943">
                  <c:v>49.72813415527301</c:v>
                </c:pt>
                <c:pt idx="4944">
                  <c:v>47.389282226563</c:v>
                </c:pt>
                <c:pt idx="4945">
                  <c:v>46.5458984375</c:v>
                </c:pt>
                <c:pt idx="4946">
                  <c:v>46.427070617676</c:v>
                </c:pt>
                <c:pt idx="4947">
                  <c:v>46.965026855469</c:v>
                </c:pt>
                <c:pt idx="4948">
                  <c:v>47.760921478271</c:v>
                </c:pt>
                <c:pt idx="4949">
                  <c:v>48.634269714355</c:v>
                </c:pt>
                <c:pt idx="4950">
                  <c:v>49.663093566895</c:v>
                </c:pt>
                <c:pt idx="4951">
                  <c:v>50.51742172241197</c:v>
                </c:pt>
                <c:pt idx="4952">
                  <c:v>51.396003723145</c:v>
                </c:pt>
                <c:pt idx="4953">
                  <c:v>52.151958465576</c:v>
                </c:pt>
                <c:pt idx="4954">
                  <c:v>52.781730651855</c:v>
                </c:pt>
                <c:pt idx="4955">
                  <c:v>53.49810409545901</c:v>
                </c:pt>
                <c:pt idx="4956">
                  <c:v>54.150081634521</c:v>
                </c:pt>
                <c:pt idx="4957">
                  <c:v>54.812915802002</c:v>
                </c:pt>
                <c:pt idx="4958">
                  <c:v>55.3408050537108</c:v>
                </c:pt>
                <c:pt idx="4959">
                  <c:v>55.870872497559</c:v>
                </c:pt>
                <c:pt idx="4960">
                  <c:v>56.33076095581099</c:v>
                </c:pt>
                <c:pt idx="4961">
                  <c:v>56.79580307006801</c:v>
                </c:pt>
                <c:pt idx="4962">
                  <c:v>57.271068572998</c:v>
                </c:pt>
                <c:pt idx="4963">
                  <c:v>57.587635040283</c:v>
                </c:pt>
                <c:pt idx="4964">
                  <c:v>57.986736297607</c:v>
                </c:pt>
                <c:pt idx="4965">
                  <c:v>58.147411346436</c:v>
                </c:pt>
                <c:pt idx="4966">
                  <c:v>58.227977752686</c:v>
                </c:pt>
                <c:pt idx="4967">
                  <c:v>58.0669708251951</c:v>
                </c:pt>
                <c:pt idx="4968">
                  <c:v>56.87382125854489</c:v>
                </c:pt>
                <c:pt idx="4969">
                  <c:v>55.416118621826</c:v>
                </c:pt>
                <c:pt idx="4970">
                  <c:v>54.66466140747099</c:v>
                </c:pt>
                <c:pt idx="4971">
                  <c:v>54.51698684692401</c:v>
                </c:pt>
                <c:pt idx="4972">
                  <c:v>54.590747833252</c:v>
                </c:pt>
                <c:pt idx="4973">
                  <c:v>54.66466140747099</c:v>
                </c:pt>
                <c:pt idx="4974">
                  <c:v>54.73873138427713</c:v>
                </c:pt>
                <c:pt idx="4975">
                  <c:v>54.961711883545</c:v>
                </c:pt>
                <c:pt idx="4976">
                  <c:v>55.11571884155316</c:v>
                </c:pt>
                <c:pt idx="4977">
                  <c:v>55.036323547363</c:v>
                </c:pt>
                <c:pt idx="4978">
                  <c:v>54.443336486816</c:v>
                </c:pt>
                <c:pt idx="4979">
                  <c:v>54.296463012695</c:v>
                </c:pt>
                <c:pt idx="4980">
                  <c:v>54.66466140747099</c:v>
                </c:pt>
                <c:pt idx="4981">
                  <c:v>55.19060516357401</c:v>
                </c:pt>
                <c:pt idx="4982">
                  <c:v>55.79473114013715</c:v>
                </c:pt>
                <c:pt idx="4983">
                  <c:v>56.253749847412</c:v>
                </c:pt>
                <c:pt idx="4984">
                  <c:v>56.253749847412</c:v>
                </c:pt>
                <c:pt idx="4985">
                  <c:v>55.870872497559</c:v>
                </c:pt>
                <c:pt idx="4986">
                  <c:v>55.79473114013715</c:v>
                </c:pt>
                <c:pt idx="4987">
                  <c:v>56.253749847412</c:v>
                </c:pt>
                <c:pt idx="4988">
                  <c:v>56.640216827393</c:v>
                </c:pt>
                <c:pt idx="4989">
                  <c:v>56.79580307006801</c:v>
                </c:pt>
                <c:pt idx="4990">
                  <c:v>56.71794891357401</c:v>
                </c:pt>
                <c:pt idx="4991">
                  <c:v>56.640216827393</c:v>
                </c:pt>
                <c:pt idx="4992">
                  <c:v>56.71794891357401</c:v>
                </c:pt>
                <c:pt idx="4993">
                  <c:v>56.485187530518</c:v>
                </c:pt>
                <c:pt idx="4994">
                  <c:v>55.718711853027</c:v>
                </c:pt>
                <c:pt idx="4995">
                  <c:v>55.26564788818401</c:v>
                </c:pt>
                <c:pt idx="4996">
                  <c:v>54.961711883545</c:v>
                </c:pt>
                <c:pt idx="4997">
                  <c:v>54.51698684692401</c:v>
                </c:pt>
                <c:pt idx="4998">
                  <c:v>53.570053100586</c:v>
                </c:pt>
                <c:pt idx="4999">
                  <c:v>52.852333068848</c:v>
                </c:pt>
                <c:pt idx="5000">
                  <c:v>52.852333068848</c:v>
                </c:pt>
                <c:pt idx="5001">
                  <c:v>53.2831687927251</c:v>
                </c:pt>
                <c:pt idx="5002">
                  <c:v>54.150081634521</c:v>
                </c:pt>
                <c:pt idx="5003">
                  <c:v>54.961711883545</c:v>
                </c:pt>
                <c:pt idx="5004">
                  <c:v>55.947170257568</c:v>
                </c:pt>
                <c:pt idx="5005">
                  <c:v>56.87382125854489</c:v>
                </c:pt>
                <c:pt idx="5006">
                  <c:v>57.7468185424801</c:v>
                </c:pt>
                <c:pt idx="5007">
                  <c:v>58.55183792114284</c:v>
                </c:pt>
                <c:pt idx="5008">
                  <c:v>59.289608001709</c:v>
                </c:pt>
                <c:pt idx="5009">
                  <c:v>59.79381561279301</c:v>
                </c:pt>
                <c:pt idx="5010">
                  <c:v>60.129722595215</c:v>
                </c:pt>
                <c:pt idx="5011">
                  <c:v>60.214138031006</c:v>
                </c:pt>
                <c:pt idx="5012">
                  <c:v>60.129722595215</c:v>
                </c:pt>
                <c:pt idx="5013">
                  <c:v>59.710227966309</c:v>
                </c:pt>
                <c:pt idx="5014">
                  <c:v>59.289608001709</c:v>
                </c:pt>
                <c:pt idx="5015">
                  <c:v>58.714691162109</c:v>
                </c:pt>
                <c:pt idx="5016">
                  <c:v>57.986736297607</c:v>
                </c:pt>
                <c:pt idx="5017">
                  <c:v>57.271068572998</c:v>
                </c:pt>
                <c:pt idx="5018">
                  <c:v>56.023586273193</c:v>
                </c:pt>
                <c:pt idx="5019">
                  <c:v>53.1405067443851</c:v>
                </c:pt>
                <c:pt idx="5020">
                  <c:v>49.7932777404792</c:v>
                </c:pt>
                <c:pt idx="5021">
                  <c:v>46.90483856201197</c:v>
                </c:pt>
                <c:pt idx="5022">
                  <c:v>42.55712890625</c:v>
                </c:pt>
                <c:pt idx="5023">
                  <c:v>40.36684799194283</c:v>
                </c:pt>
                <c:pt idx="5024">
                  <c:v>39.02153396606401</c:v>
                </c:pt>
                <c:pt idx="5025">
                  <c:v>38.834766387939</c:v>
                </c:pt>
                <c:pt idx="5026">
                  <c:v>38.370365142822</c:v>
                </c:pt>
                <c:pt idx="5027">
                  <c:v>37.871349334717</c:v>
                </c:pt>
                <c:pt idx="5028">
                  <c:v>37.24905014038112</c:v>
                </c:pt>
                <c:pt idx="5029">
                  <c:v>36.254199981689</c:v>
                </c:pt>
                <c:pt idx="5030">
                  <c:v>35.74843978881801</c:v>
                </c:pt>
                <c:pt idx="5031">
                  <c:v>35.74843978881801</c:v>
                </c:pt>
                <c:pt idx="5032">
                  <c:v>35.706966400146</c:v>
                </c:pt>
                <c:pt idx="5033">
                  <c:v>35.959503173828</c:v>
                </c:pt>
                <c:pt idx="5034">
                  <c:v>36.254199981689</c:v>
                </c:pt>
                <c:pt idx="5035">
                  <c:v>36.7240791320801</c:v>
                </c:pt>
                <c:pt idx="5036">
                  <c:v>37.071098327637</c:v>
                </c:pt>
                <c:pt idx="5037">
                  <c:v>37.3370666503908</c:v>
                </c:pt>
                <c:pt idx="5038">
                  <c:v>37.42539978027301</c:v>
                </c:pt>
                <c:pt idx="5039">
                  <c:v>37.6029090881351</c:v>
                </c:pt>
                <c:pt idx="5040">
                  <c:v>38.0065574646</c:v>
                </c:pt>
                <c:pt idx="5041">
                  <c:v>38.46492767333989</c:v>
                </c:pt>
                <c:pt idx="5042">
                  <c:v>38.64924621582</c:v>
                </c:pt>
                <c:pt idx="5043">
                  <c:v>38.64924621582</c:v>
                </c:pt>
                <c:pt idx="5044">
                  <c:v>38.741870880127</c:v>
                </c:pt>
                <c:pt idx="5045">
                  <c:v>38.788299560547</c:v>
                </c:pt>
                <c:pt idx="5046">
                  <c:v>38.881343841553</c:v>
                </c:pt>
                <c:pt idx="5047">
                  <c:v>39.115371704102</c:v>
                </c:pt>
                <c:pt idx="5048">
                  <c:v>39.256702423096</c:v>
                </c:pt>
                <c:pt idx="5049">
                  <c:v>39.398723602295</c:v>
                </c:pt>
                <c:pt idx="5050">
                  <c:v>39.44624710083</c:v>
                </c:pt>
                <c:pt idx="5051">
                  <c:v>39.44624710083</c:v>
                </c:pt>
                <c:pt idx="5052">
                  <c:v>39.398723602295</c:v>
                </c:pt>
                <c:pt idx="5053">
                  <c:v>39.58922195434594</c:v>
                </c:pt>
                <c:pt idx="5054">
                  <c:v>39.732894897461</c:v>
                </c:pt>
                <c:pt idx="5055">
                  <c:v>39.832092285156</c:v>
                </c:pt>
                <c:pt idx="5056">
                  <c:v>39.88028335571271</c:v>
                </c:pt>
                <c:pt idx="5057">
                  <c:v>39.78394317627</c:v>
                </c:pt>
                <c:pt idx="5058">
                  <c:v>39.684906005859</c:v>
                </c:pt>
                <c:pt idx="5059">
                  <c:v>39.88028335571271</c:v>
                </c:pt>
                <c:pt idx="5060">
                  <c:v>40.07396697998</c:v>
                </c:pt>
                <c:pt idx="5061">
                  <c:v>39.976970672607</c:v>
                </c:pt>
                <c:pt idx="5062">
                  <c:v>39.88028335571271</c:v>
                </c:pt>
                <c:pt idx="5063">
                  <c:v>39.976970672607</c:v>
                </c:pt>
                <c:pt idx="5064">
                  <c:v>39.976970672607</c:v>
                </c:pt>
                <c:pt idx="5065">
                  <c:v>40.02542877197301</c:v>
                </c:pt>
                <c:pt idx="5066">
                  <c:v>40.171279907227</c:v>
                </c:pt>
                <c:pt idx="5067">
                  <c:v>40.171279907227</c:v>
                </c:pt>
                <c:pt idx="5068">
                  <c:v>40.07396697998</c:v>
                </c:pt>
                <c:pt idx="5069">
                  <c:v>40.02542877197301</c:v>
                </c:pt>
                <c:pt idx="5070">
                  <c:v>39.928588867187</c:v>
                </c:pt>
                <c:pt idx="5071">
                  <c:v>39.928588867187</c:v>
                </c:pt>
                <c:pt idx="5072">
                  <c:v>40.268909454346</c:v>
                </c:pt>
                <c:pt idx="5073">
                  <c:v>40.41597366333</c:v>
                </c:pt>
                <c:pt idx="5074">
                  <c:v>41.01158142089783</c:v>
                </c:pt>
                <c:pt idx="5075">
                  <c:v>40.86154937744099</c:v>
                </c:pt>
                <c:pt idx="5076">
                  <c:v>40.563747406006</c:v>
                </c:pt>
                <c:pt idx="5077">
                  <c:v>40.76195144653301</c:v>
                </c:pt>
                <c:pt idx="5078">
                  <c:v>40.563747406006</c:v>
                </c:pt>
                <c:pt idx="5079">
                  <c:v>40.36684799194283</c:v>
                </c:pt>
                <c:pt idx="5080">
                  <c:v>40.2200546264651</c:v>
                </c:pt>
                <c:pt idx="5081">
                  <c:v>39.88028335571271</c:v>
                </c:pt>
                <c:pt idx="5082">
                  <c:v>40.02542877197301</c:v>
                </c:pt>
                <c:pt idx="5083">
                  <c:v>40.02542877197301</c:v>
                </c:pt>
                <c:pt idx="5084">
                  <c:v>39.976970672607</c:v>
                </c:pt>
                <c:pt idx="5085">
                  <c:v>39.928588867187</c:v>
                </c:pt>
                <c:pt idx="5086">
                  <c:v>40.07396697998</c:v>
                </c:pt>
                <c:pt idx="5087">
                  <c:v>39.068412780762</c:v>
                </c:pt>
                <c:pt idx="5088">
                  <c:v>34.7283973693851</c:v>
                </c:pt>
                <c:pt idx="5089">
                  <c:v>33.519382476807</c:v>
                </c:pt>
                <c:pt idx="5090">
                  <c:v>32.771850585938</c:v>
                </c:pt>
                <c:pt idx="5091">
                  <c:v>32.44081115722682</c:v>
                </c:pt>
                <c:pt idx="5092">
                  <c:v>32.080917358398</c:v>
                </c:pt>
                <c:pt idx="5093">
                  <c:v>31.93853759765592</c:v>
                </c:pt>
                <c:pt idx="5094">
                  <c:v>31.797018051147</c:v>
                </c:pt>
                <c:pt idx="5095">
                  <c:v>31.93853759765592</c:v>
                </c:pt>
                <c:pt idx="5096">
                  <c:v>31.97404861450199</c:v>
                </c:pt>
                <c:pt idx="5097">
                  <c:v>31.93853759765592</c:v>
                </c:pt>
                <c:pt idx="5098">
                  <c:v>31.726606369019</c:v>
                </c:pt>
                <c:pt idx="5099">
                  <c:v>31.621383666992</c:v>
                </c:pt>
                <c:pt idx="5100">
                  <c:v>31.656406402588</c:v>
                </c:pt>
                <c:pt idx="5101">
                  <c:v>31.797018051147</c:v>
                </c:pt>
                <c:pt idx="5102">
                  <c:v>31.867671966553</c:v>
                </c:pt>
                <c:pt idx="5103">
                  <c:v>31.656406402588</c:v>
                </c:pt>
                <c:pt idx="5104">
                  <c:v>31.514499664307</c:v>
                </c:pt>
                <c:pt idx="5105">
                  <c:v>31.47968864440899</c:v>
                </c:pt>
                <c:pt idx="5106">
                  <c:v>31.44496536254903</c:v>
                </c:pt>
                <c:pt idx="5107">
                  <c:v>31.47968864440899</c:v>
                </c:pt>
                <c:pt idx="5108">
                  <c:v>31.54934120178187</c:v>
                </c:pt>
                <c:pt idx="5109">
                  <c:v>31.410274505615</c:v>
                </c:pt>
                <c:pt idx="5110">
                  <c:v>31.306528091431</c:v>
                </c:pt>
                <c:pt idx="5111">
                  <c:v>31.23762512207004</c:v>
                </c:pt>
                <c:pt idx="5112">
                  <c:v>31.27204704284699</c:v>
                </c:pt>
                <c:pt idx="5113">
                  <c:v>31.37564277648892</c:v>
                </c:pt>
                <c:pt idx="5114">
                  <c:v>31.34107017517099</c:v>
                </c:pt>
                <c:pt idx="5115">
                  <c:v>31.168956756592</c:v>
                </c:pt>
                <c:pt idx="5116">
                  <c:v>30.694129943848</c:v>
                </c:pt>
                <c:pt idx="5117">
                  <c:v>30.82872772216792</c:v>
                </c:pt>
                <c:pt idx="5118">
                  <c:v>31.032243728638</c:v>
                </c:pt>
                <c:pt idx="5119">
                  <c:v>31.06634140014592</c:v>
                </c:pt>
                <c:pt idx="5120">
                  <c:v>30.896360397339</c:v>
                </c:pt>
                <c:pt idx="5121">
                  <c:v>30.795011520386</c:v>
                </c:pt>
                <c:pt idx="5122">
                  <c:v>30.72769927978488</c:v>
                </c:pt>
                <c:pt idx="5123">
                  <c:v>30.795011520386</c:v>
                </c:pt>
                <c:pt idx="5124">
                  <c:v>30.99817848205601</c:v>
                </c:pt>
                <c:pt idx="5125">
                  <c:v>30.93025016784703</c:v>
                </c:pt>
                <c:pt idx="5126">
                  <c:v>30.82872772216792</c:v>
                </c:pt>
                <c:pt idx="5127">
                  <c:v>30.72769927978488</c:v>
                </c:pt>
                <c:pt idx="5128">
                  <c:v>30.72769927978488</c:v>
                </c:pt>
                <c:pt idx="5129">
                  <c:v>30.795011520386</c:v>
                </c:pt>
                <c:pt idx="5130">
                  <c:v>30.93025016784703</c:v>
                </c:pt>
                <c:pt idx="5131">
                  <c:v>30.99817848205601</c:v>
                </c:pt>
                <c:pt idx="5132">
                  <c:v>30.19461441040004</c:v>
                </c:pt>
                <c:pt idx="5133">
                  <c:v>30.16185760498004</c:v>
                </c:pt>
                <c:pt idx="5134">
                  <c:v>30.39219856262198</c:v>
                </c:pt>
                <c:pt idx="5135">
                  <c:v>30.458461761475</c:v>
                </c:pt>
                <c:pt idx="5136">
                  <c:v>30.458461761475</c:v>
                </c:pt>
                <c:pt idx="5137">
                  <c:v>30.49168014526392</c:v>
                </c:pt>
                <c:pt idx="5138">
                  <c:v>30.39219856262198</c:v>
                </c:pt>
                <c:pt idx="5139">
                  <c:v>30.35915184021005</c:v>
                </c:pt>
                <c:pt idx="5140">
                  <c:v>30.39219856262198</c:v>
                </c:pt>
                <c:pt idx="5141">
                  <c:v>30.29317665100099</c:v>
                </c:pt>
                <c:pt idx="5142">
                  <c:v>30.19461441040004</c:v>
                </c:pt>
                <c:pt idx="5143">
                  <c:v>29.86933326721199</c:v>
                </c:pt>
                <c:pt idx="5144">
                  <c:v>29.86933326721199</c:v>
                </c:pt>
                <c:pt idx="5145">
                  <c:v>29.99883460998499</c:v>
                </c:pt>
                <c:pt idx="5146">
                  <c:v>30.26027488708499</c:v>
                </c:pt>
                <c:pt idx="5147">
                  <c:v>30.49168014526392</c:v>
                </c:pt>
                <c:pt idx="5148">
                  <c:v>30.458461761475</c:v>
                </c:pt>
                <c:pt idx="5149">
                  <c:v>30.39219856262198</c:v>
                </c:pt>
                <c:pt idx="5150">
                  <c:v>30.26027488708499</c:v>
                </c:pt>
                <c:pt idx="5151">
                  <c:v>30.26027488708499</c:v>
                </c:pt>
                <c:pt idx="5152">
                  <c:v>30.35915184021005</c:v>
                </c:pt>
                <c:pt idx="5153">
                  <c:v>30.458461761475</c:v>
                </c:pt>
                <c:pt idx="5154">
                  <c:v>30.42530250549292</c:v>
                </c:pt>
                <c:pt idx="5155">
                  <c:v>30.35915184021005</c:v>
                </c:pt>
                <c:pt idx="5156">
                  <c:v>30.26027488708499</c:v>
                </c:pt>
                <c:pt idx="5157">
                  <c:v>29.357194900513</c:v>
                </c:pt>
                <c:pt idx="5158">
                  <c:v>27.837280273437</c:v>
                </c:pt>
                <c:pt idx="5159">
                  <c:v>27.23397636413601</c:v>
                </c:pt>
                <c:pt idx="5160">
                  <c:v>26.730058670044</c:v>
                </c:pt>
                <c:pt idx="5161">
                  <c:v>26.373985290527</c:v>
                </c:pt>
                <c:pt idx="5162">
                  <c:v>26.23949432373</c:v>
                </c:pt>
                <c:pt idx="5163">
                  <c:v>26.21272468566892</c:v>
                </c:pt>
                <c:pt idx="5164">
                  <c:v>26.18600273132292</c:v>
                </c:pt>
                <c:pt idx="5165">
                  <c:v>26.15930747985806</c:v>
                </c:pt>
                <c:pt idx="5166">
                  <c:v>26.10603141784703</c:v>
                </c:pt>
                <c:pt idx="5167">
                  <c:v>25.94713783264188</c:v>
                </c:pt>
                <c:pt idx="5168">
                  <c:v>25.86823463439892</c:v>
                </c:pt>
                <c:pt idx="5169">
                  <c:v>25.78968429565392</c:v>
                </c:pt>
                <c:pt idx="5170">
                  <c:v>25.78968429565392</c:v>
                </c:pt>
                <c:pt idx="5171">
                  <c:v>25.92079734802187</c:v>
                </c:pt>
                <c:pt idx="5172">
                  <c:v>25.737497329712</c:v>
                </c:pt>
                <c:pt idx="5173">
                  <c:v>25.60609054565399</c:v>
                </c:pt>
                <c:pt idx="5174">
                  <c:v>25.52868843078592</c:v>
                </c:pt>
                <c:pt idx="5175">
                  <c:v>25.68547439575198</c:v>
                </c:pt>
                <c:pt idx="5176">
                  <c:v>25.815813064575</c:v>
                </c:pt>
                <c:pt idx="5177">
                  <c:v>25.737497329712</c:v>
                </c:pt>
                <c:pt idx="5178">
                  <c:v>25.711462020874</c:v>
                </c:pt>
                <c:pt idx="5179">
                  <c:v>25.58024406433092</c:v>
                </c:pt>
                <c:pt idx="5180">
                  <c:v>26.293174743652</c:v>
                </c:pt>
                <c:pt idx="5181">
                  <c:v>29.10676956176792</c:v>
                </c:pt>
                <c:pt idx="5182">
                  <c:v>26.429731369019</c:v>
                </c:pt>
                <c:pt idx="5183">
                  <c:v>24.26206588745099</c:v>
                </c:pt>
                <c:pt idx="5184">
                  <c:v>23.53483963012699</c:v>
                </c:pt>
                <c:pt idx="5185">
                  <c:v>23.83606529235806</c:v>
                </c:pt>
                <c:pt idx="5186">
                  <c:v>24.094161987305</c:v>
                </c:pt>
                <c:pt idx="5187">
                  <c:v>24.26206588745099</c:v>
                </c:pt>
                <c:pt idx="5188">
                  <c:v>24.357906341553</c:v>
                </c:pt>
                <c:pt idx="5189">
                  <c:v>24.43015670776392</c:v>
                </c:pt>
                <c:pt idx="5190">
                  <c:v>24.47851181030292</c:v>
                </c:pt>
                <c:pt idx="5191">
                  <c:v>24.50273323059086</c:v>
                </c:pt>
                <c:pt idx="5192">
                  <c:v>24.599992752075</c:v>
                </c:pt>
                <c:pt idx="5193">
                  <c:v>24.82089424133299</c:v>
                </c:pt>
                <c:pt idx="5194">
                  <c:v>25.021291732788</c:v>
                </c:pt>
                <c:pt idx="5195">
                  <c:v>25.121585845947</c:v>
                </c:pt>
                <c:pt idx="5196">
                  <c:v>25.09645080566392</c:v>
                </c:pt>
                <c:pt idx="5197">
                  <c:v>25.07135963439899</c:v>
                </c:pt>
                <c:pt idx="5198">
                  <c:v>25.171949386597</c:v>
                </c:pt>
                <c:pt idx="5199">
                  <c:v>25.37490272522006</c:v>
                </c:pt>
                <c:pt idx="5200">
                  <c:v>25.58024406433092</c:v>
                </c:pt>
                <c:pt idx="5201">
                  <c:v>25.58024406433092</c:v>
                </c:pt>
                <c:pt idx="5202">
                  <c:v>25.58024406433092</c:v>
                </c:pt>
                <c:pt idx="5203">
                  <c:v>25.58024406433092</c:v>
                </c:pt>
                <c:pt idx="5204">
                  <c:v>25.27312850952092</c:v>
                </c:pt>
                <c:pt idx="5205">
                  <c:v>23.95288085937499</c:v>
                </c:pt>
                <c:pt idx="5206">
                  <c:v>22.75364685058586</c:v>
                </c:pt>
                <c:pt idx="5207">
                  <c:v>22.34632492065399</c:v>
                </c:pt>
                <c:pt idx="5208">
                  <c:v>22.176788330078</c:v>
                </c:pt>
                <c:pt idx="5209">
                  <c:v>21.86640167236292</c:v>
                </c:pt>
                <c:pt idx="5210">
                  <c:v>21.9691410064699</c:v>
                </c:pt>
                <c:pt idx="5211">
                  <c:v>21.94854164123488</c:v>
                </c:pt>
                <c:pt idx="5212">
                  <c:v>21.886890411377</c:v>
                </c:pt>
                <c:pt idx="5213">
                  <c:v>21.805105209351</c:v>
                </c:pt>
                <c:pt idx="5214">
                  <c:v>21.76439094543499</c:v>
                </c:pt>
                <c:pt idx="5215">
                  <c:v>21.76439094543499</c:v>
                </c:pt>
                <c:pt idx="5216">
                  <c:v>21.84595108032198</c:v>
                </c:pt>
                <c:pt idx="5217">
                  <c:v>21.94854164123488</c:v>
                </c:pt>
                <c:pt idx="5218">
                  <c:v>22.367498397827</c:v>
                </c:pt>
                <c:pt idx="5219">
                  <c:v>23.44372940063488</c:v>
                </c:pt>
                <c:pt idx="5220">
                  <c:v>23.812810897827</c:v>
                </c:pt>
                <c:pt idx="5221">
                  <c:v>23.859359741211</c:v>
                </c:pt>
                <c:pt idx="5222">
                  <c:v>23.330570220947</c:v>
                </c:pt>
                <c:pt idx="5223">
                  <c:v>23.42103958129892</c:v>
                </c:pt>
                <c:pt idx="5224">
                  <c:v>23.018003463745</c:v>
                </c:pt>
                <c:pt idx="5225">
                  <c:v>22.30278015136698</c:v>
                </c:pt>
                <c:pt idx="5226">
                  <c:v>22.43117141723607</c:v>
                </c:pt>
                <c:pt idx="5227">
                  <c:v>22.60229873657198</c:v>
                </c:pt>
                <c:pt idx="5228">
                  <c:v>22.11417388916</c:v>
                </c:pt>
                <c:pt idx="5229">
                  <c:v>21.886890411377</c:v>
                </c:pt>
                <c:pt idx="5230">
                  <c:v>22.176788330078</c:v>
                </c:pt>
                <c:pt idx="5231">
                  <c:v>19.54571342468299</c:v>
                </c:pt>
                <c:pt idx="5232">
                  <c:v>18.80659484863299</c:v>
                </c:pt>
                <c:pt idx="5233">
                  <c:v>18.57973098754892</c:v>
                </c:pt>
                <c:pt idx="5234">
                  <c:v>17.80541610717792</c:v>
                </c:pt>
                <c:pt idx="5235">
                  <c:v>17.6263256073</c:v>
                </c:pt>
                <c:pt idx="5236">
                  <c:v>17.47998046875005</c:v>
                </c:pt>
                <c:pt idx="5237">
                  <c:v>17.02327346801806</c:v>
                </c:pt>
                <c:pt idx="5238">
                  <c:v>16.544044494629</c:v>
                </c:pt>
                <c:pt idx="5239">
                  <c:v>16.319662094116</c:v>
                </c:pt>
                <c:pt idx="5240">
                  <c:v>16.20201301574699</c:v>
                </c:pt>
                <c:pt idx="5241">
                  <c:v>16.15049743652299</c:v>
                </c:pt>
                <c:pt idx="5242">
                  <c:v>16.124839782715</c:v>
                </c:pt>
                <c:pt idx="5243">
                  <c:v>15.808724403381</c:v>
                </c:pt>
                <c:pt idx="5244">
                  <c:v>15.624189376831</c:v>
                </c:pt>
                <c:pt idx="5245">
                  <c:v>15.515098571777</c:v>
                </c:pt>
                <c:pt idx="5246">
                  <c:v>15.454271316528</c:v>
                </c:pt>
                <c:pt idx="5247">
                  <c:v>15.40648078918503</c:v>
                </c:pt>
                <c:pt idx="5248">
                  <c:v>15.38266372680702</c:v>
                </c:pt>
                <c:pt idx="5249">
                  <c:v>15.370790481567</c:v>
                </c:pt>
                <c:pt idx="5250">
                  <c:v>15.370790481567</c:v>
                </c:pt>
                <c:pt idx="5251">
                  <c:v>15.370790481567</c:v>
                </c:pt>
                <c:pt idx="5252">
                  <c:v>15.370790481567</c:v>
                </c:pt>
                <c:pt idx="5253">
                  <c:v>15.347071647644</c:v>
                </c:pt>
                <c:pt idx="5254">
                  <c:v>15.171005249023</c:v>
                </c:pt>
                <c:pt idx="5255">
                  <c:v>14.986002922058</c:v>
                </c:pt>
                <c:pt idx="5256">
                  <c:v>14.45283603668207</c:v>
                </c:pt>
                <c:pt idx="5257">
                  <c:v>13.190729141235</c:v>
                </c:pt>
                <c:pt idx="5258">
                  <c:v>12.59914588928201</c:v>
                </c:pt>
                <c:pt idx="5259">
                  <c:v>12.18008613586403</c:v>
                </c:pt>
                <c:pt idx="5260">
                  <c:v>11.89963436126705</c:v>
                </c:pt>
                <c:pt idx="5261">
                  <c:v>11.837252616882</c:v>
                </c:pt>
                <c:pt idx="5262">
                  <c:v>11.931522369385</c:v>
                </c:pt>
                <c:pt idx="5263">
                  <c:v>12.114748001099</c:v>
                </c:pt>
                <c:pt idx="5264">
                  <c:v>12.353021621704</c:v>
                </c:pt>
                <c:pt idx="5265">
                  <c:v>12.581948280334</c:v>
                </c:pt>
                <c:pt idx="5266">
                  <c:v>12.83566474914603</c:v>
                </c:pt>
                <c:pt idx="5267">
                  <c:v>13.061273574829</c:v>
                </c:pt>
                <c:pt idx="5268">
                  <c:v>13.293446540833</c:v>
                </c:pt>
                <c:pt idx="5269">
                  <c:v>13.53243541717503</c:v>
                </c:pt>
                <c:pt idx="5270">
                  <c:v>13.788445472717</c:v>
                </c:pt>
                <c:pt idx="5271">
                  <c:v>14.031862258911</c:v>
                </c:pt>
                <c:pt idx="5272">
                  <c:v>14.35651111602804</c:v>
                </c:pt>
                <c:pt idx="5273">
                  <c:v>15.05468940734904</c:v>
                </c:pt>
                <c:pt idx="5274">
                  <c:v>15.98486995697</c:v>
                </c:pt>
                <c:pt idx="5275">
                  <c:v>16.59838104248</c:v>
                </c:pt>
                <c:pt idx="5276">
                  <c:v>17.56756401062</c:v>
                </c:pt>
                <c:pt idx="5277">
                  <c:v>20.093814849854</c:v>
                </c:pt>
                <c:pt idx="5278">
                  <c:v>21.145147323608</c:v>
                </c:pt>
                <c:pt idx="5279">
                  <c:v>21.62151908874499</c:v>
                </c:pt>
                <c:pt idx="5280">
                  <c:v>21.86640167236292</c:v>
                </c:pt>
                <c:pt idx="5281">
                  <c:v>21.70225906372092</c:v>
                </c:pt>
                <c:pt idx="5282">
                  <c:v>21.56124305725099</c:v>
                </c:pt>
                <c:pt idx="5283">
                  <c:v>21.60140228271499</c:v>
                </c:pt>
                <c:pt idx="5284">
                  <c:v>21.68203353881792</c:v>
                </c:pt>
                <c:pt idx="5285">
                  <c:v>21.805105209351</c:v>
                </c:pt>
                <c:pt idx="5286">
                  <c:v>21.9691410064699</c:v>
                </c:pt>
                <c:pt idx="5287">
                  <c:v>22.11417388916</c:v>
                </c:pt>
                <c:pt idx="5288">
                  <c:v>22.23965072631806</c:v>
                </c:pt>
                <c:pt idx="5289">
                  <c:v>22.34632492065399</c:v>
                </c:pt>
                <c:pt idx="5290">
                  <c:v>22.45245933532687</c:v>
                </c:pt>
                <c:pt idx="5291">
                  <c:v>22.51650238037092</c:v>
                </c:pt>
                <c:pt idx="5292">
                  <c:v>22.666984558105</c:v>
                </c:pt>
                <c:pt idx="5293">
                  <c:v>22.71024703979499</c:v>
                </c:pt>
                <c:pt idx="5294">
                  <c:v>21.32269477844195</c:v>
                </c:pt>
                <c:pt idx="5295">
                  <c:v>20.22168350219698</c:v>
                </c:pt>
                <c:pt idx="5296">
                  <c:v>19.755809783936</c:v>
                </c:pt>
                <c:pt idx="5297">
                  <c:v>19.68576431274392</c:v>
                </c:pt>
                <c:pt idx="5298">
                  <c:v>19.77339553832989</c:v>
                </c:pt>
                <c:pt idx="5299">
                  <c:v>19.86160469055199</c:v>
                </c:pt>
                <c:pt idx="5300">
                  <c:v>19.93261909484892</c:v>
                </c:pt>
                <c:pt idx="5301">
                  <c:v>19.96825599670392</c:v>
                </c:pt>
                <c:pt idx="5302">
                  <c:v>19.96825599670392</c:v>
                </c:pt>
                <c:pt idx="5303">
                  <c:v>19.96825599670392</c:v>
                </c:pt>
                <c:pt idx="5304">
                  <c:v>20.004007339478</c:v>
                </c:pt>
                <c:pt idx="5305">
                  <c:v>20.03985786438005</c:v>
                </c:pt>
                <c:pt idx="5306">
                  <c:v>20.07578849792499</c:v>
                </c:pt>
                <c:pt idx="5307">
                  <c:v>20.1129741668701</c:v>
                </c:pt>
                <c:pt idx="5308">
                  <c:v>20.131031036377</c:v>
                </c:pt>
                <c:pt idx="5309">
                  <c:v>20.16721153259299</c:v>
                </c:pt>
                <c:pt idx="5310">
                  <c:v>20.20351028442387</c:v>
                </c:pt>
                <c:pt idx="5311">
                  <c:v>20.23988914489703</c:v>
                </c:pt>
                <c:pt idx="5312">
                  <c:v>20.23988914489703</c:v>
                </c:pt>
                <c:pt idx="5313">
                  <c:v>20.25813102722199</c:v>
                </c:pt>
                <c:pt idx="5314">
                  <c:v>20.276388168335</c:v>
                </c:pt>
                <c:pt idx="5315">
                  <c:v>20.294660568237</c:v>
                </c:pt>
                <c:pt idx="5316">
                  <c:v>20.294660568237</c:v>
                </c:pt>
                <c:pt idx="5317">
                  <c:v>20.31296730041505</c:v>
                </c:pt>
                <c:pt idx="5318">
                  <c:v>20.31296730041505</c:v>
                </c:pt>
                <c:pt idx="5319">
                  <c:v>20.33130836486806</c:v>
                </c:pt>
                <c:pt idx="5320">
                  <c:v>20.294660568237</c:v>
                </c:pt>
                <c:pt idx="5321">
                  <c:v>20.294660568237</c:v>
                </c:pt>
                <c:pt idx="5322">
                  <c:v>20.276388168335</c:v>
                </c:pt>
                <c:pt idx="5323">
                  <c:v>20.276388168335</c:v>
                </c:pt>
                <c:pt idx="5324">
                  <c:v>20.25813102722199</c:v>
                </c:pt>
                <c:pt idx="5325">
                  <c:v>20.23988914489703</c:v>
                </c:pt>
                <c:pt idx="5326">
                  <c:v>20.22168350219698</c:v>
                </c:pt>
                <c:pt idx="5327">
                  <c:v>20.20351028442387</c:v>
                </c:pt>
                <c:pt idx="5328">
                  <c:v>20.18535232543899</c:v>
                </c:pt>
                <c:pt idx="5329">
                  <c:v>20.14910507202099</c:v>
                </c:pt>
                <c:pt idx="5330">
                  <c:v>20.1129741668701</c:v>
                </c:pt>
                <c:pt idx="5331">
                  <c:v>20.07578849792499</c:v>
                </c:pt>
                <c:pt idx="5332">
                  <c:v>20.05781555175806</c:v>
                </c:pt>
                <c:pt idx="5333">
                  <c:v>20.004007339478</c:v>
                </c:pt>
                <c:pt idx="5334">
                  <c:v>19.96825599670392</c:v>
                </c:pt>
                <c:pt idx="5335">
                  <c:v>19.96825599670392</c:v>
                </c:pt>
                <c:pt idx="5336">
                  <c:v>19.93261909484892</c:v>
                </c:pt>
                <c:pt idx="5337">
                  <c:v>19.879316329956</c:v>
                </c:pt>
                <c:pt idx="5338">
                  <c:v>19.82624244689899</c:v>
                </c:pt>
                <c:pt idx="5339">
                  <c:v>19.790977478027</c:v>
                </c:pt>
                <c:pt idx="5340">
                  <c:v>19.755809783936</c:v>
                </c:pt>
                <c:pt idx="5341">
                  <c:v>19.72073936462386</c:v>
                </c:pt>
                <c:pt idx="5342">
                  <c:v>19.668308258057</c:v>
                </c:pt>
                <c:pt idx="5343">
                  <c:v>19.63347625732392</c:v>
                </c:pt>
                <c:pt idx="5344">
                  <c:v>19.580305099487</c:v>
                </c:pt>
                <c:pt idx="5345">
                  <c:v>19.54571342468299</c:v>
                </c:pt>
                <c:pt idx="5346">
                  <c:v>19.51119995117199</c:v>
                </c:pt>
                <c:pt idx="5347">
                  <c:v>19.47679901122989</c:v>
                </c:pt>
                <c:pt idx="5348">
                  <c:v>19.40824508666989</c:v>
                </c:pt>
                <c:pt idx="5349">
                  <c:v>18.70927238464392</c:v>
                </c:pt>
                <c:pt idx="5350">
                  <c:v>21.028841018677</c:v>
                </c:pt>
                <c:pt idx="5351">
                  <c:v>23.76638793945299</c:v>
                </c:pt>
                <c:pt idx="5352">
                  <c:v>26.15930747985806</c:v>
                </c:pt>
                <c:pt idx="5353">
                  <c:v>27.576383590698</c:v>
                </c:pt>
                <c:pt idx="5354">
                  <c:v>24.50273323059086</c:v>
                </c:pt>
                <c:pt idx="5355">
                  <c:v>23.04010200500499</c:v>
                </c:pt>
                <c:pt idx="5356">
                  <c:v>23.906057357788</c:v>
                </c:pt>
                <c:pt idx="5357">
                  <c:v>25.52868843078592</c:v>
                </c:pt>
                <c:pt idx="5358">
                  <c:v>27.20573043823187</c:v>
                </c:pt>
                <c:pt idx="5359">
                  <c:v>28.22230911254892</c:v>
                </c:pt>
                <c:pt idx="5360">
                  <c:v>27.98560714721699</c:v>
                </c:pt>
                <c:pt idx="5361">
                  <c:v>26.951572418213</c:v>
                </c:pt>
                <c:pt idx="5362">
                  <c:v>26.05290222168</c:v>
                </c:pt>
                <c:pt idx="5363">
                  <c:v>25.60609054565399</c:v>
                </c:pt>
                <c:pt idx="5364">
                  <c:v>25.92079734802187</c:v>
                </c:pt>
                <c:pt idx="5365">
                  <c:v>26.730058670044</c:v>
                </c:pt>
                <c:pt idx="5366">
                  <c:v>27.69190216064506</c:v>
                </c:pt>
                <c:pt idx="5367">
                  <c:v>28.58276748657187</c:v>
                </c:pt>
                <c:pt idx="5368">
                  <c:v>29.48355293273886</c:v>
                </c:pt>
                <c:pt idx="5369">
                  <c:v>30.22740364074699</c:v>
                </c:pt>
                <c:pt idx="5370">
                  <c:v>30.82872772216792</c:v>
                </c:pt>
                <c:pt idx="5371">
                  <c:v>31.27204704284699</c:v>
                </c:pt>
                <c:pt idx="5372">
                  <c:v>31.621383666992</c:v>
                </c:pt>
                <c:pt idx="5373">
                  <c:v>31.903060913086</c:v>
                </c:pt>
                <c:pt idx="5374">
                  <c:v>32.080917358398</c:v>
                </c:pt>
                <c:pt idx="5375">
                  <c:v>32.188274383545</c:v>
                </c:pt>
                <c:pt idx="5376">
                  <c:v>31.97404861450199</c:v>
                </c:pt>
                <c:pt idx="5377">
                  <c:v>29.901636123657</c:v>
                </c:pt>
                <c:pt idx="5378">
                  <c:v>26.70253753662086</c:v>
                </c:pt>
                <c:pt idx="5379">
                  <c:v>24.023361206055</c:v>
                </c:pt>
                <c:pt idx="5380">
                  <c:v>22.19771003723099</c:v>
                </c:pt>
                <c:pt idx="5381">
                  <c:v>21.32269477844195</c:v>
                </c:pt>
                <c:pt idx="5382">
                  <c:v>21.08687973022499</c:v>
                </c:pt>
                <c:pt idx="5383">
                  <c:v>21.145147323608</c:v>
                </c:pt>
                <c:pt idx="5384">
                  <c:v>21.362180709839</c:v>
                </c:pt>
                <c:pt idx="5385">
                  <c:v>21.50122451782198</c:v>
                </c:pt>
                <c:pt idx="5386">
                  <c:v>21.42160034179699</c:v>
                </c:pt>
                <c:pt idx="5387">
                  <c:v>21.145147323608</c:v>
                </c:pt>
                <c:pt idx="5388">
                  <c:v>20.74222564697292</c:v>
                </c:pt>
                <c:pt idx="5389">
                  <c:v>20.31296730041505</c:v>
                </c:pt>
                <c:pt idx="5390">
                  <c:v>20.021915435791</c:v>
                </c:pt>
                <c:pt idx="5391">
                  <c:v>19.73825836181607</c:v>
                </c:pt>
                <c:pt idx="5392">
                  <c:v>19.562994003296</c:v>
                </c:pt>
                <c:pt idx="5393">
                  <c:v>19.44247436523392</c:v>
                </c:pt>
                <c:pt idx="5394">
                  <c:v>19.32308387756292</c:v>
                </c:pt>
                <c:pt idx="5395">
                  <c:v>19.25535583496092</c:v>
                </c:pt>
                <c:pt idx="5396">
                  <c:v>19.15444946289101</c:v>
                </c:pt>
                <c:pt idx="5397">
                  <c:v>19.00358009338392</c:v>
                </c:pt>
                <c:pt idx="5398">
                  <c:v>18.85554504394499</c:v>
                </c:pt>
                <c:pt idx="5399">
                  <c:v>18.70927238464392</c:v>
                </c:pt>
                <c:pt idx="5400">
                  <c:v>18.56374168395988</c:v>
                </c:pt>
                <c:pt idx="5401">
                  <c:v>18.48420524597188</c:v>
                </c:pt>
                <c:pt idx="5402">
                  <c:v>18.420957565308</c:v>
                </c:pt>
                <c:pt idx="5403">
                  <c:v>18.34234237670886</c:v>
                </c:pt>
                <c:pt idx="5404">
                  <c:v>18.233163833618</c:v>
                </c:pt>
                <c:pt idx="5405">
                  <c:v>18.06266212463392</c:v>
                </c:pt>
                <c:pt idx="5406">
                  <c:v>17.94090270996092</c:v>
                </c:pt>
                <c:pt idx="5407">
                  <c:v>17.86544227600086</c:v>
                </c:pt>
                <c:pt idx="5408">
                  <c:v>17.759695053101</c:v>
                </c:pt>
                <c:pt idx="5409">
                  <c:v>17.70023155212386</c:v>
                </c:pt>
                <c:pt idx="5410">
                  <c:v>17.611616134644</c:v>
                </c:pt>
                <c:pt idx="5411">
                  <c:v>17.58222007751489</c:v>
                </c:pt>
                <c:pt idx="5412">
                  <c:v>17.552919387817</c:v>
                </c:pt>
                <c:pt idx="5413">
                  <c:v>17.4945316314699</c:v>
                </c:pt>
                <c:pt idx="5414">
                  <c:v>17.45092964172387</c:v>
                </c:pt>
                <c:pt idx="5415">
                  <c:v>17.378650665283</c:v>
                </c:pt>
                <c:pt idx="5416">
                  <c:v>17.32025527954099</c:v>
                </c:pt>
                <c:pt idx="5417">
                  <c:v>17.26306724548299</c:v>
                </c:pt>
                <c:pt idx="5418">
                  <c:v>17.163703918457</c:v>
                </c:pt>
                <c:pt idx="5419">
                  <c:v>17.12138175964408</c:v>
                </c:pt>
                <c:pt idx="5420">
                  <c:v>17.03724098205601</c:v>
                </c:pt>
                <c:pt idx="5421">
                  <c:v>17.00933265685999</c:v>
                </c:pt>
                <c:pt idx="5422">
                  <c:v>16.939012527466</c:v>
                </c:pt>
                <c:pt idx="5423">
                  <c:v>16.87001800537099</c:v>
                </c:pt>
                <c:pt idx="5424">
                  <c:v>16.801460266113</c:v>
                </c:pt>
                <c:pt idx="5425">
                  <c:v>16.74692726135299</c:v>
                </c:pt>
                <c:pt idx="5426">
                  <c:v>16.706205368042</c:v>
                </c:pt>
                <c:pt idx="5427">
                  <c:v>16.692663192749</c:v>
                </c:pt>
                <c:pt idx="5428">
                  <c:v>16.63868522644004</c:v>
                </c:pt>
                <c:pt idx="5429">
                  <c:v>16.58497238159199</c:v>
                </c:pt>
                <c:pt idx="5430">
                  <c:v>16.47754859924299</c:v>
                </c:pt>
                <c:pt idx="5431">
                  <c:v>16.39830780029299</c:v>
                </c:pt>
                <c:pt idx="5432">
                  <c:v>16.38516807556188</c:v>
                </c:pt>
                <c:pt idx="5433">
                  <c:v>16.319662094116</c:v>
                </c:pt>
                <c:pt idx="5434">
                  <c:v>16.29358291625999</c:v>
                </c:pt>
                <c:pt idx="5435">
                  <c:v>16.22867012023899</c:v>
                </c:pt>
                <c:pt idx="5436">
                  <c:v>16.163356781006</c:v>
                </c:pt>
                <c:pt idx="5437">
                  <c:v>16.09925270080601</c:v>
                </c:pt>
                <c:pt idx="5438">
                  <c:v>16.04825973510695</c:v>
                </c:pt>
                <c:pt idx="5439">
                  <c:v>15.98486995697</c:v>
                </c:pt>
                <c:pt idx="5440">
                  <c:v>15.94703292846701</c:v>
                </c:pt>
                <c:pt idx="5441">
                  <c:v>15.896808624268</c:v>
                </c:pt>
                <c:pt idx="5442">
                  <c:v>15.796311378479</c:v>
                </c:pt>
                <c:pt idx="5443">
                  <c:v>15.43035030365</c:v>
                </c:pt>
                <c:pt idx="5444">
                  <c:v>15.07769489288304</c:v>
                </c:pt>
                <c:pt idx="5445">
                  <c:v>14.793418884277</c:v>
                </c:pt>
                <c:pt idx="5446">
                  <c:v>14.56178092956503</c:v>
                </c:pt>
                <c:pt idx="5447">
                  <c:v>14.420613288879</c:v>
                </c:pt>
                <c:pt idx="5448">
                  <c:v>14.33523654937705</c:v>
                </c:pt>
                <c:pt idx="5449">
                  <c:v>14.292862892151</c:v>
                </c:pt>
                <c:pt idx="5450">
                  <c:v>14.25068473815903</c:v>
                </c:pt>
                <c:pt idx="5451">
                  <c:v>14.18713951110804</c:v>
                </c:pt>
                <c:pt idx="5452">
                  <c:v>14.093640327454</c:v>
                </c:pt>
                <c:pt idx="5453">
                  <c:v>13.980711936951</c:v>
                </c:pt>
                <c:pt idx="5454">
                  <c:v>13.87868309021</c:v>
                </c:pt>
                <c:pt idx="5455">
                  <c:v>13.788445472717</c:v>
                </c:pt>
                <c:pt idx="5456">
                  <c:v>13.51310443878202</c:v>
                </c:pt>
                <c:pt idx="5457">
                  <c:v>13.07040882110603</c:v>
                </c:pt>
                <c:pt idx="5458">
                  <c:v>12.694958686829</c:v>
                </c:pt>
                <c:pt idx="5459">
                  <c:v>12.556231498718</c:v>
                </c:pt>
                <c:pt idx="5460">
                  <c:v>12.71240329742403</c:v>
                </c:pt>
                <c:pt idx="5461">
                  <c:v>13.015753746033</c:v>
                </c:pt>
                <c:pt idx="5462">
                  <c:v>13.30285167694103</c:v>
                </c:pt>
                <c:pt idx="5463">
                  <c:v>13.388568878174</c:v>
                </c:pt>
                <c:pt idx="5464">
                  <c:v>13.26530933380102</c:v>
                </c:pt>
                <c:pt idx="5465">
                  <c:v>13.12603282928503</c:v>
                </c:pt>
                <c:pt idx="5466">
                  <c:v>13.024832725525</c:v>
                </c:pt>
                <c:pt idx="5467">
                  <c:v>12.997616767883</c:v>
                </c:pt>
                <c:pt idx="5468">
                  <c:v>13.024832725525</c:v>
                </c:pt>
                <c:pt idx="5469">
                  <c:v>13.033929824829</c:v>
                </c:pt>
                <c:pt idx="5470">
                  <c:v>13.033929824829</c:v>
                </c:pt>
                <c:pt idx="5471">
                  <c:v>13.033929824829</c:v>
                </c:pt>
                <c:pt idx="5472">
                  <c:v>12.988558769226</c:v>
                </c:pt>
                <c:pt idx="5473">
                  <c:v>12.96146011352503</c:v>
                </c:pt>
                <c:pt idx="5474">
                  <c:v>12.93445587158201</c:v>
                </c:pt>
                <c:pt idx="5475">
                  <c:v>12.92547988891603</c:v>
                </c:pt>
                <c:pt idx="5476">
                  <c:v>12.88965320587202</c:v>
                </c:pt>
                <c:pt idx="5477">
                  <c:v>12.83566474914603</c:v>
                </c:pt>
                <c:pt idx="5478">
                  <c:v>12.791423797607</c:v>
                </c:pt>
                <c:pt idx="5479">
                  <c:v>12.738657951355</c:v>
                </c:pt>
                <c:pt idx="5480">
                  <c:v>12.67753982543903</c:v>
                </c:pt>
                <c:pt idx="5481">
                  <c:v>12.607754707336</c:v>
                </c:pt>
                <c:pt idx="5482">
                  <c:v>12.53912925720201</c:v>
                </c:pt>
                <c:pt idx="5483">
                  <c:v>12.48806476593</c:v>
                </c:pt>
                <c:pt idx="5484">
                  <c:v>12.428918838501</c:v>
                </c:pt>
                <c:pt idx="5485">
                  <c:v>12.36970520019503</c:v>
                </c:pt>
                <c:pt idx="5486">
                  <c:v>12.31148433685304</c:v>
                </c:pt>
                <c:pt idx="5487">
                  <c:v>12.26193523407</c:v>
                </c:pt>
                <c:pt idx="5488">
                  <c:v>12.212711334229</c:v>
                </c:pt>
                <c:pt idx="5489">
                  <c:v>12.14760017395</c:v>
                </c:pt>
                <c:pt idx="5490">
                  <c:v>12.074520111084</c:v>
                </c:pt>
                <c:pt idx="5491">
                  <c:v>12.010615348816</c:v>
                </c:pt>
                <c:pt idx="5492">
                  <c:v>11.963061332703</c:v>
                </c:pt>
                <c:pt idx="5493">
                  <c:v>11.907471656799</c:v>
                </c:pt>
                <c:pt idx="5494">
                  <c:v>11.85280132293701</c:v>
                </c:pt>
                <c:pt idx="5495">
                  <c:v>11.806274414062</c:v>
                </c:pt>
                <c:pt idx="5496">
                  <c:v>11.760050773621</c:v>
                </c:pt>
                <c:pt idx="5497">
                  <c:v>11.690795898438</c:v>
                </c:pt>
                <c:pt idx="5498">
                  <c:v>11.622693061829</c:v>
                </c:pt>
                <c:pt idx="5499">
                  <c:v>11.577656745911</c:v>
                </c:pt>
                <c:pt idx="5500">
                  <c:v>11.55524063110404</c:v>
                </c:pt>
                <c:pt idx="5501">
                  <c:v>11.510643005371</c:v>
                </c:pt>
                <c:pt idx="5502">
                  <c:v>11.458515167236</c:v>
                </c:pt>
                <c:pt idx="5503">
                  <c:v>11.39265155792205</c:v>
                </c:pt>
                <c:pt idx="5504">
                  <c:v>11.34908485412605</c:v>
                </c:pt>
                <c:pt idx="5505">
                  <c:v>11.298625946045</c:v>
                </c:pt>
                <c:pt idx="5506">
                  <c:v>11.248089790344</c:v>
                </c:pt>
                <c:pt idx="5507">
                  <c:v>11.198372840881</c:v>
                </c:pt>
                <c:pt idx="5508">
                  <c:v>11.15604686737103</c:v>
                </c:pt>
                <c:pt idx="5509">
                  <c:v>11.100036621094</c:v>
                </c:pt>
                <c:pt idx="5510">
                  <c:v>11.057901382446</c:v>
                </c:pt>
                <c:pt idx="5511">
                  <c:v>11.016471862793</c:v>
                </c:pt>
                <c:pt idx="5512">
                  <c:v>10.97529220581103</c:v>
                </c:pt>
                <c:pt idx="5513">
                  <c:v>10.948411941528</c:v>
                </c:pt>
                <c:pt idx="5514">
                  <c:v>10.948411941528</c:v>
                </c:pt>
                <c:pt idx="5515">
                  <c:v>10.88064861297602</c:v>
                </c:pt>
                <c:pt idx="5516">
                  <c:v>10.88064861297602</c:v>
                </c:pt>
                <c:pt idx="5517">
                  <c:v>10.813578605652</c:v>
                </c:pt>
                <c:pt idx="5518">
                  <c:v>10.813578605652</c:v>
                </c:pt>
                <c:pt idx="5519">
                  <c:v>10.74721240997297</c:v>
                </c:pt>
                <c:pt idx="5520">
                  <c:v>10.74721240997297</c:v>
                </c:pt>
                <c:pt idx="5521">
                  <c:v>10.61651611328102</c:v>
                </c:pt>
                <c:pt idx="5522">
                  <c:v>10.61651611328102</c:v>
                </c:pt>
                <c:pt idx="5523">
                  <c:v>10.61651611328102</c:v>
                </c:pt>
                <c:pt idx="5524">
                  <c:v>10.55217933654804</c:v>
                </c:pt>
                <c:pt idx="5525">
                  <c:v>10.48848915100103</c:v>
                </c:pt>
                <c:pt idx="5526">
                  <c:v>10.48848915100103</c:v>
                </c:pt>
                <c:pt idx="5527">
                  <c:v>10.42545509338404</c:v>
                </c:pt>
                <c:pt idx="5528">
                  <c:v>10.36307144165</c:v>
                </c:pt>
                <c:pt idx="5529">
                  <c:v>10.36307144165</c:v>
                </c:pt>
                <c:pt idx="5530">
                  <c:v>10.301303863525</c:v>
                </c:pt>
                <c:pt idx="5531">
                  <c:v>10.301303863525</c:v>
                </c:pt>
                <c:pt idx="5532">
                  <c:v>10.24017143249496</c:v>
                </c:pt>
                <c:pt idx="5533">
                  <c:v>10.24017143249496</c:v>
                </c:pt>
                <c:pt idx="5534">
                  <c:v>10.17965030670202</c:v>
                </c:pt>
                <c:pt idx="5535">
                  <c:v>10.119742393494</c:v>
                </c:pt>
                <c:pt idx="5536">
                  <c:v>10.119742393494</c:v>
                </c:pt>
                <c:pt idx="5537">
                  <c:v>10.119742393494</c:v>
                </c:pt>
                <c:pt idx="5538">
                  <c:v>10.06042289733904</c:v>
                </c:pt>
                <c:pt idx="5539">
                  <c:v>10.06042289733904</c:v>
                </c:pt>
                <c:pt idx="5540">
                  <c:v>10.001703262329</c:v>
                </c:pt>
                <c:pt idx="5541">
                  <c:v>10.001703262329</c:v>
                </c:pt>
                <c:pt idx="5542">
                  <c:v>9.943559646606402</c:v>
                </c:pt>
                <c:pt idx="5543">
                  <c:v>9.943559646606402</c:v>
                </c:pt>
                <c:pt idx="5544">
                  <c:v>10.001703262329</c:v>
                </c:pt>
                <c:pt idx="5545">
                  <c:v>9.8860034942627</c:v>
                </c:pt>
                <c:pt idx="5546">
                  <c:v>9.8860034942627</c:v>
                </c:pt>
                <c:pt idx="5547">
                  <c:v>9.8860034942627</c:v>
                </c:pt>
                <c:pt idx="5548">
                  <c:v>9.8290109634399</c:v>
                </c:pt>
                <c:pt idx="5549">
                  <c:v>9.8860034942627</c:v>
                </c:pt>
                <c:pt idx="5550">
                  <c:v>9.8290109634399</c:v>
                </c:pt>
                <c:pt idx="5551">
                  <c:v>9.8290109634399</c:v>
                </c:pt>
                <c:pt idx="5552">
                  <c:v>9.772575378418</c:v>
                </c:pt>
                <c:pt idx="5553">
                  <c:v>9.772575378418</c:v>
                </c:pt>
                <c:pt idx="5554">
                  <c:v>9.772575378418</c:v>
                </c:pt>
                <c:pt idx="5555">
                  <c:v>9.716699600219701</c:v>
                </c:pt>
                <c:pt idx="5556">
                  <c:v>9.716699600219701</c:v>
                </c:pt>
                <c:pt idx="5557">
                  <c:v>9.6613702774048</c:v>
                </c:pt>
                <c:pt idx="5558">
                  <c:v>9.6613702774048</c:v>
                </c:pt>
                <c:pt idx="5559">
                  <c:v>9.6613702774048</c:v>
                </c:pt>
                <c:pt idx="5560">
                  <c:v>9.6031675338745</c:v>
                </c:pt>
                <c:pt idx="5561">
                  <c:v>9.495243072509804</c:v>
                </c:pt>
                <c:pt idx="5562">
                  <c:v>9.44205951690674</c:v>
                </c:pt>
                <c:pt idx="5563">
                  <c:v>9.337228775024398</c:v>
                </c:pt>
                <c:pt idx="5564">
                  <c:v>9.234397888183601</c:v>
                </c:pt>
                <c:pt idx="5565">
                  <c:v>9.133509635925326</c:v>
                </c:pt>
                <c:pt idx="5566">
                  <c:v>9.034523010253865</c:v>
                </c:pt>
                <c:pt idx="5567">
                  <c:v>8.98573017120364</c:v>
                </c:pt>
                <c:pt idx="5568">
                  <c:v>8.937392234802224</c:v>
                </c:pt>
                <c:pt idx="5569">
                  <c:v>8.88950443267825</c:v>
                </c:pt>
                <c:pt idx="5570">
                  <c:v>8.88950443267825</c:v>
                </c:pt>
                <c:pt idx="5571">
                  <c:v>8.88950443267825</c:v>
                </c:pt>
                <c:pt idx="5572">
                  <c:v>8.88950443267825</c:v>
                </c:pt>
                <c:pt idx="5573">
                  <c:v>8.88950443267825</c:v>
                </c:pt>
                <c:pt idx="5574">
                  <c:v>8.937392234802224</c:v>
                </c:pt>
                <c:pt idx="5575">
                  <c:v>8.88950443267825</c:v>
                </c:pt>
                <c:pt idx="5576">
                  <c:v>8.937392234802224</c:v>
                </c:pt>
                <c:pt idx="5577">
                  <c:v>8.937392234802224</c:v>
                </c:pt>
                <c:pt idx="5578">
                  <c:v>9.034523010253865</c:v>
                </c:pt>
                <c:pt idx="5579">
                  <c:v>9.034523010253865</c:v>
                </c:pt>
                <c:pt idx="5580">
                  <c:v>9.133509635925326</c:v>
                </c:pt>
                <c:pt idx="5581">
                  <c:v>9.133509635925326</c:v>
                </c:pt>
                <c:pt idx="5582">
                  <c:v>9.1837120056152</c:v>
                </c:pt>
                <c:pt idx="5583">
                  <c:v>9.1837120056152</c:v>
                </c:pt>
                <c:pt idx="5584">
                  <c:v>9.234397888183601</c:v>
                </c:pt>
                <c:pt idx="5585">
                  <c:v>9.234397888183601</c:v>
                </c:pt>
                <c:pt idx="5586">
                  <c:v>9.234397888183601</c:v>
                </c:pt>
                <c:pt idx="5587">
                  <c:v>9.234397888183601</c:v>
                </c:pt>
                <c:pt idx="5588">
                  <c:v>9.337228775024398</c:v>
                </c:pt>
                <c:pt idx="5589">
                  <c:v>9.337228775024398</c:v>
                </c:pt>
                <c:pt idx="5590">
                  <c:v>9.337228775024398</c:v>
                </c:pt>
                <c:pt idx="5591">
                  <c:v>9.337228775024398</c:v>
                </c:pt>
                <c:pt idx="5592">
                  <c:v>9.38939189910894</c:v>
                </c:pt>
                <c:pt idx="5593">
                  <c:v>9.337228775024398</c:v>
                </c:pt>
                <c:pt idx="5594">
                  <c:v>9.337228775024398</c:v>
                </c:pt>
                <c:pt idx="5595">
                  <c:v>9.337228775024398</c:v>
                </c:pt>
                <c:pt idx="5596">
                  <c:v>9.337228775024398</c:v>
                </c:pt>
                <c:pt idx="5597">
                  <c:v>9.234397888183601</c:v>
                </c:pt>
                <c:pt idx="5598">
                  <c:v>9.337228775024398</c:v>
                </c:pt>
                <c:pt idx="5599">
                  <c:v>9.234397888183601</c:v>
                </c:pt>
                <c:pt idx="5600">
                  <c:v>9.234397888183601</c:v>
                </c:pt>
                <c:pt idx="5601">
                  <c:v>9.234397888183601</c:v>
                </c:pt>
                <c:pt idx="5602">
                  <c:v>9.234397888183601</c:v>
                </c:pt>
                <c:pt idx="5603">
                  <c:v>9.234397888183601</c:v>
                </c:pt>
                <c:pt idx="5604">
                  <c:v>9.234397888183601</c:v>
                </c:pt>
                <c:pt idx="5605">
                  <c:v>9.1837120056152</c:v>
                </c:pt>
                <c:pt idx="5606">
                  <c:v>9.1837120056152</c:v>
                </c:pt>
                <c:pt idx="5607">
                  <c:v>9.1837120056152</c:v>
                </c:pt>
                <c:pt idx="5608">
                  <c:v>9.234397888183601</c:v>
                </c:pt>
                <c:pt idx="5609">
                  <c:v>9.337228775024398</c:v>
                </c:pt>
                <c:pt idx="5610">
                  <c:v>9.44205951690674</c:v>
                </c:pt>
                <c:pt idx="5611">
                  <c:v>9.6031675338745</c:v>
                </c:pt>
                <c:pt idx="5612">
                  <c:v>9.943559646606402</c:v>
                </c:pt>
                <c:pt idx="5613">
                  <c:v>10.119742393494</c:v>
                </c:pt>
                <c:pt idx="5614">
                  <c:v>10.36307144165</c:v>
                </c:pt>
                <c:pt idx="5615">
                  <c:v>10.55217933654804</c:v>
                </c:pt>
                <c:pt idx="5616">
                  <c:v>10.813578605652</c:v>
                </c:pt>
                <c:pt idx="5617">
                  <c:v>10.948411941528</c:v>
                </c:pt>
                <c:pt idx="5618">
                  <c:v>11.08610725402804</c:v>
                </c:pt>
                <c:pt idx="5619">
                  <c:v>11.15604686737103</c:v>
                </c:pt>
                <c:pt idx="5620">
                  <c:v>11.37038135528603</c:v>
                </c:pt>
                <c:pt idx="5621">
                  <c:v>11.521766662598</c:v>
                </c:pt>
                <c:pt idx="5622">
                  <c:v>11.74805355072</c:v>
                </c:pt>
                <c:pt idx="5623">
                  <c:v>11.90305995941202</c:v>
                </c:pt>
                <c:pt idx="5624">
                  <c:v>12.061491012573</c:v>
                </c:pt>
                <c:pt idx="5625">
                  <c:v>12.061491012573</c:v>
                </c:pt>
                <c:pt idx="5626">
                  <c:v>12.142030715942</c:v>
                </c:pt>
                <c:pt idx="5627">
                  <c:v>12.061491012573</c:v>
                </c:pt>
                <c:pt idx="5628">
                  <c:v>11.981841087341</c:v>
                </c:pt>
                <c:pt idx="5629">
                  <c:v>11.74805355072</c:v>
                </c:pt>
                <c:pt idx="5630">
                  <c:v>11.596383094788</c:v>
                </c:pt>
                <c:pt idx="5631">
                  <c:v>11.37038135528603</c:v>
                </c:pt>
                <c:pt idx="5632">
                  <c:v>11.15604686737103</c:v>
                </c:pt>
                <c:pt idx="5633">
                  <c:v>10.813578605652</c:v>
                </c:pt>
                <c:pt idx="5634">
                  <c:v>10.55217933654804</c:v>
                </c:pt>
                <c:pt idx="5635">
                  <c:v>10.301303863525</c:v>
                </c:pt>
                <c:pt idx="5636">
                  <c:v>9.943559646606402</c:v>
                </c:pt>
                <c:pt idx="5637">
                  <c:v>9.6613702774048</c:v>
                </c:pt>
                <c:pt idx="5638">
                  <c:v>9.44205951690674</c:v>
                </c:pt>
                <c:pt idx="5639">
                  <c:v>9.083784103393602</c:v>
                </c:pt>
                <c:pt idx="5640">
                  <c:v>9.034523010253865</c:v>
                </c:pt>
                <c:pt idx="5641">
                  <c:v>9.083784103393602</c:v>
                </c:pt>
                <c:pt idx="5642">
                  <c:v>9.234397888183601</c:v>
                </c:pt>
                <c:pt idx="5643">
                  <c:v>9.337228775024398</c:v>
                </c:pt>
                <c:pt idx="5644">
                  <c:v>9.44205951690674</c:v>
                </c:pt>
                <c:pt idx="5645">
                  <c:v>9.548941612243698</c:v>
                </c:pt>
                <c:pt idx="5646">
                  <c:v>9.6613702774048</c:v>
                </c:pt>
                <c:pt idx="5647">
                  <c:v>9.8860034942627</c:v>
                </c:pt>
                <c:pt idx="5648">
                  <c:v>10.001703262329</c:v>
                </c:pt>
                <c:pt idx="5649">
                  <c:v>10.17965030670202</c:v>
                </c:pt>
                <c:pt idx="5650">
                  <c:v>9.337228775024398</c:v>
                </c:pt>
                <c:pt idx="5651">
                  <c:v>8.096224784851065</c:v>
                </c:pt>
                <c:pt idx="5652">
                  <c:v>8.0160627365112</c:v>
                </c:pt>
                <c:pt idx="5653">
                  <c:v>7.937299728393628</c:v>
                </c:pt>
                <c:pt idx="5654">
                  <c:v>7.937299728393628</c:v>
                </c:pt>
                <c:pt idx="5655">
                  <c:v>7.898429870605476</c:v>
                </c:pt>
                <c:pt idx="5656">
                  <c:v>7.898429870605476</c:v>
                </c:pt>
                <c:pt idx="5657">
                  <c:v>7.937299728393628</c:v>
                </c:pt>
                <c:pt idx="5658">
                  <c:v>7.821704864501981</c:v>
                </c:pt>
                <c:pt idx="5659">
                  <c:v>7.821704864501981</c:v>
                </c:pt>
                <c:pt idx="5660">
                  <c:v>7.8599014282227</c:v>
                </c:pt>
                <c:pt idx="5661">
                  <c:v>7.898429870605476</c:v>
                </c:pt>
                <c:pt idx="5662">
                  <c:v>7.937299728393628</c:v>
                </c:pt>
                <c:pt idx="5663">
                  <c:v>7.898429870605476</c:v>
                </c:pt>
                <c:pt idx="5664">
                  <c:v>7.937299728393628</c:v>
                </c:pt>
                <c:pt idx="5665">
                  <c:v>7.937299728393628</c:v>
                </c:pt>
                <c:pt idx="5666">
                  <c:v>7.97650718688962</c:v>
                </c:pt>
                <c:pt idx="5667">
                  <c:v>7.937299728393628</c:v>
                </c:pt>
                <c:pt idx="5668">
                  <c:v>7.97650718688962</c:v>
                </c:pt>
                <c:pt idx="5669">
                  <c:v>7.937299728393628</c:v>
                </c:pt>
                <c:pt idx="5670">
                  <c:v>7.937299728393628</c:v>
                </c:pt>
                <c:pt idx="5671">
                  <c:v>7.937299728393628</c:v>
                </c:pt>
                <c:pt idx="5672">
                  <c:v>7.937299728393628</c:v>
                </c:pt>
                <c:pt idx="5673">
                  <c:v>7.937299728393628</c:v>
                </c:pt>
                <c:pt idx="5674">
                  <c:v>7.937299728393628</c:v>
                </c:pt>
                <c:pt idx="5675">
                  <c:v>7.937299728393628</c:v>
                </c:pt>
                <c:pt idx="5676">
                  <c:v>7.937299728393628</c:v>
                </c:pt>
                <c:pt idx="5677">
                  <c:v>7.937299728393628</c:v>
                </c:pt>
                <c:pt idx="5678">
                  <c:v>7.97650718688962</c:v>
                </c:pt>
                <c:pt idx="5679">
                  <c:v>8.0160627365112</c:v>
                </c:pt>
                <c:pt idx="5680">
                  <c:v>8.0559701919556</c:v>
                </c:pt>
                <c:pt idx="5681">
                  <c:v>8.096224784851065</c:v>
                </c:pt>
                <c:pt idx="5682">
                  <c:v>8.1368455886841</c:v>
                </c:pt>
                <c:pt idx="5683">
                  <c:v>8.177821159362798</c:v>
                </c:pt>
                <c:pt idx="5684">
                  <c:v>8.2635049819946</c:v>
                </c:pt>
                <c:pt idx="5685">
                  <c:v>8.2635049819946</c:v>
                </c:pt>
                <c:pt idx="5686">
                  <c:v>8.305624961853</c:v>
                </c:pt>
                <c:pt idx="5687">
                  <c:v>8.2635049819946</c:v>
                </c:pt>
                <c:pt idx="5688">
                  <c:v>8.2635049819946</c:v>
                </c:pt>
                <c:pt idx="5689">
                  <c:v>8.177821159362798</c:v>
                </c:pt>
                <c:pt idx="5690">
                  <c:v>8.1368455886841</c:v>
                </c:pt>
                <c:pt idx="5691">
                  <c:v>8.0160627365112</c:v>
                </c:pt>
                <c:pt idx="5692">
                  <c:v>7.937299728393628</c:v>
                </c:pt>
                <c:pt idx="5693">
                  <c:v>7.821704864501981</c:v>
                </c:pt>
                <c:pt idx="5694">
                  <c:v>7.7462992668152</c:v>
                </c:pt>
                <c:pt idx="5695">
                  <c:v>7.672181606292685</c:v>
                </c:pt>
                <c:pt idx="5696">
                  <c:v>7.63559484481808</c:v>
                </c:pt>
                <c:pt idx="5697">
                  <c:v>7.5993208885193</c:v>
                </c:pt>
                <c:pt idx="5698">
                  <c:v>7.5993208885193</c:v>
                </c:pt>
                <c:pt idx="5699">
                  <c:v>7.563350677490186</c:v>
                </c:pt>
                <c:pt idx="5700">
                  <c:v>7.563350677490186</c:v>
                </c:pt>
                <c:pt idx="5701">
                  <c:v>7.5276937484741</c:v>
                </c:pt>
                <c:pt idx="5702">
                  <c:v>7.5276937484741</c:v>
                </c:pt>
                <c:pt idx="5703">
                  <c:v>7.5276937484741</c:v>
                </c:pt>
                <c:pt idx="5704">
                  <c:v>7.5276937484741</c:v>
                </c:pt>
                <c:pt idx="5705">
                  <c:v>7.563350677490186</c:v>
                </c:pt>
                <c:pt idx="5706">
                  <c:v>7.5276937484741</c:v>
                </c:pt>
                <c:pt idx="5707">
                  <c:v>7.5276937484741</c:v>
                </c:pt>
                <c:pt idx="5708">
                  <c:v>7.563350677490186</c:v>
                </c:pt>
                <c:pt idx="5709">
                  <c:v>7.5276937484741</c:v>
                </c:pt>
                <c:pt idx="5710">
                  <c:v>7.563350677490186</c:v>
                </c:pt>
                <c:pt idx="5711">
                  <c:v>7.5276937484741</c:v>
                </c:pt>
                <c:pt idx="5712">
                  <c:v>7.563350677490186</c:v>
                </c:pt>
                <c:pt idx="5713">
                  <c:v>7.563350677490186</c:v>
                </c:pt>
                <c:pt idx="5714">
                  <c:v>7.5993208885193</c:v>
                </c:pt>
                <c:pt idx="5715">
                  <c:v>7.5993208885193</c:v>
                </c:pt>
                <c:pt idx="5716">
                  <c:v>7.63559484481808</c:v>
                </c:pt>
                <c:pt idx="5717">
                  <c:v>7.63559484481808</c:v>
                </c:pt>
                <c:pt idx="5718">
                  <c:v>7.5993208885193</c:v>
                </c:pt>
                <c:pt idx="5719">
                  <c:v>7.63559484481808</c:v>
                </c:pt>
                <c:pt idx="5720">
                  <c:v>7.5993208885193</c:v>
                </c:pt>
                <c:pt idx="5721">
                  <c:v>7.5993208885193</c:v>
                </c:pt>
                <c:pt idx="5722">
                  <c:v>7.563350677490186</c:v>
                </c:pt>
                <c:pt idx="5723">
                  <c:v>7.563350677490186</c:v>
                </c:pt>
                <c:pt idx="5724">
                  <c:v>7.563350677490186</c:v>
                </c:pt>
                <c:pt idx="5725">
                  <c:v>7.5276937484741</c:v>
                </c:pt>
                <c:pt idx="5726">
                  <c:v>7.563350677490186</c:v>
                </c:pt>
                <c:pt idx="5727">
                  <c:v>7.5276937484741</c:v>
                </c:pt>
                <c:pt idx="5728">
                  <c:v>7.5276937484741</c:v>
                </c:pt>
                <c:pt idx="5729">
                  <c:v>7.5276937484741</c:v>
                </c:pt>
                <c:pt idx="5730">
                  <c:v>7.5276937484741</c:v>
                </c:pt>
                <c:pt idx="5731">
                  <c:v>7.5276937484741</c:v>
                </c:pt>
                <c:pt idx="5732">
                  <c:v>7.5276937484741</c:v>
                </c:pt>
                <c:pt idx="5733">
                  <c:v>7.5276937484741</c:v>
                </c:pt>
                <c:pt idx="5734">
                  <c:v>7.4923281669617</c:v>
                </c:pt>
                <c:pt idx="5735">
                  <c:v>7.5276937484741</c:v>
                </c:pt>
                <c:pt idx="5736">
                  <c:v>7.5276937484741</c:v>
                </c:pt>
                <c:pt idx="5737">
                  <c:v>7.4923281669617</c:v>
                </c:pt>
                <c:pt idx="5738">
                  <c:v>7.5276937484741</c:v>
                </c:pt>
                <c:pt idx="5739">
                  <c:v>7.5276937484741</c:v>
                </c:pt>
                <c:pt idx="5740">
                  <c:v>7.4923281669617</c:v>
                </c:pt>
                <c:pt idx="5741">
                  <c:v>7.5276937484741</c:v>
                </c:pt>
                <c:pt idx="5742">
                  <c:v>7.4923281669617</c:v>
                </c:pt>
                <c:pt idx="5743">
                  <c:v>7.4923281669617</c:v>
                </c:pt>
                <c:pt idx="5744">
                  <c:v>7.4923281669617</c:v>
                </c:pt>
                <c:pt idx="5745">
                  <c:v>7.5276937484741</c:v>
                </c:pt>
                <c:pt idx="5746">
                  <c:v>7.4923281669617</c:v>
                </c:pt>
                <c:pt idx="5747">
                  <c:v>7.4923281669617</c:v>
                </c:pt>
                <c:pt idx="5748">
                  <c:v>7.4923281669617</c:v>
                </c:pt>
                <c:pt idx="5749">
                  <c:v>7.4923281669617</c:v>
                </c:pt>
                <c:pt idx="5750">
                  <c:v>7.4923281669617</c:v>
                </c:pt>
                <c:pt idx="5751">
                  <c:v>7.4923281669617</c:v>
                </c:pt>
                <c:pt idx="5752">
                  <c:v>7.4923281669617</c:v>
                </c:pt>
                <c:pt idx="5753">
                  <c:v>7.4923281669617</c:v>
                </c:pt>
                <c:pt idx="5754">
                  <c:v>7.4923281669617</c:v>
                </c:pt>
                <c:pt idx="5755">
                  <c:v>7.4923281669617</c:v>
                </c:pt>
                <c:pt idx="5756">
                  <c:v>7.4923281669617</c:v>
                </c:pt>
                <c:pt idx="5757">
                  <c:v>7.4923281669617</c:v>
                </c:pt>
                <c:pt idx="5758">
                  <c:v>7.4923281669617</c:v>
                </c:pt>
                <c:pt idx="5759">
                  <c:v>7.4923281669617</c:v>
                </c:pt>
                <c:pt idx="5760">
                  <c:v>7.4923281669617</c:v>
                </c:pt>
                <c:pt idx="5761">
                  <c:v>7.457263946533201</c:v>
                </c:pt>
                <c:pt idx="5762">
                  <c:v>7.457263946533201</c:v>
                </c:pt>
                <c:pt idx="5763">
                  <c:v>7.457263946533201</c:v>
                </c:pt>
                <c:pt idx="5764">
                  <c:v>7.457263946533201</c:v>
                </c:pt>
                <c:pt idx="5765">
                  <c:v>7.457263946533201</c:v>
                </c:pt>
                <c:pt idx="5766">
                  <c:v>7.457263946533201</c:v>
                </c:pt>
                <c:pt idx="5767">
                  <c:v>7.457263946533201</c:v>
                </c:pt>
                <c:pt idx="5768">
                  <c:v>7.4923281669617</c:v>
                </c:pt>
                <c:pt idx="5769">
                  <c:v>7.457263946533201</c:v>
                </c:pt>
                <c:pt idx="5770">
                  <c:v>7.457263946533201</c:v>
                </c:pt>
                <c:pt idx="5771">
                  <c:v>7.4923281669617</c:v>
                </c:pt>
                <c:pt idx="5772">
                  <c:v>7.457263946533201</c:v>
                </c:pt>
                <c:pt idx="5773">
                  <c:v>7.457263946533201</c:v>
                </c:pt>
                <c:pt idx="5774">
                  <c:v>7.457263946533201</c:v>
                </c:pt>
                <c:pt idx="5775">
                  <c:v>7.457263946533201</c:v>
                </c:pt>
                <c:pt idx="5776">
                  <c:v>7.4923281669617</c:v>
                </c:pt>
                <c:pt idx="5777">
                  <c:v>7.457263946533201</c:v>
                </c:pt>
                <c:pt idx="5778">
                  <c:v>7.4923281669617</c:v>
                </c:pt>
                <c:pt idx="5779">
                  <c:v>7.4923281669617</c:v>
                </c:pt>
                <c:pt idx="5780">
                  <c:v>7.4923281669617</c:v>
                </c:pt>
                <c:pt idx="5781">
                  <c:v>7.4923281669617</c:v>
                </c:pt>
                <c:pt idx="5782">
                  <c:v>7.457263946533201</c:v>
                </c:pt>
                <c:pt idx="5783">
                  <c:v>7.4923281669617</c:v>
                </c:pt>
                <c:pt idx="5784">
                  <c:v>7.4923281669617</c:v>
                </c:pt>
                <c:pt idx="5785">
                  <c:v>7.4923281669617</c:v>
                </c:pt>
                <c:pt idx="5786">
                  <c:v>7.4923281669617</c:v>
                </c:pt>
                <c:pt idx="5787">
                  <c:v>7.4923281669617</c:v>
                </c:pt>
                <c:pt idx="5788">
                  <c:v>7.4923281669617</c:v>
                </c:pt>
                <c:pt idx="5789">
                  <c:v>7.4923281669617</c:v>
                </c:pt>
                <c:pt idx="5790">
                  <c:v>7.422498226165776</c:v>
                </c:pt>
                <c:pt idx="5791">
                  <c:v>7.457263946533201</c:v>
                </c:pt>
                <c:pt idx="5792">
                  <c:v>7.457263946533201</c:v>
                </c:pt>
                <c:pt idx="5793">
                  <c:v>7.422498226165776</c:v>
                </c:pt>
                <c:pt idx="5794">
                  <c:v>7.457263946533201</c:v>
                </c:pt>
                <c:pt idx="5795">
                  <c:v>7.422498226165776</c:v>
                </c:pt>
                <c:pt idx="5796">
                  <c:v>7.422498226165776</c:v>
                </c:pt>
                <c:pt idx="5797">
                  <c:v>7.422498226165776</c:v>
                </c:pt>
                <c:pt idx="5798">
                  <c:v>7.422498226165776</c:v>
                </c:pt>
                <c:pt idx="5799">
                  <c:v>7.422498226165776</c:v>
                </c:pt>
                <c:pt idx="5800">
                  <c:v>7.457263946533201</c:v>
                </c:pt>
                <c:pt idx="5801">
                  <c:v>7.422498226165776</c:v>
                </c:pt>
                <c:pt idx="5802">
                  <c:v>7.422498226165776</c:v>
                </c:pt>
                <c:pt idx="5803">
                  <c:v>7.457263946533201</c:v>
                </c:pt>
                <c:pt idx="5804">
                  <c:v>7.422498226165776</c:v>
                </c:pt>
                <c:pt idx="5805">
                  <c:v>7.422498226165776</c:v>
                </c:pt>
                <c:pt idx="5806">
                  <c:v>7.422498226165776</c:v>
                </c:pt>
                <c:pt idx="5807">
                  <c:v>7.422498226165776</c:v>
                </c:pt>
                <c:pt idx="5808">
                  <c:v>7.422498226165776</c:v>
                </c:pt>
                <c:pt idx="5809">
                  <c:v>7.422498226165776</c:v>
                </c:pt>
                <c:pt idx="5810">
                  <c:v>7.422498226165776</c:v>
                </c:pt>
                <c:pt idx="5811">
                  <c:v>7.422498226165776</c:v>
                </c:pt>
                <c:pt idx="5812">
                  <c:v>7.422498226165776</c:v>
                </c:pt>
                <c:pt idx="5813">
                  <c:v>7.388021469116198</c:v>
                </c:pt>
                <c:pt idx="5814">
                  <c:v>7.422498226165776</c:v>
                </c:pt>
                <c:pt idx="5815">
                  <c:v>7.388021469116198</c:v>
                </c:pt>
                <c:pt idx="5816">
                  <c:v>7.422498226165776</c:v>
                </c:pt>
                <c:pt idx="5817">
                  <c:v>7.388021469116198</c:v>
                </c:pt>
                <c:pt idx="5818">
                  <c:v>7.388021469116198</c:v>
                </c:pt>
                <c:pt idx="5819">
                  <c:v>7.388021469116198</c:v>
                </c:pt>
                <c:pt idx="5820">
                  <c:v>7.422498226165776</c:v>
                </c:pt>
                <c:pt idx="5821">
                  <c:v>7.422498226165776</c:v>
                </c:pt>
                <c:pt idx="5822">
                  <c:v>7.388021469116198</c:v>
                </c:pt>
                <c:pt idx="5823">
                  <c:v>7.422498226165776</c:v>
                </c:pt>
                <c:pt idx="5824">
                  <c:v>7.388021469116198</c:v>
                </c:pt>
                <c:pt idx="5825">
                  <c:v>7.388021469116198</c:v>
                </c:pt>
                <c:pt idx="5826">
                  <c:v>7.422498226165776</c:v>
                </c:pt>
                <c:pt idx="5827">
                  <c:v>7.422498226165776</c:v>
                </c:pt>
                <c:pt idx="5828">
                  <c:v>7.388021469116198</c:v>
                </c:pt>
                <c:pt idx="5829">
                  <c:v>7.388021469116198</c:v>
                </c:pt>
                <c:pt idx="5830">
                  <c:v>7.388021469116198</c:v>
                </c:pt>
                <c:pt idx="5831">
                  <c:v>7.388021469116198</c:v>
                </c:pt>
                <c:pt idx="5832">
                  <c:v>7.388021469116198</c:v>
                </c:pt>
                <c:pt idx="5833">
                  <c:v>7.388021469116198</c:v>
                </c:pt>
                <c:pt idx="5834">
                  <c:v>7.388021469116198</c:v>
                </c:pt>
                <c:pt idx="5835">
                  <c:v>7.388021469116198</c:v>
                </c:pt>
                <c:pt idx="5836">
                  <c:v>7.388021469116198</c:v>
                </c:pt>
                <c:pt idx="5837">
                  <c:v>7.388021469116198</c:v>
                </c:pt>
                <c:pt idx="5838">
                  <c:v>7.388021469116198</c:v>
                </c:pt>
                <c:pt idx="5839">
                  <c:v>7.388021469116198</c:v>
                </c:pt>
                <c:pt idx="5840">
                  <c:v>7.388021469116198</c:v>
                </c:pt>
                <c:pt idx="5841">
                  <c:v>7.388021469116198</c:v>
                </c:pt>
                <c:pt idx="5842">
                  <c:v>7.388021469116198</c:v>
                </c:pt>
                <c:pt idx="5843">
                  <c:v>7.388021469116198</c:v>
                </c:pt>
                <c:pt idx="5844">
                  <c:v>7.388021469116198</c:v>
                </c:pt>
                <c:pt idx="5845">
                  <c:v>7.35382604599</c:v>
                </c:pt>
                <c:pt idx="5846">
                  <c:v>7.388021469116198</c:v>
                </c:pt>
                <c:pt idx="5847">
                  <c:v>7.388021469116198</c:v>
                </c:pt>
                <c:pt idx="5848">
                  <c:v>7.388021469116198</c:v>
                </c:pt>
                <c:pt idx="5849">
                  <c:v>7.35382604599</c:v>
                </c:pt>
                <c:pt idx="5850">
                  <c:v>7.35382604599</c:v>
                </c:pt>
                <c:pt idx="5851">
                  <c:v>7.35382604599</c:v>
                </c:pt>
                <c:pt idx="5852">
                  <c:v>7.35382604599</c:v>
                </c:pt>
                <c:pt idx="5853">
                  <c:v>7.35382604599</c:v>
                </c:pt>
                <c:pt idx="5854">
                  <c:v>7.35382604599</c:v>
                </c:pt>
                <c:pt idx="5855">
                  <c:v>7.388021469116198</c:v>
                </c:pt>
                <c:pt idx="5856">
                  <c:v>7.35382604599</c:v>
                </c:pt>
                <c:pt idx="5857">
                  <c:v>7.35382604599</c:v>
                </c:pt>
                <c:pt idx="5858">
                  <c:v>7.35382604599</c:v>
                </c:pt>
                <c:pt idx="5859">
                  <c:v>7.35382604599</c:v>
                </c:pt>
                <c:pt idx="5860">
                  <c:v>7.35382604599</c:v>
                </c:pt>
                <c:pt idx="5861">
                  <c:v>7.35382604599</c:v>
                </c:pt>
                <c:pt idx="5862">
                  <c:v>7.35382604599</c:v>
                </c:pt>
                <c:pt idx="5863">
                  <c:v>7.35382604599</c:v>
                </c:pt>
                <c:pt idx="5864">
                  <c:v>7.35382604599</c:v>
                </c:pt>
                <c:pt idx="5865">
                  <c:v>7.35382604599</c:v>
                </c:pt>
                <c:pt idx="5866">
                  <c:v>7.35382604599</c:v>
                </c:pt>
                <c:pt idx="5867">
                  <c:v>7.35382604599</c:v>
                </c:pt>
                <c:pt idx="5868">
                  <c:v>7.319920539855974</c:v>
                </c:pt>
                <c:pt idx="5869">
                  <c:v>7.35382604599</c:v>
                </c:pt>
                <c:pt idx="5870">
                  <c:v>7.35382604599</c:v>
                </c:pt>
                <c:pt idx="5871">
                  <c:v>7.319920539855974</c:v>
                </c:pt>
                <c:pt idx="5872">
                  <c:v>7.319920539855974</c:v>
                </c:pt>
                <c:pt idx="5873">
                  <c:v>7.35382604599</c:v>
                </c:pt>
                <c:pt idx="5874">
                  <c:v>7.35382604599</c:v>
                </c:pt>
                <c:pt idx="5875">
                  <c:v>7.319920539855974</c:v>
                </c:pt>
                <c:pt idx="5876">
                  <c:v>7.319920539855974</c:v>
                </c:pt>
                <c:pt idx="5877">
                  <c:v>7.35382604599</c:v>
                </c:pt>
                <c:pt idx="5878">
                  <c:v>7.35382604599</c:v>
                </c:pt>
                <c:pt idx="5879">
                  <c:v>7.319920539855974</c:v>
                </c:pt>
                <c:pt idx="5880">
                  <c:v>7.319920539855974</c:v>
                </c:pt>
                <c:pt idx="5881">
                  <c:v>7.319920539855974</c:v>
                </c:pt>
                <c:pt idx="5882">
                  <c:v>7.388021469116198</c:v>
                </c:pt>
                <c:pt idx="5883">
                  <c:v>7.422498226165776</c:v>
                </c:pt>
                <c:pt idx="5884">
                  <c:v>7.457263946533201</c:v>
                </c:pt>
                <c:pt idx="5885">
                  <c:v>7.5993208885193</c:v>
                </c:pt>
                <c:pt idx="5886">
                  <c:v>7.709077835083</c:v>
                </c:pt>
                <c:pt idx="5887">
                  <c:v>7.7838363647461</c:v>
                </c:pt>
                <c:pt idx="5888">
                  <c:v>7.821704864501981</c:v>
                </c:pt>
                <c:pt idx="5889">
                  <c:v>7.821704864501981</c:v>
                </c:pt>
                <c:pt idx="5890">
                  <c:v>7.8599014282227</c:v>
                </c:pt>
                <c:pt idx="5891">
                  <c:v>7.898429870605476</c:v>
                </c:pt>
                <c:pt idx="5892">
                  <c:v>7.898429870605476</c:v>
                </c:pt>
                <c:pt idx="5893">
                  <c:v>7.937299728393628</c:v>
                </c:pt>
                <c:pt idx="5894">
                  <c:v>7.97650718688962</c:v>
                </c:pt>
                <c:pt idx="5895">
                  <c:v>8.0160627365112</c:v>
                </c:pt>
                <c:pt idx="5896">
                  <c:v>8.0160627365112</c:v>
                </c:pt>
                <c:pt idx="5897">
                  <c:v>8.0559701919556</c:v>
                </c:pt>
                <c:pt idx="5898">
                  <c:v>8.096224784851065</c:v>
                </c:pt>
                <c:pt idx="5899">
                  <c:v>8.096224784851065</c:v>
                </c:pt>
                <c:pt idx="5900">
                  <c:v>8.096224784851065</c:v>
                </c:pt>
                <c:pt idx="5901">
                  <c:v>8.1368455886841</c:v>
                </c:pt>
                <c:pt idx="5902">
                  <c:v>8.177821159362798</c:v>
                </c:pt>
                <c:pt idx="5903">
                  <c:v>8.1368455886841</c:v>
                </c:pt>
                <c:pt idx="5904">
                  <c:v>7.5276937484741</c:v>
                </c:pt>
                <c:pt idx="5905">
                  <c:v>7.35382604599</c:v>
                </c:pt>
                <c:pt idx="5906">
                  <c:v>7.35382604599</c:v>
                </c:pt>
                <c:pt idx="5907">
                  <c:v>7.35382604599</c:v>
                </c:pt>
                <c:pt idx="5908">
                  <c:v>7.35382604599</c:v>
                </c:pt>
                <c:pt idx="5909">
                  <c:v>7.35382604599</c:v>
                </c:pt>
                <c:pt idx="5910">
                  <c:v>7.319920539855974</c:v>
                </c:pt>
                <c:pt idx="5911">
                  <c:v>7.319920539855974</c:v>
                </c:pt>
                <c:pt idx="5912">
                  <c:v>7.319920539855974</c:v>
                </c:pt>
                <c:pt idx="5913">
                  <c:v>7.319920539855974</c:v>
                </c:pt>
                <c:pt idx="5914">
                  <c:v>7.319920539855974</c:v>
                </c:pt>
                <c:pt idx="5915">
                  <c:v>7.319920539855974</c:v>
                </c:pt>
                <c:pt idx="5916">
                  <c:v>7.319920539855974</c:v>
                </c:pt>
                <c:pt idx="5917">
                  <c:v>7.319920539855974</c:v>
                </c:pt>
                <c:pt idx="5918">
                  <c:v>7.319920539855974</c:v>
                </c:pt>
                <c:pt idx="5919">
                  <c:v>7.319920539855974</c:v>
                </c:pt>
                <c:pt idx="5920">
                  <c:v>7.319920539855974</c:v>
                </c:pt>
                <c:pt idx="5921">
                  <c:v>7.319920539855974</c:v>
                </c:pt>
                <c:pt idx="5922">
                  <c:v>7.319920539855974</c:v>
                </c:pt>
              </c:numCache>
            </c:numRef>
          </c:val>
        </c:ser>
        <c:ser>
          <c:idx val="3"/>
          <c:order val="3"/>
          <c:tx>
            <c:strRef>
              <c:f>NML_temp_2_cooldown!$E$5</c:f>
              <c:strCache>
                <c:ptCount val="1"/>
                <c:pt idx="0">
                  <c:v>N:M1TXUM (2K shield out)</c:v>
                </c:pt>
              </c:strCache>
            </c:strRef>
          </c:tx>
          <c:marker>
            <c:symbol val="none"/>
          </c:marker>
          <c:cat>
            <c:strRef>
              <c:f>NML_temp_2_cooldown!$A$6:$A$5928</c:f>
              <c:strCache>
                <c:ptCount val="5923"/>
                <c:pt idx="0">
                  <c:v>Wed Nov 17 10:38:55.168</c:v>
                </c:pt>
                <c:pt idx="1">
                  <c:v>Wed Nov 17 10:39:25.174</c:v>
                </c:pt>
                <c:pt idx="2">
                  <c:v>Wed Nov 17 10:39:55.180</c:v>
                </c:pt>
                <c:pt idx="3">
                  <c:v>Wed Nov 17 10:40:25.186</c:v>
                </c:pt>
                <c:pt idx="4">
                  <c:v>Wed Nov 17 10:40:55.192</c:v>
                </c:pt>
                <c:pt idx="5">
                  <c:v>Wed Nov 17 10:41:25.199</c:v>
                </c:pt>
                <c:pt idx="6">
                  <c:v>Wed Nov 17 10:41:55.205</c:v>
                </c:pt>
                <c:pt idx="7">
                  <c:v>Wed Nov 17 10:42:25.211</c:v>
                </c:pt>
                <c:pt idx="8">
                  <c:v>Wed Nov 17 10:42:55.215</c:v>
                </c:pt>
                <c:pt idx="9">
                  <c:v>Wed Nov 17 10:43:25.221</c:v>
                </c:pt>
                <c:pt idx="10">
                  <c:v>Wed Nov 17 10:43:55.227</c:v>
                </c:pt>
                <c:pt idx="11">
                  <c:v>Wed Nov 17 10:44:25.233</c:v>
                </c:pt>
                <c:pt idx="12">
                  <c:v>Wed Nov 17 10:44:55.239</c:v>
                </c:pt>
                <c:pt idx="13">
                  <c:v>Wed Nov 17 10:45:25.246</c:v>
                </c:pt>
                <c:pt idx="14">
                  <c:v>Wed Nov 17 10:45:55.252</c:v>
                </c:pt>
                <c:pt idx="15">
                  <c:v>Wed Nov 17 10:46:25.257</c:v>
                </c:pt>
                <c:pt idx="16">
                  <c:v>Wed Nov 17 10:46:55.263</c:v>
                </c:pt>
                <c:pt idx="17">
                  <c:v>Wed Nov 17 10:47:25.270</c:v>
                </c:pt>
                <c:pt idx="18">
                  <c:v>Wed Nov 17 10:47:55.277</c:v>
                </c:pt>
                <c:pt idx="19">
                  <c:v>Wed Nov 17 10:48:25.283</c:v>
                </c:pt>
                <c:pt idx="20">
                  <c:v>Wed Nov 17 10:48:55.289</c:v>
                </c:pt>
                <c:pt idx="21">
                  <c:v>Wed Nov 17 10:49:25.295</c:v>
                </c:pt>
                <c:pt idx="22">
                  <c:v>Wed Nov 17 10:49:55.301</c:v>
                </c:pt>
                <c:pt idx="23">
                  <c:v>Wed Nov 17 10:50:25.307</c:v>
                </c:pt>
                <c:pt idx="24">
                  <c:v>Wed Nov 17 10:50:55.313</c:v>
                </c:pt>
                <c:pt idx="25">
                  <c:v>Wed Nov 17 10:51:25.317</c:v>
                </c:pt>
                <c:pt idx="26">
                  <c:v>Wed Nov 17 10:51:55.323</c:v>
                </c:pt>
                <c:pt idx="27">
                  <c:v>Wed Nov 17 10:52:25.329</c:v>
                </c:pt>
                <c:pt idx="28">
                  <c:v>Wed Nov 17 10:52:55.335</c:v>
                </c:pt>
                <c:pt idx="29">
                  <c:v>Wed Nov 17 10:53:25.341</c:v>
                </c:pt>
                <c:pt idx="30">
                  <c:v>Wed Nov 17 10:53:55.346</c:v>
                </c:pt>
                <c:pt idx="31">
                  <c:v>Wed Nov 17 10:54:25.354</c:v>
                </c:pt>
                <c:pt idx="32">
                  <c:v>Wed Nov 17 10:54:55.360</c:v>
                </c:pt>
                <c:pt idx="33">
                  <c:v>Wed Nov 17 10:55:25.366</c:v>
                </c:pt>
                <c:pt idx="34">
                  <c:v>Wed Nov 17 10:55:55.372</c:v>
                </c:pt>
                <c:pt idx="35">
                  <c:v>Wed Nov 17 10:56:25.379</c:v>
                </c:pt>
                <c:pt idx="36">
                  <c:v>Wed Nov 17 10:56:55.384</c:v>
                </c:pt>
                <c:pt idx="37">
                  <c:v>Wed Nov 17 10:57:25.390</c:v>
                </c:pt>
                <c:pt idx="38">
                  <c:v>Wed Nov 17 10:57:55.396</c:v>
                </c:pt>
                <c:pt idx="39">
                  <c:v>Wed Nov 17 10:58:25.402</c:v>
                </c:pt>
                <c:pt idx="40">
                  <c:v>Wed Nov 17 10:58:55.408</c:v>
                </c:pt>
                <c:pt idx="41">
                  <c:v>Wed Nov 17 10:59:25.414</c:v>
                </c:pt>
                <c:pt idx="42">
                  <c:v>Wed Nov 17 10:59:55.419</c:v>
                </c:pt>
                <c:pt idx="43">
                  <c:v>Wed Nov 17 11:00:25.425</c:v>
                </c:pt>
                <c:pt idx="44">
                  <c:v>Wed Nov 17 11:00:55.431</c:v>
                </c:pt>
                <c:pt idx="45">
                  <c:v>Wed Nov 17 11:01:25.437</c:v>
                </c:pt>
                <c:pt idx="46">
                  <c:v>Wed Nov 17 11:01:55.443</c:v>
                </c:pt>
                <c:pt idx="47">
                  <c:v>Wed Nov 17 11:02:25.449</c:v>
                </c:pt>
                <c:pt idx="48">
                  <c:v>Wed Nov 17 11:02:55.455</c:v>
                </c:pt>
                <c:pt idx="49">
                  <c:v>Wed Nov 17 11:03:25.462</c:v>
                </c:pt>
                <c:pt idx="50">
                  <c:v>Wed Nov 17 11:03:55.469</c:v>
                </c:pt>
                <c:pt idx="51">
                  <c:v>Wed Nov 17 11:04:25.475</c:v>
                </c:pt>
                <c:pt idx="52">
                  <c:v>Wed Nov 17 11:04:55.481</c:v>
                </c:pt>
                <c:pt idx="53">
                  <c:v>Wed Nov 17 11:05:25.486</c:v>
                </c:pt>
                <c:pt idx="54">
                  <c:v>Wed Nov 17 11:05:55.492</c:v>
                </c:pt>
                <c:pt idx="55">
                  <c:v>Wed Nov 17 11:06:25.498</c:v>
                </c:pt>
                <c:pt idx="56">
                  <c:v>Wed Nov 17 11:06:55.504</c:v>
                </c:pt>
                <c:pt idx="57">
                  <c:v>Wed Nov 17 11:07:25.510</c:v>
                </c:pt>
                <c:pt idx="58">
                  <c:v>Wed Nov 17 11:07:55.515</c:v>
                </c:pt>
                <c:pt idx="59">
                  <c:v>Wed Nov 17 11:08:25.521</c:v>
                </c:pt>
                <c:pt idx="60">
                  <c:v>Wed Nov 17 11:08:55.527</c:v>
                </c:pt>
                <c:pt idx="61">
                  <c:v>Wed Nov 17 11:09:25.533</c:v>
                </c:pt>
                <c:pt idx="62">
                  <c:v>Wed Nov 17 11:09:55.539</c:v>
                </c:pt>
                <c:pt idx="63">
                  <c:v>Wed Nov 17 11:10:25.545</c:v>
                </c:pt>
                <c:pt idx="64">
                  <c:v>Wed Nov 17 11:10:55.551</c:v>
                </c:pt>
                <c:pt idx="65">
                  <c:v>Wed Nov 17 11:11:25.557</c:v>
                </c:pt>
                <c:pt idx="66">
                  <c:v>Wed Nov 17 11:11:55.563</c:v>
                </c:pt>
                <c:pt idx="67">
                  <c:v>Wed Nov 17 11:12:25.569</c:v>
                </c:pt>
                <c:pt idx="68">
                  <c:v>Wed Nov 17 11:12:55.575</c:v>
                </c:pt>
                <c:pt idx="69">
                  <c:v>Wed Nov 17 11:13:25.582</c:v>
                </c:pt>
                <c:pt idx="70">
                  <c:v>Wed Nov 17 11:13:55.587</c:v>
                </c:pt>
                <c:pt idx="71">
                  <c:v>Wed Nov 17 11:14:25.593</c:v>
                </c:pt>
                <c:pt idx="72">
                  <c:v>Wed Nov 17 11:14:55.599</c:v>
                </c:pt>
                <c:pt idx="73">
                  <c:v>Wed Nov 17 11:15:25.605</c:v>
                </c:pt>
                <c:pt idx="74">
                  <c:v>Wed Nov 17 11:15:55.611</c:v>
                </c:pt>
                <c:pt idx="75">
                  <c:v>Wed Nov 17 11:16:25.617</c:v>
                </c:pt>
                <c:pt idx="76">
                  <c:v>Wed Nov 17 11:16:55.623</c:v>
                </c:pt>
                <c:pt idx="77">
                  <c:v>Wed Nov 17 11:17:25.629</c:v>
                </c:pt>
                <c:pt idx="78">
                  <c:v>Wed Nov 17 11:17:55.634</c:v>
                </c:pt>
                <c:pt idx="79">
                  <c:v>Wed Nov 17 11:18:25.640</c:v>
                </c:pt>
                <c:pt idx="80">
                  <c:v>Wed Nov 17 11:18:55.647</c:v>
                </c:pt>
                <c:pt idx="81">
                  <c:v>Wed Nov 17 11:19:25.653</c:v>
                </c:pt>
                <c:pt idx="82">
                  <c:v>Wed Nov 17 11:19:55.660</c:v>
                </c:pt>
                <c:pt idx="83">
                  <c:v>Wed Nov 17 11:20:25.666</c:v>
                </c:pt>
                <c:pt idx="84">
                  <c:v>Wed Nov 17 11:20:55.673</c:v>
                </c:pt>
                <c:pt idx="85">
                  <c:v>Wed Nov 17 11:21:25.679</c:v>
                </c:pt>
                <c:pt idx="86">
                  <c:v>Wed Nov 17 11:21:55.686</c:v>
                </c:pt>
                <c:pt idx="87">
                  <c:v>Wed Nov 17 11:22:25.691</c:v>
                </c:pt>
                <c:pt idx="88">
                  <c:v>Wed Nov 17 11:22:55.696</c:v>
                </c:pt>
                <c:pt idx="89">
                  <c:v>Wed Nov 17 11:23:25.702</c:v>
                </c:pt>
                <c:pt idx="90">
                  <c:v>Wed Nov 17 11:23:55.708</c:v>
                </c:pt>
                <c:pt idx="91">
                  <c:v>Wed Nov 17 11:24:25.715</c:v>
                </c:pt>
                <c:pt idx="92">
                  <c:v>Wed Nov 17 11:24:55.722</c:v>
                </c:pt>
                <c:pt idx="93">
                  <c:v>Wed Nov 17 11:25:25.727</c:v>
                </c:pt>
                <c:pt idx="94">
                  <c:v>Wed Nov 17 11:25:55.734</c:v>
                </c:pt>
                <c:pt idx="95">
                  <c:v>Wed Nov 17 11:26:25.740</c:v>
                </c:pt>
                <c:pt idx="96">
                  <c:v>Wed Nov 17 11:26:55.746</c:v>
                </c:pt>
                <c:pt idx="97">
                  <c:v>Wed Nov 17 11:27:25.753</c:v>
                </c:pt>
                <c:pt idx="98">
                  <c:v>Wed Nov 17 11:27:55.759</c:v>
                </c:pt>
                <c:pt idx="99">
                  <c:v>Wed Nov 17 11:28:25.765</c:v>
                </c:pt>
                <c:pt idx="100">
                  <c:v>Wed Nov 17 11:28:55.771</c:v>
                </c:pt>
                <c:pt idx="101">
                  <c:v>Wed Nov 17 11:29:25.777</c:v>
                </c:pt>
                <c:pt idx="102">
                  <c:v>Wed Nov 17 11:29:55.783</c:v>
                </c:pt>
                <c:pt idx="103">
                  <c:v>Wed Nov 17 11:30:25.790</c:v>
                </c:pt>
                <c:pt idx="104">
                  <c:v>Wed Nov 17 11:30:55.796</c:v>
                </c:pt>
                <c:pt idx="105">
                  <c:v>Wed Nov 17 11:31:25.802</c:v>
                </c:pt>
                <c:pt idx="106">
                  <c:v>Wed Nov 17 11:31:55.808</c:v>
                </c:pt>
                <c:pt idx="107">
                  <c:v>Wed Nov 17 11:32:25.814</c:v>
                </c:pt>
                <c:pt idx="108">
                  <c:v>Wed Nov 17 11:32:55.820</c:v>
                </c:pt>
                <c:pt idx="109">
                  <c:v>Wed Nov 17 11:33:25.826</c:v>
                </c:pt>
                <c:pt idx="110">
                  <c:v>Wed Nov 17 11:33:55.832</c:v>
                </c:pt>
                <c:pt idx="111">
                  <c:v>Wed Nov 17 11:34:25.837</c:v>
                </c:pt>
                <c:pt idx="112">
                  <c:v>Wed Nov 17 11:34:55.843</c:v>
                </c:pt>
                <c:pt idx="113">
                  <c:v>Wed Nov 17 11:35:25.851</c:v>
                </c:pt>
                <c:pt idx="114">
                  <c:v>Wed Nov 17 11:35:55.858</c:v>
                </c:pt>
                <c:pt idx="115">
                  <c:v>Wed Nov 17 11:36:25.864</c:v>
                </c:pt>
                <c:pt idx="116">
                  <c:v>Wed Nov 17 11:36:55.870</c:v>
                </c:pt>
                <c:pt idx="117">
                  <c:v>Wed Nov 17 11:37:25.876</c:v>
                </c:pt>
                <c:pt idx="118">
                  <c:v>Wed Nov 17 11:37:55.882</c:v>
                </c:pt>
                <c:pt idx="119">
                  <c:v>Wed Nov 17 11:38:25.888</c:v>
                </c:pt>
                <c:pt idx="120">
                  <c:v>Wed Nov 17 11:38:55.894</c:v>
                </c:pt>
                <c:pt idx="121">
                  <c:v>Wed Nov 17 11:39:25.898</c:v>
                </c:pt>
                <c:pt idx="122">
                  <c:v>Wed Nov 17 11:39:55.903</c:v>
                </c:pt>
                <c:pt idx="123">
                  <c:v>Wed Nov 17 11:40:25.909</c:v>
                </c:pt>
                <c:pt idx="124">
                  <c:v>Wed Nov 17 11:40:55.916</c:v>
                </c:pt>
                <c:pt idx="125">
                  <c:v>Wed Nov 17 11:41:25.923</c:v>
                </c:pt>
                <c:pt idx="126">
                  <c:v>Wed Nov 17 11:41:55.930</c:v>
                </c:pt>
                <c:pt idx="127">
                  <c:v>Wed Nov 17 11:42:25.935</c:v>
                </c:pt>
                <c:pt idx="128">
                  <c:v>Wed Nov 17 11:42:55.941</c:v>
                </c:pt>
                <c:pt idx="129">
                  <c:v>Wed Nov 17 11:43:25.947</c:v>
                </c:pt>
                <c:pt idx="130">
                  <c:v>Wed Nov 17 11:43:55.953</c:v>
                </c:pt>
                <c:pt idx="131">
                  <c:v>Wed Nov 17 11:44:25.959</c:v>
                </c:pt>
                <c:pt idx="132">
                  <c:v>Wed Nov 17 11:44:55.964</c:v>
                </c:pt>
                <c:pt idx="133">
                  <c:v>Wed Nov 17 11:45:25.970</c:v>
                </c:pt>
                <c:pt idx="134">
                  <c:v>Wed Nov 17 11:45:55.977</c:v>
                </c:pt>
                <c:pt idx="135">
                  <c:v>Wed Nov 17 11:46:25.984</c:v>
                </c:pt>
                <c:pt idx="136">
                  <c:v>Wed Nov 17 11:46:55.990</c:v>
                </c:pt>
                <c:pt idx="137">
                  <c:v>Wed Nov 17 11:47:25.996</c:v>
                </c:pt>
                <c:pt idx="138">
                  <c:v>Wed Nov 17 11:47:56.002</c:v>
                </c:pt>
                <c:pt idx="139">
                  <c:v>Wed Nov 17 11:48:26.008</c:v>
                </c:pt>
                <c:pt idx="140">
                  <c:v>Wed Nov 17 11:48:56.013</c:v>
                </c:pt>
                <c:pt idx="141">
                  <c:v>Wed Nov 17 11:49:26.019</c:v>
                </c:pt>
                <c:pt idx="142">
                  <c:v>Wed Nov 17 11:49:56.025</c:v>
                </c:pt>
                <c:pt idx="143">
                  <c:v>Wed Nov 17 11:50:26.031</c:v>
                </c:pt>
                <c:pt idx="144">
                  <c:v>Wed Nov 17 11:50:56.036</c:v>
                </c:pt>
                <c:pt idx="145">
                  <c:v>Wed Nov 17 11:51:26.043</c:v>
                </c:pt>
                <c:pt idx="146">
                  <c:v>Wed Nov 17 11:51:56.050</c:v>
                </c:pt>
                <c:pt idx="147">
                  <c:v>Wed Nov 17 11:52:26.056</c:v>
                </c:pt>
                <c:pt idx="148">
                  <c:v>Wed Nov 17 11:52:56.062</c:v>
                </c:pt>
                <c:pt idx="149">
                  <c:v>Wed Nov 17 11:53:26.067</c:v>
                </c:pt>
                <c:pt idx="150">
                  <c:v>Wed Nov 17 11:53:56.073</c:v>
                </c:pt>
                <c:pt idx="151">
                  <c:v>Wed Nov 17 11:54:26.078</c:v>
                </c:pt>
                <c:pt idx="152">
                  <c:v>Wed Nov 17 11:54:56.084</c:v>
                </c:pt>
                <c:pt idx="153">
                  <c:v>Wed Nov 17 11:55:26.090</c:v>
                </c:pt>
                <c:pt idx="154">
                  <c:v>Wed Nov 17 11:55:56.096</c:v>
                </c:pt>
                <c:pt idx="155">
                  <c:v>Wed Nov 17 11:56:26.102</c:v>
                </c:pt>
                <c:pt idx="156">
                  <c:v>Wed Nov 17 11:56:56.109</c:v>
                </c:pt>
                <c:pt idx="157">
                  <c:v>Wed Nov 17 11:57:26.116</c:v>
                </c:pt>
                <c:pt idx="158">
                  <c:v>Wed Nov 17 11:57:56.122</c:v>
                </c:pt>
                <c:pt idx="159">
                  <c:v>Wed Nov 17 11:58:26.128</c:v>
                </c:pt>
                <c:pt idx="160">
                  <c:v>Wed Nov 17 11:58:56.135</c:v>
                </c:pt>
                <c:pt idx="161">
                  <c:v>Wed Nov 17 11:59:26.140</c:v>
                </c:pt>
                <c:pt idx="162">
                  <c:v>Wed Nov 17 11:59:56.146</c:v>
                </c:pt>
                <c:pt idx="163">
                  <c:v>Wed Nov 17 12:00:26.152</c:v>
                </c:pt>
                <c:pt idx="164">
                  <c:v>Wed Nov 17 12:00:56.158</c:v>
                </c:pt>
                <c:pt idx="165">
                  <c:v>Wed Nov 17 12:01:26.164</c:v>
                </c:pt>
                <c:pt idx="166">
                  <c:v>Wed Nov 17 12:01:56.171</c:v>
                </c:pt>
                <c:pt idx="167">
                  <c:v>Wed Nov 17 12:02:26.176</c:v>
                </c:pt>
                <c:pt idx="168">
                  <c:v>Wed Nov 17 12:02:56.182</c:v>
                </c:pt>
                <c:pt idx="169">
                  <c:v>Wed Nov 17 12:03:26.188</c:v>
                </c:pt>
                <c:pt idx="170">
                  <c:v>Wed Nov 17 12:03:56.194</c:v>
                </c:pt>
                <c:pt idx="171">
                  <c:v>Wed Nov 17 12:04:26.201</c:v>
                </c:pt>
                <c:pt idx="172">
                  <c:v>Wed Nov 17 12:04:56.207</c:v>
                </c:pt>
                <c:pt idx="173">
                  <c:v>Wed Nov 17 12:05:26.213</c:v>
                </c:pt>
                <c:pt idx="174">
                  <c:v>Wed Nov 17 12:05:56.219</c:v>
                </c:pt>
                <c:pt idx="175">
                  <c:v>Wed Nov 17 12:06:26.225</c:v>
                </c:pt>
                <c:pt idx="176">
                  <c:v>Wed Nov 17 12:06:56.231</c:v>
                </c:pt>
                <c:pt idx="177">
                  <c:v>Wed Nov 17 12:07:26.238</c:v>
                </c:pt>
                <c:pt idx="178">
                  <c:v>Wed Nov 17 12:07:56.244</c:v>
                </c:pt>
                <c:pt idx="179">
                  <c:v>Wed Nov 17 12:08:26.250</c:v>
                </c:pt>
                <c:pt idx="180">
                  <c:v>Wed Nov 17 12:08:56.256</c:v>
                </c:pt>
                <c:pt idx="181">
                  <c:v>Wed Nov 17 12:09:26.262</c:v>
                </c:pt>
                <c:pt idx="182">
                  <c:v>Wed Nov 17 12:09:56.269</c:v>
                </c:pt>
                <c:pt idx="183">
                  <c:v>Wed Nov 17 12:10:26.275</c:v>
                </c:pt>
                <c:pt idx="184">
                  <c:v>Wed Nov 17 12:10:56.281</c:v>
                </c:pt>
                <c:pt idx="185">
                  <c:v>Wed Nov 17 12:11:26.287</c:v>
                </c:pt>
                <c:pt idx="186">
                  <c:v>Wed Nov 17 12:11:56.292</c:v>
                </c:pt>
                <c:pt idx="187">
                  <c:v>Wed Nov 17 12:12:26.298</c:v>
                </c:pt>
                <c:pt idx="188">
                  <c:v>Wed Nov 17 12:12:56.305</c:v>
                </c:pt>
                <c:pt idx="189">
                  <c:v>Wed Nov 17 12:13:26.310</c:v>
                </c:pt>
                <c:pt idx="190">
                  <c:v>Wed Nov 17 12:13:56.316</c:v>
                </c:pt>
                <c:pt idx="191">
                  <c:v>Wed Nov 17 12:14:26.322</c:v>
                </c:pt>
                <c:pt idx="192">
                  <c:v>Wed Nov 17 12:14:56.328</c:v>
                </c:pt>
                <c:pt idx="193">
                  <c:v>Wed Nov 17 12:15:26.334</c:v>
                </c:pt>
                <c:pt idx="194">
                  <c:v>Wed Nov 17 12:15:56.341</c:v>
                </c:pt>
                <c:pt idx="195">
                  <c:v>Wed Nov 17 12:16:26.345</c:v>
                </c:pt>
                <c:pt idx="196">
                  <c:v>Wed Nov 17 12:16:56.350</c:v>
                </c:pt>
                <c:pt idx="197">
                  <c:v>Wed Nov 17 12:17:26.356</c:v>
                </c:pt>
                <c:pt idx="198">
                  <c:v>Wed Nov 17 12:17:56.363</c:v>
                </c:pt>
                <c:pt idx="199">
                  <c:v>Wed Nov 17 12:18:26.370</c:v>
                </c:pt>
                <c:pt idx="200">
                  <c:v>Wed Nov 17 12:18:56.376</c:v>
                </c:pt>
                <c:pt idx="201">
                  <c:v>Wed Nov 17 12:19:26.382</c:v>
                </c:pt>
                <c:pt idx="202">
                  <c:v>Wed Nov 17 12:19:56.388</c:v>
                </c:pt>
                <c:pt idx="203">
                  <c:v>Wed Nov 17 12:20:26.395</c:v>
                </c:pt>
                <c:pt idx="204">
                  <c:v>Wed Nov 17 12:20:56.401</c:v>
                </c:pt>
                <c:pt idx="205">
                  <c:v>Wed Nov 17 12:21:26.407</c:v>
                </c:pt>
                <c:pt idx="206">
                  <c:v>Wed Nov 17 12:21:56.412</c:v>
                </c:pt>
                <c:pt idx="207">
                  <c:v>Wed Nov 17 12:22:26.417</c:v>
                </c:pt>
                <c:pt idx="208">
                  <c:v>Wed Nov 17 12:22:56.423</c:v>
                </c:pt>
                <c:pt idx="209">
                  <c:v>Wed Nov 17 12:23:26.430</c:v>
                </c:pt>
                <c:pt idx="210">
                  <c:v>Wed Nov 17 12:23:56.436</c:v>
                </c:pt>
                <c:pt idx="211">
                  <c:v>Wed Nov 17 12:24:26.443</c:v>
                </c:pt>
                <c:pt idx="212">
                  <c:v>Wed Nov 17 12:24:56.448</c:v>
                </c:pt>
                <c:pt idx="213">
                  <c:v>Wed Nov 17 12:25:26.454</c:v>
                </c:pt>
                <c:pt idx="214">
                  <c:v>Wed Nov 17 12:25:56.460</c:v>
                </c:pt>
                <c:pt idx="215">
                  <c:v>Wed Nov 17 12:26:26.466</c:v>
                </c:pt>
                <c:pt idx="216">
                  <c:v>Wed Nov 17 12:26:56.473</c:v>
                </c:pt>
                <c:pt idx="217">
                  <c:v>Wed Nov 17 12:27:26.479</c:v>
                </c:pt>
                <c:pt idx="218">
                  <c:v>Wed Nov 17 12:27:56.484</c:v>
                </c:pt>
                <c:pt idx="219">
                  <c:v>Wed Nov 17 12:28:26.489</c:v>
                </c:pt>
                <c:pt idx="220">
                  <c:v>Wed Nov 17 12:28:56.496</c:v>
                </c:pt>
                <c:pt idx="221">
                  <c:v>Wed Nov 17 12:29:26.502</c:v>
                </c:pt>
                <c:pt idx="222">
                  <c:v>Wed Nov 17 12:29:56.509</c:v>
                </c:pt>
                <c:pt idx="223">
                  <c:v>Wed Nov 17 12:30:26.515</c:v>
                </c:pt>
                <c:pt idx="224">
                  <c:v>Wed Nov 17 12:30:56.521</c:v>
                </c:pt>
                <c:pt idx="225">
                  <c:v>Wed Nov 17 12:31:26.527</c:v>
                </c:pt>
                <c:pt idx="226">
                  <c:v>Wed Nov 17 12:31:56.533</c:v>
                </c:pt>
                <c:pt idx="227">
                  <c:v>Wed Nov 17 12:32:26.539</c:v>
                </c:pt>
                <c:pt idx="228">
                  <c:v>Wed Nov 17 12:32:56.545</c:v>
                </c:pt>
                <c:pt idx="229">
                  <c:v>Wed Nov 17 12:33:26.550</c:v>
                </c:pt>
                <c:pt idx="230">
                  <c:v>Wed Nov 17 12:33:56.556</c:v>
                </c:pt>
                <c:pt idx="231">
                  <c:v>Wed Nov 17 12:34:26.562</c:v>
                </c:pt>
                <c:pt idx="232">
                  <c:v>Wed Nov 17 12:34:56.568</c:v>
                </c:pt>
                <c:pt idx="233">
                  <c:v>Wed Nov 17 12:35:26.575</c:v>
                </c:pt>
                <c:pt idx="234">
                  <c:v>Wed Nov 17 12:35:56.582</c:v>
                </c:pt>
                <c:pt idx="235">
                  <c:v>Wed Nov 17 12:36:26.587</c:v>
                </c:pt>
                <c:pt idx="236">
                  <c:v>Wed Nov 17 12:36:56.593</c:v>
                </c:pt>
                <c:pt idx="237">
                  <c:v>Wed Nov 17 12:37:26.599</c:v>
                </c:pt>
                <c:pt idx="238">
                  <c:v>Wed Nov 17 12:37:56.605</c:v>
                </c:pt>
                <c:pt idx="239">
                  <c:v>Wed Nov 17 12:38:26.611</c:v>
                </c:pt>
                <c:pt idx="240">
                  <c:v>Wed Nov 17 12:38:56.618</c:v>
                </c:pt>
                <c:pt idx="241">
                  <c:v>Wed Nov 17 12:39:26.625</c:v>
                </c:pt>
                <c:pt idx="242">
                  <c:v>Wed Nov 17 12:39:56.631</c:v>
                </c:pt>
                <c:pt idx="243">
                  <c:v>Wed Nov 17 12:40:26.638</c:v>
                </c:pt>
                <c:pt idx="244">
                  <c:v>Wed Nov 17 12:40:56.645</c:v>
                </c:pt>
                <c:pt idx="245">
                  <c:v>Wed Nov 17 12:41:26.652</c:v>
                </c:pt>
                <c:pt idx="246">
                  <c:v>Wed Nov 17 12:41:56.657</c:v>
                </c:pt>
                <c:pt idx="247">
                  <c:v>Wed Nov 17 12:42:26.663</c:v>
                </c:pt>
                <c:pt idx="248">
                  <c:v>Wed Nov 17 12:42:56.669</c:v>
                </c:pt>
                <c:pt idx="249">
                  <c:v>Wed Nov 17 12:43:26.675</c:v>
                </c:pt>
                <c:pt idx="250">
                  <c:v>Wed Nov 17 12:43:56.681</c:v>
                </c:pt>
                <c:pt idx="251">
                  <c:v>Wed Nov 17 12:44:26.686</c:v>
                </c:pt>
                <c:pt idx="252">
                  <c:v>Wed Nov 17 12:44:56.692</c:v>
                </c:pt>
                <c:pt idx="253">
                  <c:v>Wed Nov 17 12:45:26.699</c:v>
                </c:pt>
                <c:pt idx="254">
                  <c:v>Wed Nov 17 12:45:56.706</c:v>
                </c:pt>
                <c:pt idx="255">
                  <c:v>Wed Nov 17 12:46:26.712</c:v>
                </c:pt>
                <c:pt idx="256">
                  <c:v>Wed Nov 17 12:46:56.719</c:v>
                </c:pt>
                <c:pt idx="257">
                  <c:v>Wed Nov 17 12:47:26.725</c:v>
                </c:pt>
                <c:pt idx="258">
                  <c:v>Wed Nov 17 12:47:56.731</c:v>
                </c:pt>
                <c:pt idx="259">
                  <c:v>Wed Nov 17 12:48:26.737</c:v>
                </c:pt>
                <c:pt idx="260">
                  <c:v>Wed Nov 17 12:48:56.743</c:v>
                </c:pt>
                <c:pt idx="261">
                  <c:v>Wed Nov 17 12:49:26.749</c:v>
                </c:pt>
                <c:pt idx="262">
                  <c:v>Wed Nov 17 12:49:56.755</c:v>
                </c:pt>
                <c:pt idx="263">
                  <c:v>Wed Nov 17 12:50:26.761</c:v>
                </c:pt>
                <c:pt idx="264">
                  <c:v>Wed Nov 17 12:50:56.768</c:v>
                </c:pt>
                <c:pt idx="265">
                  <c:v>Wed Nov 17 12:51:26.774</c:v>
                </c:pt>
                <c:pt idx="266">
                  <c:v>Wed Nov 17 12:51:56.780</c:v>
                </c:pt>
                <c:pt idx="267">
                  <c:v>Wed Nov 17 12:52:26.786</c:v>
                </c:pt>
                <c:pt idx="268">
                  <c:v>Wed Nov 17 12:52:56.792</c:v>
                </c:pt>
                <c:pt idx="269">
                  <c:v>Wed Nov 17 12:53:26.797</c:v>
                </c:pt>
                <c:pt idx="270">
                  <c:v>Wed Nov 17 12:53:56.802</c:v>
                </c:pt>
                <c:pt idx="271">
                  <c:v>Wed Nov 17 12:54:26.808</c:v>
                </c:pt>
                <c:pt idx="272">
                  <c:v>Wed Nov 17 12:54:56.814</c:v>
                </c:pt>
                <c:pt idx="273">
                  <c:v>Wed Nov 17 12:55:26.820</c:v>
                </c:pt>
                <c:pt idx="274">
                  <c:v>Wed Nov 17 12:55:56.826</c:v>
                </c:pt>
                <c:pt idx="275">
                  <c:v>Wed Nov 17 12:56:26.832</c:v>
                </c:pt>
                <c:pt idx="276">
                  <c:v>Wed Nov 17 12:56:56.838</c:v>
                </c:pt>
                <c:pt idx="277">
                  <c:v>Wed Nov 17 12:57:26.844</c:v>
                </c:pt>
                <c:pt idx="278">
                  <c:v>Wed Nov 17 12:57:56.850</c:v>
                </c:pt>
                <c:pt idx="279">
                  <c:v>Wed Nov 17 12:58:26.856</c:v>
                </c:pt>
                <c:pt idx="280">
                  <c:v>Wed Nov 17 12:58:56.861</c:v>
                </c:pt>
                <c:pt idx="281">
                  <c:v>Wed Nov 17 12:59:26.867</c:v>
                </c:pt>
                <c:pt idx="282">
                  <c:v>Wed Nov 17 12:59:56.873</c:v>
                </c:pt>
                <c:pt idx="283">
                  <c:v>Wed Nov 17 13:00:26.879</c:v>
                </c:pt>
                <c:pt idx="284">
                  <c:v>Wed Nov 17 13:00:56.886</c:v>
                </c:pt>
                <c:pt idx="285">
                  <c:v>Wed Nov 17 13:01:26.892</c:v>
                </c:pt>
                <c:pt idx="286">
                  <c:v>Wed Nov 17 13:01:56.898</c:v>
                </c:pt>
                <c:pt idx="287">
                  <c:v>Wed Nov 17 13:02:26.904</c:v>
                </c:pt>
                <c:pt idx="288">
                  <c:v>Wed Nov 17 13:02:56.910</c:v>
                </c:pt>
                <c:pt idx="289">
                  <c:v>Wed Nov 17 13:03:26.916</c:v>
                </c:pt>
                <c:pt idx="290">
                  <c:v>Wed Nov 17 13:03:56.922</c:v>
                </c:pt>
                <c:pt idx="291">
                  <c:v>Wed Nov 17 13:04:26.927</c:v>
                </c:pt>
                <c:pt idx="292">
                  <c:v>Wed Nov 17 13:04:56.933</c:v>
                </c:pt>
                <c:pt idx="293">
                  <c:v>Wed Nov 17 13:05:26.939</c:v>
                </c:pt>
                <c:pt idx="294">
                  <c:v>Wed Nov 17 13:05:56.945</c:v>
                </c:pt>
                <c:pt idx="295">
                  <c:v>Wed Nov 17 13:06:26.951</c:v>
                </c:pt>
                <c:pt idx="296">
                  <c:v>Wed Nov 17 13:06:56.958</c:v>
                </c:pt>
                <c:pt idx="297">
                  <c:v>Wed Nov 17 13:07:26.963</c:v>
                </c:pt>
                <c:pt idx="298">
                  <c:v>Wed Nov 17 13:07:56.969</c:v>
                </c:pt>
                <c:pt idx="299">
                  <c:v>Wed Nov 17 13:08:26.975</c:v>
                </c:pt>
                <c:pt idx="300">
                  <c:v>Wed Nov 17 13:08:56.981</c:v>
                </c:pt>
                <c:pt idx="301">
                  <c:v>Wed Nov 17 13:09:26.987</c:v>
                </c:pt>
                <c:pt idx="302">
                  <c:v>Wed Nov 17 13:09:56.993</c:v>
                </c:pt>
                <c:pt idx="303">
                  <c:v>Wed Nov 17 13:10:26.999</c:v>
                </c:pt>
                <c:pt idx="304">
                  <c:v>Wed Nov 17 13:10:57.005</c:v>
                </c:pt>
                <c:pt idx="305">
                  <c:v>Wed Nov 17 13:11:27.010</c:v>
                </c:pt>
                <c:pt idx="306">
                  <c:v>Wed Nov 17 13:11:57.016</c:v>
                </c:pt>
                <c:pt idx="307">
                  <c:v>Wed Nov 17 13:12:27.023</c:v>
                </c:pt>
                <c:pt idx="308">
                  <c:v>Wed Nov 17 13:12:57.029</c:v>
                </c:pt>
                <c:pt idx="309">
                  <c:v>Wed Nov 17 13:13:27.034</c:v>
                </c:pt>
                <c:pt idx="310">
                  <c:v>Wed Nov 17 13:13:57.041</c:v>
                </c:pt>
                <c:pt idx="311">
                  <c:v>Wed Nov 17 13:14:27.047</c:v>
                </c:pt>
                <c:pt idx="312">
                  <c:v>Wed Nov 17 13:14:57.053</c:v>
                </c:pt>
                <c:pt idx="313">
                  <c:v>Wed Nov 17 13:15:27.059</c:v>
                </c:pt>
                <c:pt idx="314">
                  <c:v>Wed Nov 17 13:15:57.064</c:v>
                </c:pt>
                <c:pt idx="315">
                  <c:v>Wed Nov 17 13:16:27.070</c:v>
                </c:pt>
                <c:pt idx="316">
                  <c:v>Wed Nov 17 13:16:57.076</c:v>
                </c:pt>
                <c:pt idx="317">
                  <c:v>Wed Nov 17 13:17:27.083</c:v>
                </c:pt>
                <c:pt idx="318">
                  <c:v>Wed Nov 17 13:17:57.090</c:v>
                </c:pt>
                <c:pt idx="319">
                  <c:v>Wed Nov 17 13:18:27.097</c:v>
                </c:pt>
                <c:pt idx="320">
                  <c:v>Wed Nov 17 13:18:57.102</c:v>
                </c:pt>
                <c:pt idx="321">
                  <c:v>Wed Nov 17 13:19:27.108</c:v>
                </c:pt>
                <c:pt idx="322">
                  <c:v>Wed Nov 17 13:19:57.114</c:v>
                </c:pt>
                <c:pt idx="323">
                  <c:v>Wed Nov 17 13:20:27.120</c:v>
                </c:pt>
                <c:pt idx="324">
                  <c:v>Wed Nov 17 13:20:57.126</c:v>
                </c:pt>
                <c:pt idx="325">
                  <c:v>Wed Nov 17 13:21:27.132</c:v>
                </c:pt>
                <c:pt idx="326">
                  <c:v>Wed Nov 17 13:21:57.137</c:v>
                </c:pt>
                <c:pt idx="327">
                  <c:v>Wed Nov 17 13:22:27.143</c:v>
                </c:pt>
                <c:pt idx="328">
                  <c:v>Wed Nov 17 13:22:57.149</c:v>
                </c:pt>
                <c:pt idx="329">
                  <c:v>Wed Nov 17 13:23:27.155</c:v>
                </c:pt>
                <c:pt idx="330">
                  <c:v>Wed Nov 17 13:23:57.161</c:v>
                </c:pt>
                <c:pt idx="331">
                  <c:v>Wed Nov 17 13:24:27.166</c:v>
                </c:pt>
                <c:pt idx="332">
                  <c:v>Wed Nov 17 13:24:57.172</c:v>
                </c:pt>
                <c:pt idx="333">
                  <c:v>Wed Nov 17 13:25:27.178</c:v>
                </c:pt>
                <c:pt idx="334">
                  <c:v>Wed Nov 17 13:25:57.184</c:v>
                </c:pt>
                <c:pt idx="335">
                  <c:v>Wed Nov 17 13:26:27.190</c:v>
                </c:pt>
                <c:pt idx="336">
                  <c:v>Wed Nov 17 13:26:57.195</c:v>
                </c:pt>
                <c:pt idx="337">
                  <c:v>Wed Nov 17 13:27:27.200</c:v>
                </c:pt>
                <c:pt idx="338">
                  <c:v>Wed Nov 17 13:27:57.210</c:v>
                </c:pt>
                <c:pt idx="339">
                  <c:v>Wed Nov 17 13:28:27.216</c:v>
                </c:pt>
                <c:pt idx="340">
                  <c:v>Wed Nov 17 13:28:57.222</c:v>
                </c:pt>
                <c:pt idx="341">
                  <c:v>Wed Nov 17 13:29:27.228</c:v>
                </c:pt>
                <c:pt idx="342">
                  <c:v>Wed Nov 17 13:29:57.234</c:v>
                </c:pt>
                <c:pt idx="343">
                  <c:v>Wed Nov 17 13:30:27.240</c:v>
                </c:pt>
                <c:pt idx="344">
                  <c:v>Wed Nov 17 13:30:57.246</c:v>
                </c:pt>
                <c:pt idx="345">
                  <c:v>Wed Nov 17 13:31:27.252</c:v>
                </c:pt>
                <c:pt idx="346">
                  <c:v>Wed Nov 17 13:31:57.258</c:v>
                </c:pt>
                <c:pt idx="347">
                  <c:v>Wed Nov 17 13:32:27.264</c:v>
                </c:pt>
                <c:pt idx="348">
                  <c:v>Wed Nov 17 13:32:57.269</c:v>
                </c:pt>
                <c:pt idx="349">
                  <c:v>Wed Nov 17 13:33:27.275</c:v>
                </c:pt>
                <c:pt idx="350">
                  <c:v>Wed Nov 17 13:33:57.281</c:v>
                </c:pt>
                <c:pt idx="351">
                  <c:v>Wed Nov 17 13:34:27.287</c:v>
                </c:pt>
                <c:pt idx="352">
                  <c:v>Wed Nov 17 13:34:57.293</c:v>
                </c:pt>
                <c:pt idx="353">
                  <c:v>Wed Nov 17 13:35:27.299</c:v>
                </c:pt>
                <c:pt idx="354">
                  <c:v>Wed Nov 17 13:35:57.304</c:v>
                </c:pt>
                <c:pt idx="355">
                  <c:v>Wed Nov 17 13:36:27.309</c:v>
                </c:pt>
                <c:pt idx="356">
                  <c:v>Wed Nov 17 13:36:57.315</c:v>
                </c:pt>
                <c:pt idx="357">
                  <c:v>Wed Nov 17 13:37:27.321</c:v>
                </c:pt>
                <c:pt idx="358">
                  <c:v>Wed Nov 17 13:37:57.327</c:v>
                </c:pt>
                <c:pt idx="359">
                  <c:v>Wed Nov 17 13:38:27.332</c:v>
                </c:pt>
                <c:pt idx="360">
                  <c:v>Wed Nov 17 13:38:57.338</c:v>
                </c:pt>
                <c:pt idx="361">
                  <c:v>Wed Nov 17 13:39:27.344</c:v>
                </c:pt>
                <c:pt idx="362">
                  <c:v>Wed Nov 17 13:39:57.351</c:v>
                </c:pt>
                <c:pt idx="363">
                  <c:v>Wed Nov 17 13:40:27.358</c:v>
                </c:pt>
                <c:pt idx="364">
                  <c:v>Wed Nov 17 13:40:57.364</c:v>
                </c:pt>
                <c:pt idx="365">
                  <c:v>Wed Nov 17 13:41:27.369</c:v>
                </c:pt>
                <c:pt idx="366">
                  <c:v>Wed Nov 17 13:41:57.375</c:v>
                </c:pt>
                <c:pt idx="367">
                  <c:v>Wed Nov 17 13:42:27.381</c:v>
                </c:pt>
                <c:pt idx="368">
                  <c:v>Wed Nov 17 13:42:57.387</c:v>
                </c:pt>
                <c:pt idx="369">
                  <c:v>Wed Nov 17 13:43:27.393</c:v>
                </c:pt>
                <c:pt idx="370">
                  <c:v>Wed Nov 17 13:43:57.400</c:v>
                </c:pt>
                <c:pt idx="371">
                  <c:v>Wed Nov 17 13:44:27.405</c:v>
                </c:pt>
                <c:pt idx="372">
                  <c:v>Wed Nov 17 13:44:57.411</c:v>
                </c:pt>
                <c:pt idx="373">
                  <c:v>Wed Nov 17 13:45:27.419</c:v>
                </c:pt>
                <c:pt idx="374">
                  <c:v>Wed Nov 17 13:45:57.426</c:v>
                </c:pt>
                <c:pt idx="375">
                  <c:v>Wed Nov 17 13:46:27.432</c:v>
                </c:pt>
                <c:pt idx="376">
                  <c:v>Wed Nov 17 13:46:57.438</c:v>
                </c:pt>
                <c:pt idx="377">
                  <c:v>Wed Nov 17 13:47:27.444</c:v>
                </c:pt>
                <c:pt idx="378">
                  <c:v>Wed Nov 17 13:47:57.450</c:v>
                </c:pt>
                <c:pt idx="379">
                  <c:v>Wed Nov 17 13:48:27.456</c:v>
                </c:pt>
                <c:pt idx="380">
                  <c:v>Wed Nov 17 13:48:57.461</c:v>
                </c:pt>
                <c:pt idx="381">
                  <c:v>Wed Nov 17 13:49:27.468</c:v>
                </c:pt>
                <c:pt idx="382">
                  <c:v>Wed Nov 17 13:49:57.474</c:v>
                </c:pt>
                <c:pt idx="383">
                  <c:v>Wed Nov 17 13:50:27.480</c:v>
                </c:pt>
                <c:pt idx="384">
                  <c:v>Wed Nov 17 13:50:57.486</c:v>
                </c:pt>
                <c:pt idx="385">
                  <c:v>Wed Nov 17 13:51:27.492</c:v>
                </c:pt>
                <c:pt idx="386">
                  <c:v>Wed Nov 17 13:51:57.498</c:v>
                </c:pt>
                <c:pt idx="387">
                  <c:v>Wed Nov 17 13:52:27.503</c:v>
                </c:pt>
                <c:pt idx="388">
                  <c:v>Wed Nov 17 13:52:57.509</c:v>
                </c:pt>
                <c:pt idx="389">
                  <c:v>Wed Nov 17 13:53:27.515</c:v>
                </c:pt>
                <c:pt idx="390">
                  <c:v>Wed Nov 17 13:53:57.521</c:v>
                </c:pt>
                <c:pt idx="391">
                  <c:v>Wed Nov 17 13:54:27.526</c:v>
                </c:pt>
                <c:pt idx="392">
                  <c:v>Wed Nov 17 13:54:57.532</c:v>
                </c:pt>
                <c:pt idx="393">
                  <c:v>Wed Nov 17 13:55:27.537</c:v>
                </c:pt>
                <c:pt idx="394">
                  <c:v>Wed Nov 17 13:55:57.543</c:v>
                </c:pt>
                <c:pt idx="395">
                  <c:v>Wed Nov 17 13:56:27.549</c:v>
                </c:pt>
                <c:pt idx="396">
                  <c:v>Wed Nov 17 13:56:57.555</c:v>
                </c:pt>
                <c:pt idx="397">
                  <c:v>Wed Nov 17 13:57:27.561</c:v>
                </c:pt>
                <c:pt idx="398">
                  <c:v>Wed Nov 17 13:57:57.568</c:v>
                </c:pt>
                <c:pt idx="399">
                  <c:v>Wed Nov 17 13:58:27.573</c:v>
                </c:pt>
                <c:pt idx="400">
                  <c:v>Wed Nov 17 13:58:57.579</c:v>
                </c:pt>
                <c:pt idx="401">
                  <c:v>Wed Nov 17 13:59:27.584</c:v>
                </c:pt>
                <c:pt idx="402">
                  <c:v>Wed Nov 17 13:59:57.590</c:v>
                </c:pt>
                <c:pt idx="403">
                  <c:v>Wed Nov 17 14:00:27.596</c:v>
                </c:pt>
                <c:pt idx="404">
                  <c:v>Wed Nov 17 14:00:57.603</c:v>
                </c:pt>
                <c:pt idx="405">
                  <c:v>Wed Nov 17 14:01:27.608</c:v>
                </c:pt>
                <c:pt idx="406">
                  <c:v>Wed Nov 17 14:01:57.614</c:v>
                </c:pt>
                <c:pt idx="407">
                  <c:v>Wed Nov 17 14:02:27.620</c:v>
                </c:pt>
                <c:pt idx="408">
                  <c:v>Wed Nov 17 14:02:57.626</c:v>
                </c:pt>
                <c:pt idx="409">
                  <c:v>Wed Nov 17 14:03:27.632</c:v>
                </c:pt>
                <c:pt idx="410">
                  <c:v>Wed Nov 17 14:03:57.637</c:v>
                </c:pt>
                <c:pt idx="411">
                  <c:v>Wed Nov 17 14:04:27.643</c:v>
                </c:pt>
                <c:pt idx="412">
                  <c:v>Wed Nov 17 14:04:57.649</c:v>
                </c:pt>
                <c:pt idx="413">
                  <c:v>Wed Nov 17 14:05:27.655</c:v>
                </c:pt>
                <c:pt idx="414">
                  <c:v>Wed Nov 17 14:05:57.662</c:v>
                </c:pt>
                <c:pt idx="415">
                  <c:v>Wed Nov 17 14:06:27.669</c:v>
                </c:pt>
                <c:pt idx="416">
                  <c:v>Wed Nov 17 14:06:57.675</c:v>
                </c:pt>
                <c:pt idx="417">
                  <c:v>Wed Nov 17 14:07:27.681</c:v>
                </c:pt>
                <c:pt idx="418">
                  <c:v>Wed Nov 17 14:07:57.687</c:v>
                </c:pt>
                <c:pt idx="419">
                  <c:v>Wed Nov 17 14:08:27.693</c:v>
                </c:pt>
                <c:pt idx="420">
                  <c:v>Wed Nov 17 14:08:57.699</c:v>
                </c:pt>
                <c:pt idx="421">
                  <c:v>Wed Nov 17 14:09:27.705</c:v>
                </c:pt>
                <c:pt idx="422">
                  <c:v>Wed Nov 17 14:09:57.709</c:v>
                </c:pt>
                <c:pt idx="423">
                  <c:v>Wed Nov 17 14:10:27.715</c:v>
                </c:pt>
                <c:pt idx="424">
                  <c:v>Wed Nov 17 14:10:57.721</c:v>
                </c:pt>
                <c:pt idx="425">
                  <c:v>Wed Nov 17 14:11:27.727</c:v>
                </c:pt>
                <c:pt idx="426">
                  <c:v>Wed Nov 17 14:11:57.733</c:v>
                </c:pt>
                <c:pt idx="427">
                  <c:v>Wed Nov 17 14:12:27.739</c:v>
                </c:pt>
                <c:pt idx="428">
                  <c:v>Wed Nov 17 14:12:57.745</c:v>
                </c:pt>
                <c:pt idx="429">
                  <c:v>Wed Nov 17 14:13:27.751</c:v>
                </c:pt>
                <c:pt idx="430">
                  <c:v>Wed Nov 17 14:13:57.757</c:v>
                </c:pt>
                <c:pt idx="431">
                  <c:v>Wed Nov 17 14:14:27.763</c:v>
                </c:pt>
                <c:pt idx="432">
                  <c:v>Wed Nov 17 14:14:57.769</c:v>
                </c:pt>
                <c:pt idx="433">
                  <c:v>Wed Nov 17 14:15:27.775</c:v>
                </c:pt>
                <c:pt idx="434">
                  <c:v>Wed Nov 17 14:15:57.780</c:v>
                </c:pt>
                <c:pt idx="435">
                  <c:v>Wed Nov 17 14:16:27.786</c:v>
                </c:pt>
                <c:pt idx="436">
                  <c:v>Wed Nov 17 14:16:57.792</c:v>
                </c:pt>
                <c:pt idx="437">
                  <c:v>Wed Nov 17 14:17:27.798</c:v>
                </c:pt>
                <c:pt idx="438">
                  <c:v>Wed Nov 17 14:17:57.804</c:v>
                </c:pt>
                <c:pt idx="439">
                  <c:v>Wed Nov 17 14:18:27.808</c:v>
                </c:pt>
                <c:pt idx="440">
                  <c:v>Wed Nov 17 14:18:57.814</c:v>
                </c:pt>
                <c:pt idx="441">
                  <c:v>Wed Nov 17 14:19:27.820</c:v>
                </c:pt>
                <c:pt idx="442">
                  <c:v>Wed Nov 17 14:19:57.826</c:v>
                </c:pt>
                <c:pt idx="443">
                  <c:v>Wed Nov 17 14:20:27.833</c:v>
                </c:pt>
                <c:pt idx="444">
                  <c:v>Wed Nov 17 14:20:57.838</c:v>
                </c:pt>
                <c:pt idx="445">
                  <c:v>Wed Nov 17 14:21:27.843</c:v>
                </c:pt>
                <c:pt idx="446">
                  <c:v>Wed Nov 17 14:21:57.849</c:v>
                </c:pt>
                <c:pt idx="447">
                  <c:v>Wed Nov 17 14:22:27.855</c:v>
                </c:pt>
                <c:pt idx="448">
                  <c:v>Wed Nov 17 14:22:57.861</c:v>
                </c:pt>
                <c:pt idx="449">
                  <c:v>Wed Nov 17 14:23:27.867</c:v>
                </c:pt>
                <c:pt idx="450">
                  <c:v>Wed Nov 17 14:23:57.873</c:v>
                </c:pt>
                <c:pt idx="451">
                  <c:v>Wed Nov 17 14:24:27.879</c:v>
                </c:pt>
                <c:pt idx="452">
                  <c:v>Wed Nov 17 14:24:57.885</c:v>
                </c:pt>
                <c:pt idx="453">
                  <c:v>Wed Nov 17 14:25:27.891</c:v>
                </c:pt>
                <c:pt idx="454">
                  <c:v>Wed Nov 17 14:25:57.896</c:v>
                </c:pt>
                <c:pt idx="455">
                  <c:v>Wed Nov 17 14:26:27.902</c:v>
                </c:pt>
                <c:pt idx="456">
                  <c:v>Wed Nov 17 14:26:57.907</c:v>
                </c:pt>
                <c:pt idx="457">
                  <c:v>Wed Nov 17 14:27:27.914</c:v>
                </c:pt>
                <c:pt idx="458">
                  <c:v>Wed Nov 17 14:27:57.920</c:v>
                </c:pt>
                <c:pt idx="459">
                  <c:v>Wed Nov 17 14:28:27.926</c:v>
                </c:pt>
                <c:pt idx="460">
                  <c:v>Wed Nov 17 14:28:57.932</c:v>
                </c:pt>
                <c:pt idx="461">
                  <c:v>Wed Nov 17 14:29:27.939</c:v>
                </c:pt>
                <c:pt idx="462">
                  <c:v>Wed Nov 17 14:29:57.944</c:v>
                </c:pt>
                <c:pt idx="463">
                  <c:v>Wed Nov 17 14:30:27.950</c:v>
                </c:pt>
                <c:pt idx="464">
                  <c:v>Wed Nov 17 14:30:57.956</c:v>
                </c:pt>
                <c:pt idx="465">
                  <c:v>Wed Nov 17 14:31:27.961</c:v>
                </c:pt>
                <c:pt idx="466">
                  <c:v>Wed Nov 17 14:31:57.967</c:v>
                </c:pt>
                <c:pt idx="467">
                  <c:v>Wed Nov 17 14:32:27.973</c:v>
                </c:pt>
                <c:pt idx="468">
                  <c:v>Wed Nov 17 14:32:57.979</c:v>
                </c:pt>
                <c:pt idx="469">
                  <c:v>Wed Nov 17 14:33:27.985</c:v>
                </c:pt>
                <c:pt idx="470">
                  <c:v>Wed Nov 17 14:33:57.991</c:v>
                </c:pt>
                <c:pt idx="471">
                  <c:v>Wed Nov 17 14:34:27.997</c:v>
                </c:pt>
                <c:pt idx="472">
                  <c:v>Wed Nov 17 14:34:58.003</c:v>
                </c:pt>
                <c:pt idx="473">
                  <c:v>Wed Nov 17 14:35:28.008</c:v>
                </c:pt>
                <c:pt idx="474">
                  <c:v>Wed Nov 17 14:35:58.014</c:v>
                </c:pt>
                <c:pt idx="475">
                  <c:v>Wed Nov 17 14:36:28.020</c:v>
                </c:pt>
                <c:pt idx="476">
                  <c:v>Wed Nov 17 14:36:58.026</c:v>
                </c:pt>
                <c:pt idx="477">
                  <c:v>Wed Nov 17 14:37:28.032</c:v>
                </c:pt>
                <c:pt idx="478">
                  <c:v>Wed Nov 17 14:37:58.039</c:v>
                </c:pt>
                <c:pt idx="479">
                  <c:v>Wed Nov 17 14:38:28.044</c:v>
                </c:pt>
                <c:pt idx="480">
                  <c:v>Wed Nov 17 14:38:58.050</c:v>
                </c:pt>
                <c:pt idx="481">
                  <c:v>Wed Nov 17 14:39:28.056</c:v>
                </c:pt>
                <c:pt idx="482">
                  <c:v>Wed Nov 17 14:39:58.062</c:v>
                </c:pt>
                <c:pt idx="483">
                  <c:v>Wed Nov 17 14:40:28.069</c:v>
                </c:pt>
                <c:pt idx="484">
                  <c:v>Wed Nov 17 14:40:58.075</c:v>
                </c:pt>
                <c:pt idx="485">
                  <c:v>Wed Nov 17 14:41:28.081</c:v>
                </c:pt>
                <c:pt idx="486">
                  <c:v>Wed Nov 17 14:41:58.086</c:v>
                </c:pt>
                <c:pt idx="487">
                  <c:v>Wed Nov 17 14:42:28.092</c:v>
                </c:pt>
                <c:pt idx="488">
                  <c:v>Wed Nov 17 14:42:58.098</c:v>
                </c:pt>
                <c:pt idx="489">
                  <c:v>Wed Nov 17 14:43:28.105</c:v>
                </c:pt>
                <c:pt idx="490">
                  <c:v>Wed Nov 17 14:43:58.111</c:v>
                </c:pt>
                <c:pt idx="491">
                  <c:v>Wed Nov 17 14:44:28.117</c:v>
                </c:pt>
                <c:pt idx="492">
                  <c:v>Wed Nov 17 14:44:58.123</c:v>
                </c:pt>
                <c:pt idx="493">
                  <c:v>Wed Nov 17 14:45:28.129</c:v>
                </c:pt>
                <c:pt idx="494">
                  <c:v>Wed Nov 17 14:45:58.135</c:v>
                </c:pt>
                <c:pt idx="495">
                  <c:v>Wed Nov 17 14:46:28.142</c:v>
                </c:pt>
                <c:pt idx="496">
                  <c:v>Wed Nov 17 14:46:58.147</c:v>
                </c:pt>
                <c:pt idx="497">
                  <c:v>Wed Nov 17 14:47:28.153</c:v>
                </c:pt>
                <c:pt idx="498">
                  <c:v>Wed Nov 17 14:47:58.159</c:v>
                </c:pt>
                <c:pt idx="499">
                  <c:v>Wed Nov 17 14:48:28.166</c:v>
                </c:pt>
                <c:pt idx="500">
                  <c:v>Wed Nov 17 14:48:58.172</c:v>
                </c:pt>
                <c:pt idx="501">
                  <c:v>Wed Nov 17 14:49:28.177</c:v>
                </c:pt>
                <c:pt idx="502">
                  <c:v>Wed Nov 17 14:49:58.183</c:v>
                </c:pt>
                <c:pt idx="503">
                  <c:v>Wed Nov 17 14:50:28.189</c:v>
                </c:pt>
                <c:pt idx="504">
                  <c:v>Wed Nov 17 14:50:58.195</c:v>
                </c:pt>
                <c:pt idx="505">
                  <c:v>Wed Nov 17 14:51:28.201</c:v>
                </c:pt>
                <c:pt idx="506">
                  <c:v>Wed Nov 17 14:51:58.207</c:v>
                </c:pt>
                <c:pt idx="507">
                  <c:v>Wed Nov 17 14:52:28.214</c:v>
                </c:pt>
                <c:pt idx="508">
                  <c:v>Wed Nov 17 14:52:58.218</c:v>
                </c:pt>
                <c:pt idx="509">
                  <c:v>Wed Nov 17 14:53:28.223</c:v>
                </c:pt>
                <c:pt idx="510">
                  <c:v>Wed Nov 17 14:53:58.230</c:v>
                </c:pt>
                <c:pt idx="511">
                  <c:v>Wed Nov 17 14:54:28.237</c:v>
                </c:pt>
                <c:pt idx="512">
                  <c:v>Wed Nov 17 14:54:58.243</c:v>
                </c:pt>
                <c:pt idx="513">
                  <c:v>Wed Nov 17 14:55:28.248</c:v>
                </c:pt>
                <c:pt idx="514">
                  <c:v>Wed Nov 17 14:55:58.254</c:v>
                </c:pt>
                <c:pt idx="515">
                  <c:v>Wed Nov 17 14:56:28.260</c:v>
                </c:pt>
                <c:pt idx="516">
                  <c:v>Wed Nov 17 14:56:58.266</c:v>
                </c:pt>
                <c:pt idx="517">
                  <c:v>Wed Nov 17 14:57:28.272</c:v>
                </c:pt>
                <c:pt idx="518">
                  <c:v>Wed Nov 17 14:57:58.278</c:v>
                </c:pt>
                <c:pt idx="519">
                  <c:v>Wed Nov 17 14:58:28.283</c:v>
                </c:pt>
                <c:pt idx="520">
                  <c:v>Wed Nov 17 14:58:58.288</c:v>
                </c:pt>
                <c:pt idx="521">
                  <c:v>Wed Nov 17 14:59:28.294</c:v>
                </c:pt>
                <c:pt idx="522">
                  <c:v>Wed Nov 17 14:59:58.300</c:v>
                </c:pt>
                <c:pt idx="523">
                  <c:v>Wed Nov 17 15:00:28.307</c:v>
                </c:pt>
                <c:pt idx="524">
                  <c:v>Wed Nov 17 15:00:58.313</c:v>
                </c:pt>
                <c:pt idx="525">
                  <c:v>Wed Nov 17 15:01:28.319</c:v>
                </c:pt>
                <c:pt idx="526">
                  <c:v>Wed Nov 17 15:01:58.325</c:v>
                </c:pt>
                <c:pt idx="527">
                  <c:v>Wed Nov 17 15:02:28.331</c:v>
                </c:pt>
                <c:pt idx="528">
                  <c:v>Wed Nov 17 15:02:58.337</c:v>
                </c:pt>
                <c:pt idx="529">
                  <c:v>Wed Nov 17 15:03:28.343</c:v>
                </c:pt>
                <c:pt idx="530">
                  <c:v>Wed Nov 17 15:03:58.349</c:v>
                </c:pt>
                <c:pt idx="531">
                  <c:v>Wed Nov 17 15:04:28.355</c:v>
                </c:pt>
                <c:pt idx="532">
                  <c:v>Wed Nov 17 15:04:58.362</c:v>
                </c:pt>
                <c:pt idx="533">
                  <c:v>Wed Nov 17 15:05:28.372</c:v>
                </c:pt>
                <c:pt idx="534">
                  <c:v>Wed Nov 17 15:05:58.378</c:v>
                </c:pt>
                <c:pt idx="535">
                  <c:v>Wed Nov 17 15:06:28.384</c:v>
                </c:pt>
                <c:pt idx="536">
                  <c:v>Wed Nov 17 15:06:58.390</c:v>
                </c:pt>
                <c:pt idx="537">
                  <c:v>Wed Nov 17 15:07:28.396</c:v>
                </c:pt>
                <c:pt idx="538">
                  <c:v>Wed Nov 17 15:07:58.402</c:v>
                </c:pt>
                <c:pt idx="539">
                  <c:v>Wed Nov 17 15:08:28.408</c:v>
                </c:pt>
                <c:pt idx="540">
                  <c:v>Wed Nov 17 15:08:58.414</c:v>
                </c:pt>
                <c:pt idx="541">
                  <c:v>Wed Nov 17 15:09:28.419</c:v>
                </c:pt>
                <c:pt idx="542">
                  <c:v>Wed Nov 17 15:09:58.425</c:v>
                </c:pt>
                <c:pt idx="543">
                  <c:v>Wed Nov 17 15:10:28.432</c:v>
                </c:pt>
                <c:pt idx="544">
                  <c:v>Wed Nov 17 15:10:58.438</c:v>
                </c:pt>
                <c:pt idx="545">
                  <c:v>Wed Nov 17 15:11:28.444</c:v>
                </c:pt>
                <c:pt idx="546">
                  <c:v>Wed Nov 17 15:11:58.450</c:v>
                </c:pt>
                <c:pt idx="547">
                  <c:v>Wed Nov 17 15:12:28.456</c:v>
                </c:pt>
                <c:pt idx="548">
                  <c:v>Wed Nov 17 15:12:58.462</c:v>
                </c:pt>
                <c:pt idx="549">
                  <c:v>Wed Nov 17 15:13:28.468</c:v>
                </c:pt>
                <c:pt idx="550">
                  <c:v>Wed Nov 17 15:13:58.474</c:v>
                </c:pt>
                <c:pt idx="551">
                  <c:v>Wed Nov 17 15:14:28.480</c:v>
                </c:pt>
                <c:pt idx="552">
                  <c:v>Wed Nov 17 15:14:58.486</c:v>
                </c:pt>
                <c:pt idx="553">
                  <c:v>Wed Nov 17 15:15:28.491</c:v>
                </c:pt>
                <c:pt idx="554">
                  <c:v>Wed Nov 17 15:15:58.498</c:v>
                </c:pt>
                <c:pt idx="555">
                  <c:v>Wed Nov 17 15:16:28.505</c:v>
                </c:pt>
                <c:pt idx="556">
                  <c:v>Wed Nov 17 15:16:58.511</c:v>
                </c:pt>
                <c:pt idx="557">
                  <c:v>Wed Nov 17 15:17:28.517</c:v>
                </c:pt>
                <c:pt idx="558">
                  <c:v>Wed Nov 17 15:17:58.523</c:v>
                </c:pt>
                <c:pt idx="559">
                  <c:v>Wed Nov 17 15:18:28.529</c:v>
                </c:pt>
                <c:pt idx="560">
                  <c:v>Wed Nov 17 15:18:58.535</c:v>
                </c:pt>
                <c:pt idx="561">
                  <c:v>Wed Nov 17 15:19:28.540</c:v>
                </c:pt>
                <c:pt idx="562">
                  <c:v>Wed Nov 17 15:19:58.546</c:v>
                </c:pt>
                <c:pt idx="563">
                  <c:v>Wed Nov 17 15:20:28.552</c:v>
                </c:pt>
                <c:pt idx="564">
                  <c:v>Wed Nov 17 15:20:58.558</c:v>
                </c:pt>
                <c:pt idx="565">
                  <c:v>Wed Nov 17 15:21:28.564</c:v>
                </c:pt>
                <c:pt idx="566">
                  <c:v>Wed Nov 17 15:21:58.570</c:v>
                </c:pt>
                <c:pt idx="567">
                  <c:v>Wed Nov 17 15:22:28.576</c:v>
                </c:pt>
                <c:pt idx="568">
                  <c:v>Wed Nov 17 15:22:58.582</c:v>
                </c:pt>
                <c:pt idx="569">
                  <c:v>Wed Nov 17 15:23:28.588</c:v>
                </c:pt>
                <c:pt idx="570">
                  <c:v>Wed Nov 17 15:23:58.593</c:v>
                </c:pt>
                <c:pt idx="571">
                  <c:v>Wed Nov 17 15:24:28.598</c:v>
                </c:pt>
                <c:pt idx="572">
                  <c:v>Wed Nov 17 15:24:58.604</c:v>
                </c:pt>
                <c:pt idx="573">
                  <c:v>Wed Nov 17 15:25:28.610</c:v>
                </c:pt>
                <c:pt idx="574">
                  <c:v>Wed Nov 17 15:25:58.616</c:v>
                </c:pt>
                <c:pt idx="575">
                  <c:v>Wed Nov 17 15:26:28.622</c:v>
                </c:pt>
                <c:pt idx="576">
                  <c:v>Wed Nov 17 15:26:58.627</c:v>
                </c:pt>
                <c:pt idx="577">
                  <c:v>Wed Nov 17 15:27:28.633</c:v>
                </c:pt>
                <c:pt idx="578">
                  <c:v>Wed Nov 17 15:27:58.639</c:v>
                </c:pt>
                <c:pt idx="579">
                  <c:v>Wed Nov 17 15:28:28.645</c:v>
                </c:pt>
                <c:pt idx="580">
                  <c:v>Wed Nov 17 15:28:58.651</c:v>
                </c:pt>
                <c:pt idx="581">
                  <c:v>Wed Nov 17 15:29:28.656</c:v>
                </c:pt>
                <c:pt idx="582">
                  <c:v>Wed Nov 17 15:29:58.662</c:v>
                </c:pt>
                <c:pt idx="583">
                  <c:v>Wed Nov 17 15:30:28.668</c:v>
                </c:pt>
                <c:pt idx="584">
                  <c:v>Wed Nov 17 15:30:58.674</c:v>
                </c:pt>
                <c:pt idx="585">
                  <c:v>Wed Nov 17 15:31:28.680</c:v>
                </c:pt>
                <c:pt idx="586">
                  <c:v>Wed Nov 17 15:31:58.687</c:v>
                </c:pt>
                <c:pt idx="587">
                  <c:v>Wed Nov 17 15:32:28.692</c:v>
                </c:pt>
                <c:pt idx="588">
                  <c:v>Wed Nov 17 15:32:58.700</c:v>
                </c:pt>
                <c:pt idx="589">
                  <c:v>Wed Nov 17 15:33:28.705</c:v>
                </c:pt>
                <c:pt idx="590">
                  <c:v>Wed Nov 17 15:33:58.712</c:v>
                </c:pt>
                <c:pt idx="591">
                  <c:v>Wed Nov 17 15:34:28.718</c:v>
                </c:pt>
                <c:pt idx="592">
                  <c:v>Wed Nov 17 15:34:58.725</c:v>
                </c:pt>
                <c:pt idx="593">
                  <c:v>Wed Nov 17 15:35:28.730</c:v>
                </c:pt>
                <c:pt idx="594">
                  <c:v>Wed Nov 17 15:35:58.735</c:v>
                </c:pt>
                <c:pt idx="595">
                  <c:v>Wed Nov 17 15:36:28.741</c:v>
                </c:pt>
                <c:pt idx="596">
                  <c:v>Wed Nov 17 15:36:58.748</c:v>
                </c:pt>
                <c:pt idx="597">
                  <c:v>Wed Nov 17 15:37:28.754</c:v>
                </c:pt>
                <c:pt idx="598">
                  <c:v>Wed Nov 17 15:37:58.760</c:v>
                </c:pt>
                <c:pt idx="599">
                  <c:v>Wed Nov 17 15:38:28.766</c:v>
                </c:pt>
                <c:pt idx="600">
                  <c:v>Wed Nov 17 15:38:58.772</c:v>
                </c:pt>
                <c:pt idx="601">
                  <c:v>Wed Nov 17 15:39:28.778</c:v>
                </c:pt>
                <c:pt idx="602">
                  <c:v>Wed Nov 17 15:39:58.785</c:v>
                </c:pt>
                <c:pt idx="603">
                  <c:v>Wed Nov 17 15:40:28.791</c:v>
                </c:pt>
                <c:pt idx="604">
                  <c:v>Wed Nov 17 15:40:58.798</c:v>
                </c:pt>
                <c:pt idx="605">
                  <c:v>Wed Nov 17 15:41:28.804</c:v>
                </c:pt>
                <c:pt idx="606">
                  <c:v>Wed Nov 17 15:41:58.809</c:v>
                </c:pt>
                <c:pt idx="607">
                  <c:v>Wed Nov 17 15:42:28.816</c:v>
                </c:pt>
                <c:pt idx="608">
                  <c:v>Wed Nov 17 15:42:58.824</c:v>
                </c:pt>
                <c:pt idx="609">
                  <c:v>Wed Nov 17 15:43:28.830</c:v>
                </c:pt>
                <c:pt idx="610">
                  <c:v>Wed Nov 17 15:43:58.835</c:v>
                </c:pt>
                <c:pt idx="611">
                  <c:v>Wed Nov 17 15:44:28.841</c:v>
                </c:pt>
                <c:pt idx="612">
                  <c:v>Wed Nov 17 15:44:58.847</c:v>
                </c:pt>
                <c:pt idx="613">
                  <c:v>Wed Nov 17 15:45:28.853</c:v>
                </c:pt>
                <c:pt idx="614">
                  <c:v>Wed Nov 17 15:45:58.859</c:v>
                </c:pt>
                <c:pt idx="615">
                  <c:v>Wed Nov 17 15:46:28.866</c:v>
                </c:pt>
                <c:pt idx="616">
                  <c:v>Wed Nov 17 15:46:58.871</c:v>
                </c:pt>
                <c:pt idx="617">
                  <c:v>Wed Nov 17 15:47:28.877</c:v>
                </c:pt>
                <c:pt idx="618">
                  <c:v>Wed Nov 17 15:47:58.884</c:v>
                </c:pt>
                <c:pt idx="619">
                  <c:v>Wed Nov 17 15:48:28.890</c:v>
                </c:pt>
                <c:pt idx="620">
                  <c:v>Wed Nov 17 15:48:58.897</c:v>
                </c:pt>
                <c:pt idx="621">
                  <c:v>Wed Nov 17 15:49:28.902</c:v>
                </c:pt>
                <c:pt idx="622">
                  <c:v>Wed Nov 17 15:49:58.908</c:v>
                </c:pt>
                <c:pt idx="623">
                  <c:v>Wed Nov 17 15:50:28.914</c:v>
                </c:pt>
                <c:pt idx="624">
                  <c:v>Wed Nov 17 15:50:58.920</c:v>
                </c:pt>
                <c:pt idx="625">
                  <c:v>Wed Nov 17 15:51:28.926</c:v>
                </c:pt>
                <c:pt idx="626">
                  <c:v>Wed Nov 17 15:51:58.932</c:v>
                </c:pt>
                <c:pt idx="627">
                  <c:v>Wed Nov 17 15:52:28.937</c:v>
                </c:pt>
                <c:pt idx="628">
                  <c:v>Wed Nov 17 15:52:58.949</c:v>
                </c:pt>
                <c:pt idx="629">
                  <c:v>Wed Nov 17 15:53:28.955</c:v>
                </c:pt>
                <c:pt idx="630">
                  <c:v>Wed Nov 17 15:53:58.962</c:v>
                </c:pt>
                <c:pt idx="631">
                  <c:v>Wed Nov 17 15:54:28.968</c:v>
                </c:pt>
                <c:pt idx="632">
                  <c:v>Wed Nov 17 15:54:58.975</c:v>
                </c:pt>
                <c:pt idx="633">
                  <c:v>Wed Nov 17 15:55:28.981</c:v>
                </c:pt>
                <c:pt idx="634">
                  <c:v>Wed Nov 17 15:55:58.987</c:v>
                </c:pt>
                <c:pt idx="635">
                  <c:v>Wed Nov 17 15:56:28.993</c:v>
                </c:pt>
                <c:pt idx="636">
                  <c:v>Wed Nov 17 15:56:58.999</c:v>
                </c:pt>
                <c:pt idx="637">
                  <c:v>Wed Nov 17 15:57:29.005</c:v>
                </c:pt>
                <c:pt idx="638">
                  <c:v>Wed Nov 17 15:57:59.011</c:v>
                </c:pt>
                <c:pt idx="639">
                  <c:v>Wed Nov 17 15:58:29.017</c:v>
                </c:pt>
                <c:pt idx="640">
                  <c:v>Wed Nov 17 15:58:59.025</c:v>
                </c:pt>
                <c:pt idx="641">
                  <c:v>Wed Nov 17 15:59:29.031</c:v>
                </c:pt>
                <c:pt idx="642">
                  <c:v>Wed Nov 17 15:59:59.038</c:v>
                </c:pt>
                <c:pt idx="643">
                  <c:v>Wed Nov 17 16:00:29.045</c:v>
                </c:pt>
                <c:pt idx="644">
                  <c:v>Wed Nov 17 16:00:59.051</c:v>
                </c:pt>
                <c:pt idx="645">
                  <c:v>Wed Nov 17 16:01:29.056</c:v>
                </c:pt>
                <c:pt idx="646">
                  <c:v>Wed Nov 17 16:01:59.061</c:v>
                </c:pt>
                <c:pt idx="647">
                  <c:v>Wed Nov 17 16:02:29.066</c:v>
                </c:pt>
                <c:pt idx="648">
                  <c:v>Wed Nov 17 16:02:59.072</c:v>
                </c:pt>
                <c:pt idx="649">
                  <c:v>Wed Nov 17 16:03:29.078</c:v>
                </c:pt>
                <c:pt idx="650">
                  <c:v>Wed Nov 17 16:03:59.083</c:v>
                </c:pt>
                <c:pt idx="651">
                  <c:v>Wed Nov 17 16:04:29.089</c:v>
                </c:pt>
                <c:pt idx="652">
                  <c:v>Wed Nov 17 16:04:59.095</c:v>
                </c:pt>
                <c:pt idx="653">
                  <c:v>Wed Nov 17 16:05:29.101</c:v>
                </c:pt>
                <c:pt idx="654">
                  <c:v>Wed Nov 17 16:05:59.107</c:v>
                </c:pt>
                <c:pt idx="655">
                  <c:v>Wed Nov 17 16:06:29.114</c:v>
                </c:pt>
                <c:pt idx="656">
                  <c:v>Wed Nov 17 16:06:59.119</c:v>
                </c:pt>
                <c:pt idx="657">
                  <c:v>Wed Nov 17 16:07:29.125</c:v>
                </c:pt>
                <c:pt idx="658">
                  <c:v>Wed Nov 17 16:07:59.131</c:v>
                </c:pt>
                <c:pt idx="659">
                  <c:v>Wed Nov 17 16:08:29.137</c:v>
                </c:pt>
                <c:pt idx="660">
                  <c:v>Wed Nov 17 16:08:59.143</c:v>
                </c:pt>
                <c:pt idx="661">
                  <c:v>Wed Nov 17 16:09:29.149</c:v>
                </c:pt>
                <c:pt idx="662">
                  <c:v>Wed Nov 17 16:09:59.155</c:v>
                </c:pt>
                <c:pt idx="663">
                  <c:v>Wed Nov 17 16:10:29.163</c:v>
                </c:pt>
                <c:pt idx="664">
                  <c:v>Wed Nov 17 16:10:59.167</c:v>
                </c:pt>
                <c:pt idx="665">
                  <c:v>Wed Nov 17 16:11:29.174</c:v>
                </c:pt>
                <c:pt idx="666">
                  <c:v>Wed Nov 17 16:11:59.181</c:v>
                </c:pt>
                <c:pt idx="667">
                  <c:v>Wed Nov 17 16:12:29.186</c:v>
                </c:pt>
                <c:pt idx="668">
                  <c:v>Wed Nov 17 16:12:59.192</c:v>
                </c:pt>
                <c:pt idx="669">
                  <c:v>Wed Nov 17 16:13:29.198</c:v>
                </c:pt>
                <c:pt idx="670">
                  <c:v>Wed Nov 17 16:13:59.204</c:v>
                </c:pt>
                <c:pt idx="671">
                  <c:v>Wed Nov 17 16:14:29.210</c:v>
                </c:pt>
                <c:pt idx="672">
                  <c:v>Wed Nov 17 16:14:59.216</c:v>
                </c:pt>
                <c:pt idx="673">
                  <c:v>Wed Nov 17 16:15:29.221</c:v>
                </c:pt>
                <c:pt idx="674">
                  <c:v>Wed Nov 17 16:15:59.227</c:v>
                </c:pt>
                <c:pt idx="675">
                  <c:v>Wed Nov 17 16:16:29.233</c:v>
                </c:pt>
                <c:pt idx="676">
                  <c:v>Wed Nov 17 16:16:59.239</c:v>
                </c:pt>
                <c:pt idx="677">
                  <c:v>Wed Nov 17 16:17:29.245</c:v>
                </c:pt>
                <c:pt idx="678">
                  <c:v>Wed Nov 17 16:17:59.251</c:v>
                </c:pt>
                <c:pt idx="679">
                  <c:v>Wed Nov 17 16:18:29.255</c:v>
                </c:pt>
                <c:pt idx="680">
                  <c:v>Wed Nov 17 16:18:59.261</c:v>
                </c:pt>
                <c:pt idx="681">
                  <c:v>Wed Nov 17 16:19:29.267</c:v>
                </c:pt>
                <c:pt idx="682">
                  <c:v>Wed Nov 17 16:19:59.274</c:v>
                </c:pt>
                <c:pt idx="683">
                  <c:v>Wed Nov 17 16:20:29.281</c:v>
                </c:pt>
                <c:pt idx="684">
                  <c:v>Wed Nov 17 16:20:59.287</c:v>
                </c:pt>
                <c:pt idx="685">
                  <c:v>Wed Nov 17 16:21:29.293</c:v>
                </c:pt>
                <c:pt idx="686">
                  <c:v>Wed Nov 17 16:21:59.299</c:v>
                </c:pt>
                <c:pt idx="687">
                  <c:v>Wed Nov 17 16:22:29.305</c:v>
                </c:pt>
                <c:pt idx="688">
                  <c:v>Wed Nov 17 16:22:59.311</c:v>
                </c:pt>
                <c:pt idx="689">
                  <c:v>Wed Nov 17 16:23:29.317</c:v>
                </c:pt>
                <c:pt idx="690">
                  <c:v>Wed Nov 17 16:23:59.322</c:v>
                </c:pt>
                <c:pt idx="691">
                  <c:v>Wed Nov 17 16:24:29.328</c:v>
                </c:pt>
                <c:pt idx="692">
                  <c:v>Wed Nov 17 16:24:59.334</c:v>
                </c:pt>
                <c:pt idx="693">
                  <c:v>Wed Nov 17 16:25:20.266</c:v>
                </c:pt>
                <c:pt idx="694">
                  <c:v>Wed Nov 17 16:25:50.272</c:v>
                </c:pt>
                <c:pt idx="695">
                  <c:v>Wed Nov 17 16:26:20.279</c:v>
                </c:pt>
                <c:pt idx="696">
                  <c:v>Wed Nov 17 16:26:50.285</c:v>
                </c:pt>
                <c:pt idx="697">
                  <c:v>Wed Nov 17 16:27:20.290</c:v>
                </c:pt>
                <c:pt idx="698">
                  <c:v>Wed Nov 17 16:27:50.296</c:v>
                </c:pt>
                <c:pt idx="699">
                  <c:v>Wed Nov 17 16:28:20.302</c:v>
                </c:pt>
                <c:pt idx="700">
                  <c:v>Wed Nov 17 16:28:50.308</c:v>
                </c:pt>
                <c:pt idx="701">
                  <c:v>Wed Nov 17 16:30:00.902</c:v>
                </c:pt>
                <c:pt idx="702">
                  <c:v>Wed Nov 17 16:31:00.915</c:v>
                </c:pt>
                <c:pt idx="703">
                  <c:v>Wed Nov 17 16:31:30.921</c:v>
                </c:pt>
                <c:pt idx="704">
                  <c:v>Wed Nov 17 16:32:00.927</c:v>
                </c:pt>
                <c:pt idx="705">
                  <c:v>Wed Nov 17 16:32:30.934</c:v>
                </c:pt>
                <c:pt idx="706">
                  <c:v>Wed Nov 17 16:33:00.941</c:v>
                </c:pt>
                <c:pt idx="707">
                  <c:v>Wed Nov 17 16:33:30.946</c:v>
                </c:pt>
                <c:pt idx="708">
                  <c:v>Wed Nov 17 16:34:00.952</c:v>
                </c:pt>
                <c:pt idx="709">
                  <c:v>Wed Nov 17 16:34:30.958</c:v>
                </c:pt>
                <c:pt idx="710">
                  <c:v>Wed Nov 17 16:35:00.964</c:v>
                </c:pt>
                <c:pt idx="711">
                  <c:v>Wed Nov 17 16:35:30.970</c:v>
                </c:pt>
                <c:pt idx="712">
                  <c:v>Wed Nov 17 16:36:00.976</c:v>
                </c:pt>
                <c:pt idx="713">
                  <c:v>Wed Nov 17 16:36:30.981</c:v>
                </c:pt>
                <c:pt idx="714">
                  <c:v>Wed Nov 17 16:37:00.986</c:v>
                </c:pt>
                <c:pt idx="715">
                  <c:v>Wed Nov 17 16:37:30.993</c:v>
                </c:pt>
                <c:pt idx="716">
                  <c:v>Wed Nov 17 16:38:01.000</c:v>
                </c:pt>
                <c:pt idx="717">
                  <c:v>Wed Nov 17 16:38:31.007</c:v>
                </c:pt>
                <c:pt idx="718">
                  <c:v>Wed Nov 17 16:39:01.012</c:v>
                </c:pt>
                <c:pt idx="719">
                  <c:v>Wed Nov 17 16:39:31.018</c:v>
                </c:pt>
                <c:pt idx="720">
                  <c:v>Wed Nov 17 16:40:01.024</c:v>
                </c:pt>
                <c:pt idx="721">
                  <c:v>Wed Nov 17 16:40:31.030</c:v>
                </c:pt>
                <c:pt idx="722">
                  <c:v>Wed Nov 17 16:41:01.036</c:v>
                </c:pt>
                <c:pt idx="723">
                  <c:v>Wed Nov 17 16:41:31.042</c:v>
                </c:pt>
                <c:pt idx="724">
                  <c:v>Wed Nov 17 16:42:01.047</c:v>
                </c:pt>
                <c:pt idx="725">
                  <c:v>Wed Nov 17 16:42:31.052</c:v>
                </c:pt>
                <c:pt idx="726">
                  <c:v>Wed Nov 17 16:43:01.059</c:v>
                </c:pt>
                <c:pt idx="727">
                  <c:v>Wed Nov 17 16:43:31.066</c:v>
                </c:pt>
                <c:pt idx="728">
                  <c:v>Wed Nov 17 16:44:01.073</c:v>
                </c:pt>
                <c:pt idx="729">
                  <c:v>Wed Nov 17 16:44:31.079</c:v>
                </c:pt>
                <c:pt idx="730">
                  <c:v>Wed Nov 17 16:45:01.085</c:v>
                </c:pt>
                <c:pt idx="731">
                  <c:v>Wed Nov 17 16:45:31.091</c:v>
                </c:pt>
                <c:pt idx="732">
                  <c:v>Wed Nov 17 16:46:01.097</c:v>
                </c:pt>
                <c:pt idx="733">
                  <c:v>Wed Nov 17 16:46:31.103</c:v>
                </c:pt>
                <c:pt idx="734">
                  <c:v>Wed Nov 17 16:47:01.110</c:v>
                </c:pt>
                <c:pt idx="735">
                  <c:v>Wed Nov 17 16:47:31.115</c:v>
                </c:pt>
                <c:pt idx="736">
                  <c:v>Wed Nov 17 16:48:01.121</c:v>
                </c:pt>
                <c:pt idx="737">
                  <c:v>Wed Nov 17 16:48:31.128</c:v>
                </c:pt>
                <c:pt idx="738">
                  <c:v>Wed Nov 17 16:49:01.135</c:v>
                </c:pt>
                <c:pt idx="739">
                  <c:v>Wed Nov 17 16:49:31.142</c:v>
                </c:pt>
                <c:pt idx="740">
                  <c:v>Wed Nov 17 16:50:01.149</c:v>
                </c:pt>
                <c:pt idx="741">
                  <c:v>Wed Nov 17 16:50:31.153</c:v>
                </c:pt>
                <c:pt idx="742">
                  <c:v>Wed Nov 17 16:51:01.159</c:v>
                </c:pt>
                <c:pt idx="743">
                  <c:v>Wed Nov 17 16:51:31.165</c:v>
                </c:pt>
                <c:pt idx="744">
                  <c:v>Wed Nov 17 16:52:01.171</c:v>
                </c:pt>
                <c:pt idx="745">
                  <c:v>Wed Nov 17 16:52:31.177</c:v>
                </c:pt>
                <c:pt idx="746">
                  <c:v>Wed Nov 17 16:53:01.182</c:v>
                </c:pt>
                <c:pt idx="747">
                  <c:v>Wed Nov 17 16:53:31.187</c:v>
                </c:pt>
                <c:pt idx="748">
                  <c:v>Wed Nov 17 16:54:01.193</c:v>
                </c:pt>
                <c:pt idx="749">
                  <c:v>Wed Nov 17 16:54:31.199</c:v>
                </c:pt>
                <c:pt idx="750">
                  <c:v>Wed Nov 17 16:55:01.205</c:v>
                </c:pt>
                <c:pt idx="751">
                  <c:v>Wed Nov 17 16:55:31.212</c:v>
                </c:pt>
                <c:pt idx="752">
                  <c:v>Wed Nov 17 16:56:01.217</c:v>
                </c:pt>
                <c:pt idx="753">
                  <c:v>Wed Nov 17 16:56:31.222</c:v>
                </c:pt>
                <c:pt idx="754">
                  <c:v>Wed Nov 17 16:57:01.228</c:v>
                </c:pt>
                <c:pt idx="755">
                  <c:v>Wed Nov 17 16:57:31.234</c:v>
                </c:pt>
                <c:pt idx="756">
                  <c:v>Wed Nov 17 16:58:01.240</c:v>
                </c:pt>
                <c:pt idx="757">
                  <c:v>Wed Nov 17 16:58:31.246</c:v>
                </c:pt>
                <c:pt idx="758">
                  <c:v>Wed Nov 17 16:59:01.250</c:v>
                </c:pt>
                <c:pt idx="759">
                  <c:v>Wed Nov 17 16:59:31.256</c:v>
                </c:pt>
                <c:pt idx="760">
                  <c:v>Wed Nov 17 17:00:01.262</c:v>
                </c:pt>
                <c:pt idx="761">
                  <c:v>Wed Nov 17 17:00:31.268</c:v>
                </c:pt>
                <c:pt idx="762">
                  <c:v>Wed Nov 17 17:01:01.275</c:v>
                </c:pt>
                <c:pt idx="763">
                  <c:v>Wed Nov 17 17:01:31.282</c:v>
                </c:pt>
                <c:pt idx="764">
                  <c:v>Wed Nov 17 17:02:01.287</c:v>
                </c:pt>
                <c:pt idx="765">
                  <c:v>Wed Nov 17 17:02:31.293</c:v>
                </c:pt>
                <c:pt idx="766">
                  <c:v>Wed Nov 17 17:03:01.298</c:v>
                </c:pt>
                <c:pt idx="767">
                  <c:v>Wed Nov 17 17:03:31.304</c:v>
                </c:pt>
                <c:pt idx="768">
                  <c:v>Wed Nov 17 17:04:01.310</c:v>
                </c:pt>
                <c:pt idx="769">
                  <c:v>Wed Nov 17 17:04:31.316</c:v>
                </c:pt>
                <c:pt idx="770">
                  <c:v>Wed Nov 17 17:05:01.322</c:v>
                </c:pt>
                <c:pt idx="771">
                  <c:v>Wed Nov 17 17:05:31.328</c:v>
                </c:pt>
                <c:pt idx="772">
                  <c:v>Wed Nov 17 17:06:01.334</c:v>
                </c:pt>
                <c:pt idx="773">
                  <c:v>Wed Nov 17 17:06:31.340</c:v>
                </c:pt>
                <c:pt idx="774">
                  <c:v>Wed Nov 17 17:07:01.347</c:v>
                </c:pt>
                <c:pt idx="775">
                  <c:v>Wed Nov 17 17:07:31.351</c:v>
                </c:pt>
                <c:pt idx="776">
                  <c:v>Wed Nov 17 17:08:01.357</c:v>
                </c:pt>
                <c:pt idx="777">
                  <c:v>Wed Nov 17 17:08:31.363</c:v>
                </c:pt>
                <c:pt idx="778">
                  <c:v>Wed Nov 17 17:09:01.369</c:v>
                </c:pt>
                <c:pt idx="779">
                  <c:v>Wed Nov 17 17:09:31.374</c:v>
                </c:pt>
                <c:pt idx="780">
                  <c:v>Wed Nov 17 17:10:01.381</c:v>
                </c:pt>
                <c:pt idx="781">
                  <c:v>Wed Nov 17 17:10:31.386</c:v>
                </c:pt>
                <c:pt idx="782">
                  <c:v>Wed Nov 17 17:11:01.392</c:v>
                </c:pt>
                <c:pt idx="783">
                  <c:v>Wed Nov 17 17:11:31.398</c:v>
                </c:pt>
                <c:pt idx="784">
                  <c:v>Wed Nov 17 17:12:01.405</c:v>
                </c:pt>
                <c:pt idx="785">
                  <c:v>Wed Nov 17 17:12:31.411</c:v>
                </c:pt>
                <c:pt idx="786">
                  <c:v>Wed Nov 17 17:13:01.417</c:v>
                </c:pt>
                <c:pt idx="787">
                  <c:v>Wed Nov 17 17:13:31.422</c:v>
                </c:pt>
                <c:pt idx="788">
                  <c:v>Wed Nov 17 17:14:01.428</c:v>
                </c:pt>
                <c:pt idx="789">
                  <c:v>Wed Nov 17 17:14:31.434</c:v>
                </c:pt>
                <c:pt idx="790">
                  <c:v>Wed Nov 17 17:15:01.439</c:v>
                </c:pt>
                <c:pt idx="791">
                  <c:v>Wed Nov 17 17:15:31.446</c:v>
                </c:pt>
                <c:pt idx="792">
                  <c:v>Wed Nov 17 17:16:01.451</c:v>
                </c:pt>
                <c:pt idx="793">
                  <c:v>Wed Nov 17 17:16:31.457</c:v>
                </c:pt>
                <c:pt idx="794">
                  <c:v>Wed Nov 17 17:17:01.463</c:v>
                </c:pt>
                <c:pt idx="795">
                  <c:v>Wed Nov 17 17:17:31.469</c:v>
                </c:pt>
                <c:pt idx="796">
                  <c:v>Wed Nov 17 17:18:01.475</c:v>
                </c:pt>
                <c:pt idx="797">
                  <c:v>Wed Nov 17 17:18:31.482</c:v>
                </c:pt>
                <c:pt idx="798">
                  <c:v>Wed Nov 17 17:19:01.487</c:v>
                </c:pt>
                <c:pt idx="799">
                  <c:v>Wed Nov 17 17:19:31.493</c:v>
                </c:pt>
                <c:pt idx="800">
                  <c:v>Wed Nov 17 17:20:01.499</c:v>
                </c:pt>
                <c:pt idx="801">
                  <c:v>Wed Nov 17 17:20:31.506</c:v>
                </c:pt>
                <c:pt idx="802">
                  <c:v>Wed Nov 17 17:21:01.513</c:v>
                </c:pt>
                <c:pt idx="803">
                  <c:v>Wed Nov 17 17:21:31.519</c:v>
                </c:pt>
                <c:pt idx="804">
                  <c:v>Wed Nov 17 17:22:01.527</c:v>
                </c:pt>
                <c:pt idx="805">
                  <c:v>Wed Nov 17 17:22:31.533</c:v>
                </c:pt>
                <c:pt idx="806">
                  <c:v>Wed Nov 17 17:23:01.539</c:v>
                </c:pt>
                <c:pt idx="807">
                  <c:v>Wed Nov 17 17:23:31.545</c:v>
                </c:pt>
                <c:pt idx="808">
                  <c:v>Wed Nov 17 17:24:01.552</c:v>
                </c:pt>
                <c:pt idx="809">
                  <c:v>Wed Nov 17 17:24:31.556</c:v>
                </c:pt>
                <c:pt idx="810">
                  <c:v>Wed Nov 17 17:25:01.561</c:v>
                </c:pt>
                <c:pt idx="811">
                  <c:v>Wed Nov 17 17:25:31.567</c:v>
                </c:pt>
                <c:pt idx="812">
                  <c:v>Wed Nov 17 17:26:01.574</c:v>
                </c:pt>
                <c:pt idx="813">
                  <c:v>Wed Nov 17 17:26:31.581</c:v>
                </c:pt>
                <c:pt idx="814">
                  <c:v>Wed Nov 17 17:27:01.587</c:v>
                </c:pt>
                <c:pt idx="815">
                  <c:v>Wed Nov 17 17:27:31.593</c:v>
                </c:pt>
                <c:pt idx="816">
                  <c:v>Wed Nov 17 17:28:01.599</c:v>
                </c:pt>
                <c:pt idx="817">
                  <c:v>Wed Nov 17 17:28:31.605</c:v>
                </c:pt>
                <c:pt idx="818">
                  <c:v>Wed Nov 17 17:29:01.611</c:v>
                </c:pt>
                <c:pt idx="819">
                  <c:v>Wed Nov 17 17:29:31.617</c:v>
                </c:pt>
                <c:pt idx="820">
                  <c:v>Wed Nov 17 17:30:01.624</c:v>
                </c:pt>
                <c:pt idx="821">
                  <c:v>Wed Nov 17 17:30:31.629</c:v>
                </c:pt>
                <c:pt idx="822">
                  <c:v>Wed Nov 17 17:31:01.635</c:v>
                </c:pt>
                <c:pt idx="823">
                  <c:v>Wed Nov 17 17:31:31.641</c:v>
                </c:pt>
                <c:pt idx="824">
                  <c:v>Wed Nov 17 17:32:01.648</c:v>
                </c:pt>
                <c:pt idx="825">
                  <c:v>Wed Nov 17 17:32:31.655</c:v>
                </c:pt>
                <c:pt idx="826">
                  <c:v>Wed Nov 17 17:33:01.660</c:v>
                </c:pt>
                <c:pt idx="827">
                  <c:v>Wed Nov 17 17:33:31.666</c:v>
                </c:pt>
                <c:pt idx="828">
                  <c:v>Wed Nov 17 17:34:01.672</c:v>
                </c:pt>
                <c:pt idx="829">
                  <c:v>Wed Nov 17 17:34:31.679</c:v>
                </c:pt>
                <c:pt idx="830">
                  <c:v>Wed Nov 17 17:35:01.685</c:v>
                </c:pt>
                <c:pt idx="831">
                  <c:v>Wed Nov 17 17:35:31.691</c:v>
                </c:pt>
                <c:pt idx="832">
                  <c:v>Wed Nov 17 17:36:01.695</c:v>
                </c:pt>
                <c:pt idx="833">
                  <c:v>Wed Nov 17 17:36:31.700</c:v>
                </c:pt>
                <c:pt idx="834">
                  <c:v>Wed Nov 17 17:37:01.707</c:v>
                </c:pt>
                <c:pt idx="835">
                  <c:v>Wed Nov 17 17:37:31.714</c:v>
                </c:pt>
                <c:pt idx="836">
                  <c:v>Wed Nov 17 17:38:01.721</c:v>
                </c:pt>
                <c:pt idx="837">
                  <c:v>Wed Nov 17 17:38:31.727</c:v>
                </c:pt>
                <c:pt idx="838">
                  <c:v>Wed Nov 17 17:39:01.733</c:v>
                </c:pt>
                <c:pt idx="839">
                  <c:v>Wed Nov 17 17:39:31.739</c:v>
                </c:pt>
                <c:pt idx="840">
                  <c:v>Wed Nov 17 17:40:01.745</c:v>
                </c:pt>
                <c:pt idx="841">
                  <c:v>Wed Nov 17 17:40:31.751</c:v>
                </c:pt>
                <c:pt idx="842">
                  <c:v>Wed Nov 17 17:41:01.758</c:v>
                </c:pt>
                <c:pt idx="843">
                  <c:v>Wed Nov 17 17:41:31.764</c:v>
                </c:pt>
                <c:pt idx="844">
                  <c:v>Wed Nov 17 17:42:01.769</c:v>
                </c:pt>
                <c:pt idx="845">
                  <c:v>Wed Nov 17 17:42:31.775</c:v>
                </c:pt>
                <c:pt idx="846">
                  <c:v>Wed Nov 17 17:43:01.781</c:v>
                </c:pt>
                <c:pt idx="847">
                  <c:v>Wed Nov 17 17:43:31.787</c:v>
                </c:pt>
                <c:pt idx="848">
                  <c:v>Wed Nov 17 17:44:01.794</c:v>
                </c:pt>
                <c:pt idx="849">
                  <c:v>Wed Nov 17 17:44:31.799</c:v>
                </c:pt>
                <c:pt idx="850">
                  <c:v>Wed Nov 17 17:45:01.807</c:v>
                </c:pt>
                <c:pt idx="851">
                  <c:v>Wed Nov 17 17:45:31.813</c:v>
                </c:pt>
                <c:pt idx="852">
                  <c:v>Wed Nov 17 17:46:01.819</c:v>
                </c:pt>
                <c:pt idx="853">
                  <c:v>Wed Nov 17 17:46:31.825</c:v>
                </c:pt>
                <c:pt idx="854">
                  <c:v>Wed Nov 17 17:47:01.831</c:v>
                </c:pt>
                <c:pt idx="855">
                  <c:v>Wed Nov 17 17:47:31.836</c:v>
                </c:pt>
                <c:pt idx="856">
                  <c:v>Wed Nov 17 17:48:01.842</c:v>
                </c:pt>
                <c:pt idx="857">
                  <c:v>Wed Nov 17 17:48:31.848</c:v>
                </c:pt>
                <c:pt idx="858">
                  <c:v>Wed Nov 17 17:49:01.854</c:v>
                </c:pt>
                <c:pt idx="859">
                  <c:v>Wed Nov 17 17:49:31.861</c:v>
                </c:pt>
                <c:pt idx="860">
                  <c:v>Wed Nov 17 17:50:01.866</c:v>
                </c:pt>
                <c:pt idx="861">
                  <c:v>Wed Nov 17 17:50:31.872</c:v>
                </c:pt>
                <c:pt idx="862">
                  <c:v>Wed Nov 17 17:51:01.878</c:v>
                </c:pt>
                <c:pt idx="863">
                  <c:v>Wed Nov 17 17:51:31.884</c:v>
                </c:pt>
                <c:pt idx="864">
                  <c:v>Wed Nov 17 17:52:01.891</c:v>
                </c:pt>
                <c:pt idx="865">
                  <c:v>Wed Nov 17 17:52:31.897</c:v>
                </c:pt>
                <c:pt idx="866">
                  <c:v>Wed Nov 17 17:53:01.904</c:v>
                </c:pt>
                <c:pt idx="867">
                  <c:v>Wed Nov 17 17:53:31.910</c:v>
                </c:pt>
                <c:pt idx="868">
                  <c:v>Wed Nov 17 17:54:01.916</c:v>
                </c:pt>
                <c:pt idx="869">
                  <c:v>Wed Nov 17 17:54:31.922</c:v>
                </c:pt>
                <c:pt idx="870">
                  <c:v>Wed Nov 17 17:55:01.929</c:v>
                </c:pt>
                <c:pt idx="871">
                  <c:v>Wed Nov 17 17:55:31.935</c:v>
                </c:pt>
                <c:pt idx="872">
                  <c:v>Wed Nov 17 17:56:01.940</c:v>
                </c:pt>
                <c:pt idx="873">
                  <c:v>Wed Nov 17 17:56:31.946</c:v>
                </c:pt>
                <c:pt idx="874">
                  <c:v>Wed Nov 17 17:57:01.952</c:v>
                </c:pt>
                <c:pt idx="875">
                  <c:v>Wed Nov 17 17:57:31.958</c:v>
                </c:pt>
                <c:pt idx="876">
                  <c:v>Wed Nov 17 17:58:01.964</c:v>
                </c:pt>
                <c:pt idx="877">
                  <c:v>Wed Nov 17 17:58:31.970</c:v>
                </c:pt>
                <c:pt idx="878">
                  <c:v>Wed Nov 17 17:59:01.976</c:v>
                </c:pt>
                <c:pt idx="879">
                  <c:v>Wed Nov 17 17:59:31.982</c:v>
                </c:pt>
                <c:pt idx="880">
                  <c:v>Wed Nov 17 18:00:01.988</c:v>
                </c:pt>
                <c:pt idx="881">
                  <c:v>Wed Nov 17 18:00:31.994</c:v>
                </c:pt>
                <c:pt idx="882">
                  <c:v>Wed Nov 17 18:01:02.002</c:v>
                </c:pt>
                <c:pt idx="883">
                  <c:v>Wed Nov 17 18:01:32.006</c:v>
                </c:pt>
                <c:pt idx="884">
                  <c:v>Wed Nov 17 18:02:02.012</c:v>
                </c:pt>
                <c:pt idx="885">
                  <c:v>Wed Nov 17 18:02:32.018</c:v>
                </c:pt>
                <c:pt idx="886">
                  <c:v>Wed Nov 17 18:03:02.024</c:v>
                </c:pt>
                <c:pt idx="887">
                  <c:v>Wed Nov 17 18:03:32.031</c:v>
                </c:pt>
                <c:pt idx="888">
                  <c:v>Wed Nov 17 18:04:02.038</c:v>
                </c:pt>
                <c:pt idx="889">
                  <c:v>Wed Nov 17 18:04:32.043</c:v>
                </c:pt>
                <c:pt idx="890">
                  <c:v>Wed Nov 17 18:05:02.049</c:v>
                </c:pt>
                <c:pt idx="891">
                  <c:v>Wed Nov 17 18:05:32.055</c:v>
                </c:pt>
                <c:pt idx="892">
                  <c:v>Wed Nov 17 18:06:02.061</c:v>
                </c:pt>
                <c:pt idx="893">
                  <c:v>Wed Nov 17 18:06:32.067</c:v>
                </c:pt>
                <c:pt idx="894">
                  <c:v>Wed Nov 17 18:07:02.073</c:v>
                </c:pt>
                <c:pt idx="895">
                  <c:v>Wed Nov 17 18:07:32.078</c:v>
                </c:pt>
                <c:pt idx="896">
                  <c:v>Wed Nov 17 18:08:02.084</c:v>
                </c:pt>
                <c:pt idx="897">
                  <c:v>Wed Nov 17 18:08:32.090</c:v>
                </c:pt>
                <c:pt idx="898">
                  <c:v>Wed Nov 17 18:09:02.097</c:v>
                </c:pt>
                <c:pt idx="899">
                  <c:v>Wed Nov 17 18:09:32.103</c:v>
                </c:pt>
                <c:pt idx="900">
                  <c:v>Wed Nov 17 18:10:02.109</c:v>
                </c:pt>
                <c:pt idx="901">
                  <c:v>Wed Nov 17 18:10:32.115</c:v>
                </c:pt>
                <c:pt idx="902">
                  <c:v>Wed Nov 17 18:11:02.121</c:v>
                </c:pt>
                <c:pt idx="903">
                  <c:v>Wed Nov 17 18:11:32.129</c:v>
                </c:pt>
                <c:pt idx="904">
                  <c:v>Wed Nov 17 18:12:02.133</c:v>
                </c:pt>
                <c:pt idx="905">
                  <c:v>Wed Nov 17 18:12:32.139</c:v>
                </c:pt>
                <c:pt idx="906">
                  <c:v>Wed Nov 17 18:13:02.144</c:v>
                </c:pt>
                <c:pt idx="907">
                  <c:v>Wed Nov 17 18:13:32.149</c:v>
                </c:pt>
                <c:pt idx="908">
                  <c:v>Wed Nov 17 18:14:02.155</c:v>
                </c:pt>
                <c:pt idx="909">
                  <c:v>Wed Nov 17 18:14:32.162</c:v>
                </c:pt>
                <c:pt idx="910">
                  <c:v>Wed Nov 17 18:15:02.168</c:v>
                </c:pt>
                <c:pt idx="911">
                  <c:v>Wed Nov 17 18:15:32.175</c:v>
                </c:pt>
                <c:pt idx="912">
                  <c:v>Wed Nov 17 18:16:02.180</c:v>
                </c:pt>
                <c:pt idx="913">
                  <c:v>Wed Nov 17 18:16:32.186</c:v>
                </c:pt>
                <c:pt idx="914">
                  <c:v>Wed Nov 17 18:17:02.192</c:v>
                </c:pt>
                <c:pt idx="915">
                  <c:v>Wed Nov 17 18:17:32.198</c:v>
                </c:pt>
                <c:pt idx="916">
                  <c:v>Wed Nov 17 18:18:02.204</c:v>
                </c:pt>
                <c:pt idx="917">
                  <c:v>Wed Nov 17 18:18:32.211</c:v>
                </c:pt>
                <c:pt idx="918">
                  <c:v>Wed Nov 17 18:19:02.217</c:v>
                </c:pt>
                <c:pt idx="919">
                  <c:v>Wed Nov 17 18:19:32.222</c:v>
                </c:pt>
                <c:pt idx="920">
                  <c:v>Wed Nov 17 18:20:02.229</c:v>
                </c:pt>
                <c:pt idx="921">
                  <c:v>Wed Nov 17 18:20:32.236</c:v>
                </c:pt>
                <c:pt idx="922">
                  <c:v>Wed Nov 17 18:21:02.243</c:v>
                </c:pt>
                <c:pt idx="923">
                  <c:v>Wed Nov 17 18:21:32.248</c:v>
                </c:pt>
                <c:pt idx="924">
                  <c:v>Wed Nov 17 18:22:02.254</c:v>
                </c:pt>
                <c:pt idx="925">
                  <c:v>Wed Nov 17 18:22:32.260</c:v>
                </c:pt>
                <c:pt idx="926">
                  <c:v>Wed Nov 17 18:23:02.266</c:v>
                </c:pt>
                <c:pt idx="927">
                  <c:v>Wed Nov 17 18:23:32.272</c:v>
                </c:pt>
                <c:pt idx="928">
                  <c:v>Wed Nov 17 18:24:02.278</c:v>
                </c:pt>
                <c:pt idx="929">
                  <c:v>Wed Nov 17 18:24:32.283</c:v>
                </c:pt>
                <c:pt idx="930">
                  <c:v>Wed Nov 17 18:25:02.289</c:v>
                </c:pt>
                <c:pt idx="931">
                  <c:v>Wed Nov 17 18:25:32.295</c:v>
                </c:pt>
                <c:pt idx="932">
                  <c:v>Wed Nov 17 18:26:02.301</c:v>
                </c:pt>
                <c:pt idx="933">
                  <c:v>Wed Nov 17 18:26:32.308</c:v>
                </c:pt>
                <c:pt idx="934">
                  <c:v>Wed Nov 17 18:27:02.315</c:v>
                </c:pt>
                <c:pt idx="935">
                  <c:v>Wed Nov 17 18:27:32.320</c:v>
                </c:pt>
                <c:pt idx="936">
                  <c:v>Wed Nov 17 18:28:02.326</c:v>
                </c:pt>
                <c:pt idx="937">
                  <c:v>Wed Nov 17 18:28:32.332</c:v>
                </c:pt>
                <c:pt idx="938">
                  <c:v>Wed Nov 17 18:29:02.338</c:v>
                </c:pt>
                <c:pt idx="939">
                  <c:v>Wed Nov 17 18:29:32.344</c:v>
                </c:pt>
                <c:pt idx="940">
                  <c:v>Wed Nov 17 18:30:02.349</c:v>
                </c:pt>
                <c:pt idx="941">
                  <c:v>Wed Nov 17 18:30:32.356</c:v>
                </c:pt>
                <c:pt idx="942">
                  <c:v>Wed Nov 17 18:31:02.362</c:v>
                </c:pt>
                <c:pt idx="943">
                  <c:v>Wed Nov 17 18:31:32.368</c:v>
                </c:pt>
                <c:pt idx="944">
                  <c:v>Wed Nov 17 18:32:02.374</c:v>
                </c:pt>
                <c:pt idx="945">
                  <c:v>Wed Nov 17 18:32:32.380</c:v>
                </c:pt>
                <c:pt idx="946">
                  <c:v>Wed Nov 17 18:33:02.385</c:v>
                </c:pt>
                <c:pt idx="947">
                  <c:v>Wed Nov 17 18:33:32.391</c:v>
                </c:pt>
                <c:pt idx="948">
                  <c:v>Wed Nov 17 18:34:02.397</c:v>
                </c:pt>
                <c:pt idx="949">
                  <c:v>Wed Nov 17 18:34:32.403</c:v>
                </c:pt>
                <c:pt idx="950">
                  <c:v>Wed Nov 17 18:35:02.409</c:v>
                </c:pt>
                <c:pt idx="951">
                  <c:v>Wed Nov 17 18:35:32.414</c:v>
                </c:pt>
                <c:pt idx="952">
                  <c:v>Wed Nov 17 18:36:02.420</c:v>
                </c:pt>
                <c:pt idx="953">
                  <c:v>Wed Nov 17 18:36:32.426</c:v>
                </c:pt>
                <c:pt idx="954">
                  <c:v>Wed Nov 17 18:37:02.442</c:v>
                </c:pt>
                <c:pt idx="955">
                  <c:v>Wed Nov 17 18:37:32.449</c:v>
                </c:pt>
                <c:pt idx="956">
                  <c:v>Wed Nov 17 18:38:02.455</c:v>
                </c:pt>
                <c:pt idx="957">
                  <c:v>Wed Nov 17 18:38:32.460</c:v>
                </c:pt>
                <c:pt idx="958">
                  <c:v>Wed Nov 17 18:39:02.466</c:v>
                </c:pt>
                <c:pt idx="959">
                  <c:v>Wed Nov 17 18:39:32.472</c:v>
                </c:pt>
                <c:pt idx="960">
                  <c:v>Wed Nov 17 18:40:02.478</c:v>
                </c:pt>
                <c:pt idx="961">
                  <c:v>Wed Nov 17 18:40:32.484</c:v>
                </c:pt>
                <c:pt idx="962">
                  <c:v>Wed Nov 17 18:41:02.490</c:v>
                </c:pt>
                <c:pt idx="963">
                  <c:v>Wed Nov 17 18:41:32.496</c:v>
                </c:pt>
                <c:pt idx="964">
                  <c:v>Wed Nov 17 18:42:02.502</c:v>
                </c:pt>
                <c:pt idx="965">
                  <c:v>Wed Nov 17 18:42:32.508</c:v>
                </c:pt>
                <c:pt idx="966">
                  <c:v>Wed Nov 17 18:43:02.514</c:v>
                </c:pt>
                <c:pt idx="967">
                  <c:v>Wed Nov 17 18:43:32.520</c:v>
                </c:pt>
                <c:pt idx="968">
                  <c:v>Wed Nov 17 18:44:02.527</c:v>
                </c:pt>
                <c:pt idx="969">
                  <c:v>Wed Nov 17 18:44:32.533</c:v>
                </c:pt>
                <c:pt idx="970">
                  <c:v>Wed Nov 17 18:45:02.539</c:v>
                </c:pt>
                <c:pt idx="971">
                  <c:v>Wed Nov 17 18:45:32.544</c:v>
                </c:pt>
                <c:pt idx="972">
                  <c:v>Wed Nov 17 18:46:02.551</c:v>
                </c:pt>
                <c:pt idx="973">
                  <c:v>Wed Nov 17 18:46:32.556</c:v>
                </c:pt>
                <c:pt idx="974">
                  <c:v>Wed Nov 17 18:47:02.563</c:v>
                </c:pt>
                <c:pt idx="975">
                  <c:v>Wed Nov 17 18:47:32.569</c:v>
                </c:pt>
                <c:pt idx="976">
                  <c:v>Wed Nov 17 18:48:02.575</c:v>
                </c:pt>
                <c:pt idx="977">
                  <c:v>Wed Nov 17 18:48:32.582</c:v>
                </c:pt>
                <c:pt idx="978">
                  <c:v>Wed Nov 17 18:49:02.588</c:v>
                </c:pt>
                <c:pt idx="979">
                  <c:v>Wed Nov 17 18:49:32.595</c:v>
                </c:pt>
                <c:pt idx="980">
                  <c:v>Wed Nov 17 18:50:02.601</c:v>
                </c:pt>
                <c:pt idx="981">
                  <c:v>Wed Nov 17 18:50:32.606</c:v>
                </c:pt>
                <c:pt idx="982">
                  <c:v>Wed Nov 17 18:51:02.612</c:v>
                </c:pt>
                <c:pt idx="983">
                  <c:v>Wed Nov 17 18:51:32.618</c:v>
                </c:pt>
                <c:pt idx="984">
                  <c:v>Wed Nov 17 18:52:02.624</c:v>
                </c:pt>
                <c:pt idx="985">
                  <c:v>Wed Nov 17 18:52:32.631</c:v>
                </c:pt>
                <c:pt idx="986">
                  <c:v>Wed Nov 17 18:53:02.636</c:v>
                </c:pt>
                <c:pt idx="987">
                  <c:v>Wed Nov 17 18:53:32.642</c:v>
                </c:pt>
                <c:pt idx="988">
                  <c:v>Wed Nov 17 18:54:02.648</c:v>
                </c:pt>
                <c:pt idx="989">
                  <c:v>Wed Nov 17 18:54:32.655</c:v>
                </c:pt>
                <c:pt idx="990">
                  <c:v>Wed Nov 17 18:55:02.661</c:v>
                </c:pt>
                <c:pt idx="991">
                  <c:v>Wed Nov 17 18:55:32.666</c:v>
                </c:pt>
                <c:pt idx="992">
                  <c:v>Wed Nov 17 18:56:02.672</c:v>
                </c:pt>
                <c:pt idx="993">
                  <c:v>Wed Nov 17 18:56:32.677</c:v>
                </c:pt>
                <c:pt idx="994">
                  <c:v>Wed Nov 17 18:57:02.683</c:v>
                </c:pt>
                <c:pt idx="995">
                  <c:v>Wed Nov 17 18:57:32.690</c:v>
                </c:pt>
                <c:pt idx="996">
                  <c:v>Wed Nov 17 18:58:02.696</c:v>
                </c:pt>
                <c:pt idx="997">
                  <c:v>Wed Nov 17 18:58:32.702</c:v>
                </c:pt>
                <c:pt idx="998">
                  <c:v>Wed Nov 17 18:59:02.710</c:v>
                </c:pt>
                <c:pt idx="999">
                  <c:v>Wed Nov 17 18:59:32.716</c:v>
                </c:pt>
                <c:pt idx="1000">
                  <c:v>Wed Nov 17 19:00:02.723</c:v>
                </c:pt>
                <c:pt idx="1001">
                  <c:v>Wed Nov 17 19:00:32.729</c:v>
                </c:pt>
                <c:pt idx="1002">
                  <c:v>Wed Nov 17 19:01:02.735</c:v>
                </c:pt>
                <c:pt idx="1003">
                  <c:v>Wed Nov 17 19:01:32.739</c:v>
                </c:pt>
                <c:pt idx="1004">
                  <c:v>Wed Nov 17 19:02:02.745</c:v>
                </c:pt>
                <c:pt idx="1005">
                  <c:v>Wed Nov 17 19:02:32.750</c:v>
                </c:pt>
                <c:pt idx="1006">
                  <c:v>Wed Nov 17 19:03:02.757</c:v>
                </c:pt>
                <c:pt idx="1007">
                  <c:v>Wed Nov 17 19:03:32.763</c:v>
                </c:pt>
                <c:pt idx="1008">
                  <c:v>Wed Nov 17 19:04:02.772</c:v>
                </c:pt>
                <c:pt idx="1009">
                  <c:v>Wed Nov 17 19:04:32.777</c:v>
                </c:pt>
                <c:pt idx="1010">
                  <c:v>Wed Nov 17 19:05:02.783</c:v>
                </c:pt>
                <c:pt idx="1011">
                  <c:v>Wed Nov 17 19:05:32.789</c:v>
                </c:pt>
                <c:pt idx="1012">
                  <c:v>Wed Nov 17 19:06:02.795</c:v>
                </c:pt>
                <c:pt idx="1013">
                  <c:v>Wed Nov 17 19:06:32.801</c:v>
                </c:pt>
                <c:pt idx="1014">
                  <c:v>Wed Nov 17 19:07:02.806</c:v>
                </c:pt>
                <c:pt idx="1015">
                  <c:v>Wed Nov 17 19:07:32.811</c:v>
                </c:pt>
                <c:pt idx="1016">
                  <c:v>Wed Nov 17 19:08:02.817</c:v>
                </c:pt>
                <c:pt idx="1017">
                  <c:v>Wed Nov 17 19:08:32.823</c:v>
                </c:pt>
                <c:pt idx="1018">
                  <c:v>Wed Nov 17 19:09:02.829</c:v>
                </c:pt>
                <c:pt idx="1019">
                  <c:v>Wed Nov 17 19:09:32.836</c:v>
                </c:pt>
                <c:pt idx="1020">
                  <c:v>Wed Nov 17 19:10:02.841</c:v>
                </c:pt>
                <c:pt idx="1021">
                  <c:v>Wed Nov 17 19:10:32.847</c:v>
                </c:pt>
                <c:pt idx="1022">
                  <c:v>Wed Nov 17 19:11:02.853</c:v>
                </c:pt>
                <c:pt idx="1023">
                  <c:v>Wed Nov 17 19:11:32.859</c:v>
                </c:pt>
                <c:pt idx="1024">
                  <c:v>Wed Nov 17 19:12:02.866</c:v>
                </c:pt>
                <c:pt idx="1025">
                  <c:v>Wed Nov 17 19:12:32.872</c:v>
                </c:pt>
                <c:pt idx="1026">
                  <c:v>Wed Nov 17 19:13:02.876</c:v>
                </c:pt>
                <c:pt idx="1027">
                  <c:v>Wed Nov 17 19:13:32.882</c:v>
                </c:pt>
                <c:pt idx="1028">
                  <c:v>Wed Nov 17 19:14:02.888</c:v>
                </c:pt>
                <c:pt idx="1029">
                  <c:v>Wed Nov 17 19:14:32.894</c:v>
                </c:pt>
                <c:pt idx="1030">
                  <c:v>Wed Nov 17 19:15:02.900</c:v>
                </c:pt>
                <c:pt idx="1031">
                  <c:v>Wed Nov 17 19:15:32.905</c:v>
                </c:pt>
                <c:pt idx="1032">
                  <c:v>Wed Nov 17 19:16:02.916</c:v>
                </c:pt>
                <c:pt idx="1033">
                  <c:v>Wed Nov 17 19:16:32.922</c:v>
                </c:pt>
                <c:pt idx="1034">
                  <c:v>Wed Nov 17 19:17:02.928</c:v>
                </c:pt>
                <c:pt idx="1035">
                  <c:v>Wed Nov 17 19:17:32.934</c:v>
                </c:pt>
                <c:pt idx="1036">
                  <c:v>Wed Nov 17 19:18:02.940</c:v>
                </c:pt>
                <c:pt idx="1037">
                  <c:v>Wed Nov 17 19:18:32.944</c:v>
                </c:pt>
                <c:pt idx="1038">
                  <c:v>Wed Nov 17 19:19:02.950</c:v>
                </c:pt>
                <c:pt idx="1039">
                  <c:v>Wed Nov 17 19:19:32.956</c:v>
                </c:pt>
                <c:pt idx="1040">
                  <c:v>Wed Nov 17 19:20:02.962</c:v>
                </c:pt>
                <c:pt idx="1041">
                  <c:v>Wed Nov 17 19:20:32.969</c:v>
                </c:pt>
                <c:pt idx="1042">
                  <c:v>Wed Nov 17 19:21:02.975</c:v>
                </c:pt>
                <c:pt idx="1043">
                  <c:v>Wed Nov 17 19:21:32.981</c:v>
                </c:pt>
                <c:pt idx="1044">
                  <c:v>Wed Nov 17 19:22:02.987</c:v>
                </c:pt>
                <c:pt idx="1045">
                  <c:v>Wed Nov 17 19:22:32.993</c:v>
                </c:pt>
                <c:pt idx="1046">
                  <c:v>Wed Nov 17 19:23:02.998</c:v>
                </c:pt>
                <c:pt idx="1047">
                  <c:v>Wed Nov 17 19:23:33.004</c:v>
                </c:pt>
                <c:pt idx="1048">
                  <c:v>Wed Nov 17 19:24:03.009</c:v>
                </c:pt>
                <c:pt idx="1049">
                  <c:v>Wed Nov 17 19:24:33.018</c:v>
                </c:pt>
                <c:pt idx="1050">
                  <c:v>Wed Nov 17 19:25:03.024</c:v>
                </c:pt>
                <c:pt idx="1051">
                  <c:v>Wed Nov 17 19:25:33.031</c:v>
                </c:pt>
                <c:pt idx="1052">
                  <c:v>Wed Nov 17 19:26:03.038</c:v>
                </c:pt>
                <c:pt idx="1053">
                  <c:v>Wed Nov 17 19:26:33.044</c:v>
                </c:pt>
                <c:pt idx="1054">
                  <c:v>Wed Nov 17 19:27:03.050</c:v>
                </c:pt>
                <c:pt idx="1055">
                  <c:v>Wed Nov 17 19:27:33.056</c:v>
                </c:pt>
                <c:pt idx="1056">
                  <c:v>Wed Nov 17 19:28:03.062</c:v>
                </c:pt>
                <c:pt idx="1057">
                  <c:v>Wed Nov 17 19:28:33.068</c:v>
                </c:pt>
                <c:pt idx="1058">
                  <c:v>Wed Nov 17 19:29:03.073</c:v>
                </c:pt>
                <c:pt idx="1059">
                  <c:v>Wed Nov 17 19:29:33.079</c:v>
                </c:pt>
                <c:pt idx="1060">
                  <c:v>Wed Nov 17 19:30:03.085</c:v>
                </c:pt>
                <c:pt idx="1061">
                  <c:v>Wed Nov 17 19:30:33.091</c:v>
                </c:pt>
                <c:pt idx="1062">
                  <c:v>Wed Nov 17 19:31:03.097</c:v>
                </c:pt>
                <c:pt idx="1063">
                  <c:v>Wed Nov 17 19:31:33.103</c:v>
                </c:pt>
                <c:pt idx="1064">
                  <c:v>Wed Nov 17 19:32:03.109</c:v>
                </c:pt>
                <c:pt idx="1065">
                  <c:v>Wed Nov 17 19:32:33.115</c:v>
                </c:pt>
                <c:pt idx="1066">
                  <c:v>Wed Nov 17 19:33:03.120</c:v>
                </c:pt>
                <c:pt idx="1067">
                  <c:v>Wed Nov 17 19:33:33.126</c:v>
                </c:pt>
                <c:pt idx="1068">
                  <c:v>Wed Nov 17 19:34:03.132</c:v>
                </c:pt>
                <c:pt idx="1069">
                  <c:v>Wed Nov 17 19:34:33.138</c:v>
                </c:pt>
                <c:pt idx="1070">
                  <c:v>Wed Nov 17 19:35:03.145</c:v>
                </c:pt>
                <c:pt idx="1071">
                  <c:v>Wed Nov 17 19:35:33.151</c:v>
                </c:pt>
                <c:pt idx="1072">
                  <c:v>Wed Nov 17 19:36:03.157</c:v>
                </c:pt>
                <c:pt idx="1073">
                  <c:v>Wed Nov 17 19:36:33.164</c:v>
                </c:pt>
                <c:pt idx="1074">
                  <c:v>Wed Nov 17 19:37:03.170</c:v>
                </c:pt>
                <c:pt idx="1075">
                  <c:v>Wed Nov 17 19:37:33.180</c:v>
                </c:pt>
                <c:pt idx="1076">
                  <c:v>Wed Nov 17 19:38:03.186</c:v>
                </c:pt>
                <c:pt idx="1077">
                  <c:v>Wed Nov 17 19:38:33.192</c:v>
                </c:pt>
                <c:pt idx="1078">
                  <c:v>Wed Nov 17 19:39:03.197</c:v>
                </c:pt>
                <c:pt idx="1079">
                  <c:v>Wed Nov 17 19:39:33.203</c:v>
                </c:pt>
                <c:pt idx="1080">
                  <c:v>Wed Nov 17 19:40:03.209</c:v>
                </c:pt>
                <c:pt idx="1081">
                  <c:v>Wed Nov 17 19:40:33.216</c:v>
                </c:pt>
                <c:pt idx="1082">
                  <c:v>Wed Nov 17 19:41:03.223</c:v>
                </c:pt>
                <c:pt idx="1083">
                  <c:v>Wed Nov 17 19:41:33.229</c:v>
                </c:pt>
                <c:pt idx="1084">
                  <c:v>Wed Nov 17 19:42:03.235</c:v>
                </c:pt>
                <c:pt idx="1085">
                  <c:v>Wed Nov 17 19:42:33.241</c:v>
                </c:pt>
                <c:pt idx="1086">
                  <c:v>Wed Nov 17 19:43:03.247</c:v>
                </c:pt>
                <c:pt idx="1087">
                  <c:v>Wed Nov 17 19:43:33.253</c:v>
                </c:pt>
                <c:pt idx="1088">
                  <c:v>Wed Nov 17 19:44:03.259</c:v>
                </c:pt>
                <c:pt idx="1089">
                  <c:v>Wed Nov 17 19:44:33.264</c:v>
                </c:pt>
                <c:pt idx="1090">
                  <c:v>Wed Nov 17 19:45:03.269</c:v>
                </c:pt>
                <c:pt idx="1091">
                  <c:v>Wed Nov 17 19:45:33.275</c:v>
                </c:pt>
                <c:pt idx="1092">
                  <c:v>Wed Nov 17 19:46:03.282</c:v>
                </c:pt>
                <c:pt idx="1093">
                  <c:v>Wed Nov 17 19:46:33.288</c:v>
                </c:pt>
                <c:pt idx="1094">
                  <c:v>Wed Nov 17 19:47:03.294</c:v>
                </c:pt>
                <c:pt idx="1095">
                  <c:v>Wed Nov 17 19:47:33.300</c:v>
                </c:pt>
                <c:pt idx="1096">
                  <c:v>Wed Nov 17 19:48:03.306</c:v>
                </c:pt>
                <c:pt idx="1097">
                  <c:v>Wed Nov 17 19:48:33.312</c:v>
                </c:pt>
                <c:pt idx="1098">
                  <c:v>Wed Nov 17 19:49:03.318</c:v>
                </c:pt>
                <c:pt idx="1099">
                  <c:v>Wed Nov 17 19:49:33.324</c:v>
                </c:pt>
                <c:pt idx="1100">
                  <c:v>Wed Nov 17 19:50:03.329</c:v>
                </c:pt>
                <c:pt idx="1101">
                  <c:v>Wed Nov 17 19:50:33.334</c:v>
                </c:pt>
                <c:pt idx="1102">
                  <c:v>Wed Nov 17 19:51:03.339</c:v>
                </c:pt>
                <c:pt idx="1103">
                  <c:v>Wed Nov 17 19:51:33.345</c:v>
                </c:pt>
                <c:pt idx="1104">
                  <c:v>Wed Nov 17 19:52:03.352</c:v>
                </c:pt>
                <c:pt idx="1105">
                  <c:v>Wed Nov 17 19:52:33.358</c:v>
                </c:pt>
                <c:pt idx="1106">
                  <c:v>Wed Nov 17 19:53:03.363</c:v>
                </c:pt>
                <c:pt idx="1107">
                  <c:v>Wed Nov 17 19:53:33.369</c:v>
                </c:pt>
                <c:pt idx="1108">
                  <c:v>Wed Nov 17 19:54:03.375</c:v>
                </c:pt>
                <c:pt idx="1109">
                  <c:v>Wed Nov 17 19:54:33.381</c:v>
                </c:pt>
                <c:pt idx="1110">
                  <c:v>Wed Nov 17 19:55:03.387</c:v>
                </c:pt>
                <c:pt idx="1111">
                  <c:v>Wed Nov 17 19:55:33.392</c:v>
                </c:pt>
                <c:pt idx="1112">
                  <c:v>Wed Nov 17 19:56:03.397</c:v>
                </c:pt>
                <c:pt idx="1113">
                  <c:v>Wed Nov 17 19:56:33.404</c:v>
                </c:pt>
                <c:pt idx="1114">
                  <c:v>Wed Nov 17 19:57:03.411</c:v>
                </c:pt>
                <c:pt idx="1115">
                  <c:v>Wed Nov 17 19:57:33.418</c:v>
                </c:pt>
                <c:pt idx="1116">
                  <c:v>Wed Nov 17 19:58:03.424</c:v>
                </c:pt>
                <c:pt idx="1117">
                  <c:v>Wed Nov 17 19:58:33.429</c:v>
                </c:pt>
                <c:pt idx="1118">
                  <c:v>Wed Nov 17 19:59:03.434</c:v>
                </c:pt>
                <c:pt idx="1119">
                  <c:v>Wed Nov 17 19:59:33.440</c:v>
                </c:pt>
                <c:pt idx="1120">
                  <c:v>Wed Nov 17 20:00:03.446</c:v>
                </c:pt>
                <c:pt idx="1121">
                  <c:v>Wed Nov 17 20:00:33.452</c:v>
                </c:pt>
                <c:pt idx="1122">
                  <c:v>Wed Nov 17 20:01:03.458</c:v>
                </c:pt>
                <c:pt idx="1123">
                  <c:v>Wed Nov 17 20:01:33.463</c:v>
                </c:pt>
                <c:pt idx="1124">
                  <c:v>Wed Nov 17 20:02:03.469</c:v>
                </c:pt>
                <c:pt idx="1125">
                  <c:v>Wed Nov 17 20:02:33.476</c:v>
                </c:pt>
                <c:pt idx="1126">
                  <c:v>Wed Nov 17 20:03:03.482</c:v>
                </c:pt>
                <c:pt idx="1127">
                  <c:v>Wed Nov 17 20:03:33.488</c:v>
                </c:pt>
                <c:pt idx="1128">
                  <c:v>Wed Nov 17 20:04:03.495</c:v>
                </c:pt>
                <c:pt idx="1129">
                  <c:v>Wed Nov 17 20:04:33.501</c:v>
                </c:pt>
                <c:pt idx="1130">
                  <c:v>Wed Nov 17 20:05:03.507</c:v>
                </c:pt>
                <c:pt idx="1131">
                  <c:v>Wed Nov 17 20:05:33.513</c:v>
                </c:pt>
                <c:pt idx="1132">
                  <c:v>Wed Nov 17 20:06:03.519</c:v>
                </c:pt>
                <c:pt idx="1133">
                  <c:v>Wed Nov 17 20:06:33.525</c:v>
                </c:pt>
                <c:pt idx="1134">
                  <c:v>Wed Nov 17 20:07:03.530</c:v>
                </c:pt>
                <c:pt idx="1135">
                  <c:v>Wed Nov 17 20:07:33.536</c:v>
                </c:pt>
                <c:pt idx="1136">
                  <c:v>Wed Nov 17 20:08:03.542</c:v>
                </c:pt>
                <c:pt idx="1137">
                  <c:v>Wed Nov 17 20:08:33.549</c:v>
                </c:pt>
                <c:pt idx="1138">
                  <c:v>Wed Nov 17 20:09:03.555</c:v>
                </c:pt>
                <c:pt idx="1139">
                  <c:v>Wed Nov 17 20:09:33.561</c:v>
                </c:pt>
                <c:pt idx="1140">
                  <c:v>Wed Nov 17 20:10:03.566</c:v>
                </c:pt>
                <c:pt idx="1141">
                  <c:v>Wed Nov 17 20:10:33.572</c:v>
                </c:pt>
                <c:pt idx="1142">
                  <c:v>Wed Nov 17 20:11:03.578</c:v>
                </c:pt>
                <c:pt idx="1143">
                  <c:v>Wed Nov 17 20:11:33.584</c:v>
                </c:pt>
                <c:pt idx="1144">
                  <c:v>Wed Nov 17 20:12:03.590</c:v>
                </c:pt>
                <c:pt idx="1145">
                  <c:v>Wed Nov 17 20:12:33.596</c:v>
                </c:pt>
                <c:pt idx="1146">
                  <c:v>Wed Nov 17 20:13:03.601</c:v>
                </c:pt>
                <c:pt idx="1147">
                  <c:v>Wed Nov 17 20:13:33.607</c:v>
                </c:pt>
                <c:pt idx="1148">
                  <c:v>Wed Nov 17 20:14:03.613</c:v>
                </c:pt>
                <c:pt idx="1149">
                  <c:v>Wed Nov 17 20:14:33.620</c:v>
                </c:pt>
                <c:pt idx="1150">
                  <c:v>Wed Nov 17 20:15:03.627</c:v>
                </c:pt>
                <c:pt idx="1151">
                  <c:v>Wed Nov 17 20:15:33.633</c:v>
                </c:pt>
                <c:pt idx="1152">
                  <c:v>Wed Nov 17 20:16:03.640</c:v>
                </c:pt>
                <c:pt idx="1153">
                  <c:v>Wed Nov 17 20:16:33.646</c:v>
                </c:pt>
                <c:pt idx="1154">
                  <c:v>Wed Nov 17 20:17:03.651</c:v>
                </c:pt>
                <c:pt idx="1155">
                  <c:v>Wed Nov 17 20:17:33.657</c:v>
                </c:pt>
                <c:pt idx="1156">
                  <c:v>Wed Nov 17 20:18:03.664</c:v>
                </c:pt>
                <c:pt idx="1157">
                  <c:v>Wed Nov 17 20:18:33.670</c:v>
                </c:pt>
                <c:pt idx="1158">
                  <c:v>Wed Nov 17 20:19:03.676</c:v>
                </c:pt>
                <c:pt idx="1159">
                  <c:v>Wed Nov 17 20:19:33.682</c:v>
                </c:pt>
                <c:pt idx="1160">
                  <c:v>Wed Nov 17 20:20:03.688</c:v>
                </c:pt>
                <c:pt idx="1161">
                  <c:v>Wed Nov 17 20:20:33.694</c:v>
                </c:pt>
                <c:pt idx="1162">
                  <c:v>Wed Nov 17 20:21:03.700</c:v>
                </c:pt>
                <c:pt idx="1163">
                  <c:v>Wed Nov 17 20:21:33.705</c:v>
                </c:pt>
                <c:pt idx="1164">
                  <c:v>Wed Nov 17 20:22:03.711</c:v>
                </c:pt>
                <c:pt idx="1165">
                  <c:v>Wed Nov 17 20:22:33.717</c:v>
                </c:pt>
                <c:pt idx="1166">
                  <c:v>Wed Nov 17 20:23:03.723</c:v>
                </c:pt>
                <c:pt idx="1167">
                  <c:v>Wed Nov 17 20:23:33.729</c:v>
                </c:pt>
                <c:pt idx="1168">
                  <c:v>Wed Nov 17 20:24:03.735</c:v>
                </c:pt>
                <c:pt idx="1169">
                  <c:v>Wed Nov 17 20:24:33.741</c:v>
                </c:pt>
                <c:pt idx="1170">
                  <c:v>Wed Nov 17 20:25:03.747</c:v>
                </c:pt>
                <c:pt idx="1171">
                  <c:v>Wed Nov 17 20:25:33.753</c:v>
                </c:pt>
                <c:pt idx="1172">
                  <c:v>Wed Nov 17 20:26:03.759</c:v>
                </c:pt>
                <c:pt idx="1173">
                  <c:v>Wed Nov 17 20:26:33.765</c:v>
                </c:pt>
                <c:pt idx="1174">
                  <c:v>Wed Nov 17 20:27:03.771</c:v>
                </c:pt>
                <c:pt idx="1175">
                  <c:v>Wed Nov 17 20:27:33.776</c:v>
                </c:pt>
                <c:pt idx="1176">
                  <c:v>Wed Nov 17 20:28:03.781</c:v>
                </c:pt>
                <c:pt idx="1177">
                  <c:v>Wed Nov 17 20:28:33.786</c:v>
                </c:pt>
                <c:pt idx="1178">
                  <c:v>Wed Nov 17 20:29:03.792</c:v>
                </c:pt>
                <c:pt idx="1179">
                  <c:v>Wed Nov 17 20:29:33.799</c:v>
                </c:pt>
                <c:pt idx="1180">
                  <c:v>Wed Nov 17 20:30:03.804</c:v>
                </c:pt>
                <c:pt idx="1181">
                  <c:v>Wed Nov 17 20:30:33.810</c:v>
                </c:pt>
                <c:pt idx="1182">
                  <c:v>Wed Nov 17 20:31:03.816</c:v>
                </c:pt>
                <c:pt idx="1183">
                  <c:v>Wed Nov 17 20:31:33.822</c:v>
                </c:pt>
                <c:pt idx="1184">
                  <c:v>Wed Nov 17 20:32:03.828</c:v>
                </c:pt>
                <c:pt idx="1185">
                  <c:v>Wed Nov 17 20:32:33.833</c:v>
                </c:pt>
                <c:pt idx="1186">
                  <c:v>Wed Nov 17 20:33:03.839</c:v>
                </c:pt>
                <c:pt idx="1187">
                  <c:v>Wed Nov 17 20:33:33.844</c:v>
                </c:pt>
                <c:pt idx="1188">
                  <c:v>Wed Nov 17 20:34:03.849</c:v>
                </c:pt>
                <c:pt idx="1189">
                  <c:v>Wed Nov 17 20:34:33.856</c:v>
                </c:pt>
                <c:pt idx="1190">
                  <c:v>Wed Nov 17 20:35:03.863</c:v>
                </c:pt>
                <c:pt idx="1191">
                  <c:v>Wed Nov 17 20:35:33.868</c:v>
                </c:pt>
                <c:pt idx="1192">
                  <c:v>Wed Nov 17 20:36:03.874</c:v>
                </c:pt>
                <c:pt idx="1193">
                  <c:v>Wed Nov 17 20:36:33.880</c:v>
                </c:pt>
                <c:pt idx="1194">
                  <c:v>Wed Nov 17 20:37:03.886</c:v>
                </c:pt>
                <c:pt idx="1195">
                  <c:v>Wed Nov 17 20:37:33.892</c:v>
                </c:pt>
                <c:pt idx="1196">
                  <c:v>Wed Nov 17 20:38:03.897</c:v>
                </c:pt>
                <c:pt idx="1197">
                  <c:v>Wed Nov 17 20:38:33.902</c:v>
                </c:pt>
                <c:pt idx="1198">
                  <c:v>Wed Nov 17 20:39:03.908</c:v>
                </c:pt>
                <c:pt idx="1199">
                  <c:v>Wed Nov 17 20:39:33.917</c:v>
                </c:pt>
                <c:pt idx="1200">
                  <c:v>Wed Nov 17 20:40:03.922</c:v>
                </c:pt>
                <c:pt idx="1201">
                  <c:v>Wed Nov 17 20:40:33.929</c:v>
                </c:pt>
                <c:pt idx="1202">
                  <c:v>Wed Nov 17 20:41:03.935</c:v>
                </c:pt>
                <c:pt idx="1203">
                  <c:v>Wed Nov 17 20:41:33.941</c:v>
                </c:pt>
                <c:pt idx="1204">
                  <c:v>Wed Nov 17 20:42:03.947</c:v>
                </c:pt>
                <c:pt idx="1205">
                  <c:v>Wed Nov 17 20:42:33.953</c:v>
                </c:pt>
                <c:pt idx="1206">
                  <c:v>Wed Nov 17 20:43:03.960</c:v>
                </c:pt>
                <c:pt idx="1207">
                  <c:v>Wed Nov 17 20:43:33.966</c:v>
                </c:pt>
                <c:pt idx="1208">
                  <c:v>Wed Nov 17 20:44:03.972</c:v>
                </c:pt>
                <c:pt idx="1209">
                  <c:v>Wed Nov 17 20:44:33.977</c:v>
                </c:pt>
                <c:pt idx="1210">
                  <c:v>Wed Nov 17 20:45:03.983</c:v>
                </c:pt>
                <c:pt idx="1211">
                  <c:v>Wed Nov 17 20:45:33.989</c:v>
                </c:pt>
                <c:pt idx="1212">
                  <c:v>Wed Nov 17 20:46:03.995</c:v>
                </c:pt>
                <c:pt idx="1213">
                  <c:v>Wed Nov 17 20:46:34.001</c:v>
                </c:pt>
                <c:pt idx="1214">
                  <c:v>Wed Nov 17 20:47:04.007</c:v>
                </c:pt>
                <c:pt idx="1215">
                  <c:v>Wed Nov 17 20:47:34.013</c:v>
                </c:pt>
                <c:pt idx="1216">
                  <c:v>Wed Nov 17 20:48:04.019</c:v>
                </c:pt>
                <c:pt idx="1217">
                  <c:v>Wed Nov 17 20:48:34.025</c:v>
                </c:pt>
                <c:pt idx="1218">
                  <c:v>Wed Nov 17 20:49:04.031</c:v>
                </c:pt>
                <c:pt idx="1219">
                  <c:v>Wed Nov 17 20:49:34.035</c:v>
                </c:pt>
                <c:pt idx="1220">
                  <c:v>Wed Nov 17 20:50:04.040</c:v>
                </c:pt>
                <c:pt idx="1221">
                  <c:v>Wed Nov 17 20:50:34.046</c:v>
                </c:pt>
                <c:pt idx="1222">
                  <c:v>Wed Nov 17 20:51:04.053</c:v>
                </c:pt>
                <c:pt idx="1223">
                  <c:v>Wed Nov 17 20:51:34.059</c:v>
                </c:pt>
                <c:pt idx="1224">
                  <c:v>Wed Nov 17 20:52:04.065</c:v>
                </c:pt>
                <c:pt idx="1225">
                  <c:v>Wed Nov 17 20:52:34.071</c:v>
                </c:pt>
                <c:pt idx="1226">
                  <c:v>Wed Nov 17 20:53:04.077</c:v>
                </c:pt>
                <c:pt idx="1227">
                  <c:v>Wed Nov 17 20:53:34.083</c:v>
                </c:pt>
                <c:pt idx="1228">
                  <c:v>Wed Nov 17 20:54:04.089</c:v>
                </c:pt>
                <c:pt idx="1229">
                  <c:v>Wed Nov 17 20:54:34.095</c:v>
                </c:pt>
                <c:pt idx="1230">
                  <c:v>Wed Nov 17 20:55:04.099</c:v>
                </c:pt>
                <c:pt idx="1231">
                  <c:v>Wed Nov 17 20:55:34.104</c:v>
                </c:pt>
                <c:pt idx="1232">
                  <c:v>Wed Nov 17 20:56:04.110</c:v>
                </c:pt>
                <c:pt idx="1233">
                  <c:v>Wed Nov 17 20:56:34.116</c:v>
                </c:pt>
                <c:pt idx="1234">
                  <c:v>Wed Nov 17 20:57:04.123</c:v>
                </c:pt>
                <c:pt idx="1235">
                  <c:v>Wed Nov 17 20:57:34.129</c:v>
                </c:pt>
                <c:pt idx="1236">
                  <c:v>Wed Nov 17 20:58:04.135</c:v>
                </c:pt>
                <c:pt idx="1237">
                  <c:v>Wed Nov 17 20:58:34.141</c:v>
                </c:pt>
                <c:pt idx="1238">
                  <c:v>Wed Nov 17 20:59:04.147</c:v>
                </c:pt>
                <c:pt idx="1239">
                  <c:v>Wed Nov 17 20:59:34.153</c:v>
                </c:pt>
                <c:pt idx="1240">
                  <c:v>Wed Nov 17 21:00:04.159</c:v>
                </c:pt>
                <c:pt idx="1241">
                  <c:v>Wed Nov 17 21:00:34.164</c:v>
                </c:pt>
                <c:pt idx="1242">
                  <c:v>Wed Nov 17 21:01:04.170</c:v>
                </c:pt>
                <c:pt idx="1243">
                  <c:v>Wed Nov 17 21:01:34.176</c:v>
                </c:pt>
                <c:pt idx="1244">
                  <c:v>Wed Nov 17 21:02:04.182</c:v>
                </c:pt>
                <c:pt idx="1245">
                  <c:v>Wed Nov 17 21:02:34.188</c:v>
                </c:pt>
                <c:pt idx="1246">
                  <c:v>Wed Nov 17 21:03:04.195</c:v>
                </c:pt>
                <c:pt idx="1247">
                  <c:v>Wed Nov 17 21:03:34.200</c:v>
                </c:pt>
                <c:pt idx="1248">
                  <c:v>Wed Nov 17 21:04:04.206</c:v>
                </c:pt>
                <c:pt idx="1249">
                  <c:v>Wed Nov 17 21:04:34.216</c:v>
                </c:pt>
                <c:pt idx="1250">
                  <c:v>Wed Nov 17 21:05:04.222</c:v>
                </c:pt>
                <c:pt idx="1251">
                  <c:v>Wed Nov 17 21:05:34.228</c:v>
                </c:pt>
                <c:pt idx="1252">
                  <c:v>Wed Nov 17 21:06:04.233</c:v>
                </c:pt>
                <c:pt idx="1253">
                  <c:v>Wed Nov 17 21:06:34.240</c:v>
                </c:pt>
                <c:pt idx="1254">
                  <c:v>Wed Nov 17 21:07:04.246</c:v>
                </c:pt>
                <c:pt idx="1255">
                  <c:v>Wed Nov 17 21:07:34.252</c:v>
                </c:pt>
                <c:pt idx="1256">
                  <c:v>Wed Nov 17 21:08:04.259</c:v>
                </c:pt>
                <c:pt idx="1257">
                  <c:v>Wed Nov 17 21:08:34.266</c:v>
                </c:pt>
                <c:pt idx="1258">
                  <c:v>Wed Nov 17 21:09:04.271</c:v>
                </c:pt>
                <c:pt idx="1259">
                  <c:v>Wed Nov 17 21:09:34.277</c:v>
                </c:pt>
                <c:pt idx="1260">
                  <c:v>Wed Nov 17 21:10:04.283</c:v>
                </c:pt>
                <c:pt idx="1261">
                  <c:v>Wed Nov 17 21:10:34.289</c:v>
                </c:pt>
                <c:pt idx="1262">
                  <c:v>Wed Nov 17 21:11:04.295</c:v>
                </c:pt>
                <c:pt idx="1263">
                  <c:v>Wed Nov 17 21:11:34.300</c:v>
                </c:pt>
                <c:pt idx="1264">
                  <c:v>Wed Nov 17 21:12:04.306</c:v>
                </c:pt>
                <c:pt idx="1265">
                  <c:v>Wed Nov 17 21:12:34.312</c:v>
                </c:pt>
                <c:pt idx="1266">
                  <c:v>Wed Nov 17 21:13:04.318</c:v>
                </c:pt>
                <c:pt idx="1267">
                  <c:v>Wed Nov 17 21:13:34.325</c:v>
                </c:pt>
                <c:pt idx="1268">
                  <c:v>Wed Nov 17 21:14:04.332</c:v>
                </c:pt>
                <c:pt idx="1269">
                  <c:v>Wed Nov 17 21:14:34.337</c:v>
                </c:pt>
                <c:pt idx="1270">
                  <c:v>Wed Nov 17 21:15:04.343</c:v>
                </c:pt>
                <c:pt idx="1271">
                  <c:v>Wed Nov 17 21:15:34.349</c:v>
                </c:pt>
                <c:pt idx="1272">
                  <c:v>Wed Nov 17 21:16:04.355</c:v>
                </c:pt>
                <c:pt idx="1273">
                  <c:v>Wed Nov 17 21:16:34.361</c:v>
                </c:pt>
                <c:pt idx="1274">
                  <c:v>Wed Nov 17 21:17:04.366</c:v>
                </c:pt>
                <c:pt idx="1275">
                  <c:v>Wed Nov 17 21:17:34.372</c:v>
                </c:pt>
                <c:pt idx="1276">
                  <c:v>Wed Nov 17 21:18:04.378</c:v>
                </c:pt>
                <c:pt idx="1277">
                  <c:v>Wed Nov 17 21:18:34.384</c:v>
                </c:pt>
                <c:pt idx="1278">
                  <c:v>Wed Nov 17 21:19:04.390</c:v>
                </c:pt>
                <c:pt idx="1279">
                  <c:v>Wed Nov 17 21:19:34.397</c:v>
                </c:pt>
                <c:pt idx="1280">
                  <c:v>Wed Nov 17 21:20:04.402</c:v>
                </c:pt>
                <c:pt idx="1281">
                  <c:v>Wed Nov 17 21:20:34.408</c:v>
                </c:pt>
                <c:pt idx="1282">
                  <c:v>Wed Nov 17 21:21:04.414</c:v>
                </c:pt>
                <c:pt idx="1283">
                  <c:v>Wed Nov 17 21:21:34.420</c:v>
                </c:pt>
                <c:pt idx="1284">
                  <c:v>Wed Nov 17 21:22:04.426</c:v>
                </c:pt>
                <c:pt idx="1285">
                  <c:v>Wed Nov 17 21:22:34.432</c:v>
                </c:pt>
                <c:pt idx="1286">
                  <c:v>Wed Nov 17 21:23:04.438</c:v>
                </c:pt>
                <c:pt idx="1287">
                  <c:v>Wed Nov 17 21:23:34.444</c:v>
                </c:pt>
                <c:pt idx="1288">
                  <c:v>Wed Nov 17 21:24:04.450</c:v>
                </c:pt>
                <c:pt idx="1289">
                  <c:v>Wed Nov 17 21:24:34.456</c:v>
                </c:pt>
                <c:pt idx="1290">
                  <c:v>Wed Nov 17 21:25:04.463</c:v>
                </c:pt>
                <c:pt idx="1291">
                  <c:v>Wed Nov 17 21:25:34.469</c:v>
                </c:pt>
                <c:pt idx="1292">
                  <c:v>Wed Nov 17 21:26:04.475</c:v>
                </c:pt>
                <c:pt idx="1293">
                  <c:v>Wed Nov 17 21:26:34.481</c:v>
                </c:pt>
                <c:pt idx="1294">
                  <c:v>Wed Nov 17 21:27:04.487</c:v>
                </c:pt>
                <c:pt idx="1295">
                  <c:v>Wed Nov 17 21:27:34.493</c:v>
                </c:pt>
                <c:pt idx="1296">
                  <c:v>Wed Nov 17 21:28:04.499</c:v>
                </c:pt>
                <c:pt idx="1297">
                  <c:v>Wed Nov 17 21:28:34.505</c:v>
                </c:pt>
                <c:pt idx="1298">
                  <c:v>Wed Nov 17 21:29:04.511</c:v>
                </c:pt>
                <c:pt idx="1299">
                  <c:v>Wed Nov 17 21:29:34.517</c:v>
                </c:pt>
                <c:pt idx="1300">
                  <c:v>Wed Nov 17 21:30:04.523</c:v>
                </c:pt>
                <c:pt idx="1301">
                  <c:v>Wed Nov 17 21:30:34.530</c:v>
                </c:pt>
                <c:pt idx="1302">
                  <c:v>Wed Nov 17 21:31:04.535</c:v>
                </c:pt>
                <c:pt idx="1303">
                  <c:v>Wed Nov 17 21:31:34.541</c:v>
                </c:pt>
                <c:pt idx="1304">
                  <c:v>Wed Nov 17 21:32:04.547</c:v>
                </c:pt>
                <c:pt idx="1305">
                  <c:v>Wed Nov 17 21:32:34.552</c:v>
                </c:pt>
                <c:pt idx="1306">
                  <c:v>Wed Nov 17 21:33:04.557</c:v>
                </c:pt>
                <c:pt idx="1307">
                  <c:v>Wed Nov 17 21:33:34.564</c:v>
                </c:pt>
                <c:pt idx="1308">
                  <c:v>Wed Nov 17 21:34:04.569</c:v>
                </c:pt>
                <c:pt idx="1309">
                  <c:v>Wed Nov 17 21:34:34.575</c:v>
                </c:pt>
                <c:pt idx="1310">
                  <c:v>Wed Nov 17 21:35:04.581</c:v>
                </c:pt>
                <c:pt idx="1311">
                  <c:v>Wed Nov 17 21:35:34.587</c:v>
                </c:pt>
                <c:pt idx="1312">
                  <c:v>Wed Nov 17 21:36:04.593</c:v>
                </c:pt>
                <c:pt idx="1313">
                  <c:v>Wed Nov 17 21:36:34.598</c:v>
                </c:pt>
                <c:pt idx="1314">
                  <c:v>Wed Nov 17 21:37:04.604</c:v>
                </c:pt>
                <c:pt idx="1315">
                  <c:v>Wed Nov 17 21:37:34.609</c:v>
                </c:pt>
                <c:pt idx="1316">
                  <c:v>Wed Nov 17 21:38:04.615</c:v>
                </c:pt>
                <c:pt idx="1317">
                  <c:v>Wed Nov 17 21:38:34.621</c:v>
                </c:pt>
                <c:pt idx="1318">
                  <c:v>Wed Nov 17 21:39:04.628</c:v>
                </c:pt>
                <c:pt idx="1319">
                  <c:v>Wed Nov 17 21:39:34.633</c:v>
                </c:pt>
                <c:pt idx="1320">
                  <c:v>Wed Nov 17 21:40:04.639</c:v>
                </c:pt>
                <c:pt idx="1321">
                  <c:v>Wed Nov 17 21:40:34.645</c:v>
                </c:pt>
                <c:pt idx="1322">
                  <c:v>Wed Nov 17 21:41:04.651</c:v>
                </c:pt>
                <c:pt idx="1323">
                  <c:v>Wed Nov 17 21:41:34.657</c:v>
                </c:pt>
                <c:pt idx="1324">
                  <c:v>Wed Nov 17 21:42:04.663</c:v>
                </c:pt>
                <c:pt idx="1325">
                  <c:v>Wed Nov 17 21:42:34.668</c:v>
                </c:pt>
                <c:pt idx="1326">
                  <c:v>Wed Nov 17 21:43:04.674</c:v>
                </c:pt>
                <c:pt idx="1327">
                  <c:v>Wed Nov 17 21:43:34.680</c:v>
                </c:pt>
                <c:pt idx="1328">
                  <c:v>Wed Nov 17 21:44:04.687</c:v>
                </c:pt>
                <c:pt idx="1329">
                  <c:v>Wed Nov 17 21:44:34.693</c:v>
                </c:pt>
                <c:pt idx="1330">
                  <c:v>Wed Nov 17 21:45:04.699</c:v>
                </c:pt>
                <c:pt idx="1331">
                  <c:v>Wed Nov 17 21:45:34.705</c:v>
                </c:pt>
                <c:pt idx="1332">
                  <c:v>Wed Nov 17 21:46:04.711</c:v>
                </c:pt>
                <c:pt idx="1333">
                  <c:v>Wed Nov 17 21:46:34.717</c:v>
                </c:pt>
                <c:pt idx="1334">
                  <c:v>Wed Nov 17 21:47:04.723</c:v>
                </c:pt>
                <c:pt idx="1335">
                  <c:v>Wed Nov 17 21:47:34.728</c:v>
                </c:pt>
                <c:pt idx="1336">
                  <c:v>Wed Nov 17 21:48:04.734</c:v>
                </c:pt>
                <c:pt idx="1337">
                  <c:v>Wed Nov 17 21:48:34.740</c:v>
                </c:pt>
                <c:pt idx="1338">
                  <c:v>Wed Nov 17 21:49:04.745</c:v>
                </c:pt>
                <c:pt idx="1339">
                  <c:v>Wed Nov 17 21:49:34.751</c:v>
                </c:pt>
                <c:pt idx="1340">
                  <c:v>Wed Nov 17 21:50:04.757</c:v>
                </c:pt>
                <c:pt idx="1341">
                  <c:v>Wed Nov 17 21:50:34.763</c:v>
                </c:pt>
                <c:pt idx="1342">
                  <c:v>Wed Nov 17 21:51:04.769</c:v>
                </c:pt>
                <c:pt idx="1343">
                  <c:v>Wed Nov 17 21:51:34.775</c:v>
                </c:pt>
                <c:pt idx="1344">
                  <c:v>Wed Nov 17 21:52:04.781</c:v>
                </c:pt>
                <c:pt idx="1345">
                  <c:v>Wed Nov 17 21:52:34.788</c:v>
                </c:pt>
                <c:pt idx="1346">
                  <c:v>Wed Nov 17 21:53:04.793</c:v>
                </c:pt>
                <c:pt idx="1347">
                  <c:v>Wed Nov 17 21:53:34.799</c:v>
                </c:pt>
                <c:pt idx="1348">
                  <c:v>Wed Nov 17 21:54:04.805</c:v>
                </c:pt>
                <c:pt idx="1349">
                  <c:v>Wed Nov 17 21:54:34.811</c:v>
                </c:pt>
                <c:pt idx="1350">
                  <c:v>Wed Nov 17 21:55:04.817</c:v>
                </c:pt>
                <c:pt idx="1351">
                  <c:v>Wed Nov 17 21:55:34.823</c:v>
                </c:pt>
                <c:pt idx="1352">
                  <c:v>Wed Nov 17 21:56:04.829</c:v>
                </c:pt>
                <c:pt idx="1353">
                  <c:v>Wed Nov 17 21:56:34.835</c:v>
                </c:pt>
                <c:pt idx="1354">
                  <c:v>Wed Nov 17 21:57:04.841</c:v>
                </c:pt>
                <c:pt idx="1355">
                  <c:v>Wed Nov 17 21:57:34.847</c:v>
                </c:pt>
                <c:pt idx="1356">
                  <c:v>Wed Nov 17 21:58:04.854</c:v>
                </c:pt>
                <c:pt idx="1357">
                  <c:v>Wed Nov 17 21:58:34.860</c:v>
                </c:pt>
                <c:pt idx="1358">
                  <c:v>Wed Nov 17 21:59:04.865</c:v>
                </c:pt>
                <c:pt idx="1359">
                  <c:v>Wed Nov 17 21:59:34.871</c:v>
                </c:pt>
                <c:pt idx="1360">
                  <c:v>Wed Nov 17 22:00:04.876</c:v>
                </c:pt>
                <c:pt idx="1361">
                  <c:v>Wed Nov 17 22:00:34.883</c:v>
                </c:pt>
                <c:pt idx="1362">
                  <c:v>Wed Nov 17 22:01:04.887</c:v>
                </c:pt>
                <c:pt idx="1363">
                  <c:v>Wed Nov 17 22:01:34.893</c:v>
                </c:pt>
                <c:pt idx="1364">
                  <c:v>Wed Nov 17 22:02:04.899</c:v>
                </c:pt>
                <c:pt idx="1365">
                  <c:v>Wed Nov 17 22:02:34.905</c:v>
                </c:pt>
                <c:pt idx="1366">
                  <c:v>Wed Nov 17 22:03:04.911</c:v>
                </c:pt>
                <c:pt idx="1367">
                  <c:v>Wed Nov 17 22:03:34.916</c:v>
                </c:pt>
                <c:pt idx="1368">
                  <c:v>Wed Nov 17 22:04:04.922</c:v>
                </c:pt>
                <c:pt idx="1369">
                  <c:v>Wed Nov 17 22:04:34.928</c:v>
                </c:pt>
                <c:pt idx="1370">
                  <c:v>Wed Nov 17 22:05:04.933</c:v>
                </c:pt>
                <c:pt idx="1371">
                  <c:v>Wed Nov 17 22:05:34.939</c:v>
                </c:pt>
                <c:pt idx="1372">
                  <c:v>Wed Nov 17 22:06:04.946</c:v>
                </c:pt>
                <c:pt idx="1373">
                  <c:v>Wed Nov 17 22:06:34.951</c:v>
                </c:pt>
                <c:pt idx="1374">
                  <c:v>Wed Nov 17 22:07:04.957</c:v>
                </c:pt>
                <c:pt idx="1375">
                  <c:v>Wed Nov 17 22:07:34.963</c:v>
                </c:pt>
                <c:pt idx="1376">
                  <c:v>Wed Nov 17 22:08:04.969</c:v>
                </c:pt>
                <c:pt idx="1377">
                  <c:v>Wed Nov 17 22:08:34.975</c:v>
                </c:pt>
                <c:pt idx="1378">
                  <c:v>Wed Nov 17 22:09:04.981</c:v>
                </c:pt>
                <c:pt idx="1379">
                  <c:v>Wed Nov 17 22:09:34.986</c:v>
                </c:pt>
                <c:pt idx="1380">
                  <c:v>Wed Nov 17 22:10:04.992</c:v>
                </c:pt>
                <c:pt idx="1381">
                  <c:v>Wed Nov 17 22:10:34.998</c:v>
                </c:pt>
                <c:pt idx="1382">
                  <c:v>Wed Nov 17 22:11:05.005</c:v>
                </c:pt>
                <c:pt idx="1383">
                  <c:v>Wed Nov 17 22:11:35.011</c:v>
                </c:pt>
                <c:pt idx="1384">
                  <c:v>Wed Nov 17 22:12:05.017</c:v>
                </c:pt>
                <c:pt idx="1385">
                  <c:v>Wed Nov 17 22:12:35.023</c:v>
                </c:pt>
                <c:pt idx="1386">
                  <c:v>Wed Nov 17 22:13:05.029</c:v>
                </c:pt>
                <c:pt idx="1387">
                  <c:v>Wed Nov 17 22:13:35.035</c:v>
                </c:pt>
                <c:pt idx="1388">
                  <c:v>Wed Nov 17 22:14:05.041</c:v>
                </c:pt>
                <c:pt idx="1389">
                  <c:v>Wed Nov 17 22:14:35.047</c:v>
                </c:pt>
                <c:pt idx="1390">
                  <c:v>Wed Nov 17 22:15:05.052</c:v>
                </c:pt>
                <c:pt idx="1391">
                  <c:v>Wed Nov 17 22:15:35.058</c:v>
                </c:pt>
                <c:pt idx="1392">
                  <c:v>Wed Nov 17 22:16:05.064</c:v>
                </c:pt>
                <c:pt idx="1393">
                  <c:v>Wed Nov 17 22:16:35.071</c:v>
                </c:pt>
                <c:pt idx="1394">
                  <c:v>Wed Nov 17 22:17:05.077</c:v>
                </c:pt>
                <c:pt idx="1395">
                  <c:v>Wed Nov 17 22:17:35.083</c:v>
                </c:pt>
                <c:pt idx="1396">
                  <c:v>Wed Nov 17 22:18:05.089</c:v>
                </c:pt>
                <c:pt idx="1397">
                  <c:v>Wed Nov 17 22:18:35.095</c:v>
                </c:pt>
                <c:pt idx="1398">
                  <c:v>Wed Nov 17 22:19:05.101</c:v>
                </c:pt>
                <c:pt idx="1399">
                  <c:v>Wed Nov 17 22:19:35.108</c:v>
                </c:pt>
                <c:pt idx="1400">
                  <c:v>Wed Nov 17 22:20:05.113</c:v>
                </c:pt>
                <c:pt idx="1401">
                  <c:v>Wed Nov 17 22:20:35.119</c:v>
                </c:pt>
                <c:pt idx="1402">
                  <c:v>Wed Nov 17 22:21:05.124</c:v>
                </c:pt>
                <c:pt idx="1403">
                  <c:v>Wed Nov 17 22:21:35.130</c:v>
                </c:pt>
                <c:pt idx="1404">
                  <c:v>Wed Nov 17 22:22:05.137</c:v>
                </c:pt>
                <c:pt idx="1405">
                  <c:v>Wed Nov 17 22:22:35.143</c:v>
                </c:pt>
                <c:pt idx="1406">
                  <c:v>Wed Nov 17 22:23:05.149</c:v>
                </c:pt>
                <c:pt idx="1407">
                  <c:v>Wed Nov 17 22:23:35.155</c:v>
                </c:pt>
                <c:pt idx="1408">
                  <c:v>Wed Nov 17 22:24:05.161</c:v>
                </c:pt>
                <c:pt idx="1409">
                  <c:v>Wed Nov 17 22:24:35.168</c:v>
                </c:pt>
                <c:pt idx="1410">
                  <c:v>Wed Nov 17 22:25:05.175</c:v>
                </c:pt>
                <c:pt idx="1411">
                  <c:v>Wed Nov 17 22:25:35.180</c:v>
                </c:pt>
                <c:pt idx="1412">
                  <c:v>Wed Nov 17 22:26:05.186</c:v>
                </c:pt>
                <c:pt idx="1413">
                  <c:v>Wed Nov 17 22:26:35.192</c:v>
                </c:pt>
                <c:pt idx="1414">
                  <c:v>Wed Nov 17 22:27:05.198</c:v>
                </c:pt>
                <c:pt idx="1415">
                  <c:v>Wed Nov 17 22:27:35.204</c:v>
                </c:pt>
                <c:pt idx="1416">
                  <c:v>Wed Nov 17 22:28:05.210</c:v>
                </c:pt>
                <c:pt idx="1417">
                  <c:v>Wed Nov 17 22:28:35.216</c:v>
                </c:pt>
                <c:pt idx="1418">
                  <c:v>Wed Nov 17 22:29:05.222</c:v>
                </c:pt>
                <c:pt idx="1419">
                  <c:v>Wed Nov 17 22:29:35.228</c:v>
                </c:pt>
                <c:pt idx="1420">
                  <c:v>Wed Nov 17 22:30:05.235</c:v>
                </c:pt>
                <c:pt idx="1421">
                  <c:v>Wed Nov 17 22:30:35.241</c:v>
                </c:pt>
                <c:pt idx="1422">
                  <c:v>Wed Nov 17 22:31:05.247</c:v>
                </c:pt>
                <c:pt idx="1423">
                  <c:v>Wed Nov 17 22:31:35.252</c:v>
                </c:pt>
                <c:pt idx="1424">
                  <c:v>Wed Nov 17 22:32:05.257</c:v>
                </c:pt>
                <c:pt idx="1425">
                  <c:v>Wed Nov 17 22:32:35.264</c:v>
                </c:pt>
                <c:pt idx="1426">
                  <c:v>Wed Nov 17 22:33:05.271</c:v>
                </c:pt>
                <c:pt idx="1427">
                  <c:v>Wed Nov 17 22:33:35.276</c:v>
                </c:pt>
                <c:pt idx="1428">
                  <c:v>Wed Nov 17 22:34:05.282</c:v>
                </c:pt>
                <c:pt idx="1429">
                  <c:v>Wed Nov 17 22:34:35.288</c:v>
                </c:pt>
                <c:pt idx="1430">
                  <c:v>Wed Nov 17 22:35:05.294</c:v>
                </c:pt>
                <c:pt idx="1431">
                  <c:v>Wed Nov 17 22:35:35.301</c:v>
                </c:pt>
                <c:pt idx="1432">
                  <c:v>Wed Nov 17 22:36:05.307</c:v>
                </c:pt>
                <c:pt idx="1433">
                  <c:v>Wed Nov 17 22:36:35.313</c:v>
                </c:pt>
                <c:pt idx="1434">
                  <c:v>Wed Nov 17 22:37:05.318</c:v>
                </c:pt>
                <c:pt idx="1435">
                  <c:v>Wed Nov 17 22:37:35.324</c:v>
                </c:pt>
                <c:pt idx="1436">
                  <c:v>Wed Nov 17 22:38:05.331</c:v>
                </c:pt>
                <c:pt idx="1437">
                  <c:v>Wed Nov 17 22:38:35.338</c:v>
                </c:pt>
                <c:pt idx="1438">
                  <c:v>Wed Nov 17 22:39:05.343</c:v>
                </c:pt>
                <c:pt idx="1439">
                  <c:v>Wed Nov 17 22:39:35.349</c:v>
                </c:pt>
                <c:pt idx="1440">
                  <c:v>Wed Nov 17 22:40:05.355</c:v>
                </c:pt>
                <c:pt idx="1441">
                  <c:v>Wed Nov 17 22:40:35.361</c:v>
                </c:pt>
                <c:pt idx="1442">
                  <c:v>Wed Nov 17 22:41:05.368</c:v>
                </c:pt>
                <c:pt idx="1443">
                  <c:v>Wed Nov 17 22:41:35.374</c:v>
                </c:pt>
                <c:pt idx="1444">
                  <c:v>Wed Nov 17 22:42:05.380</c:v>
                </c:pt>
                <c:pt idx="1445">
                  <c:v>Wed Nov 17 22:42:35.386</c:v>
                </c:pt>
                <c:pt idx="1446">
                  <c:v>Wed Nov 17 22:43:05.392</c:v>
                </c:pt>
                <c:pt idx="1447">
                  <c:v>Wed Nov 17 22:43:35.398</c:v>
                </c:pt>
                <c:pt idx="1448">
                  <c:v>Wed Nov 17 22:44:05.405</c:v>
                </c:pt>
                <c:pt idx="1449">
                  <c:v>Wed Nov 17 22:44:35.412</c:v>
                </c:pt>
                <c:pt idx="1450">
                  <c:v>Wed Nov 17 22:45:05.418</c:v>
                </c:pt>
                <c:pt idx="1451">
                  <c:v>Wed Nov 17 22:45:35.424</c:v>
                </c:pt>
                <c:pt idx="1452">
                  <c:v>Wed Nov 17 22:46:05.430</c:v>
                </c:pt>
                <c:pt idx="1453">
                  <c:v>Wed Nov 17 22:46:35.436</c:v>
                </c:pt>
                <c:pt idx="1454">
                  <c:v>Wed Nov 17 22:47:05.441</c:v>
                </c:pt>
                <c:pt idx="1455">
                  <c:v>Wed Nov 17 22:47:35.447</c:v>
                </c:pt>
                <c:pt idx="1456">
                  <c:v>Wed Nov 17 22:48:05.453</c:v>
                </c:pt>
                <c:pt idx="1457">
                  <c:v>Wed Nov 17 22:48:35.459</c:v>
                </c:pt>
                <c:pt idx="1458">
                  <c:v>Wed Nov 17 22:49:05.465</c:v>
                </c:pt>
                <c:pt idx="1459">
                  <c:v>Wed Nov 17 22:49:35.471</c:v>
                </c:pt>
                <c:pt idx="1460">
                  <c:v>Wed Nov 17 22:50:05.477</c:v>
                </c:pt>
                <c:pt idx="1461">
                  <c:v>Wed Nov 17 22:50:35.483</c:v>
                </c:pt>
                <c:pt idx="1462">
                  <c:v>Wed Nov 17 22:51:05.489</c:v>
                </c:pt>
                <c:pt idx="1463">
                  <c:v>Wed Nov 17 22:51:35.495</c:v>
                </c:pt>
                <c:pt idx="1464">
                  <c:v>Wed Nov 17 22:52:05.502</c:v>
                </c:pt>
                <c:pt idx="1465">
                  <c:v>Wed Nov 17 22:52:35.507</c:v>
                </c:pt>
                <c:pt idx="1466">
                  <c:v>Wed Nov 17 22:53:05.513</c:v>
                </c:pt>
                <c:pt idx="1467">
                  <c:v>Wed Nov 17 22:53:35.518</c:v>
                </c:pt>
                <c:pt idx="1468">
                  <c:v>Wed Nov 17 22:54:05.524</c:v>
                </c:pt>
                <c:pt idx="1469">
                  <c:v>Wed Nov 17 22:54:35.530</c:v>
                </c:pt>
                <c:pt idx="1470">
                  <c:v>Wed Nov 17 22:55:05.536</c:v>
                </c:pt>
                <c:pt idx="1471">
                  <c:v>Wed Nov 17 22:55:35.542</c:v>
                </c:pt>
                <c:pt idx="1472">
                  <c:v>Wed Nov 17 22:56:05.548</c:v>
                </c:pt>
                <c:pt idx="1473">
                  <c:v>Wed Nov 17 22:56:35.556</c:v>
                </c:pt>
                <c:pt idx="1474">
                  <c:v>Wed Nov 17 22:57:05.562</c:v>
                </c:pt>
                <c:pt idx="1475">
                  <c:v>Wed Nov 17 22:57:35.568</c:v>
                </c:pt>
                <c:pt idx="1476">
                  <c:v>Wed Nov 17 22:58:05.572</c:v>
                </c:pt>
                <c:pt idx="1477">
                  <c:v>Wed Nov 17 22:58:35.577</c:v>
                </c:pt>
                <c:pt idx="1478">
                  <c:v>Wed Nov 17 22:59:05.582</c:v>
                </c:pt>
                <c:pt idx="1479">
                  <c:v>Wed Nov 17 22:59:35.589</c:v>
                </c:pt>
                <c:pt idx="1480">
                  <c:v>Wed Nov 17 23:00:05.596</c:v>
                </c:pt>
                <c:pt idx="1481">
                  <c:v>Wed Nov 17 23:00:35.602</c:v>
                </c:pt>
                <c:pt idx="1482">
                  <c:v>Wed Nov 17 23:01:05.608</c:v>
                </c:pt>
                <c:pt idx="1483">
                  <c:v>Wed Nov 17 23:01:35.614</c:v>
                </c:pt>
                <c:pt idx="1484">
                  <c:v>Wed Nov 17 23:02:05.620</c:v>
                </c:pt>
                <c:pt idx="1485">
                  <c:v>Wed Nov 17 23:02:35.627</c:v>
                </c:pt>
                <c:pt idx="1486">
                  <c:v>Wed Nov 17 23:03:05.633</c:v>
                </c:pt>
                <c:pt idx="1487">
                  <c:v>Wed Nov 17 23:03:35.637</c:v>
                </c:pt>
                <c:pt idx="1488">
                  <c:v>Wed Nov 17 23:04:05.642</c:v>
                </c:pt>
                <c:pt idx="1489">
                  <c:v>Wed Nov 17 23:04:35.647</c:v>
                </c:pt>
                <c:pt idx="1490">
                  <c:v>Wed Nov 17 23:05:05.653</c:v>
                </c:pt>
                <c:pt idx="1491">
                  <c:v>Wed Nov 17 23:05:35.660</c:v>
                </c:pt>
                <c:pt idx="1492">
                  <c:v>Wed Nov 17 23:06:05.666</c:v>
                </c:pt>
                <c:pt idx="1493">
                  <c:v>Wed Nov 17 23:06:35.672</c:v>
                </c:pt>
                <c:pt idx="1494">
                  <c:v>Wed Nov 17 23:07:05.678</c:v>
                </c:pt>
                <c:pt idx="1495">
                  <c:v>Wed Nov 17 23:07:35.684</c:v>
                </c:pt>
                <c:pt idx="1496">
                  <c:v>Wed Nov 17 23:08:05.690</c:v>
                </c:pt>
                <c:pt idx="1497">
                  <c:v>Wed Nov 17 23:08:35.696</c:v>
                </c:pt>
                <c:pt idx="1498">
                  <c:v>Wed Nov 17 23:09:05.702</c:v>
                </c:pt>
                <c:pt idx="1499">
                  <c:v>Wed Nov 17 23:09:35.707</c:v>
                </c:pt>
                <c:pt idx="1500">
                  <c:v>Wed Nov 17 23:10:05.713</c:v>
                </c:pt>
                <c:pt idx="1501">
                  <c:v>Wed Nov 17 23:10:35.720</c:v>
                </c:pt>
                <c:pt idx="1502">
                  <c:v>Wed Nov 17 23:11:05.727</c:v>
                </c:pt>
                <c:pt idx="1503">
                  <c:v>Wed Nov 17 23:11:35.733</c:v>
                </c:pt>
                <c:pt idx="1504">
                  <c:v>Wed Nov 17 23:12:05.739</c:v>
                </c:pt>
                <c:pt idx="1505">
                  <c:v>Wed Nov 17 23:12:35.745</c:v>
                </c:pt>
                <c:pt idx="1506">
                  <c:v>Wed Nov 17 23:13:05.751</c:v>
                </c:pt>
                <c:pt idx="1507">
                  <c:v>Wed Nov 17 23:13:35.757</c:v>
                </c:pt>
                <c:pt idx="1508">
                  <c:v>Wed Nov 17 23:14:05.763</c:v>
                </c:pt>
                <c:pt idx="1509">
                  <c:v>Wed Nov 17 23:14:35.768</c:v>
                </c:pt>
                <c:pt idx="1510">
                  <c:v>Wed Nov 17 23:15:05.773</c:v>
                </c:pt>
                <c:pt idx="1511">
                  <c:v>Wed Nov 17 23:15:35.779</c:v>
                </c:pt>
                <c:pt idx="1512">
                  <c:v>Wed Nov 17 23:16:05.785</c:v>
                </c:pt>
                <c:pt idx="1513">
                  <c:v>Wed Nov 17 23:16:35.791</c:v>
                </c:pt>
                <c:pt idx="1514">
                  <c:v>Wed Nov 17 23:17:05.796</c:v>
                </c:pt>
                <c:pt idx="1515">
                  <c:v>Wed Nov 17 23:17:35.802</c:v>
                </c:pt>
                <c:pt idx="1516">
                  <c:v>Wed Nov 17 23:18:05.808</c:v>
                </c:pt>
                <c:pt idx="1517">
                  <c:v>Wed Nov 17 23:18:35.814</c:v>
                </c:pt>
                <c:pt idx="1518">
                  <c:v>Wed Nov 17 23:19:05.821</c:v>
                </c:pt>
                <c:pt idx="1519">
                  <c:v>Wed Nov 17 23:19:35.827</c:v>
                </c:pt>
                <c:pt idx="1520">
                  <c:v>Wed Nov 17 23:20:05.831</c:v>
                </c:pt>
                <c:pt idx="1521">
                  <c:v>Wed Nov 17 23:20:35.837</c:v>
                </c:pt>
                <c:pt idx="1522">
                  <c:v>Wed Nov 17 23:21:05.843</c:v>
                </c:pt>
                <c:pt idx="1523">
                  <c:v>Wed Nov 17 23:21:35.850</c:v>
                </c:pt>
                <c:pt idx="1524">
                  <c:v>Wed Nov 17 23:22:05.855</c:v>
                </c:pt>
                <c:pt idx="1525">
                  <c:v>Wed Nov 17 23:22:35.861</c:v>
                </c:pt>
                <c:pt idx="1526">
                  <c:v>Wed Nov 17 23:23:05.867</c:v>
                </c:pt>
                <c:pt idx="1527">
                  <c:v>Wed Nov 17 23:23:35.873</c:v>
                </c:pt>
                <c:pt idx="1528">
                  <c:v>Wed Nov 17 23:24:05.879</c:v>
                </c:pt>
                <c:pt idx="1529">
                  <c:v>Wed Nov 17 23:24:35.886</c:v>
                </c:pt>
                <c:pt idx="1530">
                  <c:v>Wed Nov 17 23:25:05.892</c:v>
                </c:pt>
                <c:pt idx="1531">
                  <c:v>Wed Nov 17 23:25:35.897</c:v>
                </c:pt>
                <c:pt idx="1532">
                  <c:v>Wed Nov 17 23:26:05.902</c:v>
                </c:pt>
                <c:pt idx="1533">
                  <c:v>Wed Nov 17 23:26:35.908</c:v>
                </c:pt>
                <c:pt idx="1534">
                  <c:v>Wed Nov 17 23:27:05.915</c:v>
                </c:pt>
                <c:pt idx="1535">
                  <c:v>Wed Nov 17 23:27:35.922</c:v>
                </c:pt>
                <c:pt idx="1536">
                  <c:v>Wed Nov 17 23:28:05.929</c:v>
                </c:pt>
                <c:pt idx="1537">
                  <c:v>Wed Nov 17 23:28:35.935</c:v>
                </c:pt>
                <c:pt idx="1538">
                  <c:v>Wed Nov 17 23:29:05.941</c:v>
                </c:pt>
                <c:pt idx="1539">
                  <c:v>Wed Nov 17 23:29:35.947</c:v>
                </c:pt>
                <c:pt idx="1540">
                  <c:v>Wed Nov 17 23:30:05.953</c:v>
                </c:pt>
                <c:pt idx="1541">
                  <c:v>Wed Nov 17 23:30:35.959</c:v>
                </c:pt>
                <c:pt idx="1542">
                  <c:v>Wed Nov 17 23:31:05.964</c:v>
                </c:pt>
                <c:pt idx="1543">
                  <c:v>Wed Nov 17 23:31:35.970</c:v>
                </c:pt>
                <c:pt idx="1544">
                  <c:v>Wed Nov 17 23:32:05.976</c:v>
                </c:pt>
                <c:pt idx="1545">
                  <c:v>Wed Nov 17 23:32:35.982</c:v>
                </c:pt>
                <c:pt idx="1546">
                  <c:v>Wed Nov 17 23:33:05.989</c:v>
                </c:pt>
                <c:pt idx="1547">
                  <c:v>Wed Nov 17 23:33:35.996</c:v>
                </c:pt>
                <c:pt idx="1548">
                  <c:v>Wed Nov 17 23:34:06.002</c:v>
                </c:pt>
                <c:pt idx="1549">
                  <c:v>Wed Nov 17 23:34:36.008</c:v>
                </c:pt>
                <c:pt idx="1550">
                  <c:v>Wed Nov 17 23:35:06.014</c:v>
                </c:pt>
                <c:pt idx="1551">
                  <c:v>Wed Nov 17 23:35:36.020</c:v>
                </c:pt>
                <c:pt idx="1552">
                  <c:v>Wed Nov 17 23:36:06.026</c:v>
                </c:pt>
                <c:pt idx="1553">
                  <c:v>Wed Nov 17 23:36:36.031</c:v>
                </c:pt>
                <c:pt idx="1554">
                  <c:v>Wed Nov 17 23:37:06.037</c:v>
                </c:pt>
                <c:pt idx="1555">
                  <c:v>Wed Nov 17 23:37:36.043</c:v>
                </c:pt>
                <c:pt idx="1556">
                  <c:v>Wed Nov 17 23:38:06.049</c:v>
                </c:pt>
                <c:pt idx="1557">
                  <c:v>Wed Nov 17 23:38:36.055</c:v>
                </c:pt>
                <c:pt idx="1558">
                  <c:v>Wed Nov 17 23:39:06.061</c:v>
                </c:pt>
                <c:pt idx="1559">
                  <c:v>Wed Nov 17 23:39:36.067</c:v>
                </c:pt>
                <c:pt idx="1560">
                  <c:v>Wed Nov 17 23:40:06.073</c:v>
                </c:pt>
                <c:pt idx="1561">
                  <c:v>Wed Nov 17 23:40:36.079</c:v>
                </c:pt>
                <c:pt idx="1562">
                  <c:v>Wed Nov 17 23:41:06.085</c:v>
                </c:pt>
                <c:pt idx="1563">
                  <c:v>Wed Nov 17 23:41:36.091</c:v>
                </c:pt>
                <c:pt idx="1564">
                  <c:v>Wed Nov 17 23:42:06.096</c:v>
                </c:pt>
                <c:pt idx="1565">
                  <c:v>Wed Nov 17 23:42:36.102</c:v>
                </c:pt>
                <c:pt idx="1566">
                  <c:v>Wed Nov 17 23:43:06.109</c:v>
                </c:pt>
                <c:pt idx="1567">
                  <c:v>Wed Nov 17 23:43:36.115</c:v>
                </c:pt>
                <c:pt idx="1568">
                  <c:v>Wed Nov 17 23:44:06.122</c:v>
                </c:pt>
                <c:pt idx="1569">
                  <c:v>Wed Nov 17 23:44:36.129</c:v>
                </c:pt>
                <c:pt idx="1570">
                  <c:v>Wed Nov 17 23:45:06.135</c:v>
                </c:pt>
                <c:pt idx="1571">
                  <c:v>Wed Nov 17 23:45:36.141</c:v>
                </c:pt>
                <c:pt idx="1572">
                  <c:v>Wed Nov 17 23:46:06.147</c:v>
                </c:pt>
                <c:pt idx="1573">
                  <c:v>Wed Nov 17 23:46:36.153</c:v>
                </c:pt>
                <c:pt idx="1574">
                  <c:v>Wed Nov 17 23:47:06.159</c:v>
                </c:pt>
                <c:pt idx="1575">
                  <c:v>Wed Nov 17 23:47:36.164</c:v>
                </c:pt>
                <c:pt idx="1576">
                  <c:v>Wed Nov 17 23:48:06.170</c:v>
                </c:pt>
                <c:pt idx="1577">
                  <c:v>Wed Nov 17 23:48:36.176</c:v>
                </c:pt>
                <c:pt idx="1578">
                  <c:v>Wed Nov 17 23:49:06.182</c:v>
                </c:pt>
                <c:pt idx="1579">
                  <c:v>Wed Nov 17 23:49:36.188</c:v>
                </c:pt>
                <c:pt idx="1580">
                  <c:v>Wed Nov 17 23:50:06.193</c:v>
                </c:pt>
                <c:pt idx="1581">
                  <c:v>Wed Nov 17 23:50:36.199</c:v>
                </c:pt>
                <c:pt idx="1582">
                  <c:v>Wed Nov 17 23:51:06.205</c:v>
                </c:pt>
                <c:pt idx="1583">
                  <c:v>Wed Nov 17 23:51:36.211</c:v>
                </c:pt>
                <c:pt idx="1584">
                  <c:v>Wed Nov 17 23:52:06.217</c:v>
                </c:pt>
                <c:pt idx="1585">
                  <c:v>Wed Nov 17 23:52:36.223</c:v>
                </c:pt>
                <c:pt idx="1586">
                  <c:v>Wed Nov 17 23:53:06.230</c:v>
                </c:pt>
                <c:pt idx="1587">
                  <c:v>Wed Nov 17 23:53:36.236</c:v>
                </c:pt>
                <c:pt idx="1588">
                  <c:v>Wed Nov 17 23:54:06.242</c:v>
                </c:pt>
                <c:pt idx="1589">
                  <c:v>Wed Nov 17 23:54:36.248</c:v>
                </c:pt>
                <c:pt idx="1590">
                  <c:v>Wed Nov 17 23:55:06.255</c:v>
                </c:pt>
                <c:pt idx="1591">
                  <c:v>Wed Nov 17 23:55:36.261</c:v>
                </c:pt>
                <c:pt idx="1592">
                  <c:v>Wed Nov 17 23:56:06.265</c:v>
                </c:pt>
                <c:pt idx="1593">
                  <c:v>Wed Nov 17 23:56:36.271</c:v>
                </c:pt>
                <c:pt idx="1594">
                  <c:v>Wed Nov 17 23:57:06.277</c:v>
                </c:pt>
                <c:pt idx="1595">
                  <c:v>Wed Nov 17 23:57:36.283</c:v>
                </c:pt>
                <c:pt idx="1596">
                  <c:v>Wed Nov 17 23:58:06.289</c:v>
                </c:pt>
                <c:pt idx="1597">
                  <c:v>Wed Nov 17 23:58:36.295</c:v>
                </c:pt>
                <c:pt idx="1598">
                  <c:v>Wed Nov 17 23:59:06.301</c:v>
                </c:pt>
                <c:pt idx="1599">
                  <c:v>Wed Nov 17 23:59:36.307</c:v>
                </c:pt>
                <c:pt idx="1600">
                  <c:v>Thu Nov 18 00:00:06.313</c:v>
                </c:pt>
                <c:pt idx="1601">
                  <c:v>Thu Nov 18 00:00:36.319</c:v>
                </c:pt>
                <c:pt idx="1602">
                  <c:v>Thu Nov 18 00:01:06.325</c:v>
                </c:pt>
                <c:pt idx="1603">
                  <c:v>Thu Nov 18 00:01:36.330</c:v>
                </c:pt>
                <c:pt idx="1604">
                  <c:v>Thu Nov 18 00:02:06.335</c:v>
                </c:pt>
                <c:pt idx="1605">
                  <c:v>Thu Nov 18 00:02:36.341</c:v>
                </c:pt>
                <c:pt idx="1606">
                  <c:v>Thu Nov 18 00:03:06.347</c:v>
                </c:pt>
                <c:pt idx="1607">
                  <c:v>Thu Nov 18 00:03:36.353</c:v>
                </c:pt>
                <c:pt idx="1608">
                  <c:v>Thu Nov 18 00:04:06.359</c:v>
                </c:pt>
                <c:pt idx="1609">
                  <c:v>Thu Nov 18 00:04:36.365</c:v>
                </c:pt>
                <c:pt idx="1610">
                  <c:v>Thu Nov 18 00:05:06.371</c:v>
                </c:pt>
                <c:pt idx="1611">
                  <c:v>Thu Nov 18 00:05:36.377</c:v>
                </c:pt>
                <c:pt idx="1612">
                  <c:v>Thu Nov 18 00:06:06.383</c:v>
                </c:pt>
                <c:pt idx="1613">
                  <c:v>Thu Nov 18 00:06:36.390</c:v>
                </c:pt>
                <c:pt idx="1614">
                  <c:v>Thu Nov 18 00:07:06.396</c:v>
                </c:pt>
                <c:pt idx="1615">
                  <c:v>Thu Nov 18 00:07:36.402</c:v>
                </c:pt>
                <c:pt idx="1616">
                  <c:v>Thu Nov 18 00:08:06.407</c:v>
                </c:pt>
                <c:pt idx="1617">
                  <c:v>Thu Nov 18 00:08:36.412</c:v>
                </c:pt>
                <c:pt idx="1618">
                  <c:v>Thu Nov 18 00:09:06.418</c:v>
                </c:pt>
                <c:pt idx="1619">
                  <c:v>Thu Nov 18 00:09:36.424</c:v>
                </c:pt>
                <c:pt idx="1620">
                  <c:v>Thu Nov 18 00:10:06.430</c:v>
                </c:pt>
                <c:pt idx="1621">
                  <c:v>Thu Nov 18 00:10:36.436</c:v>
                </c:pt>
                <c:pt idx="1622">
                  <c:v>Thu Nov 18 00:11:06.442</c:v>
                </c:pt>
                <c:pt idx="1623">
                  <c:v>Thu Nov 18 00:11:36.448</c:v>
                </c:pt>
                <c:pt idx="1624">
                  <c:v>Thu Nov 18 00:12:06.455</c:v>
                </c:pt>
                <c:pt idx="1625">
                  <c:v>Thu Nov 18 00:12:36.460</c:v>
                </c:pt>
                <c:pt idx="1626">
                  <c:v>Thu Nov 18 00:13:06.466</c:v>
                </c:pt>
                <c:pt idx="1627">
                  <c:v>Thu Nov 18 00:13:36.472</c:v>
                </c:pt>
                <c:pt idx="1628">
                  <c:v>Thu Nov 18 00:14:06.478</c:v>
                </c:pt>
                <c:pt idx="1629">
                  <c:v>Thu Nov 18 00:14:36.485</c:v>
                </c:pt>
                <c:pt idx="1630">
                  <c:v>Thu Nov 18 00:15:06.492</c:v>
                </c:pt>
                <c:pt idx="1631">
                  <c:v>Thu Nov 18 00:15:36.497</c:v>
                </c:pt>
                <c:pt idx="1632">
                  <c:v>Thu Nov 18 00:16:06.503</c:v>
                </c:pt>
                <c:pt idx="1633">
                  <c:v>Thu Nov 18 00:16:36.509</c:v>
                </c:pt>
                <c:pt idx="1634">
                  <c:v>Thu Nov 18 00:17:06.515</c:v>
                </c:pt>
                <c:pt idx="1635">
                  <c:v>Thu Nov 18 00:17:36.521</c:v>
                </c:pt>
                <c:pt idx="1636">
                  <c:v>Thu Nov 18 00:18:06.527</c:v>
                </c:pt>
                <c:pt idx="1637">
                  <c:v>Thu Nov 18 00:18:36.532</c:v>
                </c:pt>
                <c:pt idx="1638">
                  <c:v>Thu Nov 18 00:19:06.537</c:v>
                </c:pt>
                <c:pt idx="1639">
                  <c:v>Thu Nov 18 00:19:36.543</c:v>
                </c:pt>
                <c:pt idx="1640">
                  <c:v>Thu Nov 18 00:20:06.550</c:v>
                </c:pt>
                <c:pt idx="1641">
                  <c:v>Thu Nov 18 00:20:36.557</c:v>
                </c:pt>
                <c:pt idx="1642">
                  <c:v>Thu Nov 18 00:21:06.562</c:v>
                </c:pt>
                <c:pt idx="1643">
                  <c:v>Thu Nov 18 00:21:36.568</c:v>
                </c:pt>
                <c:pt idx="1644">
                  <c:v>Thu Nov 18 00:22:06.574</c:v>
                </c:pt>
                <c:pt idx="1645">
                  <c:v>Thu Nov 18 00:22:36.580</c:v>
                </c:pt>
                <c:pt idx="1646">
                  <c:v>Thu Nov 18 00:23:06.587</c:v>
                </c:pt>
                <c:pt idx="1647">
                  <c:v>Thu Nov 18 00:23:36.593</c:v>
                </c:pt>
                <c:pt idx="1648">
                  <c:v>Thu Nov 18 00:24:06.599</c:v>
                </c:pt>
                <c:pt idx="1649">
                  <c:v>Thu Nov 18 00:24:36.605</c:v>
                </c:pt>
                <c:pt idx="1650">
                  <c:v>Thu Nov 18 00:25:06.610</c:v>
                </c:pt>
                <c:pt idx="1651">
                  <c:v>Thu Nov 18 00:25:36.617</c:v>
                </c:pt>
                <c:pt idx="1652">
                  <c:v>Thu Nov 18 00:26:06.624</c:v>
                </c:pt>
                <c:pt idx="1653">
                  <c:v>Thu Nov 18 00:26:36.629</c:v>
                </c:pt>
                <c:pt idx="1654">
                  <c:v>Thu Nov 18 00:27:06.635</c:v>
                </c:pt>
                <c:pt idx="1655">
                  <c:v>Thu Nov 18 00:27:36.641</c:v>
                </c:pt>
                <c:pt idx="1656">
                  <c:v>Thu Nov 18 00:28:06.647</c:v>
                </c:pt>
                <c:pt idx="1657">
                  <c:v>Thu Nov 18 00:28:36.653</c:v>
                </c:pt>
                <c:pt idx="1658">
                  <c:v>Thu Nov 18 00:29:06.660</c:v>
                </c:pt>
                <c:pt idx="1659">
                  <c:v>Thu Nov 18 00:29:36.665</c:v>
                </c:pt>
                <c:pt idx="1660">
                  <c:v>Thu Nov 18 00:30:06.670</c:v>
                </c:pt>
                <c:pt idx="1661">
                  <c:v>Thu Nov 18 00:30:36.676</c:v>
                </c:pt>
                <c:pt idx="1662">
                  <c:v>Thu Nov 18 00:31:06.682</c:v>
                </c:pt>
                <c:pt idx="1663">
                  <c:v>Thu Nov 18 00:31:36.688</c:v>
                </c:pt>
                <c:pt idx="1664">
                  <c:v>Thu Nov 18 00:32:06.693</c:v>
                </c:pt>
                <c:pt idx="1665">
                  <c:v>Thu Nov 18 00:32:36.699</c:v>
                </c:pt>
                <c:pt idx="1666">
                  <c:v>Thu Nov 18 00:33:06.705</c:v>
                </c:pt>
                <c:pt idx="1667">
                  <c:v>Thu Nov 18 00:33:36.711</c:v>
                </c:pt>
                <c:pt idx="1668">
                  <c:v>Thu Nov 18 00:34:06.717</c:v>
                </c:pt>
                <c:pt idx="1669">
                  <c:v>Thu Nov 18 00:34:36.722</c:v>
                </c:pt>
                <c:pt idx="1670">
                  <c:v>Thu Nov 18 00:35:06.728</c:v>
                </c:pt>
                <c:pt idx="1671">
                  <c:v>Thu Nov 18 00:35:36.734</c:v>
                </c:pt>
                <c:pt idx="1672">
                  <c:v>Thu Nov 18 00:36:06.741</c:v>
                </c:pt>
                <c:pt idx="1673">
                  <c:v>Thu Nov 18 00:36:36.747</c:v>
                </c:pt>
                <c:pt idx="1674">
                  <c:v>Thu Nov 18 00:37:06.753</c:v>
                </c:pt>
                <c:pt idx="1675">
                  <c:v>Thu Nov 18 00:37:36.760</c:v>
                </c:pt>
                <c:pt idx="1676">
                  <c:v>Thu Nov 18 00:38:06.766</c:v>
                </c:pt>
                <c:pt idx="1677">
                  <c:v>Thu Nov 18 00:38:36.772</c:v>
                </c:pt>
                <c:pt idx="1678">
                  <c:v>Thu Nov 18 00:39:06.778</c:v>
                </c:pt>
                <c:pt idx="1679">
                  <c:v>Thu Nov 18 00:39:36.784</c:v>
                </c:pt>
                <c:pt idx="1680">
                  <c:v>Thu Nov 18 00:40:06.791</c:v>
                </c:pt>
                <c:pt idx="1681">
                  <c:v>Thu Nov 18 00:40:36.795</c:v>
                </c:pt>
                <c:pt idx="1682">
                  <c:v>Thu Nov 18 00:41:06.800</c:v>
                </c:pt>
                <c:pt idx="1683">
                  <c:v>Thu Nov 18 00:41:36.806</c:v>
                </c:pt>
                <c:pt idx="1684">
                  <c:v>Thu Nov 18 00:42:06.812</c:v>
                </c:pt>
                <c:pt idx="1685">
                  <c:v>Thu Nov 18 00:42:36.818</c:v>
                </c:pt>
                <c:pt idx="1686">
                  <c:v>Thu Nov 18 00:43:06.824</c:v>
                </c:pt>
                <c:pt idx="1687">
                  <c:v>Thu Nov 18 00:43:36.830</c:v>
                </c:pt>
                <c:pt idx="1688">
                  <c:v>Thu Nov 18 00:44:06.836</c:v>
                </c:pt>
                <c:pt idx="1689">
                  <c:v>Thu Nov 18 00:44:36.842</c:v>
                </c:pt>
                <c:pt idx="1690">
                  <c:v>Thu Nov 18 00:45:06.848</c:v>
                </c:pt>
                <c:pt idx="1691">
                  <c:v>Thu Nov 18 00:45:36.855</c:v>
                </c:pt>
                <c:pt idx="1692">
                  <c:v>Thu Nov 18 00:46:06.860</c:v>
                </c:pt>
                <c:pt idx="1693">
                  <c:v>Thu Nov 18 00:46:36.866</c:v>
                </c:pt>
                <c:pt idx="1694">
                  <c:v>Thu Nov 18 00:47:06.872</c:v>
                </c:pt>
                <c:pt idx="1695">
                  <c:v>Thu Nov 18 00:47:36.878</c:v>
                </c:pt>
                <c:pt idx="1696">
                  <c:v>Thu Nov 18 00:48:06.885</c:v>
                </c:pt>
                <c:pt idx="1697">
                  <c:v>Thu Nov 18 00:48:36.891</c:v>
                </c:pt>
                <c:pt idx="1698">
                  <c:v>Thu Nov 18 00:49:06.897</c:v>
                </c:pt>
                <c:pt idx="1699">
                  <c:v>Thu Nov 18 00:49:36.903</c:v>
                </c:pt>
                <c:pt idx="1700">
                  <c:v>Thu Nov 18 00:50:06.909</c:v>
                </c:pt>
                <c:pt idx="1701">
                  <c:v>Thu Nov 18 00:50:36.915</c:v>
                </c:pt>
                <c:pt idx="1702">
                  <c:v>Thu Nov 18 00:51:06.922</c:v>
                </c:pt>
                <c:pt idx="1703">
                  <c:v>Thu Nov 18 00:51:36.927</c:v>
                </c:pt>
                <c:pt idx="1704">
                  <c:v>Thu Nov 18 00:52:06.934</c:v>
                </c:pt>
                <c:pt idx="1705">
                  <c:v>Thu Nov 18 00:52:36.940</c:v>
                </c:pt>
                <c:pt idx="1706">
                  <c:v>Thu Nov 18 00:53:06.946</c:v>
                </c:pt>
                <c:pt idx="1707">
                  <c:v>Thu Nov 18 00:53:36.953</c:v>
                </c:pt>
                <c:pt idx="1708">
                  <c:v>Thu Nov 18 00:54:06.959</c:v>
                </c:pt>
                <c:pt idx="1709">
                  <c:v>Thu Nov 18 00:54:36.964</c:v>
                </c:pt>
                <c:pt idx="1710">
                  <c:v>Thu Nov 18 00:55:06.970</c:v>
                </c:pt>
                <c:pt idx="1711">
                  <c:v>Thu Nov 18 00:55:36.976</c:v>
                </c:pt>
                <c:pt idx="1712">
                  <c:v>Thu Nov 18 00:56:06.982</c:v>
                </c:pt>
                <c:pt idx="1713">
                  <c:v>Thu Nov 18 00:56:36.988</c:v>
                </c:pt>
                <c:pt idx="1714">
                  <c:v>Thu Nov 18 00:57:06.993</c:v>
                </c:pt>
                <c:pt idx="1715">
                  <c:v>Thu Nov 18 00:57:36.999</c:v>
                </c:pt>
                <c:pt idx="1716">
                  <c:v>Thu Nov 18 00:58:07.006</c:v>
                </c:pt>
                <c:pt idx="1717">
                  <c:v>Thu Nov 18 00:58:37.012</c:v>
                </c:pt>
                <c:pt idx="1718">
                  <c:v>Thu Nov 18 00:59:07.019</c:v>
                </c:pt>
                <c:pt idx="1719">
                  <c:v>Thu Nov 18 00:59:37.025</c:v>
                </c:pt>
                <c:pt idx="1720">
                  <c:v>Thu Nov 18 01:00:07.030</c:v>
                </c:pt>
                <c:pt idx="1721">
                  <c:v>Thu Nov 18 01:00:37.036</c:v>
                </c:pt>
                <c:pt idx="1722">
                  <c:v>Thu Nov 18 01:01:07.042</c:v>
                </c:pt>
                <c:pt idx="1723">
                  <c:v>Thu Nov 18 01:01:37.047</c:v>
                </c:pt>
                <c:pt idx="1724">
                  <c:v>Thu Nov 18 01:02:07.053</c:v>
                </c:pt>
                <c:pt idx="1725">
                  <c:v>Thu Nov 18 01:02:37.060</c:v>
                </c:pt>
                <c:pt idx="1726">
                  <c:v>Thu Nov 18 01:03:07.066</c:v>
                </c:pt>
                <c:pt idx="1727">
                  <c:v>Thu Nov 18 01:03:37.072</c:v>
                </c:pt>
                <c:pt idx="1728">
                  <c:v>Thu Nov 18 01:04:07.078</c:v>
                </c:pt>
                <c:pt idx="1729">
                  <c:v>Thu Nov 18 01:04:37.084</c:v>
                </c:pt>
                <c:pt idx="1730">
                  <c:v>Thu Nov 18 01:05:07.091</c:v>
                </c:pt>
                <c:pt idx="1731">
                  <c:v>Thu Nov 18 01:05:37.098</c:v>
                </c:pt>
                <c:pt idx="1732">
                  <c:v>Thu Nov 18 01:06:07.103</c:v>
                </c:pt>
                <c:pt idx="1733">
                  <c:v>Thu Nov 18 01:06:37.109</c:v>
                </c:pt>
                <c:pt idx="1734">
                  <c:v>Thu Nov 18 01:07:07.115</c:v>
                </c:pt>
                <c:pt idx="1735">
                  <c:v>Thu Nov 18 01:07:37.121</c:v>
                </c:pt>
                <c:pt idx="1736">
                  <c:v>Thu Nov 18 01:08:07.126</c:v>
                </c:pt>
                <c:pt idx="1737">
                  <c:v>Thu Nov 18 01:08:37.134</c:v>
                </c:pt>
                <c:pt idx="1738">
                  <c:v>Thu Nov 18 01:09:07.140</c:v>
                </c:pt>
                <c:pt idx="1739">
                  <c:v>Thu Nov 18 01:09:37.146</c:v>
                </c:pt>
                <c:pt idx="1740">
                  <c:v>Thu Nov 18 01:10:07.152</c:v>
                </c:pt>
                <c:pt idx="1741">
                  <c:v>Thu Nov 18 01:10:37.159</c:v>
                </c:pt>
                <c:pt idx="1742">
                  <c:v>Thu Nov 18 01:11:07.166</c:v>
                </c:pt>
                <c:pt idx="1743">
                  <c:v>Thu Nov 18 01:11:37.173</c:v>
                </c:pt>
                <c:pt idx="1744">
                  <c:v>Thu Nov 18 01:12:07.178</c:v>
                </c:pt>
                <c:pt idx="1745">
                  <c:v>Thu Nov 18 01:12:37.184</c:v>
                </c:pt>
                <c:pt idx="1746">
                  <c:v>Thu Nov 18 01:13:07.190</c:v>
                </c:pt>
                <c:pt idx="1747">
                  <c:v>Thu Nov 18 01:13:37.196</c:v>
                </c:pt>
                <c:pt idx="1748">
                  <c:v>Thu Nov 18 01:14:07.201</c:v>
                </c:pt>
                <c:pt idx="1749">
                  <c:v>Thu Nov 18 01:14:37.207</c:v>
                </c:pt>
                <c:pt idx="1750">
                  <c:v>Thu Nov 18 01:15:07.213</c:v>
                </c:pt>
                <c:pt idx="1751">
                  <c:v>Thu Nov 18 01:15:37.219</c:v>
                </c:pt>
                <c:pt idx="1752">
                  <c:v>Thu Nov 18 01:16:07.226</c:v>
                </c:pt>
                <c:pt idx="1753">
                  <c:v>Thu Nov 18 01:16:37.231</c:v>
                </c:pt>
                <c:pt idx="1754">
                  <c:v>Thu Nov 18 01:17:07.237</c:v>
                </c:pt>
                <c:pt idx="1755">
                  <c:v>Thu Nov 18 01:17:37.243</c:v>
                </c:pt>
                <c:pt idx="1756">
                  <c:v>Thu Nov 18 01:18:07.248</c:v>
                </c:pt>
                <c:pt idx="1757">
                  <c:v>Thu Nov 18 01:18:37.253</c:v>
                </c:pt>
                <c:pt idx="1758">
                  <c:v>Thu Nov 18 01:19:07.261</c:v>
                </c:pt>
                <c:pt idx="1759">
                  <c:v>Thu Nov 18 01:19:37.267</c:v>
                </c:pt>
                <c:pt idx="1760">
                  <c:v>Thu Nov 18 01:20:07.273</c:v>
                </c:pt>
                <c:pt idx="1761">
                  <c:v>Thu Nov 18 01:20:37.279</c:v>
                </c:pt>
                <c:pt idx="1762">
                  <c:v>Thu Nov 18 01:21:07.286</c:v>
                </c:pt>
                <c:pt idx="1763">
                  <c:v>Thu Nov 18 01:21:37.292</c:v>
                </c:pt>
                <c:pt idx="1764">
                  <c:v>Thu Nov 18 01:22:07.298</c:v>
                </c:pt>
                <c:pt idx="1765">
                  <c:v>Thu Nov 18 01:22:37.304</c:v>
                </c:pt>
                <c:pt idx="1766">
                  <c:v>Thu Nov 18 01:23:07.310</c:v>
                </c:pt>
                <c:pt idx="1767">
                  <c:v>Thu Nov 18 01:23:37.316</c:v>
                </c:pt>
                <c:pt idx="1768">
                  <c:v>Thu Nov 18 01:24:07.322</c:v>
                </c:pt>
                <c:pt idx="1769">
                  <c:v>Thu Nov 18 01:24:37.329</c:v>
                </c:pt>
                <c:pt idx="1770">
                  <c:v>Thu Nov 18 01:25:07.334</c:v>
                </c:pt>
                <c:pt idx="1771">
                  <c:v>Thu Nov 18 01:25:37.340</c:v>
                </c:pt>
                <c:pt idx="1772">
                  <c:v>Thu Nov 18 01:26:07.346</c:v>
                </c:pt>
                <c:pt idx="1773">
                  <c:v>Thu Nov 18 01:26:37.352</c:v>
                </c:pt>
                <c:pt idx="1774">
                  <c:v>Thu Nov 18 01:27:07.358</c:v>
                </c:pt>
                <c:pt idx="1775">
                  <c:v>Thu Nov 18 01:27:37.365</c:v>
                </c:pt>
                <c:pt idx="1776">
                  <c:v>Thu Nov 18 01:28:07.370</c:v>
                </c:pt>
                <c:pt idx="1777">
                  <c:v>Thu Nov 18 01:28:37.376</c:v>
                </c:pt>
                <c:pt idx="1778">
                  <c:v>Thu Nov 18 01:29:07.381</c:v>
                </c:pt>
                <c:pt idx="1779">
                  <c:v>Thu Nov 18 01:29:37.386</c:v>
                </c:pt>
                <c:pt idx="1780">
                  <c:v>Thu Nov 18 01:30:07.393</c:v>
                </c:pt>
                <c:pt idx="1781">
                  <c:v>Thu Nov 18 01:30:37.399</c:v>
                </c:pt>
                <c:pt idx="1782">
                  <c:v>Thu Nov 18 01:31:07.405</c:v>
                </c:pt>
                <c:pt idx="1783">
                  <c:v>Thu Nov 18 01:31:37.412</c:v>
                </c:pt>
                <c:pt idx="1784">
                  <c:v>Thu Nov 18 01:32:07.418</c:v>
                </c:pt>
                <c:pt idx="1785">
                  <c:v>Thu Nov 18 01:32:37.425</c:v>
                </c:pt>
                <c:pt idx="1786">
                  <c:v>Thu Nov 18 01:33:07.436</c:v>
                </c:pt>
                <c:pt idx="1787">
                  <c:v>Thu Nov 18 01:33:37.441</c:v>
                </c:pt>
                <c:pt idx="1788">
                  <c:v>Thu Nov 18 01:34:07.447</c:v>
                </c:pt>
                <c:pt idx="1789">
                  <c:v>Thu Nov 18 01:34:37.453</c:v>
                </c:pt>
                <c:pt idx="1790">
                  <c:v>Thu Nov 18 01:35:07.458</c:v>
                </c:pt>
                <c:pt idx="1791">
                  <c:v>Thu Nov 18 01:35:37.465</c:v>
                </c:pt>
                <c:pt idx="1792">
                  <c:v>Thu Nov 18 01:36:07.472</c:v>
                </c:pt>
                <c:pt idx="1793">
                  <c:v>Thu Nov 18 01:36:37.477</c:v>
                </c:pt>
                <c:pt idx="1794">
                  <c:v>Thu Nov 18 01:37:07.483</c:v>
                </c:pt>
                <c:pt idx="1795">
                  <c:v>Thu Nov 18 01:37:37.489</c:v>
                </c:pt>
                <c:pt idx="1796">
                  <c:v>Thu Nov 18 01:38:07.495</c:v>
                </c:pt>
                <c:pt idx="1797">
                  <c:v>Thu Nov 18 01:38:37.502</c:v>
                </c:pt>
                <c:pt idx="1798">
                  <c:v>Thu Nov 18 01:39:07.507</c:v>
                </c:pt>
                <c:pt idx="1799">
                  <c:v>Thu Nov 18 01:39:37.512</c:v>
                </c:pt>
                <c:pt idx="1800">
                  <c:v>Thu Nov 18 01:40:07.517</c:v>
                </c:pt>
                <c:pt idx="1801">
                  <c:v>Thu Nov 18 01:40:37.524</c:v>
                </c:pt>
                <c:pt idx="1802">
                  <c:v>Thu Nov 18 01:41:07.531</c:v>
                </c:pt>
                <c:pt idx="1803">
                  <c:v>Thu Nov 18 01:41:37.538</c:v>
                </c:pt>
                <c:pt idx="1804">
                  <c:v>Thu Nov 18 01:42:07.543</c:v>
                </c:pt>
                <c:pt idx="1805">
                  <c:v>Thu Nov 18 01:42:37.549</c:v>
                </c:pt>
                <c:pt idx="1806">
                  <c:v>Thu Nov 18 01:43:07.555</c:v>
                </c:pt>
                <c:pt idx="1807">
                  <c:v>Thu Nov 18 01:43:37.561</c:v>
                </c:pt>
                <c:pt idx="1808">
                  <c:v>Thu Nov 18 01:44:07.567</c:v>
                </c:pt>
                <c:pt idx="1809">
                  <c:v>Thu Nov 18 01:44:37.572</c:v>
                </c:pt>
                <c:pt idx="1810">
                  <c:v>Thu Nov 18 01:45:07.577</c:v>
                </c:pt>
                <c:pt idx="1811">
                  <c:v>Thu Nov 18 01:45:37.582</c:v>
                </c:pt>
                <c:pt idx="1812">
                  <c:v>Thu Nov 18 01:46:07.589</c:v>
                </c:pt>
                <c:pt idx="1813">
                  <c:v>Thu Nov 18 01:46:37.595</c:v>
                </c:pt>
                <c:pt idx="1814">
                  <c:v>Thu Nov 18 01:47:07.602</c:v>
                </c:pt>
                <c:pt idx="1815">
                  <c:v>Thu Nov 18 01:47:37.607</c:v>
                </c:pt>
                <c:pt idx="1816">
                  <c:v>Thu Nov 18 01:48:07.613</c:v>
                </c:pt>
                <c:pt idx="1817">
                  <c:v>Thu Nov 18 01:48:37.619</c:v>
                </c:pt>
                <c:pt idx="1818">
                  <c:v>Thu Nov 18 01:49:07.625</c:v>
                </c:pt>
                <c:pt idx="1819">
                  <c:v>Thu Nov 18 01:49:37.631</c:v>
                </c:pt>
                <c:pt idx="1820">
                  <c:v>Thu Nov 18 01:50:07.637</c:v>
                </c:pt>
                <c:pt idx="1821">
                  <c:v>Thu Nov 18 01:50:37.642</c:v>
                </c:pt>
                <c:pt idx="1822">
                  <c:v>Thu Nov 18 01:51:07.648</c:v>
                </c:pt>
                <c:pt idx="1823">
                  <c:v>Thu Nov 18 01:51:37.655</c:v>
                </c:pt>
                <c:pt idx="1824">
                  <c:v>Thu Nov 18 01:52:07.662</c:v>
                </c:pt>
                <c:pt idx="1825">
                  <c:v>Thu Nov 18 01:52:37.668</c:v>
                </c:pt>
                <c:pt idx="1826">
                  <c:v>Thu Nov 18 01:53:07.673</c:v>
                </c:pt>
                <c:pt idx="1827">
                  <c:v>Thu Nov 18 01:53:37.678</c:v>
                </c:pt>
                <c:pt idx="1828">
                  <c:v>Thu Nov 18 01:54:07.684</c:v>
                </c:pt>
                <c:pt idx="1829">
                  <c:v>Thu Nov 18 01:54:37.690</c:v>
                </c:pt>
                <c:pt idx="1830">
                  <c:v>Thu Nov 18 01:55:07.696</c:v>
                </c:pt>
                <c:pt idx="1831">
                  <c:v>Thu Nov 18 01:55:37.702</c:v>
                </c:pt>
                <c:pt idx="1832">
                  <c:v>Thu Nov 18 01:56:07.712</c:v>
                </c:pt>
                <c:pt idx="1833">
                  <c:v>Thu Nov 18 01:56:37.718</c:v>
                </c:pt>
                <c:pt idx="1834">
                  <c:v>Thu Nov 18 01:57:07.724</c:v>
                </c:pt>
                <c:pt idx="1835">
                  <c:v>Thu Nov 18 01:57:37.731</c:v>
                </c:pt>
                <c:pt idx="1836">
                  <c:v>Thu Nov 18 01:58:07.737</c:v>
                </c:pt>
                <c:pt idx="1837">
                  <c:v>Thu Nov 18 01:58:37.744</c:v>
                </c:pt>
                <c:pt idx="1838">
                  <c:v>Thu Nov 18 01:59:07.748</c:v>
                </c:pt>
                <c:pt idx="1839">
                  <c:v>Thu Nov 18 01:59:37.754</c:v>
                </c:pt>
                <c:pt idx="1840">
                  <c:v>Thu Nov 18 02:00:07.760</c:v>
                </c:pt>
                <c:pt idx="1841">
                  <c:v>Thu Nov 18 02:00:37.766</c:v>
                </c:pt>
                <c:pt idx="1842">
                  <c:v>Thu Nov 18 02:01:07.772</c:v>
                </c:pt>
                <c:pt idx="1843">
                  <c:v>Thu Nov 18 02:01:37.778</c:v>
                </c:pt>
                <c:pt idx="1844">
                  <c:v>Thu Nov 18 02:02:07.784</c:v>
                </c:pt>
                <c:pt idx="1845">
                  <c:v>Thu Nov 18 02:02:37.790</c:v>
                </c:pt>
                <c:pt idx="1846">
                  <c:v>Thu Nov 18 02:03:07.796</c:v>
                </c:pt>
                <c:pt idx="1847">
                  <c:v>Thu Nov 18 02:03:37.803</c:v>
                </c:pt>
                <c:pt idx="1848">
                  <c:v>Thu Nov 18 02:04:07.809</c:v>
                </c:pt>
                <c:pt idx="1849">
                  <c:v>Thu Nov 18 02:04:37.815</c:v>
                </c:pt>
                <c:pt idx="1850">
                  <c:v>Thu Nov 18 02:05:07.821</c:v>
                </c:pt>
                <c:pt idx="1851">
                  <c:v>Thu Nov 18 02:05:37.827</c:v>
                </c:pt>
                <c:pt idx="1852">
                  <c:v>Thu Nov 18 02:06:07.833</c:v>
                </c:pt>
                <c:pt idx="1853">
                  <c:v>Thu Nov 18 02:06:37.839</c:v>
                </c:pt>
                <c:pt idx="1854">
                  <c:v>Thu Nov 18 02:07:07.844</c:v>
                </c:pt>
                <c:pt idx="1855">
                  <c:v>Thu Nov 18 02:07:37.850</c:v>
                </c:pt>
                <c:pt idx="1856">
                  <c:v>Thu Nov 18 02:08:07.857</c:v>
                </c:pt>
                <c:pt idx="1857">
                  <c:v>Thu Nov 18 02:08:37.863</c:v>
                </c:pt>
                <c:pt idx="1858">
                  <c:v>Thu Nov 18 02:09:07.869</c:v>
                </c:pt>
                <c:pt idx="1859">
                  <c:v>Thu Nov 18 02:09:37.875</c:v>
                </c:pt>
                <c:pt idx="1860">
                  <c:v>Thu Nov 18 02:10:07.880</c:v>
                </c:pt>
                <c:pt idx="1861">
                  <c:v>Thu Nov 18 02:10:37.886</c:v>
                </c:pt>
                <c:pt idx="1862">
                  <c:v>Thu Nov 18 02:11:07.892</c:v>
                </c:pt>
                <c:pt idx="1863">
                  <c:v>Thu Nov 18 02:11:37.898</c:v>
                </c:pt>
                <c:pt idx="1864">
                  <c:v>Thu Nov 18 02:12:07.904</c:v>
                </c:pt>
                <c:pt idx="1865">
                  <c:v>Thu Nov 18 02:12:37.909</c:v>
                </c:pt>
                <c:pt idx="1866">
                  <c:v>Thu Nov 18 02:13:07.915</c:v>
                </c:pt>
                <c:pt idx="1867">
                  <c:v>Thu Nov 18 02:13:37.921</c:v>
                </c:pt>
                <c:pt idx="1868">
                  <c:v>Thu Nov 18 02:14:07.927</c:v>
                </c:pt>
                <c:pt idx="1869">
                  <c:v>Thu Nov 18 02:14:37.933</c:v>
                </c:pt>
                <c:pt idx="1870">
                  <c:v>Thu Nov 18 02:15:07.940</c:v>
                </c:pt>
                <c:pt idx="1871">
                  <c:v>Thu Nov 18 02:15:37.946</c:v>
                </c:pt>
                <c:pt idx="1872">
                  <c:v>Thu Nov 18 02:16:07.952</c:v>
                </c:pt>
                <c:pt idx="1873">
                  <c:v>Thu Nov 18 02:16:37.958</c:v>
                </c:pt>
                <c:pt idx="1874">
                  <c:v>Thu Nov 18 02:17:07.963</c:v>
                </c:pt>
                <c:pt idx="1875">
                  <c:v>Thu Nov 18 02:17:37.969</c:v>
                </c:pt>
                <c:pt idx="1876">
                  <c:v>Thu Nov 18 02:18:07.974</c:v>
                </c:pt>
                <c:pt idx="1877">
                  <c:v>Thu Nov 18 02:18:37.980</c:v>
                </c:pt>
                <c:pt idx="1878">
                  <c:v>Thu Nov 18 02:19:07.986</c:v>
                </c:pt>
                <c:pt idx="1879">
                  <c:v>Thu Nov 18 02:19:37.992</c:v>
                </c:pt>
                <c:pt idx="1880">
                  <c:v>Thu Nov 18 02:20:07.998</c:v>
                </c:pt>
                <c:pt idx="1881">
                  <c:v>Thu Nov 18 02:20:38.005</c:v>
                </c:pt>
                <c:pt idx="1882">
                  <c:v>Thu Nov 18 02:21:08.011</c:v>
                </c:pt>
                <c:pt idx="1883">
                  <c:v>Thu Nov 18 02:21:38.017</c:v>
                </c:pt>
                <c:pt idx="1884">
                  <c:v>Thu Nov 18 02:22:08.023</c:v>
                </c:pt>
                <c:pt idx="1885">
                  <c:v>Thu Nov 18 02:22:38.029</c:v>
                </c:pt>
                <c:pt idx="1886">
                  <c:v>Thu Nov 18 02:23:08.034</c:v>
                </c:pt>
                <c:pt idx="1887">
                  <c:v>Thu Nov 18 02:23:38.041</c:v>
                </c:pt>
                <c:pt idx="1888">
                  <c:v>Thu Nov 18 02:24:08.046</c:v>
                </c:pt>
                <c:pt idx="1889">
                  <c:v>Thu Nov 18 02:24:38.052</c:v>
                </c:pt>
                <c:pt idx="1890">
                  <c:v>Thu Nov 18 02:25:08.058</c:v>
                </c:pt>
                <c:pt idx="1891">
                  <c:v>Thu Nov 18 02:25:38.064</c:v>
                </c:pt>
                <c:pt idx="1892">
                  <c:v>Thu Nov 18 02:26:08.071</c:v>
                </c:pt>
                <c:pt idx="1893">
                  <c:v>Thu Nov 18 02:26:38.077</c:v>
                </c:pt>
                <c:pt idx="1894">
                  <c:v>Thu Nov 18 02:27:08.082</c:v>
                </c:pt>
                <c:pt idx="1895">
                  <c:v>Thu Nov 18 02:27:38.088</c:v>
                </c:pt>
                <c:pt idx="1896">
                  <c:v>Thu Nov 18 02:28:08.094</c:v>
                </c:pt>
                <c:pt idx="1897">
                  <c:v>Thu Nov 18 02:28:38.100</c:v>
                </c:pt>
                <c:pt idx="1898">
                  <c:v>Thu Nov 18 02:29:08.107</c:v>
                </c:pt>
                <c:pt idx="1899">
                  <c:v>Thu Nov 18 02:29:38.113</c:v>
                </c:pt>
                <c:pt idx="1900">
                  <c:v>Thu Nov 18 02:30:08.119</c:v>
                </c:pt>
                <c:pt idx="1901">
                  <c:v>Thu Nov 18 02:30:38.125</c:v>
                </c:pt>
                <c:pt idx="1902">
                  <c:v>Thu Nov 18 02:31:08.131</c:v>
                </c:pt>
                <c:pt idx="1903">
                  <c:v>Thu Nov 18 02:31:38.137</c:v>
                </c:pt>
                <c:pt idx="1904">
                  <c:v>Thu Nov 18 02:32:08.144</c:v>
                </c:pt>
                <c:pt idx="1905">
                  <c:v>Thu Nov 18 02:32:38.150</c:v>
                </c:pt>
                <c:pt idx="1906">
                  <c:v>Thu Nov 18 02:33:08.155</c:v>
                </c:pt>
                <c:pt idx="1907">
                  <c:v>Thu Nov 18 02:33:38.160</c:v>
                </c:pt>
                <c:pt idx="1908">
                  <c:v>Thu Nov 18 02:34:08.166</c:v>
                </c:pt>
                <c:pt idx="1909">
                  <c:v>Thu Nov 18 02:34:38.173</c:v>
                </c:pt>
                <c:pt idx="1910">
                  <c:v>Thu Nov 18 02:35:08.179</c:v>
                </c:pt>
                <c:pt idx="1911">
                  <c:v>Thu Nov 18 02:35:38.185</c:v>
                </c:pt>
                <c:pt idx="1912">
                  <c:v>Thu Nov 18 02:36:08.191</c:v>
                </c:pt>
                <c:pt idx="1913">
                  <c:v>Thu Nov 18 02:36:38.198</c:v>
                </c:pt>
                <c:pt idx="1914">
                  <c:v>Thu Nov 18 02:37:08.204</c:v>
                </c:pt>
                <c:pt idx="1915">
                  <c:v>Thu Nov 18 02:37:38.210</c:v>
                </c:pt>
                <c:pt idx="1916">
                  <c:v>Thu Nov 18 02:38:08.214</c:v>
                </c:pt>
                <c:pt idx="1917">
                  <c:v>Thu Nov 18 02:38:38.220</c:v>
                </c:pt>
                <c:pt idx="1918">
                  <c:v>Thu Nov 18 02:39:08.225</c:v>
                </c:pt>
                <c:pt idx="1919">
                  <c:v>Thu Nov 18 02:39:38.231</c:v>
                </c:pt>
                <c:pt idx="1920">
                  <c:v>Thu Nov 18 02:40:08.238</c:v>
                </c:pt>
                <c:pt idx="1921">
                  <c:v>Thu Nov 18 02:40:38.244</c:v>
                </c:pt>
                <c:pt idx="1922">
                  <c:v>Thu Nov 18 02:41:08.250</c:v>
                </c:pt>
                <c:pt idx="1923">
                  <c:v>Thu Nov 18 02:41:38.256</c:v>
                </c:pt>
                <c:pt idx="1924">
                  <c:v>Thu Nov 18 02:42:08.263</c:v>
                </c:pt>
                <c:pt idx="1925">
                  <c:v>Thu Nov 18 02:42:38.270</c:v>
                </c:pt>
                <c:pt idx="1926">
                  <c:v>Thu Nov 18 02:43:08.277</c:v>
                </c:pt>
                <c:pt idx="1927">
                  <c:v>Thu Nov 18 02:43:38.281</c:v>
                </c:pt>
                <c:pt idx="1928">
                  <c:v>Thu Nov 18 02:44:08.287</c:v>
                </c:pt>
                <c:pt idx="1929">
                  <c:v>Thu Nov 18 02:44:38.292</c:v>
                </c:pt>
                <c:pt idx="1930">
                  <c:v>Thu Nov 18 02:45:08.298</c:v>
                </c:pt>
                <c:pt idx="1931">
                  <c:v>Thu Nov 18 02:45:38.305</c:v>
                </c:pt>
                <c:pt idx="1932">
                  <c:v>Thu Nov 18 02:46:08.311</c:v>
                </c:pt>
                <c:pt idx="1933">
                  <c:v>Thu Nov 18 02:46:38.317</c:v>
                </c:pt>
                <c:pt idx="1934">
                  <c:v>Thu Nov 18 02:47:08.323</c:v>
                </c:pt>
                <c:pt idx="1935">
                  <c:v>Thu Nov 18 02:47:38.329</c:v>
                </c:pt>
                <c:pt idx="1936">
                  <c:v>Thu Nov 18 02:48:08.336</c:v>
                </c:pt>
                <c:pt idx="1937">
                  <c:v>Thu Nov 18 02:48:38.343</c:v>
                </c:pt>
                <c:pt idx="1938">
                  <c:v>Thu Nov 18 02:49:08.349</c:v>
                </c:pt>
                <c:pt idx="1939">
                  <c:v>Thu Nov 18 02:49:38.354</c:v>
                </c:pt>
                <c:pt idx="1940">
                  <c:v>Thu Nov 18 02:50:08.360</c:v>
                </c:pt>
                <c:pt idx="1941">
                  <c:v>Thu Nov 18 02:50:38.366</c:v>
                </c:pt>
                <c:pt idx="1942">
                  <c:v>Thu Nov 18 02:51:08.372</c:v>
                </c:pt>
                <c:pt idx="1943">
                  <c:v>Thu Nov 18 02:51:38.379</c:v>
                </c:pt>
                <c:pt idx="1944">
                  <c:v>Thu Nov 18 02:52:08.384</c:v>
                </c:pt>
                <c:pt idx="1945">
                  <c:v>Thu Nov 18 02:52:38.390</c:v>
                </c:pt>
                <c:pt idx="1946">
                  <c:v>Thu Nov 18 02:53:08.396</c:v>
                </c:pt>
                <c:pt idx="1947">
                  <c:v>Thu Nov 18 02:53:38.402</c:v>
                </c:pt>
                <c:pt idx="1948">
                  <c:v>Thu Nov 18 02:54:08.408</c:v>
                </c:pt>
                <c:pt idx="1949">
                  <c:v>Thu Nov 18 02:54:38.414</c:v>
                </c:pt>
                <c:pt idx="1950">
                  <c:v>Thu Nov 18 02:55:08.419</c:v>
                </c:pt>
                <c:pt idx="1951">
                  <c:v>Thu Nov 18 02:55:38.424</c:v>
                </c:pt>
                <c:pt idx="1952">
                  <c:v>Thu Nov 18 02:56:08.430</c:v>
                </c:pt>
                <c:pt idx="1953">
                  <c:v>Thu Nov 18 02:56:38.437</c:v>
                </c:pt>
                <c:pt idx="1954">
                  <c:v>Thu Nov 18 02:57:08.444</c:v>
                </c:pt>
                <c:pt idx="1955">
                  <c:v>Thu Nov 18 02:57:38.449</c:v>
                </c:pt>
                <c:pt idx="1956">
                  <c:v>Thu Nov 18 02:58:08.455</c:v>
                </c:pt>
                <c:pt idx="1957">
                  <c:v>Thu Nov 18 02:58:38.461</c:v>
                </c:pt>
                <c:pt idx="1958">
                  <c:v>Thu Nov 18 02:59:08.467</c:v>
                </c:pt>
                <c:pt idx="1959">
                  <c:v>Thu Nov 18 02:59:38.474</c:v>
                </c:pt>
                <c:pt idx="1960">
                  <c:v>Thu Nov 18 03:00:08.480</c:v>
                </c:pt>
                <c:pt idx="1961">
                  <c:v>Thu Nov 18 03:00:38.485</c:v>
                </c:pt>
                <c:pt idx="1962">
                  <c:v>Thu Nov 18 03:01:08.490</c:v>
                </c:pt>
                <c:pt idx="1963">
                  <c:v>Thu Nov 18 03:01:38.496</c:v>
                </c:pt>
                <c:pt idx="1964">
                  <c:v>Thu Nov 18 03:02:08.503</c:v>
                </c:pt>
                <c:pt idx="1965">
                  <c:v>Thu Nov 18 03:02:38.510</c:v>
                </c:pt>
                <c:pt idx="1966">
                  <c:v>Thu Nov 18 03:03:08.516</c:v>
                </c:pt>
                <c:pt idx="1967">
                  <c:v>Thu Nov 18 03:03:38.522</c:v>
                </c:pt>
                <c:pt idx="1968">
                  <c:v>Thu Nov 18 03:04:08.528</c:v>
                </c:pt>
                <c:pt idx="1969">
                  <c:v>Thu Nov 18 03:04:38.534</c:v>
                </c:pt>
                <c:pt idx="1970">
                  <c:v>Thu Nov 18 03:05:08.540</c:v>
                </c:pt>
                <c:pt idx="1971">
                  <c:v>Thu Nov 18 03:05:38.547</c:v>
                </c:pt>
                <c:pt idx="1972">
                  <c:v>Thu Nov 18 03:06:08.553</c:v>
                </c:pt>
                <c:pt idx="1973">
                  <c:v>Thu Nov 18 03:06:38.559</c:v>
                </c:pt>
                <c:pt idx="1974">
                  <c:v>Thu Nov 18 03:07:08.565</c:v>
                </c:pt>
                <c:pt idx="1975">
                  <c:v>Thu Nov 18 03:07:38.571</c:v>
                </c:pt>
                <c:pt idx="1976">
                  <c:v>Thu Nov 18 03:08:08.578</c:v>
                </c:pt>
                <c:pt idx="1977">
                  <c:v>Thu Nov 18 03:08:38.584</c:v>
                </c:pt>
                <c:pt idx="1978">
                  <c:v>Thu Nov 18 03:09:08.590</c:v>
                </c:pt>
                <c:pt idx="1979">
                  <c:v>Thu Nov 18 03:09:38.596</c:v>
                </c:pt>
                <c:pt idx="1980">
                  <c:v>Thu Nov 18 03:10:08.602</c:v>
                </c:pt>
                <c:pt idx="1981">
                  <c:v>Thu Nov 18 03:10:38.608</c:v>
                </c:pt>
                <c:pt idx="1982">
                  <c:v>Thu Nov 18 03:11:08.614</c:v>
                </c:pt>
                <c:pt idx="1983">
                  <c:v>Thu Nov 18 03:11:38.618</c:v>
                </c:pt>
                <c:pt idx="1984">
                  <c:v>Thu Nov 18 03:12:08.624</c:v>
                </c:pt>
                <c:pt idx="1985">
                  <c:v>Thu Nov 18 03:12:38.630</c:v>
                </c:pt>
                <c:pt idx="1986">
                  <c:v>Thu Nov 18 03:13:08.636</c:v>
                </c:pt>
                <c:pt idx="1987">
                  <c:v>Thu Nov 18 03:13:38.642</c:v>
                </c:pt>
                <c:pt idx="1988">
                  <c:v>Thu Nov 18 03:14:08.648</c:v>
                </c:pt>
                <c:pt idx="1989">
                  <c:v>Thu Nov 18 03:14:38.654</c:v>
                </c:pt>
                <c:pt idx="1990">
                  <c:v>Thu Nov 18 03:15:08.660</c:v>
                </c:pt>
                <c:pt idx="1991">
                  <c:v>Thu Nov 18 03:15:38.666</c:v>
                </c:pt>
                <c:pt idx="1992">
                  <c:v>Thu Nov 18 03:16:08.672</c:v>
                </c:pt>
                <c:pt idx="1993">
                  <c:v>Thu Nov 18 03:16:38.678</c:v>
                </c:pt>
                <c:pt idx="1994">
                  <c:v>Thu Nov 18 03:17:08.683</c:v>
                </c:pt>
                <c:pt idx="1995">
                  <c:v>Thu Nov 18 03:17:38.689</c:v>
                </c:pt>
                <c:pt idx="1996">
                  <c:v>Thu Nov 18 03:18:08.695</c:v>
                </c:pt>
                <c:pt idx="1997">
                  <c:v>Thu Nov 18 03:18:38.702</c:v>
                </c:pt>
                <c:pt idx="1998">
                  <c:v>Thu Nov 18 03:19:08.708</c:v>
                </c:pt>
                <c:pt idx="1999">
                  <c:v>Thu Nov 18 03:19:38.713</c:v>
                </c:pt>
                <c:pt idx="2000">
                  <c:v>Thu Nov 18 03:20:08.718</c:v>
                </c:pt>
                <c:pt idx="2001">
                  <c:v>Thu Nov 18 03:20:38.724</c:v>
                </c:pt>
                <c:pt idx="2002">
                  <c:v>Thu Nov 18 03:21:08.730</c:v>
                </c:pt>
                <c:pt idx="2003">
                  <c:v>Thu Nov 18 03:21:38.735</c:v>
                </c:pt>
                <c:pt idx="2004">
                  <c:v>Thu Nov 18 03:22:08.741</c:v>
                </c:pt>
                <c:pt idx="2005">
                  <c:v>Thu Nov 18 03:22:38.745</c:v>
                </c:pt>
                <c:pt idx="2006">
                  <c:v>Thu Nov 18 03:23:08.751</c:v>
                </c:pt>
                <c:pt idx="2007">
                  <c:v>Thu Nov 18 03:23:38.757</c:v>
                </c:pt>
                <c:pt idx="2008">
                  <c:v>Thu Nov 18 03:24:08.763</c:v>
                </c:pt>
                <c:pt idx="2009">
                  <c:v>Thu Nov 18 03:24:38.770</c:v>
                </c:pt>
                <c:pt idx="2010">
                  <c:v>Thu Nov 18 03:25:08.775</c:v>
                </c:pt>
                <c:pt idx="2011">
                  <c:v>Thu Nov 18 03:25:38.781</c:v>
                </c:pt>
                <c:pt idx="2012">
                  <c:v>Thu Nov 18 03:26:08.787</c:v>
                </c:pt>
                <c:pt idx="2013">
                  <c:v>Thu Nov 18 03:26:38.793</c:v>
                </c:pt>
                <c:pt idx="2014">
                  <c:v>Thu Nov 18 03:27:08.799</c:v>
                </c:pt>
                <c:pt idx="2015">
                  <c:v>Thu Nov 18 03:27:38.805</c:v>
                </c:pt>
                <c:pt idx="2016">
                  <c:v>Thu Nov 18 03:28:08.810</c:v>
                </c:pt>
                <c:pt idx="2017">
                  <c:v>Thu Nov 18 03:28:38.817</c:v>
                </c:pt>
                <c:pt idx="2018">
                  <c:v>Thu Nov 18 03:29:08.823</c:v>
                </c:pt>
                <c:pt idx="2019">
                  <c:v>Thu Nov 18 03:29:38.829</c:v>
                </c:pt>
                <c:pt idx="2020">
                  <c:v>Thu Nov 18 03:30:08.836</c:v>
                </c:pt>
                <c:pt idx="2021">
                  <c:v>Thu Nov 18 03:30:38.842</c:v>
                </c:pt>
                <c:pt idx="2022">
                  <c:v>Thu Nov 18 03:31:08.848</c:v>
                </c:pt>
                <c:pt idx="2023">
                  <c:v>Thu Nov 18 03:31:38.854</c:v>
                </c:pt>
                <c:pt idx="2024">
                  <c:v>Thu Nov 18 03:32:08.860</c:v>
                </c:pt>
                <c:pt idx="2025">
                  <c:v>Thu Nov 18 03:32:38.866</c:v>
                </c:pt>
                <c:pt idx="2026">
                  <c:v>Thu Nov 18 03:33:08.872</c:v>
                </c:pt>
                <c:pt idx="2027">
                  <c:v>Thu Nov 18 03:33:38.878</c:v>
                </c:pt>
                <c:pt idx="2028">
                  <c:v>Thu Nov 18 03:34:08.884</c:v>
                </c:pt>
                <c:pt idx="2029">
                  <c:v>Thu Nov 18 03:34:38.890</c:v>
                </c:pt>
                <c:pt idx="2030">
                  <c:v>Thu Nov 18 03:35:08.897</c:v>
                </c:pt>
                <c:pt idx="2031">
                  <c:v>Thu Nov 18 03:35:38.904</c:v>
                </c:pt>
                <c:pt idx="2032">
                  <c:v>Thu Nov 18 03:36:08.911</c:v>
                </c:pt>
                <c:pt idx="2033">
                  <c:v>Thu Nov 18 03:36:38.917</c:v>
                </c:pt>
                <c:pt idx="2034">
                  <c:v>Thu Nov 18 03:37:08.923</c:v>
                </c:pt>
                <c:pt idx="2035">
                  <c:v>Thu Nov 18 03:37:38.929</c:v>
                </c:pt>
                <c:pt idx="2036">
                  <c:v>Thu Nov 18 03:38:08.935</c:v>
                </c:pt>
                <c:pt idx="2037">
                  <c:v>Thu Nov 18 03:38:38.941</c:v>
                </c:pt>
                <c:pt idx="2038">
                  <c:v>Thu Nov 18 03:39:08.947</c:v>
                </c:pt>
                <c:pt idx="2039">
                  <c:v>Thu Nov 18 03:39:38.953</c:v>
                </c:pt>
                <c:pt idx="2040">
                  <c:v>Thu Nov 18 03:40:08.959</c:v>
                </c:pt>
                <c:pt idx="2041">
                  <c:v>Thu Nov 18 03:40:38.965</c:v>
                </c:pt>
                <c:pt idx="2042">
                  <c:v>Thu Nov 18 03:41:08.972</c:v>
                </c:pt>
                <c:pt idx="2043">
                  <c:v>Thu Nov 18 03:41:38.982</c:v>
                </c:pt>
                <c:pt idx="2044">
                  <c:v>Thu Nov 18 03:42:08.987</c:v>
                </c:pt>
                <c:pt idx="2045">
                  <c:v>Thu Nov 18 03:42:38.993</c:v>
                </c:pt>
                <c:pt idx="2046">
                  <c:v>Thu Nov 18 03:43:08.999</c:v>
                </c:pt>
                <c:pt idx="2047">
                  <c:v>Thu Nov 18 03:43:39.004</c:v>
                </c:pt>
                <c:pt idx="2048">
                  <c:v>Thu Nov 18 03:44:09.010</c:v>
                </c:pt>
                <c:pt idx="2049">
                  <c:v>Thu Nov 18 03:44:39.016</c:v>
                </c:pt>
                <c:pt idx="2050">
                  <c:v>Thu Nov 18 03:45:09.022</c:v>
                </c:pt>
                <c:pt idx="2051">
                  <c:v>Thu Nov 18 03:45:39.028</c:v>
                </c:pt>
                <c:pt idx="2052">
                  <c:v>Thu Nov 18 03:46:09.034</c:v>
                </c:pt>
                <c:pt idx="2053">
                  <c:v>Thu Nov 18 03:46:39.040</c:v>
                </c:pt>
                <c:pt idx="2054">
                  <c:v>Thu Nov 18 03:47:09.047</c:v>
                </c:pt>
                <c:pt idx="2055">
                  <c:v>Thu Nov 18 03:47:39.052</c:v>
                </c:pt>
                <c:pt idx="2056">
                  <c:v>Thu Nov 18 03:48:09.058</c:v>
                </c:pt>
                <c:pt idx="2057">
                  <c:v>Thu Nov 18 03:48:39.063</c:v>
                </c:pt>
                <c:pt idx="2058">
                  <c:v>Thu Nov 18 03:49:09.068</c:v>
                </c:pt>
                <c:pt idx="2059">
                  <c:v>Thu Nov 18 03:49:39.075</c:v>
                </c:pt>
                <c:pt idx="2060">
                  <c:v>Thu Nov 18 03:50:09.081</c:v>
                </c:pt>
                <c:pt idx="2061">
                  <c:v>Thu Nov 18 03:50:39.088</c:v>
                </c:pt>
                <c:pt idx="2062">
                  <c:v>Thu Nov 18 03:51:09.094</c:v>
                </c:pt>
                <c:pt idx="2063">
                  <c:v>Thu Nov 18 03:51:39.100</c:v>
                </c:pt>
                <c:pt idx="2064">
                  <c:v>Thu Nov 18 03:52:09.106</c:v>
                </c:pt>
                <c:pt idx="2065">
                  <c:v>Thu Nov 18 03:52:39.112</c:v>
                </c:pt>
                <c:pt idx="2066">
                  <c:v>Thu Nov 18 03:53:09.116</c:v>
                </c:pt>
                <c:pt idx="2067">
                  <c:v>Thu Nov 18 03:53:39.122</c:v>
                </c:pt>
                <c:pt idx="2068">
                  <c:v>Thu Nov 18 03:54:09.128</c:v>
                </c:pt>
                <c:pt idx="2069">
                  <c:v>Thu Nov 18 03:54:39.133</c:v>
                </c:pt>
                <c:pt idx="2070">
                  <c:v>Thu Nov 18 03:55:09.139</c:v>
                </c:pt>
                <c:pt idx="2071">
                  <c:v>Thu Nov 18 03:55:39.145</c:v>
                </c:pt>
                <c:pt idx="2072">
                  <c:v>Thu Nov 18 03:56:09.151</c:v>
                </c:pt>
                <c:pt idx="2073">
                  <c:v>Thu Nov 18 03:56:39.157</c:v>
                </c:pt>
                <c:pt idx="2074">
                  <c:v>Thu Nov 18 03:57:09.163</c:v>
                </c:pt>
                <c:pt idx="2075">
                  <c:v>Thu Nov 18 03:57:39.170</c:v>
                </c:pt>
                <c:pt idx="2076">
                  <c:v>Thu Nov 18 03:58:09.177</c:v>
                </c:pt>
                <c:pt idx="2077">
                  <c:v>Thu Nov 18 03:58:39.182</c:v>
                </c:pt>
                <c:pt idx="2078">
                  <c:v>Thu Nov 18 03:59:09.187</c:v>
                </c:pt>
                <c:pt idx="2079">
                  <c:v>Thu Nov 18 03:59:39.192</c:v>
                </c:pt>
                <c:pt idx="2080">
                  <c:v>Thu Nov 18 04:00:09.197</c:v>
                </c:pt>
                <c:pt idx="2081">
                  <c:v>Thu Nov 18 04:00:39.204</c:v>
                </c:pt>
                <c:pt idx="2082">
                  <c:v>Thu Nov 18 04:01:09.211</c:v>
                </c:pt>
                <c:pt idx="2083">
                  <c:v>Thu Nov 18 04:01:39.216</c:v>
                </c:pt>
                <c:pt idx="2084">
                  <c:v>Thu Nov 18 04:02:09.222</c:v>
                </c:pt>
                <c:pt idx="2085">
                  <c:v>Thu Nov 18 04:02:39.228</c:v>
                </c:pt>
                <c:pt idx="2086">
                  <c:v>Thu Nov 18 04:03:09.235</c:v>
                </c:pt>
                <c:pt idx="2087">
                  <c:v>Thu Nov 18 04:03:39.242</c:v>
                </c:pt>
                <c:pt idx="2088">
                  <c:v>Thu Nov 18 04:04:09.248</c:v>
                </c:pt>
                <c:pt idx="2089">
                  <c:v>Thu Nov 18 04:04:39.254</c:v>
                </c:pt>
                <c:pt idx="2090">
                  <c:v>Thu Nov 18 04:05:09.259</c:v>
                </c:pt>
                <c:pt idx="2091">
                  <c:v>Thu Nov 18 04:05:39.264</c:v>
                </c:pt>
                <c:pt idx="2092">
                  <c:v>Thu Nov 18 04:06:09.271</c:v>
                </c:pt>
                <c:pt idx="2093">
                  <c:v>Thu Nov 18 04:06:39.278</c:v>
                </c:pt>
                <c:pt idx="2094">
                  <c:v>Thu Nov 18 04:07:09.283</c:v>
                </c:pt>
                <c:pt idx="2095">
                  <c:v>Thu Nov 18 04:07:39.289</c:v>
                </c:pt>
                <c:pt idx="2096">
                  <c:v>Thu Nov 18 04:08:09.295</c:v>
                </c:pt>
                <c:pt idx="2097">
                  <c:v>Thu Nov 18 04:08:39.301</c:v>
                </c:pt>
                <c:pt idx="2098">
                  <c:v>Thu Nov 18 04:09:09.307</c:v>
                </c:pt>
                <c:pt idx="2099">
                  <c:v>Thu Nov 18 04:09:39.313</c:v>
                </c:pt>
                <c:pt idx="2100">
                  <c:v>Thu Nov 18 04:10:09.319</c:v>
                </c:pt>
                <c:pt idx="2101">
                  <c:v>Thu Nov 18 04:10:39.324</c:v>
                </c:pt>
                <c:pt idx="2102">
                  <c:v>Thu Nov 18 04:11:09.330</c:v>
                </c:pt>
                <c:pt idx="2103">
                  <c:v>Thu Nov 18 04:11:39.336</c:v>
                </c:pt>
                <c:pt idx="2104">
                  <c:v>Thu Nov 18 04:12:09.343</c:v>
                </c:pt>
                <c:pt idx="2105">
                  <c:v>Thu Nov 18 04:12:39.348</c:v>
                </c:pt>
                <c:pt idx="2106">
                  <c:v>Thu Nov 18 04:13:09.354</c:v>
                </c:pt>
                <c:pt idx="2107">
                  <c:v>Thu Nov 18 04:13:39.360</c:v>
                </c:pt>
                <c:pt idx="2108">
                  <c:v>Thu Nov 18 04:14:09.366</c:v>
                </c:pt>
                <c:pt idx="2109">
                  <c:v>Thu Nov 18 04:14:39.372</c:v>
                </c:pt>
                <c:pt idx="2110">
                  <c:v>Thu Nov 18 04:15:09.378</c:v>
                </c:pt>
                <c:pt idx="2111">
                  <c:v>Thu Nov 18 04:15:39.383</c:v>
                </c:pt>
                <c:pt idx="2112">
                  <c:v>Thu Nov 18 04:16:09.389</c:v>
                </c:pt>
                <c:pt idx="2113">
                  <c:v>Thu Nov 18 04:16:39.395</c:v>
                </c:pt>
                <c:pt idx="2114">
                  <c:v>Thu Nov 18 04:17:09.402</c:v>
                </c:pt>
                <c:pt idx="2115">
                  <c:v>Thu Nov 18 04:17:39.409</c:v>
                </c:pt>
                <c:pt idx="2116">
                  <c:v>Thu Nov 18 04:18:09.413</c:v>
                </c:pt>
                <c:pt idx="2117">
                  <c:v>Thu Nov 18 04:18:39.419</c:v>
                </c:pt>
                <c:pt idx="2118">
                  <c:v>Thu Nov 18 04:19:09.425</c:v>
                </c:pt>
                <c:pt idx="2119">
                  <c:v>Thu Nov 18 04:19:39.431</c:v>
                </c:pt>
                <c:pt idx="2120">
                  <c:v>Thu Nov 18 04:20:09.437</c:v>
                </c:pt>
                <c:pt idx="2121">
                  <c:v>Thu Nov 18 04:20:39.444</c:v>
                </c:pt>
                <c:pt idx="2122">
                  <c:v>Thu Nov 18 04:21:09.450</c:v>
                </c:pt>
                <c:pt idx="2123">
                  <c:v>Thu Nov 18 04:21:39.455</c:v>
                </c:pt>
                <c:pt idx="2124">
                  <c:v>Thu Nov 18 04:22:09.461</c:v>
                </c:pt>
                <c:pt idx="2125">
                  <c:v>Thu Nov 18 04:22:39.467</c:v>
                </c:pt>
                <c:pt idx="2126">
                  <c:v>Thu Nov 18 04:23:09.474</c:v>
                </c:pt>
                <c:pt idx="2127">
                  <c:v>Thu Nov 18 04:23:39.480</c:v>
                </c:pt>
                <c:pt idx="2128">
                  <c:v>Thu Nov 18 04:24:09.486</c:v>
                </c:pt>
                <c:pt idx="2129">
                  <c:v>Thu Nov 18 04:24:39.492</c:v>
                </c:pt>
                <c:pt idx="2130">
                  <c:v>Thu Nov 18 04:25:09.498</c:v>
                </c:pt>
                <c:pt idx="2131">
                  <c:v>Thu Nov 18 04:25:39.505</c:v>
                </c:pt>
                <c:pt idx="2132">
                  <c:v>Thu Nov 18 04:26:09.511</c:v>
                </c:pt>
                <c:pt idx="2133">
                  <c:v>Thu Nov 18 04:26:39.517</c:v>
                </c:pt>
                <c:pt idx="2134">
                  <c:v>Thu Nov 18 04:27:09.522</c:v>
                </c:pt>
                <c:pt idx="2135">
                  <c:v>Thu Nov 18 04:27:39.528</c:v>
                </c:pt>
                <c:pt idx="2136">
                  <c:v>Thu Nov 18 04:28:09.534</c:v>
                </c:pt>
                <c:pt idx="2137">
                  <c:v>Thu Nov 18 04:28:39.540</c:v>
                </c:pt>
                <c:pt idx="2138">
                  <c:v>Thu Nov 18 04:29:09.546</c:v>
                </c:pt>
                <c:pt idx="2139">
                  <c:v>Thu Nov 18 04:29:39.552</c:v>
                </c:pt>
                <c:pt idx="2140">
                  <c:v>Thu Nov 18 04:30:09.558</c:v>
                </c:pt>
                <c:pt idx="2141">
                  <c:v>Thu Nov 18 04:30:39.564</c:v>
                </c:pt>
                <c:pt idx="2142">
                  <c:v>Thu Nov 18 04:31:09.570</c:v>
                </c:pt>
                <c:pt idx="2143">
                  <c:v>Thu Nov 18 04:31:39.576</c:v>
                </c:pt>
                <c:pt idx="2144">
                  <c:v>Thu Nov 18 04:32:09.580</c:v>
                </c:pt>
                <c:pt idx="2145">
                  <c:v>Thu Nov 18 04:32:39.587</c:v>
                </c:pt>
                <c:pt idx="2146">
                  <c:v>Thu Nov 18 04:33:09.593</c:v>
                </c:pt>
                <c:pt idx="2147">
                  <c:v>Thu Nov 18 04:33:39.599</c:v>
                </c:pt>
                <c:pt idx="2148">
                  <c:v>Thu Nov 18 04:34:09.606</c:v>
                </c:pt>
                <c:pt idx="2149">
                  <c:v>Thu Nov 18 04:34:39.613</c:v>
                </c:pt>
                <c:pt idx="2150">
                  <c:v>Thu Nov 18 04:35:09.618</c:v>
                </c:pt>
                <c:pt idx="2151">
                  <c:v>Thu Nov 18 04:35:39.624</c:v>
                </c:pt>
                <c:pt idx="2152">
                  <c:v>Thu Nov 18 04:36:09.630</c:v>
                </c:pt>
                <c:pt idx="2153">
                  <c:v>Thu Nov 18 04:36:39.636</c:v>
                </c:pt>
                <c:pt idx="2154">
                  <c:v>Thu Nov 18 04:37:09.642</c:v>
                </c:pt>
                <c:pt idx="2155">
                  <c:v>Thu Nov 18 04:37:39.648</c:v>
                </c:pt>
                <c:pt idx="2156">
                  <c:v>Thu Nov 18 04:38:09.654</c:v>
                </c:pt>
                <c:pt idx="2157">
                  <c:v>Thu Nov 18 04:38:39.660</c:v>
                </c:pt>
                <c:pt idx="2158">
                  <c:v>Thu Nov 18 04:39:09.667</c:v>
                </c:pt>
                <c:pt idx="2159">
                  <c:v>Thu Nov 18 04:39:39.674</c:v>
                </c:pt>
                <c:pt idx="2160">
                  <c:v>Thu Nov 18 04:40:09.680</c:v>
                </c:pt>
                <c:pt idx="2161">
                  <c:v>Thu Nov 18 04:40:39.685</c:v>
                </c:pt>
                <c:pt idx="2162">
                  <c:v>Thu Nov 18 04:41:09.691</c:v>
                </c:pt>
                <c:pt idx="2163">
                  <c:v>Thu Nov 18 04:41:39.697</c:v>
                </c:pt>
                <c:pt idx="2164">
                  <c:v>Thu Nov 18 04:42:09.702</c:v>
                </c:pt>
                <c:pt idx="2165">
                  <c:v>Thu Nov 18 04:42:39.708</c:v>
                </c:pt>
                <c:pt idx="2166">
                  <c:v>Thu Nov 18 04:43:09.713</c:v>
                </c:pt>
                <c:pt idx="2167">
                  <c:v>Thu Nov 18 04:43:39.719</c:v>
                </c:pt>
                <c:pt idx="2168">
                  <c:v>Thu Nov 18 04:44:09.725</c:v>
                </c:pt>
                <c:pt idx="2169">
                  <c:v>Thu Nov 18 04:44:39.731</c:v>
                </c:pt>
                <c:pt idx="2170">
                  <c:v>Thu Nov 18 04:45:09.737</c:v>
                </c:pt>
                <c:pt idx="2171">
                  <c:v>Thu Nov 18 04:45:39.743</c:v>
                </c:pt>
                <c:pt idx="2172">
                  <c:v>Thu Nov 18 04:46:09.751</c:v>
                </c:pt>
                <c:pt idx="2173">
                  <c:v>Thu Nov 18 04:46:39.757</c:v>
                </c:pt>
                <c:pt idx="2174">
                  <c:v>Thu Nov 18 04:47:09.763</c:v>
                </c:pt>
                <c:pt idx="2175">
                  <c:v>Thu Nov 18 04:47:39.769</c:v>
                </c:pt>
                <c:pt idx="2176">
                  <c:v>Thu Nov 18 04:48:09.775</c:v>
                </c:pt>
                <c:pt idx="2177">
                  <c:v>Thu Nov 18 04:48:39.780</c:v>
                </c:pt>
                <c:pt idx="2178">
                  <c:v>Thu Nov 18 04:49:09.786</c:v>
                </c:pt>
                <c:pt idx="2179">
                  <c:v>Thu Nov 18 04:49:39.792</c:v>
                </c:pt>
                <c:pt idx="2180">
                  <c:v>Thu Nov 18 04:50:09.798</c:v>
                </c:pt>
                <c:pt idx="2181">
                  <c:v>Thu Nov 18 04:50:39.804</c:v>
                </c:pt>
                <c:pt idx="2182">
                  <c:v>Thu Nov 18 04:51:09.811</c:v>
                </c:pt>
                <c:pt idx="2183">
                  <c:v>Thu Nov 18 04:51:39.816</c:v>
                </c:pt>
                <c:pt idx="2184">
                  <c:v>Thu Nov 18 04:52:09.822</c:v>
                </c:pt>
                <c:pt idx="2185">
                  <c:v>Thu Nov 18 04:52:39.828</c:v>
                </c:pt>
                <c:pt idx="2186">
                  <c:v>Thu Nov 18 04:53:09.834</c:v>
                </c:pt>
                <c:pt idx="2187">
                  <c:v>Thu Nov 18 04:53:39.840</c:v>
                </c:pt>
                <c:pt idx="2188">
                  <c:v>Thu Nov 18 04:54:09.847</c:v>
                </c:pt>
                <c:pt idx="2189">
                  <c:v>Thu Nov 18 04:54:39.853</c:v>
                </c:pt>
                <c:pt idx="2190">
                  <c:v>Thu Nov 18 04:55:09.859</c:v>
                </c:pt>
                <c:pt idx="2191">
                  <c:v>Thu Nov 18 04:55:39.865</c:v>
                </c:pt>
                <c:pt idx="2192">
                  <c:v>Thu Nov 18 04:56:09.871</c:v>
                </c:pt>
                <c:pt idx="2193">
                  <c:v>Thu Nov 18 04:56:39.878</c:v>
                </c:pt>
                <c:pt idx="2194">
                  <c:v>Thu Nov 18 04:57:09.883</c:v>
                </c:pt>
                <c:pt idx="2195">
                  <c:v>Thu Nov 18 04:57:39.889</c:v>
                </c:pt>
                <c:pt idx="2196">
                  <c:v>Thu Nov 18 04:58:09.896</c:v>
                </c:pt>
                <c:pt idx="2197">
                  <c:v>Thu Nov 18 04:58:39.901</c:v>
                </c:pt>
                <c:pt idx="2198">
                  <c:v>Thu Nov 18 04:59:09.906</c:v>
                </c:pt>
                <c:pt idx="2199">
                  <c:v>Thu Nov 18 04:59:39.913</c:v>
                </c:pt>
                <c:pt idx="2200">
                  <c:v>Thu Nov 18 05:00:09.918</c:v>
                </c:pt>
                <c:pt idx="2201">
                  <c:v>Thu Nov 18 05:00:39.924</c:v>
                </c:pt>
                <c:pt idx="2202">
                  <c:v>Thu Nov 18 05:01:09.930</c:v>
                </c:pt>
                <c:pt idx="2203">
                  <c:v>Thu Nov 18 05:01:39.936</c:v>
                </c:pt>
                <c:pt idx="2204">
                  <c:v>Thu Nov 18 05:02:09.942</c:v>
                </c:pt>
                <c:pt idx="2205">
                  <c:v>Thu Nov 18 05:02:39.949</c:v>
                </c:pt>
                <c:pt idx="2206">
                  <c:v>Thu Nov 18 05:03:09.954</c:v>
                </c:pt>
                <c:pt idx="2207">
                  <c:v>Thu Nov 18 05:03:39.960</c:v>
                </c:pt>
                <c:pt idx="2208">
                  <c:v>Thu Nov 18 05:04:09.965</c:v>
                </c:pt>
                <c:pt idx="2209">
                  <c:v>Thu Nov 18 05:04:39.970</c:v>
                </c:pt>
                <c:pt idx="2210">
                  <c:v>Thu Nov 18 05:05:09.976</c:v>
                </c:pt>
                <c:pt idx="2211">
                  <c:v>Thu Nov 18 05:05:39.982</c:v>
                </c:pt>
                <c:pt idx="2212">
                  <c:v>Thu Nov 18 05:06:09.988</c:v>
                </c:pt>
                <c:pt idx="2213">
                  <c:v>Thu Nov 18 05:06:39.994</c:v>
                </c:pt>
                <c:pt idx="2214">
                  <c:v>Thu Nov 18 05:07:10.002</c:v>
                </c:pt>
                <c:pt idx="2215">
                  <c:v>Thu Nov 18 05:07:40.008</c:v>
                </c:pt>
                <c:pt idx="2216">
                  <c:v>Thu Nov 18 05:08:10.014</c:v>
                </c:pt>
                <c:pt idx="2217">
                  <c:v>Thu Nov 18 05:08:40.019</c:v>
                </c:pt>
                <c:pt idx="2218">
                  <c:v>Thu Nov 18 05:09:10.024</c:v>
                </c:pt>
                <c:pt idx="2219">
                  <c:v>Thu Nov 18 05:09:40.030</c:v>
                </c:pt>
                <c:pt idx="2220">
                  <c:v>Thu Nov 18 05:10:10.035</c:v>
                </c:pt>
                <c:pt idx="2221">
                  <c:v>Thu Nov 18 05:10:40.041</c:v>
                </c:pt>
                <c:pt idx="2222">
                  <c:v>Thu Nov 18 05:11:10.048</c:v>
                </c:pt>
                <c:pt idx="2223">
                  <c:v>Thu Nov 18 05:11:40.054</c:v>
                </c:pt>
                <c:pt idx="2224">
                  <c:v>Thu Nov 18 05:12:10.060</c:v>
                </c:pt>
                <c:pt idx="2225">
                  <c:v>Thu Nov 18 05:12:40.066</c:v>
                </c:pt>
                <c:pt idx="2226">
                  <c:v>Thu Nov 18 05:13:10.072</c:v>
                </c:pt>
                <c:pt idx="2227">
                  <c:v>Thu Nov 18 05:13:40.079</c:v>
                </c:pt>
                <c:pt idx="2228">
                  <c:v>Thu Nov 18 05:14:10.086</c:v>
                </c:pt>
                <c:pt idx="2229">
                  <c:v>Thu Nov 18 05:14:40.090</c:v>
                </c:pt>
                <c:pt idx="2230">
                  <c:v>Thu Nov 18 05:15:10.095</c:v>
                </c:pt>
                <c:pt idx="2231">
                  <c:v>Thu Nov 18 05:15:40.101</c:v>
                </c:pt>
                <c:pt idx="2232">
                  <c:v>Thu Nov 18 05:16:10.107</c:v>
                </c:pt>
                <c:pt idx="2233">
                  <c:v>Thu Nov 18 05:16:40.114</c:v>
                </c:pt>
                <c:pt idx="2234">
                  <c:v>Thu Nov 18 05:17:10.120</c:v>
                </c:pt>
                <c:pt idx="2235">
                  <c:v>Thu Nov 18 05:17:40.126</c:v>
                </c:pt>
                <c:pt idx="2236">
                  <c:v>Thu Nov 18 05:18:10.132</c:v>
                </c:pt>
                <c:pt idx="2237">
                  <c:v>Thu Nov 18 05:18:40.138</c:v>
                </c:pt>
                <c:pt idx="2238">
                  <c:v>Thu Nov 18 05:19:10.145</c:v>
                </c:pt>
                <c:pt idx="2239">
                  <c:v>Thu Nov 18 05:19:40.151</c:v>
                </c:pt>
                <c:pt idx="2240">
                  <c:v>Thu Nov 18 05:20:10.156</c:v>
                </c:pt>
                <c:pt idx="2241">
                  <c:v>Thu Nov 18 05:20:40.161</c:v>
                </c:pt>
                <c:pt idx="2242">
                  <c:v>Thu Nov 18 05:21:10.167</c:v>
                </c:pt>
                <c:pt idx="2243">
                  <c:v>Thu Nov 18 05:21:40.173</c:v>
                </c:pt>
                <c:pt idx="2244">
                  <c:v>Thu Nov 18 05:22:10.180</c:v>
                </c:pt>
                <c:pt idx="2245">
                  <c:v>Thu Nov 18 05:22:40.186</c:v>
                </c:pt>
                <c:pt idx="2246">
                  <c:v>Thu Nov 18 05:23:10.192</c:v>
                </c:pt>
                <c:pt idx="2247">
                  <c:v>Thu Nov 18 05:23:40.198</c:v>
                </c:pt>
                <c:pt idx="2248">
                  <c:v>Thu Nov 18 05:24:10.204</c:v>
                </c:pt>
                <c:pt idx="2249">
                  <c:v>Thu Nov 18 05:24:40.210</c:v>
                </c:pt>
                <c:pt idx="2250">
                  <c:v>Thu Nov 18 05:25:10.216</c:v>
                </c:pt>
                <c:pt idx="2251">
                  <c:v>Thu Nov 18 05:25:40.223</c:v>
                </c:pt>
                <c:pt idx="2252">
                  <c:v>Thu Nov 18 05:26:10.228</c:v>
                </c:pt>
                <c:pt idx="2253">
                  <c:v>Thu Nov 18 05:26:40.236</c:v>
                </c:pt>
                <c:pt idx="2254">
                  <c:v>Thu Nov 18 05:27:10.242</c:v>
                </c:pt>
                <c:pt idx="2255">
                  <c:v>Thu Nov 18 05:27:40.248</c:v>
                </c:pt>
                <c:pt idx="2256">
                  <c:v>Thu Nov 18 05:28:10.254</c:v>
                </c:pt>
                <c:pt idx="2257">
                  <c:v>Thu Nov 18 05:28:40.259</c:v>
                </c:pt>
                <c:pt idx="2258">
                  <c:v>Thu Nov 18 05:29:10.265</c:v>
                </c:pt>
                <c:pt idx="2259">
                  <c:v>Thu Nov 18 05:29:40.271</c:v>
                </c:pt>
                <c:pt idx="2260">
                  <c:v>Thu Nov 18 05:30:10.276</c:v>
                </c:pt>
                <c:pt idx="2261">
                  <c:v>Thu Nov 18 05:30:40.282</c:v>
                </c:pt>
                <c:pt idx="2262">
                  <c:v>Thu Nov 18 05:31:10.287</c:v>
                </c:pt>
                <c:pt idx="2263">
                  <c:v>Thu Nov 18 05:31:40.292</c:v>
                </c:pt>
                <c:pt idx="2264">
                  <c:v>Thu Nov 18 05:32:10.298</c:v>
                </c:pt>
                <c:pt idx="2265">
                  <c:v>Thu Nov 18 05:32:40.304</c:v>
                </c:pt>
                <c:pt idx="2266">
                  <c:v>Thu Nov 18 05:33:10.311</c:v>
                </c:pt>
                <c:pt idx="2267">
                  <c:v>Thu Nov 18 05:33:40.317</c:v>
                </c:pt>
                <c:pt idx="2268">
                  <c:v>Thu Nov 18 05:34:10.323</c:v>
                </c:pt>
                <c:pt idx="2269">
                  <c:v>Thu Nov 18 05:34:40.329</c:v>
                </c:pt>
                <c:pt idx="2270">
                  <c:v>Thu Nov 18 05:35:10.335</c:v>
                </c:pt>
                <c:pt idx="2271">
                  <c:v>Thu Nov 18 05:35:40.341</c:v>
                </c:pt>
                <c:pt idx="2272">
                  <c:v>Thu Nov 18 05:36:10.347</c:v>
                </c:pt>
                <c:pt idx="2273">
                  <c:v>Thu Nov 18 05:36:40.353</c:v>
                </c:pt>
                <c:pt idx="2274">
                  <c:v>Thu Nov 18 05:37:10.360</c:v>
                </c:pt>
                <c:pt idx="2275">
                  <c:v>Thu Nov 18 05:37:40.367</c:v>
                </c:pt>
                <c:pt idx="2276">
                  <c:v>Thu Nov 18 05:38:10.374</c:v>
                </c:pt>
                <c:pt idx="2277">
                  <c:v>Thu Nov 18 05:38:40.380</c:v>
                </c:pt>
                <c:pt idx="2278">
                  <c:v>Thu Nov 18 05:39:10.386</c:v>
                </c:pt>
                <c:pt idx="2279">
                  <c:v>Thu Nov 18 05:39:40.392</c:v>
                </c:pt>
                <c:pt idx="2280">
                  <c:v>Thu Nov 18 05:40:10.397</c:v>
                </c:pt>
                <c:pt idx="2281">
                  <c:v>Thu Nov 18 05:40:40.403</c:v>
                </c:pt>
                <c:pt idx="2282">
                  <c:v>Thu Nov 18 05:41:10.408</c:v>
                </c:pt>
                <c:pt idx="2283">
                  <c:v>Thu Nov 18 05:41:40.414</c:v>
                </c:pt>
                <c:pt idx="2284">
                  <c:v>Thu Nov 18 05:42:10.420</c:v>
                </c:pt>
                <c:pt idx="2285">
                  <c:v>Thu Nov 18 05:42:40.426</c:v>
                </c:pt>
                <c:pt idx="2286">
                  <c:v>Thu Nov 18 05:43:10.432</c:v>
                </c:pt>
                <c:pt idx="2287">
                  <c:v>Thu Nov 18 05:43:40.439</c:v>
                </c:pt>
                <c:pt idx="2288">
                  <c:v>Thu Nov 18 05:44:10.445</c:v>
                </c:pt>
                <c:pt idx="2289">
                  <c:v>Thu Nov 18 05:44:40.451</c:v>
                </c:pt>
                <c:pt idx="2290">
                  <c:v>Thu Nov 18 05:45:10.458</c:v>
                </c:pt>
                <c:pt idx="2291">
                  <c:v>Thu Nov 18 05:45:40.463</c:v>
                </c:pt>
                <c:pt idx="2292">
                  <c:v>Thu Nov 18 05:46:10.469</c:v>
                </c:pt>
                <c:pt idx="2293">
                  <c:v>Thu Nov 18 05:46:40.475</c:v>
                </c:pt>
                <c:pt idx="2294">
                  <c:v>Thu Nov 18 05:47:10.481</c:v>
                </c:pt>
                <c:pt idx="2295">
                  <c:v>Thu Nov 18 05:47:40.487</c:v>
                </c:pt>
                <c:pt idx="2296">
                  <c:v>Thu Nov 18 05:48:10.493</c:v>
                </c:pt>
                <c:pt idx="2297">
                  <c:v>Thu Nov 18 05:48:40.499</c:v>
                </c:pt>
                <c:pt idx="2298">
                  <c:v>Thu Nov 18 05:49:10.505</c:v>
                </c:pt>
                <c:pt idx="2299">
                  <c:v>Thu Nov 18 05:49:40.511</c:v>
                </c:pt>
                <c:pt idx="2300">
                  <c:v>Thu Nov 18 05:50:10.517</c:v>
                </c:pt>
                <c:pt idx="2301">
                  <c:v>Thu Nov 18 05:50:40.524</c:v>
                </c:pt>
                <c:pt idx="2302">
                  <c:v>Thu Nov 18 05:51:10.530</c:v>
                </c:pt>
                <c:pt idx="2303">
                  <c:v>Thu Nov 18 05:51:40.536</c:v>
                </c:pt>
                <c:pt idx="2304">
                  <c:v>Thu Nov 18 05:52:10.541</c:v>
                </c:pt>
                <c:pt idx="2305">
                  <c:v>Thu Nov 18 05:52:40.546</c:v>
                </c:pt>
                <c:pt idx="2306">
                  <c:v>Thu Nov 18 05:53:10.553</c:v>
                </c:pt>
                <c:pt idx="2307">
                  <c:v>Thu Nov 18 05:53:40.560</c:v>
                </c:pt>
                <c:pt idx="2308">
                  <c:v>Thu Nov 18 05:54:10.565</c:v>
                </c:pt>
                <c:pt idx="2309">
                  <c:v>Thu Nov 18 05:54:40.571</c:v>
                </c:pt>
                <c:pt idx="2310">
                  <c:v>Thu Nov 18 05:55:10.577</c:v>
                </c:pt>
                <c:pt idx="2311">
                  <c:v>Thu Nov 18 05:55:40.583</c:v>
                </c:pt>
                <c:pt idx="2312">
                  <c:v>Thu Nov 18 05:56:10.590</c:v>
                </c:pt>
                <c:pt idx="2313">
                  <c:v>Thu Nov 18 05:56:40.596</c:v>
                </c:pt>
                <c:pt idx="2314">
                  <c:v>Thu Nov 18 05:57:10.603</c:v>
                </c:pt>
                <c:pt idx="2315">
                  <c:v>Thu Nov 18 05:57:40.609</c:v>
                </c:pt>
                <c:pt idx="2316">
                  <c:v>Thu Nov 18 05:58:10.620</c:v>
                </c:pt>
                <c:pt idx="2317">
                  <c:v>Thu Nov 18 05:58:40.627</c:v>
                </c:pt>
                <c:pt idx="2318">
                  <c:v>Thu Nov 18 05:59:10.633</c:v>
                </c:pt>
                <c:pt idx="2319">
                  <c:v>Thu Nov 18 05:59:40.640</c:v>
                </c:pt>
                <c:pt idx="2320">
                  <c:v>Thu Nov 18 06:00:10.647</c:v>
                </c:pt>
                <c:pt idx="2321">
                  <c:v>Thu Nov 18 06:00:40.653</c:v>
                </c:pt>
                <c:pt idx="2322">
                  <c:v>Thu Nov 18 06:01:10.659</c:v>
                </c:pt>
                <c:pt idx="2323">
                  <c:v>Thu Nov 18 06:01:40.665</c:v>
                </c:pt>
                <c:pt idx="2324">
                  <c:v>Thu Nov 18 06:02:10.672</c:v>
                </c:pt>
                <c:pt idx="2325">
                  <c:v>Thu Nov 18 06:02:40.678</c:v>
                </c:pt>
                <c:pt idx="2326">
                  <c:v>Thu Nov 18 06:03:10.683</c:v>
                </c:pt>
                <c:pt idx="2327">
                  <c:v>Thu Nov 18 06:03:40.688</c:v>
                </c:pt>
                <c:pt idx="2328">
                  <c:v>Thu Nov 18 06:04:10.694</c:v>
                </c:pt>
                <c:pt idx="2329">
                  <c:v>Thu Nov 18 06:04:40.701</c:v>
                </c:pt>
                <c:pt idx="2330">
                  <c:v>Thu Nov 18 06:05:10.708</c:v>
                </c:pt>
                <c:pt idx="2331">
                  <c:v>Thu Nov 18 06:05:40.713</c:v>
                </c:pt>
                <c:pt idx="2332">
                  <c:v>Thu Nov 18 06:06:10.719</c:v>
                </c:pt>
                <c:pt idx="2333">
                  <c:v>Thu Nov 18 06:06:40.725</c:v>
                </c:pt>
                <c:pt idx="2334">
                  <c:v>Thu Nov 18 06:07:10.731</c:v>
                </c:pt>
                <c:pt idx="2335">
                  <c:v>Thu Nov 18 06:07:40.738</c:v>
                </c:pt>
                <c:pt idx="2336">
                  <c:v>Thu Nov 18 06:08:10.743</c:v>
                </c:pt>
                <c:pt idx="2337">
                  <c:v>Thu Nov 18 06:08:40.749</c:v>
                </c:pt>
                <c:pt idx="2338">
                  <c:v>Thu Nov 18 06:09:10.754</c:v>
                </c:pt>
                <c:pt idx="2339">
                  <c:v>Thu Nov 18 06:09:40.760</c:v>
                </c:pt>
                <c:pt idx="2340">
                  <c:v>Thu Nov 18 06:10:10.767</c:v>
                </c:pt>
                <c:pt idx="2341">
                  <c:v>Thu Nov 18 06:10:40.773</c:v>
                </c:pt>
                <c:pt idx="2342">
                  <c:v>Thu Nov 18 06:11:10.779</c:v>
                </c:pt>
                <c:pt idx="2343">
                  <c:v>Thu Nov 18 06:11:40.785</c:v>
                </c:pt>
                <c:pt idx="2344">
                  <c:v>Thu Nov 18 06:12:10.790</c:v>
                </c:pt>
                <c:pt idx="2345">
                  <c:v>Thu Nov 18 06:12:40.796</c:v>
                </c:pt>
                <c:pt idx="2346">
                  <c:v>Thu Nov 18 06:13:10.802</c:v>
                </c:pt>
                <c:pt idx="2347">
                  <c:v>Thu Nov 18 06:13:40.809</c:v>
                </c:pt>
                <c:pt idx="2348">
                  <c:v>Thu Nov 18 06:14:10.813</c:v>
                </c:pt>
                <c:pt idx="2349">
                  <c:v>Thu Nov 18 06:14:40.818</c:v>
                </c:pt>
                <c:pt idx="2350">
                  <c:v>Thu Nov 18 06:15:10.824</c:v>
                </c:pt>
                <c:pt idx="2351">
                  <c:v>Thu Nov 18 06:15:40.830</c:v>
                </c:pt>
                <c:pt idx="2352">
                  <c:v>Thu Nov 18 06:16:10.836</c:v>
                </c:pt>
                <c:pt idx="2353">
                  <c:v>Thu Nov 18 06:16:40.842</c:v>
                </c:pt>
                <c:pt idx="2354">
                  <c:v>Thu Nov 18 06:17:10.848</c:v>
                </c:pt>
                <c:pt idx="2355">
                  <c:v>Thu Nov 18 06:17:40.854</c:v>
                </c:pt>
                <c:pt idx="2356">
                  <c:v>Thu Nov 18 06:18:10.860</c:v>
                </c:pt>
                <c:pt idx="2357">
                  <c:v>Thu Nov 18 06:18:40.866</c:v>
                </c:pt>
                <c:pt idx="2358">
                  <c:v>Thu Nov 18 06:19:10.872</c:v>
                </c:pt>
                <c:pt idx="2359">
                  <c:v>Thu Nov 18 06:19:40.878</c:v>
                </c:pt>
                <c:pt idx="2360">
                  <c:v>Thu Nov 18 06:20:10.885</c:v>
                </c:pt>
                <c:pt idx="2361">
                  <c:v>Thu Nov 18 06:20:40.891</c:v>
                </c:pt>
                <c:pt idx="2362">
                  <c:v>Thu Nov 18 06:21:10.897</c:v>
                </c:pt>
                <c:pt idx="2363">
                  <c:v>Thu Nov 18 06:21:40.903</c:v>
                </c:pt>
                <c:pt idx="2364">
                  <c:v>Thu Nov 18 06:22:10.910</c:v>
                </c:pt>
                <c:pt idx="2365">
                  <c:v>Thu Nov 18 06:22:40.915</c:v>
                </c:pt>
                <c:pt idx="2366">
                  <c:v>Thu Nov 18 06:23:10.921</c:v>
                </c:pt>
                <c:pt idx="2367">
                  <c:v>Thu Nov 18 06:23:40.927</c:v>
                </c:pt>
                <c:pt idx="2368">
                  <c:v>Thu Nov 18 06:24:10.933</c:v>
                </c:pt>
                <c:pt idx="2369">
                  <c:v>Thu Nov 18 06:24:40.939</c:v>
                </c:pt>
                <c:pt idx="2370">
                  <c:v>Thu Nov 18 06:25:10.944</c:v>
                </c:pt>
                <c:pt idx="2371">
                  <c:v>Thu Nov 18 06:25:40.950</c:v>
                </c:pt>
                <c:pt idx="2372">
                  <c:v>Thu Nov 18 06:26:10.956</c:v>
                </c:pt>
                <c:pt idx="2373">
                  <c:v>Thu Nov 18 06:26:40.962</c:v>
                </c:pt>
                <c:pt idx="2374">
                  <c:v>Thu Nov 18 06:27:10.969</c:v>
                </c:pt>
                <c:pt idx="2375">
                  <c:v>Thu Nov 18 06:27:40.975</c:v>
                </c:pt>
                <c:pt idx="2376">
                  <c:v>Thu Nov 18 06:28:10.981</c:v>
                </c:pt>
                <c:pt idx="2377">
                  <c:v>Thu Nov 18 06:28:40.987</c:v>
                </c:pt>
                <c:pt idx="2378">
                  <c:v>Thu Nov 18 06:29:10.993</c:v>
                </c:pt>
                <c:pt idx="2379">
                  <c:v>Thu Nov 18 06:29:40.999</c:v>
                </c:pt>
                <c:pt idx="2380">
                  <c:v>Thu Nov 18 06:30:11.005</c:v>
                </c:pt>
                <c:pt idx="2381">
                  <c:v>Thu Nov 18 06:30:41.012</c:v>
                </c:pt>
                <c:pt idx="2382">
                  <c:v>Thu Nov 18 06:31:11.017</c:v>
                </c:pt>
                <c:pt idx="2383">
                  <c:v>Thu Nov 18 06:31:41.024</c:v>
                </c:pt>
                <c:pt idx="2384">
                  <c:v>Thu Nov 18 06:32:11.031</c:v>
                </c:pt>
                <c:pt idx="2385">
                  <c:v>Thu Nov 18 06:32:41.037</c:v>
                </c:pt>
                <c:pt idx="2386">
                  <c:v>Thu Nov 18 06:33:11.043</c:v>
                </c:pt>
                <c:pt idx="2387">
                  <c:v>Thu Nov 18 06:33:41.049</c:v>
                </c:pt>
                <c:pt idx="2388">
                  <c:v>Thu Nov 18 06:34:11.055</c:v>
                </c:pt>
                <c:pt idx="2389">
                  <c:v>Thu Nov 18 06:34:41.061</c:v>
                </c:pt>
                <c:pt idx="2390">
                  <c:v>Thu Nov 18 06:35:11.067</c:v>
                </c:pt>
                <c:pt idx="2391">
                  <c:v>Thu Nov 18 06:35:41.073</c:v>
                </c:pt>
                <c:pt idx="2392">
                  <c:v>Thu Nov 18 06:36:11.078</c:v>
                </c:pt>
                <c:pt idx="2393">
                  <c:v>Thu Nov 18 06:36:41.084</c:v>
                </c:pt>
                <c:pt idx="2394">
                  <c:v>Thu Nov 18 06:37:11.090</c:v>
                </c:pt>
                <c:pt idx="2395">
                  <c:v>Thu Nov 18 06:37:41.096</c:v>
                </c:pt>
                <c:pt idx="2396">
                  <c:v>Thu Nov 18 06:38:11.102</c:v>
                </c:pt>
                <c:pt idx="2397">
                  <c:v>Thu Nov 18 06:38:41.108</c:v>
                </c:pt>
                <c:pt idx="2398">
                  <c:v>Thu Nov 18 06:39:11.114</c:v>
                </c:pt>
                <c:pt idx="2399">
                  <c:v>Thu Nov 18 06:39:41.119</c:v>
                </c:pt>
                <c:pt idx="2400">
                  <c:v>Thu Nov 18 06:40:11.124</c:v>
                </c:pt>
                <c:pt idx="2401">
                  <c:v>Thu Nov 18 06:40:41.129</c:v>
                </c:pt>
                <c:pt idx="2402">
                  <c:v>Thu Nov 18 06:41:11.135</c:v>
                </c:pt>
                <c:pt idx="2403">
                  <c:v>Thu Nov 18 06:41:41.141</c:v>
                </c:pt>
                <c:pt idx="2404">
                  <c:v>Thu Nov 18 06:42:11.147</c:v>
                </c:pt>
                <c:pt idx="2405">
                  <c:v>Thu Nov 18 06:42:41.153</c:v>
                </c:pt>
                <c:pt idx="2406">
                  <c:v>Thu Nov 18 06:43:11.159</c:v>
                </c:pt>
                <c:pt idx="2407">
                  <c:v>Thu Nov 18 06:43:41.165</c:v>
                </c:pt>
                <c:pt idx="2408">
                  <c:v>Thu Nov 18 06:44:11.171</c:v>
                </c:pt>
                <c:pt idx="2409">
                  <c:v>Thu Nov 18 06:44:41.178</c:v>
                </c:pt>
                <c:pt idx="2410">
                  <c:v>Thu Nov 18 06:45:11.184</c:v>
                </c:pt>
                <c:pt idx="2411">
                  <c:v>Thu Nov 18 06:45:41.190</c:v>
                </c:pt>
                <c:pt idx="2412">
                  <c:v>Thu Nov 18 06:46:11.195</c:v>
                </c:pt>
                <c:pt idx="2413">
                  <c:v>Thu Nov 18 06:46:41.201</c:v>
                </c:pt>
                <c:pt idx="2414">
                  <c:v>Thu Nov 18 06:47:11.207</c:v>
                </c:pt>
                <c:pt idx="2415">
                  <c:v>Thu Nov 18 06:47:41.214</c:v>
                </c:pt>
                <c:pt idx="2416">
                  <c:v>Thu Nov 18 06:48:11.219</c:v>
                </c:pt>
                <c:pt idx="2417">
                  <c:v>Thu Nov 18 06:48:41.225</c:v>
                </c:pt>
                <c:pt idx="2418">
                  <c:v>Thu Nov 18 06:49:11.231</c:v>
                </c:pt>
                <c:pt idx="2419">
                  <c:v>Thu Nov 18 06:49:41.237</c:v>
                </c:pt>
                <c:pt idx="2420">
                  <c:v>Thu Nov 18 06:50:11.243</c:v>
                </c:pt>
                <c:pt idx="2421">
                  <c:v>Thu Nov 18 06:50:41.249</c:v>
                </c:pt>
                <c:pt idx="2422">
                  <c:v>Thu Nov 18 06:51:11.255</c:v>
                </c:pt>
                <c:pt idx="2423">
                  <c:v>Thu Nov 18 06:51:41.261</c:v>
                </c:pt>
                <c:pt idx="2424">
                  <c:v>Thu Nov 18 06:52:11.266</c:v>
                </c:pt>
                <c:pt idx="2425">
                  <c:v>Thu Nov 18 06:52:41.272</c:v>
                </c:pt>
                <c:pt idx="2426">
                  <c:v>Thu Nov 18 06:53:11.279</c:v>
                </c:pt>
                <c:pt idx="2427">
                  <c:v>Thu Nov 18 06:53:41.285</c:v>
                </c:pt>
                <c:pt idx="2428">
                  <c:v>Thu Nov 18 06:54:11.291</c:v>
                </c:pt>
                <c:pt idx="2429">
                  <c:v>Thu Nov 18 06:54:41.297</c:v>
                </c:pt>
                <c:pt idx="2430">
                  <c:v>Thu Nov 18 06:55:11.303</c:v>
                </c:pt>
                <c:pt idx="2431">
                  <c:v>Thu Nov 18 06:55:41.309</c:v>
                </c:pt>
                <c:pt idx="2432">
                  <c:v>Thu Nov 18 06:56:11.316</c:v>
                </c:pt>
                <c:pt idx="2433">
                  <c:v>Thu Nov 18 06:56:41.321</c:v>
                </c:pt>
                <c:pt idx="2434">
                  <c:v>Thu Nov 18 06:57:11.326</c:v>
                </c:pt>
                <c:pt idx="2435">
                  <c:v>Thu Nov 18 06:57:41.331</c:v>
                </c:pt>
                <c:pt idx="2436">
                  <c:v>Thu Nov 18 06:58:11.338</c:v>
                </c:pt>
                <c:pt idx="2437">
                  <c:v>Thu Nov 18 06:58:41.345</c:v>
                </c:pt>
                <c:pt idx="2438">
                  <c:v>Thu Nov 18 06:59:11.351</c:v>
                </c:pt>
                <c:pt idx="2439">
                  <c:v>Thu Nov 18 06:59:41.357</c:v>
                </c:pt>
                <c:pt idx="2440">
                  <c:v>Thu Nov 18 07:00:11.364</c:v>
                </c:pt>
                <c:pt idx="2441">
                  <c:v>Thu Nov 18 07:00:41.370</c:v>
                </c:pt>
                <c:pt idx="2442">
                  <c:v>Thu Nov 18 07:01:11.376</c:v>
                </c:pt>
                <c:pt idx="2443">
                  <c:v>Thu Nov 18 07:01:41.382</c:v>
                </c:pt>
                <c:pt idx="2444">
                  <c:v>Thu Nov 18 07:02:11.388</c:v>
                </c:pt>
                <c:pt idx="2445">
                  <c:v>Thu Nov 18 07:02:41.394</c:v>
                </c:pt>
                <c:pt idx="2446">
                  <c:v>Thu Nov 18 07:03:11.401</c:v>
                </c:pt>
                <c:pt idx="2447">
                  <c:v>Thu Nov 18 07:03:41.407</c:v>
                </c:pt>
                <c:pt idx="2448">
                  <c:v>Thu Nov 18 07:04:11.413</c:v>
                </c:pt>
                <c:pt idx="2449">
                  <c:v>Thu Nov 18 07:04:41.419</c:v>
                </c:pt>
                <c:pt idx="2450">
                  <c:v>Thu Nov 18 07:05:11.425</c:v>
                </c:pt>
                <c:pt idx="2451">
                  <c:v>Thu Nov 18 07:05:41.431</c:v>
                </c:pt>
                <c:pt idx="2452">
                  <c:v>Thu Nov 18 07:06:11.437</c:v>
                </c:pt>
                <c:pt idx="2453">
                  <c:v>Thu Nov 18 07:06:41.443</c:v>
                </c:pt>
                <c:pt idx="2454">
                  <c:v>Thu Nov 18 07:07:11.449</c:v>
                </c:pt>
                <c:pt idx="2455">
                  <c:v>Thu Nov 18 07:07:41.455</c:v>
                </c:pt>
                <c:pt idx="2456">
                  <c:v>Thu Nov 18 07:08:11.459</c:v>
                </c:pt>
                <c:pt idx="2457">
                  <c:v>Thu Nov 18 07:08:41.466</c:v>
                </c:pt>
                <c:pt idx="2458">
                  <c:v>Thu Nov 18 07:09:11.473</c:v>
                </c:pt>
                <c:pt idx="2459">
                  <c:v>Thu Nov 18 07:09:41.479</c:v>
                </c:pt>
                <c:pt idx="2460">
                  <c:v>Thu Nov 18 07:10:11.486</c:v>
                </c:pt>
                <c:pt idx="2461">
                  <c:v>Thu Nov 18 07:10:41.492</c:v>
                </c:pt>
                <c:pt idx="2462">
                  <c:v>Thu Nov 18 07:11:11.498</c:v>
                </c:pt>
                <c:pt idx="2463">
                  <c:v>Thu Nov 18 07:11:41.504</c:v>
                </c:pt>
                <c:pt idx="2464">
                  <c:v>Thu Nov 18 07:12:11.510</c:v>
                </c:pt>
                <c:pt idx="2465">
                  <c:v>Thu Nov 18 07:12:41.516</c:v>
                </c:pt>
                <c:pt idx="2466">
                  <c:v>Thu Nov 18 07:13:11.523</c:v>
                </c:pt>
                <c:pt idx="2467">
                  <c:v>Thu Nov 18 07:13:41.528</c:v>
                </c:pt>
                <c:pt idx="2468">
                  <c:v>Thu Nov 18 07:14:11.535</c:v>
                </c:pt>
                <c:pt idx="2469">
                  <c:v>Thu Nov 18 07:14:41.541</c:v>
                </c:pt>
                <c:pt idx="2470">
                  <c:v>Thu Nov 18 07:15:11.547</c:v>
                </c:pt>
                <c:pt idx="2471">
                  <c:v>Thu Nov 18 07:15:41.554</c:v>
                </c:pt>
                <c:pt idx="2472">
                  <c:v>Thu Nov 18 07:16:11.560</c:v>
                </c:pt>
                <c:pt idx="2473">
                  <c:v>Thu Nov 18 07:16:41.565</c:v>
                </c:pt>
                <c:pt idx="2474">
                  <c:v>Thu Nov 18 07:17:11.571</c:v>
                </c:pt>
                <c:pt idx="2475">
                  <c:v>Thu Nov 18 07:17:41.577</c:v>
                </c:pt>
                <c:pt idx="2476">
                  <c:v>Thu Nov 18 07:18:11.583</c:v>
                </c:pt>
                <c:pt idx="2477">
                  <c:v>Thu Nov 18 07:18:41.589</c:v>
                </c:pt>
                <c:pt idx="2478">
                  <c:v>Thu Nov 18 07:19:11.594</c:v>
                </c:pt>
                <c:pt idx="2479">
                  <c:v>Thu Nov 18 07:19:41.600</c:v>
                </c:pt>
                <c:pt idx="2480">
                  <c:v>Thu Nov 18 07:20:11.606</c:v>
                </c:pt>
                <c:pt idx="2481">
                  <c:v>Thu Nov 18 07:20:41.612</c:v>
                </c:pt>
                <c:pt idx="2482">
                  <c:v>Thu Nov 18 07:21:11.618</c:v>
                </c:pt>
                <c:pt idx="2483">
                  <c:v>Thu Nov 18 07:21:41.625</c:v>
                </c:pt>
                <c:pt idx="2484">
                  <c:v>Thu Nov 18 07:22:11.631</c:v>
                </c:pt>
                <c:pt idx="2485">
                  <c:v>Thu Nov 18 07:22:41.637</c:v>
                </c:pt>
                <c:pt idx="2486">
                  <c:v>Thu Nov 18 07:23:11.643</c:v>
                </c:pt>
                <c:pt idx="2487">
                  <c:v>Thu Nov 18 07:23:41.649</c:v>
                </c:pt>
                <c:pt idx="2488">
                  <c:v>Thu Nov 18 07:24:11.655</c:v>
                </c:pt>
                <c:pt idx="2489">
                  <c:v>Thu Nov 18 07:24:41.661</c:v>
                </c:pt>
                <c:pt idx="2490">
                  <c:v>Thu Nov 18 07:25:11.666</c:v>
                </c:pt>
                <c:pt idx="2491">
                  <c:v>Thu Nov 18 07:25:41.673</c:v>
                </c:pt>
                <c:pt idx="2492">
                  <c:v>Thu Nov 18 07:26:11.680</c:v>
                </c:pt>
                <c:pt idx="2493">
                  <c:v>Thu Nov 18 07:26:41.686</c:v>
                </c:pt>
                <c:pt idx="2494">
                  <c:v>Thu Nov 18 07:27:11.693</c:v>
                </c:pt>
                <c:pt idx="2495">
                  <c:v>Thu Nov 18 07:27:41.699</c:v>
                </c:pt>
                <c:pt idx="2496">
                  <c:v>Thu Nov 18 07:28:11.705</c:v>
                </c:pt>
                <c:pt idx="2497">
                  <c:v>Thu Nov 18 07:28:41.711</c:v>
                </c:pt>
                <c:pt idx="2498">
                  <c:v>Thu Nov 18 07:29:11.717</c:v>
                </c:pt>
                <c:pt idx="2499">
                  <c:v>Thu Nov 18 07:29:41.722</c:v>
                </c:pt>
                <c:pt idx="2500">
                  <c:v>Thu Nov 18 07:30:11.729</c:v>
                </c:pt>
                <c:pt idx="2501">
                  <c:v>Thu Nov 18 07:30:41.735</c:v>
                </c:pt>
                <c:pt idx="2502">
                  <c:v>Thu Nov 18 07:31:11.741</c:v>
                </c:pt>
                <c:pt idx="2503">
                  <c:v>Thu Nov 18 07:31:41.747</c:v>
                </c:pt>
                <c:pt idx="2504">
                  <c:v>Thu Nov 18 07:32:11.753</c:v>
                </c:pt>
                <c:pt idx="2505">
                  <c:v>Thu Nov 18 07:32:41.759</c:v>
                </c:pt>
                <c:pt idx="2506">
                  <c:v>Thu Nov 18 07:33:11.765</c:v>
                </c:pt>
                <c:pt idx="2507">
                  <c:v>Thu Nov 18 07:33:41.770</c:v>
                </c:pt>
                <c:pt idx="2508">
                  <c:v>Thu Nov 18 07:34:11.776</c:v>
                </c:pt>
                <c:pt idx="2509">
                  <c:v>Thu Nov 18 07:34:41.782</c:v>
                </c:pt>
                <c:pt idx="2510">
                  <c:v>Thu Nov 18 07:35:11.788</c:v>
                </c:pt>
                <c:pt idx="2511">
                  <c:v>Thu Nov 18 07:35:41.795</c:v>
                </c:pt>
                <c:pt idx="2512">
                  <c:v>Thu Nov 18 07:36:11.800</c:v>
                </c:pt>
                <c:pt idx="2513">
                  <c:v>Thu Nov 18 07:36:41.806</c:v>
                </c:pt>
                <c:pt idx="2514">
                  <c:v>Thu Nov 18 07:37:11.812</c:v>
                </c:pt>
                <c:pt idx="2515">
                  <c:v>Thu Nov 18 07:37:41.818</c:v>
                </c:pt>
                <c:pt idx="2516">
                  <c:v>Thu Nov 18 07:38:11.824</c:v>
                </c:pt>
                <c:pt idx="2517">
                  <c:v>Thu Nov 18 07:38:41.831</c:v>
                </c:pt>
                <c:pt idx="2518">
                  <c:v>Thu Nov 18 07:39:11.836</c:v>
                </c:pt>
                <c:pt idx="2519">
                  <c:v>Thu Nov 18 07:39:41.841</c:v>
                </c:pt>
                <c:pt idx="2520">
                  <c:v>Thu Nov 18 07:40:11.847</c:v>
                </c:pt>
                <c:pt idx="2521">
                  <c:v>Thu Nov 18 07:40:41.852</c:v>
                </c:pt>
                <c:pt idx="2522">
                  <c:v>Thu Nov 18 07:41:11.859</c:v>
                </c:pt>
                <c:pt idx="2523">
                  <c:v>Thu Nov 18 07:41:41.864</c:v>
                </c:pt>
                <c:pt idx="2524">
                  <c:v>Thu Nov 18 07:42:11.870</c:v>
                </c:pt>
                <c:pt idx="2525">
                  <c:v>Thu Nov 18 07:42:41.876</c:v>
                </c:pt>
                <c:pt idx="2526">
                  <c:v>Thu Nov 18 07:43:11.882</c:v>
                </c:pt>
                <c:pt idx="2527">
                  <c:v>Thu Nov 18 07:43:41.889</c:v>
                </c:pt>
                <c:pt idx="2528">
                  <c:v>Thu Nov 18 07:44:11.894</c:v>
                </c:pt>
                <c:pt idx="2529">
                  <c:v>Thu Nov 18 07:44:41.900</c:v>
                </c:pt>
                <c:pt idx="2530">
                  <c:v>Thu Nov 18 07:45:11.906</c:v>
                </c:pt>
                <c:pt idx="2531">
                  <c:v>Thu Nov 18 07:45:41.911</c:v>
                </c:pt>
                <c:pt idx="2532">
                  <c:v>Thu Nov 18 07:46:11.918</c:v>
                </c:pt>
                <c:pt idx="2533">
                  <c:v>Thu Nov 18 07:46:41.925</c:v>
                </c:pt>
                <c:pt idx="2534">
                  <c:v>Thu Nov 18 07:47:11.931</c:v>
                </c:pt>
                <c:pt idx="2535">
                  <c:v>Thu Nov 18 07:47:41.937</c:v>
                </c:pt>
                <c:pt idx="2536">
                  <c:v>Thu Nov 18 07:48:11.943</c:v>
                </c:pt>
                <c:pt idx="2537">
                  <c:v>Thu Nov 18 07:48:41.950</c:v>
                </c:pt>
                <c:pt idx="2538">
                  <c:v>Thu Nov 18 07:49:11.956</c:v>
                </c:pt>
                <c:pt idx="2539">
                  <c:v>Thu Nov 18 07:49:41.962</c:v>
                </c:pt>
                <c:pt idx="2540">
                  <c:v>Thu Nov 18 07:50:11.968</c:v>
                </c:pt>
                <c:pt idx="2541">
                  <c:v>Thu Nov 18 07:50:41.974</c:v>
                </c:pt>
                <c:pt idx="2542">
                  <c:v>Thu Nov 18 07:51:11.979</c:v>
                </c:pt>
                <c:pt idx="2543">
                  <c:v>Thu Nov 18 07:51:41.985</c:v>
                </c:pt>
                <c:pt idx="2544">
                  <c:v>Thu Nov 18 07:52:11.991</c:v>
                </c:pt>
                <c:pt idx="2545">
                  <c:v>Thu Nov 18 07:52:41.997</c:v>
                </c:pt>
                <c:pt idx="2546">
                  <c:v>Thu Nov 18 07:53:12.003</c:v>
                </c:pt>
                <c:pt idx="2547">
                  <c:v>Thu Nov 18 07:53:42.009</c:v>
                </c:pt>
                <c:pt idx="2548">
                  <c:v>Thu Nov 18 07:54:12.015</c:v>
                </c:pt>
                <c:pt idx="2549">
                  <c:v>Thu Nov 18 07:54:42.021</c:v>
                </c:pt>
                <c:pt idx="2550">
                  <c:v>Thu Nov 18 07:55:12.027</c:v>
                </c:pt>
                <c:pt idx="2551">
                  <c:v>Thu Nov 18 07:55:42.033</c:v>
                </c:pt>
                <c:pt idx="2552">
                  <c:v>Thu Nov 18 07:56:12.039</c:v>
                </c:pt>
                <c:pt idx="2553">
                  <c:v>Thu Nov 18 07:56:42.045</c:v>
                </c:pt>
                <c:pt idx="2554">
                  <c:v>Thu Nov 18 07:57:12.050</c:v>
                </c:pt>
                <c:pt idx="2555">
                  <c:v>Thu Nov 18 07:57:42.056</c:v>
                </c:pt>
                <c:pt idx="2556">
                  <c:v>Thu Nov 18 07:58:12.062</c:v>
                </c:pt>
                <c:pt idx="2557">
                  <c:v>Thu Nov 18 07:58:42.069</c:v>
                </c:pt>
                <c:pt idx="2558">
                  <c:v>Thu Nov 18 07:59:12.076</c:v>
                </c:pt>
                <c:pt idx="2559">
                  <c:v>Thu Nov 18 07:59:42.082</c:v>
                </c:pt>
                <c:pt idx="2560">
                  <c:v>Thu Nov 18 08:00:12.089</c:v>
                </c:pt>
                <c:pt idx="2561">
                  <c:v>Thu Nov 18 08:00:42.094</c:v>
                </c:pt>
                <c:pt idx="2562">
                  <c:v>Thu Nov 18 08:01:12.099</c:v>
                </c:pt>
                <c:pt idx="2563">
                  <c:v>Thu Nov 18 08:01:42.105</c:v>
                </c:pt>
                <c:pt idx="2564">
                  <c:v>Thu Nov 18 08:02:12.110</c:v>
                </c:pt>
                <c:pt idx="2565">
                  <c:v>Thu Nov 18 08:02:42.116</c:v>
                </c:pt>
                <c:pt idx="2566">
                  <c:v>Thu Nov 18 08:03:12.122</c:v>
                </c:pt>
                <c:pt idx="2567">
                  <c:v>Thu Nov 18 08:03:42.128</c:v>
                </c:pt>
                <c:pt idx="2568">
                  <c:v>Thu Nov 18 08:04:12.134</c:v>
                </c:pt>
                <c:pt idx="2569">
                  <c:v>Thu Nov 18 08:04:42.140</c:v>
                </c:pt>
                <c:pt idx="2570">
                  <c:v>Thu Nov 18 08:05:12.146</c:v>
                </c:pt>
                <c:pt idx="2571">
                  <c:v>Thu Nov 18 08:05:42.152</c:v>
                </c:pt>
                <c:pt idx="2572">
                  <c:v>Thu Nov 18 08:06:12.158</c:v>
                </c:pt>
                <c:pt idx="2573">
                  <c:v>Thu Nov 18 08:06:42.163</c:v>
                </c:pt>
                <c:pt idx="2574">
                  <c:v>Thu Nov 18 08:07:12.168</c:v>
                </c:pt>
                <c:pt idx="2575">
                  <c:v>Thu Nov 18 08:07:42.174</c:v>
                </c:pt>
                <c:pt idx="2576">
                  <c:v>Thu Nov 18 08:08:12.180</c:v>
                </c:pt>
                <c:pt idx="2577">
                  <c:v>Thu Nov 18 08:08:42.186</c:v>
                </c:pt>
                <c:pt idx="2578">
                  <c:v>Thu Nov 18 08:09:12.193</c:v>
                </c:pt>
                <c:pt idx="2579">
                  <c:v>Thu Nov 18 08:09:42.203</c:v>
                </c:pt>
                <c:pt idx="2580">
                  <c:v>Thu Nov 18 08:10:12.209</c:v>
                </c:pt>
                <c:pt idx="2581">
                  <c:v>Thu Nov 18 08:10:42.215</c:v>
                </c:pt>
                <c:pt idx="2582">
                  <c:v>Thu Nov 18 08:11:12.221</c:v>
                </c:pt>
                <c:pt idx="2583">
                  <c:v>Thu Nov 18 08:11:42.227</c:v>
                </c:pt>
                <c:pt idx="2584">
                  <c:v>Thu Nov 18 08:12:12.233</c:v>
                </c:pt>
                <c:pt idx="2585">
                  <c:v>Thu Nov 18 08:12:42.238</c:v>
                </c:pt>
                <c:pt idx="2586">
                  <c:v>Thu Nov 18 08:13:12.244</c:v>
                </c:pt>
                <c:pt idx="2587">
                  <c:v>Thu Nov 18 08:13:42.250</c:v>
                </c:pt>
                <c:pt idx="2588">
                  <c:v>Thu Nov 18 08:14:12.256</c:v>
                </c:pt>
                <c:pt idx="2589">
                  <c:v>Thu Nov 18 08:14:42.262</c:v>
                </c:pt>
                <c:pt idx="2590">
                  <c:v>Thu Nov 18 08:15:12.268</c:v>
                </c:pt>
                <c:pt idx="2591">
                  <c:v>Thu Nov 18 08:15:42.273</c:v>
                </c:pt>
                <c:pt idx="2592">
                  <c:v>Thu Nov 18 08:16:12.279</c:v>
                </c:pt>
                <c:pt idx="2593">
                  <c:v>Thu Nov 18 08:16:42.285</c:v>
                </c:pt>
                <c:pt idx="2594">
                  <c:v>Thu Nov 18 08:17:12.291</c:v>
                </c:pt>
                <c:pt idx="2595">
                  <c:v>Thu Nov 18 08:17:42.297</c:v>
                </c:pt>
                <c:pt idx="2596">
                  <c:v>Thu Nov 18 08:18:12.302</c:v>
                </c:pt>
                <c:pt idx="2597">
                  <c:v>Thu Nov 18 08:18:42.308</c:v>
                </c:pt>
                <c:pt idx="2598">
                  <c:v>Thu Nov 18 08:19:12.315</c:v>
                </c:pt>
                <c:pt idx="2599">
                  <c:v>Thu Nov 18 08:19:42.321</c:v>
                </c:pt>
                <c:pt idx="2600">
                  <c:v>Thu Nov 18 08:20:12.328</c:v>
                </c:pt>
                <c:pt idx="2601">
                  <c:v>Thu Nov 18 08:20:42.332</c:v>
                </c:pt>
                <c:pt idx="2602">
                  <c:v>Thu Nov 18 08:21:12.338</c:v>
                </c:pt>
                <c:pt idx="2603">
                  <c:v>Thu Nov 18 08:21:42.344</c:v>
                </c:pt>
                <c:pt idx="2604">
                  <c:v>Thu Nov 18 08:22:12.350</c:v>
                </c:pt>
                <c:pt idx="2605">
                  <c:v>Thu Nov 18 08:22:42.356</c:v>
                </c:pt>
                <c:pt idx="2606">
                  <c:v>Thu Nov 18 08:23:12.365</c:v>
                </c:pt>
                <c:pt idx="2607">
                  <c:v>Thu Nov 18 08:23:42.370</c:v>
                </c:pt>
                <c:pt idx="2608">
                  <c:v>Thu Nov 18 08:24:12.376</c:v>
                </c:pt>
                <c:pt idx="2609">
                  <c:v>Thu Nov 18 08:24:42.382</c:v>
                </c:pt>
                <c:pt idx="2610">
                  <c:v>Thu Nov 18 08:25:12.389</c:v>
                </c:pt>
                <c:pt idx="2611">
                  <c:v>Thu Nov 18 08:25:42.395</c:v>
                </c:pt>
                <c:pt idx="2612">
                  <c:v>Thu Nov 18 08:26:12.400</c:v>
                </c:pt>
                <c:pt idx="2613">
                  <c:v>Thu Nov 18 08:26:42.406</c:v>
                </c:pt>
                <c:pt idx="2614">
                  <c:v>Thu Nov 18 08:27:12.412</c:v>
                </c:pt>
                <c:pt idx="2615">
                  <c:v>Thu Nov 18 08:27:42.418</c:v>
                </c:pt>
                <c:pt idx="2616">
                  <c:v>Thu Nov 18 08:28:12.424</c:v>
                </c:pt>
                <c:pt idx="2617">
                  <c:v>Thu Nov 18 08:28:42.428</c:v>
                </c:pt>
                <c:pt idx="2618">
                  <c:v>Thu Nov 18 08:29:12.434</c:v>
                </c:pt>
                <c:pt idx="2619">
                  <c:v>Thu Nov 18 08:29:42.440</c:v>
                </c:pt>
                <c:pt idx="2620">
                  <c:v>Thu Nov 18 08:30:12.447</c:v>
                </c:pt>
                <c:pt idx="2621">
                  <c:v>Thu Nov 18 08:30:42.453</c:v>
                </c:pt>
                <c:pt idx="2622">
                  <c:v>Thu Nov 18 08:31:12.458</c:v>
                </c:pt>
                <c:pt idx="2623">
                  <c:v>Thu Nov 18 08:31:42.464</c:v>
                </c:pt>
                <c:pt idx="2624">
                  <c:v>Thu Nov 18 08:32:12.470</c:v>
                </c:pt>
                <c:pt idx="2625">
                  <c:v>Thu Nov 18 08:32:42.476</c:v>
                </c:pt>
                <c:pt idx="2626">
                  <c:v>Thu Nov 18 08:33:12.482</c:v>
                </c:pt>
                <c:pt idx="2627">
                  <c:v>Thu Nov 18 08:33:42.488</c:v>
                </c:pt>
                <c:pt idx="2628">
                  <c:v>Thu Nov 18 08:34:12.493</c:v>
                </c:pt>
                <c:pt idx="2629">
                  <c:v>Thu Nov 18 08:34:42.500</c:v>
                </c:pt>
                <c:pt idx="2630">
                  <c:v>Thu Nov 18 08:35:12.506</c:v>
                </c:pt>
                <c:pt idx="2631">
                  <c:v>Thu Nov 18 08:35:42.512</c:v>
                </c:pt>
                <c:pt idx="2632">
                  <c:v>Thu Nov 18 08:36:12.518</c:v>
                </c:pt>
                <c:pt idx="2633">
                  <c:v>Thu Nov 18 08:36:42.524</c:v>
                </c:pt>
                <c:pt idx="2634">
                  <c:v>Thu Nov 18 08:37:12.530</c:v>
                </c:pt>
                <c:pt idx="2635">
                  <c:v>Thu Nov 18 08:37:42.536</c:v>
                </c:pt>
                <c:pt idx="2636">
                  <c:v>Thu Nov 18 08:38:12.542</c:v>
                </c:pt>
                <c:pt idx="2637">
                  <c:v>Thu Nov 18 08:38:42.549</c:v>
                </c:pt>
                <c:pt idx="2638">
                  <c:v>Thu Nov 18 08:39:12.555</c:v>
                </c:pt>
                <c:pt idx="2639">
                  <c:v>Thu Nov 18 08:39:42.561</c:v>
                </c:pt>
                <c:pt idx="2640">
                  <c:v>Thu Nov 18 08:40:12.567</c:v>
                </c:pt>
                <c:pt idx="2641">
                  <c:v>Thu Nov 18 08:40:42.574</c:v>
                </c:pt>
                <c:pt idx="2642">
                  <c:v>Thu Nov 18 08:41:12.580</c:v>
                </c:pt>
                <c:pt idx="2643">
                  <c:v>Thu Nov 18 08:41:42.587</c:v>
                </c:pt>
                <c:pt idx="2644">
                  <c:v>Thu Nov 18 08:42:12.593</c:v>
                </c:pt>
                <c:pt idx="2645">
                  <c:v>Thu Nov 18 08:42:42.599</c:v>
                </c:pt>
                <c:pt idx="2646">
                  <c:v>Thu Nov 18 08:43:12.605</c:v>
                </c:pt>
                <c:pt idx="2647">
                  <c:v>Thu Nov 18 08:43:42.611</c:v>
                </c:pt>
                <c:pt idx="2648">
                  <c:v>Thu Nov 18 08:44:12.617</c:v>
                </c:pt>
                <c:pt idx="2649">
                  <c:v>Thu Nov 18 08:44:42.622</c:v>
                </c:pt>
                <c:pt idx="2650">
                  <c:v>Thu Nov 18 08:45:12.627</c:v>
                </c:pt>
                <c:pt idx="2651">
                  <c:v>Thu Nov 18 08:45:42.633</c:v>
                </c:pt>
                <c:pt idx="2652">
                  <c:v>Thu Nov 18 08:46:12.646</c:v>
                </c:pt>
                <c:pt idx="2653">
                  <c:v>Thu Nov 18 08:46:42.653</c:v>
                </c:pt>
                <c:pt idx="2654">
                  <c:v>Thu Nov 18 08:47:12.659</c:v>
                </c:pt>
                <c:pt idx="2655">
                  <c:v>Thu Nov 18 08:47:42.665</c:v>
                </c:pt>
                <c:pt idx="2656">
                  <c:v>Thu Nov 18 08:48:12.671</c:v>
                </c:pt>
                <c:pt idx="2657">
                  <c:v>Thu Nov 18 08:48:42.677</c:v>
                </c:pt>
                <c:pt idx="2658">
                  <c:v>Thu Nov 18 08:49:12.683</c:v>
                </c:pt>
                <c:pt idx="2659">
                  <c:v>Thu Nov 18 08:49:42.689</c:v>
                </c:pt>
                <c:pt idx="2660">
                  <c:v>Thu Nov 18 08:50:12.694</c:v>
                </c:pt>
                <c:pt idx="2661">
                  <c:v>Thu Nov 18 08:50:42.700</c:v>
                </c:pt>
                <c:pt idx="2662">
                  <c:v>Thu Nov 18 08:51:12.706</c:v>
                </c:pt>
                <c:pt idx="2663">
                  <c:v>Thu Nov 18 08:51:42.712</c:v>
                </c:pt>
                <c:pt idx="2664">
                  <c:v>Thu Nov 18 08:52:12.719</c:v>
                </c:pt>
                <c:pt idx="2665">
                  <c:v>Thu Nov 18 08:52:42.725</c:v>
                </c:pt>
                <c:pt idx="2666">
                  <c:v>Thu Nov 18 08:53:12.731</c:v>
                </c:pt>
                <c:pt idx="2667">
                  <c:v>Thu Nov 18 08:53:42.737</c:v>
                </c:pt>
                <c:pt idx="2668">
                  <c:v>Thu Nov 18 08:54:12.743</c:v>
                </c:pt>
                <c:pt idx="2669">
                  <c:v>Thu Nov 18 08:54:42.749</c:v>
                </c:pt>
                <c:pt idx="2670">
                  <c:v>Thu Nov 18 08:55:12.754</c:v>
                </c:pt>
                <c:pt idx="2671">
                  <c:v>Thu Nov 18 08:55:42.759</c:v>
                </c:pt>
                <c:pt idx="2672">
                  <c:v>Thu Nov 18 08:56:12.766</c:v>
                </c:pt>
                <c:pt idx="2673">
                  <c:v>Thu Nov 18 08:56:42.772</c:v>
                </c:pt>
                <c:pt idx="2674">
                  <c:v>Thu Nov 18 08:57:12.778</c:v>
                </c:pt>
                <c:pt idx="2675">
                  <c:v>Thu Nov 18 08:57:42.784</c:v>
                </c:pt>
                <c:pt idx="2676">
                  <c:v>Thu Nov 18 08:58:12.790</c:v>
                </c:pt>
                <c:pt idx="2677">
                  <c:v>Thu Nov 18 08:58:42.796</c:v>
                </c:pt>
                <c:pt idx="2678">
                  <c:v>Thu Nov 18 08:59:12.802</c:v>
                </c:pt>
                <c:pt idx="2679">
                  <c:v>Thu Nov 18 08:59:42.808</c:v>
                </c:pt>
                <c:pt idx="2680">
                  <c:v>Thu Nov 18 09:00:12.814</c:v>
                </c:pt>
                <c:pt idx="2681">
                  <c:v>Thu Nov 18 09:00:42.819</c:v>
                </c:pt>
                <c:pt idx="2682">
                  <c:v>Thu Nov 18 09:01:12.824</c:v>
                </c:pt>
                <c:pt idx="2683">
                  <c:v>Thu Nov 18 09:01:42.831</c:v>
                </c:pt>
                <c:pt idx="2684">
                  <c:v>Thu Nov 18 09:02:12.837</c:v>
                </c:pt>
                <c:pt idx="2685">
                  <c:v>Thu Nov 18 09:02:42.844</c:v>
                </c:pt>
                <c:pt idx="2686">
                  <c:v>Thu Nov 18 09:03:12.851</c:v>
                </c:pt>
                <c:pt idx="2687">
                  <c:v>Thu Nov 18 09:03:42.856</c:v>
                </c:pt>
                <c:pt idx="2688">
                  <c:v>Thu Nov 18 09:04:12.862</c:v>
                </c:pt>
                <c:pt idx="2689">
                  <c:v>Thu Nov 18 09:04:42.868</c:v>
                </c:pt>
                <c:pt idx="2690">
                  <c:v>Thu Nov 18 09:05:12.874</c:v>
                </c:pt>
                <c:pt idx="2691">
                  <c:v>Thu Nov 18 09:05:42.881</c:v>
                </c:pt>
                <c:pt idx="2692">
                  <c:v>Thu Nov 18 09:06:12.887</c:v>
                </c:pt>
                <c:pt idx="2693">
                  <c:v>Thu Nov 18 09:06:42.892</c:v>
                </c:pt>
                <c:pt idx="2694">
                  <c:v>Thu Nov 18 09:07:12.898</c:v>
                </c:pt>
                <c:pt idx="2695">
                  <c:v>Thu Nov 18 09:07:42.905</c:v>
                </c:pt>
                <c:pt idx="2696">
                  <c:v>Thu Nov 18 09:08:12.912</c:v>
                </c:pt>
                <c:pt idx="2697">
                  <c:v>Thu Nov 18 09:08:42.919</c:v>
                </c:pt>
                <c:pt idx="2698">
                  <c:v>Thu Nov 18 09:09:12.924</c:v>
                </c:pt>
                <c:pt idx="2699">
                  <c:v>Thu Nov 18 09:09:42.929</c:v>
                </c:pt>
                <c:pt idx="2700">
                  <c:v>Thu Nov 18 09:10:12.935</c:v>
                </c:pt>
                <c:pt idx="2701">
                  <c:v>Thu Nov 18 09:10:42.941</c:v>
                </c:pt>
                <c:pt idx="2702">
                  <c:v>Thu Nov 18 09:11:12.947</c:v>
                </c:pt>
                <c:pt idx="2703">
                  <c:v>Thu Nov 18 09:11:42.953</c:v>
                </c:pt>
                <c:pt idx="2704">
                  <c:v>Thu Nov 18 09:12:12.959</c:v>
                </c:pt>
                <c:pt idx="2705">
                  <c:v>Thu Nov 18 09:12:42.966</c:v>
                </c:pt>
                <c:pt idx="2706">
                  <c:v>Thu Nov 18 09:13:12.972</c:v>
                </c:pt>
                <c:pt idx="2707">
                  <c:v>Thu Nov 18 09:13:42.979</c:v>
                </c:pt>
                <c:pt idx="2708">
                  <c:v>Thu Nov 18 09:14:12.986</c:v>
                </c:pt>
                <c:pt idx="2709">
                  <c:v>Thu Nov 18 09:14:42.991</c:v>
                </c:pt>
                <c:pt idx="2710">
                  <c:v>Thu Nov 18 09:15:12.997</c:v>
                </c:pt>
                <c:pt idx="2711">
                  <c:v>Thu Nov 18 09:15:43.003</c:v>
                </c:pt>
                <c:pt idx="2712">
                  <c:v>Thu Nov 18 09:16:13.009</c:v>
                </c:pt>
                <c:pt idx="2713">
                  <c:v>Thu Nov 18 09:16:43.015</c:v>
                </c:pt>
                <c:pt idx="2714">
                  <c:v>Thu Nov 18 09:17:13.020</c:v>
                </c:pt>
                <c:pt idx="2715">
                  <c:v>Thu Nov 18 09:17:43.026</c:v>
                </c:pt>
                <c:pt idx="2716">
                  <c:v>Thu Nov 18 09:18:13.032</c:v>
                </c:pt>
                <c:pt idx="2717">
                  <c:v>Thu Nov 18 09:18:43.038</c:v>
                </c:pt>
                <c:pt idx="2718">
                  <c:v>Thu Nov 18 09:19:13.044</c:v>
                </c:pt>
                <c:pt idx="2719">
                  <c:v>Thu Nov 18 09:19:43.051</c:v>
                </c:pt>
                <c:pt idx="2720">
                  <c:v>Thu Nov 18 09:20:13.056</c:v>
                </c:pt>
                <c:pt idx="2721">
                  <c:v>Thu Nov 18 09:20:43.062</c:v>
                </c:pt>
                <c:pt idx="2722">
                  <c:v>Thu Nov 18 09:21:13.068</c:v>
                </c:pt>
                <c:pt idx="2723">
                  <c:v>Thu Nov 18 09:21:43.075</c:v>
                </c:pt>
                <c:pt idx="2724">
                  <c:v>Thu Nov 18 09:22:13.081</c:v>
                </c:pt>
                <c:pt idx="2725">
                  <c:v>Thu Nov 18 09:22:43.086</c:v>
                </c:pt>
                <c:pt idx="2726">
                  <c:v>Thu Nov 18 09:23:13.092</c:v>
                </c:pt>
                <c:pt idx="2727">
                  <c:v>Thu Nov 18 09:23:43.098</c:v>
                </c:pt>
                <c:pt idx="2728">
                  <c:v>Thu Nov 18 09:24:13.104</c:v>
                </c:pt>
                <c:pt idx="2729">
                  <c:v>Thu Nov 18 09:24:43.111</c:v>
                </c:pt>
                <c:pt idx="2730">
                  <c:v>Thu Nov 18 09:25:13.117</c:v>
                </c:pt>
                <c:pt idx="2731">
                  <c:v>Thu Nov 18 09:25:43.122</c:v>
                </c:pt>
                <c:pt idx="2732">
                  <c:v>Thu Nov 18 09:26:13.127</c:v>
                </c:pt>
                <c:pt idx="2733">
                  <c:v>Thu Nov 18 09:26:43.133</c:v>
                </c:pt>
                <c:pt idx="2734">
                  <c:v>Thu Nov 18 09:27:13.139</c:v>
                </c:pt>
                <c:pt idx="2735">
                  <c:v>Thu Nov 18 09:27:43.145</c:v>
                </c:pt>
                <c:pt idx="2736">
                  <c:v>Thu Nov 18 09:28:13.151</c:v>
                </c:pt>
                <c:pt idx="2737">
                  <c:v>Thu Nov 18 09:28:43.157</c:v>
                </c:pt>
                <c:pt idx="2738">
                  <c:v>Thu Nov 18 09:29:13.164</c:v>
                </c:pt>
                <c:pt idx="2739">
                  <c:v>Thu Nov 18 09:29:43.170</c:v>
                </c:pt>
                <c:pt idx="2740">
                  <c:v>Thu Nov 18 09:30:13.176</c:v>
                </c:pt>
                <c:pt idx="2741">
                  <c:v>Thu Nov 18 09:30:43.182</c:v>
                </c:pt>
                <c:pt idx="2742">
                  <c:v>Thu Nov 18 09:31:13.187</c:v>
                </c:pt>
                <c:pt idx="2743">
                  <c:v>Thu Nov 18 09:31:43.193</c:v>
                </c:pt>
                <c:pt idx="2744">
                  <c:v>Thu Nov 18 09:32:13.199</c:v>
                </c:pt>
                <c:pt idx="2745">
                  <c:v>Thu Nov 18 09:32:43.204</c:v>
                </c:pt>
                <c:pt idx="2746">
                  <c:v>Thu Nov 18 09:33:13.210</c:v>
                </c:pt>
                <c:pt idx="2747">
                  <c:v>Thu Nov 18 09:33:43.216</c:v>
                </c:pt>
                <c:pt idx="2748">
                  <c:v>Thu Nov 18 09:34:13.222</c:v>
                </c:pt>
                <c:pt idx="2749">
                  <c:v>Thu Nov 18 09:34:43.228</c:v>
                </c:pt>
                <c:pt idx="2750">
                  <c:v>Thu Nov 18 09:35:13.234</c:v>
                </c:pt>
                <c:pt idx="2751">
                  <c:v>Thu Nov 18 09:35:43.240</c:v>
                </c:pt>
                <c:pt idx="2752">
                  <c:v>Thu Nov 18 09:36:13.246</c:v>
                </c:pt>
                <c:pt idx="2753">
                  <c:v>Thu Nov 18 09:36:43.251</c:v>
                </c:pt>
                <c:pt idx="2754">
                  <c:v>Thu Nov 18 09:37:13.257</c:v>
                </c:pt>
                <c:pt idx="2755">
                  <c:v>Thu Nov 18 09:37:43.263</c:v>
                </c:pt>
                <c:pt idx="2756">
                  <c:v>Thu Nov 18 09:38:13.268</c:v>
                </c:pt>
                <c:pt idx="2757">
                  <c:v>Thu Nov 18 09:38:43.274</c:v>
                </c:pt>
                <c:pt idx="2758">
                  <c:v>Thu Nov 18 09:39:13.280</c:v>
                </c:pt>
                <c:pt idx="2759">
                  <c:v>Thu Nov 18 09:39:43.286</c:v>
                </c:pt>
                <c:pt idx="2760">
                  <c:v>Thu Nov 18 09:40:13.292</c:v>
                </c:pt>
                <c:pt idx="2761">
                  <c:v>Thu Nov 18 09:40:43.298</c:v>
                </c:pt>
                <c:pt idx="2762">
                  <c:v>Thu Nov 18 09:41:13.304</c:v>
                </c:pt>
                <c:pt idx="2763">
                  <c:v>Thu Nov 18 09:41:43.310</c:v>
                </c:pt>
                <c:pt idx="2764">
                  <c:v>Thu Nov 18 09:42:13.315</c:v>
                </c:pt>
                <c:pt idx="2765">
                  <c:v>Thu Nov 18 09:42:43.321</c:v>
                </c:pt>
                <c:pt idx="2766">
                  <c:v>Thu Nov 18 09:43:13.326</c:v>
                </c:pt>
                <c:pt idx="2767">
                  <c:v>Thu Nov 18 09:43:43.332</c:v>
                </c:pt>
                <c:pt idx="2768">
                  <c:v>Thu Nov 18 09:44:13.337</c:v>
                </c:pt>
                <c:pt idx="2769">
                  <c:v>Thu Nov 18 09:44:43.343</c:v>
                </c:pt>
                <c:pt idx="2770">
                  <c:v>Thu Nov 18 09:45:13.349</c:v>
                </c:pt>
                <c:pt idx="2771">
                  <c:v>Thu Nov 18 09:45:43.355</c:v>
                </c:pt>
                <c:pt idx="2772">
                  <c:v>Thu Nov 18 09:46:13.361</c:v>
                </c:pt>
                <c:pt idx="2773">
                  <c:v>Thu Nov 18 09:46:43.367</c:v>
                </c:pt>
                <c:pt idx="2774">
                  <c:v>Thu Nov 18 09:47:13.374</c:v>
                </c:pt>
                <c:pt idx="2775">
                  <c:v>Thu Nov 18 09:47:43.379</c:v>
                </c:pt>
                <c:pt idx="2776">
                  <c:v>Thu Nov 18 09:48:13.384</c:v>
                </c:pt>
                <c:pt idx="2777">
                  <c:v>Thu Nov 18 09:48:43.390</c:v>
                </c:pt>
                <c:pt idx="2778">
                  <c:v>Thu Nov 18 09:49:13.395</c:v>
                </c:pt>
                <c:pt idx="2779">
                  <c:v>Thu Nov 18 09:49:43.401</c:v>
                </c:pt>
                <c:pt idx="2780">
                  <c:v>Thu Nov 18 09:50:13.408</c:v>
                </c:pt>
                <c:pt idx="2781">
                  <c:v>Thu Nov 18 09:50:43.413</c:v>
                </c:pt>
                <c:pt idx="2782">
                  <c:v>Thu Nov 18 09:51:13.419</c:v>
                </c:pt>
                <c:pt idx="2783">
                  <c:v>Thu Nov 18 09:51:43.425</c:v>
                </c:pt>
                <c:pt idx="2784">
                  <c:v>Thu Nov 18 09:52:13.432</c:v>
                </c:pt>
                <c:pt idx="2785">
                  <c:v>Thu Nov 18 09:52:43.438</c:v>
                </c:pt>
                <c:pt idx="2786">
                  <c:v>Thu Nov 18 09:53:13.444</c:v>
                </c:pt>
                <c:pt idx="2787">
                  <c:v>Thu Nov 18 09:53:43.451</c:v>
                </c:pt>
                <c:pt idx="2788">
                  <c:v>Thu Nov 18 09:54:13.457</c:v>
                </c:pt>
                <c:pt idx="2789">
                  <c:v>Thu Nov 18 09:54:43.462</c:v>
                </c:pt>
                <c:pt idx="2790">
                  <c:v>Thu Nov 18 09:55:13.469</c:v>
                </c:pt>
                <c:pt idx="2791">
                  <c:v>Thu Nov 18 09:55:43.476</c:v>
                </c:pt>
                <c:pt idx="2792">
                  <c:v>Thu Nov 18 09:56:13.482</c:v>
                </c:pt>
                <c:pt idx="2793">
                  <c:v>Thu Nov 18 09:56:43.488</c:v>
                </c:pt>
                <c:pt idx="2794">
                  <c:v>Thu Nov 18 09:57:13.494</c:v>
                </c:pt>
                <c:pt idx="2795">
                  <c:v>Thu Nov 18 09:57:43.500</c:v>
                </c:pt>
                <c:pt idx="2796">
                  <c:v>Thu Nov 18 09:58:13.506</c:v>
                </c:pt>
                <c:pt idx="2797">
                  <c:v>Thu Nov 18 09:58:43.513</c:v>
                </c:pt>
                <c:pt idx="2798">
                  <c:v>Thu Nov 18 09:59:13.519</c:v>
                </c:pt>
                <c:pt idx="2799">
                  <c:v>Thu Nov 18 09:59:43.525</c:v>
                </c:pt>
                <c:pt idx="2800">
                  <c:v>Thu Nov 18 10:00:13.530</c:v>
                </c:pt>
                <c:pt idx="2801">
                  <c:v>Thu Nov 18 10:00:43.537</c:v>
                </c:pt>
                <c:pt idx="2802">
                  <c:v>Thu Nov 18 10:01:13.544</c:v>
                </c:pt>
                <c:pt idx="2803">
                  <c:v>Thu Nov 18 10:01:43.551</c:v>
                </c:pt>
                <c:pt idx="2804">
                  <c:v>Thu Nov 18 10:02:13.556</c:v>
                </c:pt>
                <c:pt idx="2805">
                  <c:v>Thu Nov 18 10:02:43.562</c:v>
                </c:pt>
                <c:pt idx="2806">
                  <c:v>Thu Nov 18 10:03:13.568</c:v>
                </c:pt>
                <c:pt idx="2807">
                  <c:v>Thu Nov 18 10:03:43.574</c:v>
                </c:pt>
                <c:pt idx="2808">
                  <c:v>Thu Nov 18 10:04:13.581</c:v>
                </c:pt>
                <c:pt idx="2809">
                  <c:v>Thu Nov 18 10:04:43.588</c:v>
                </c:pt>
                <c:pt idx="2810">
                  <c:v>Thu Nov 18 10:05:13.592</c:v>
                </c:pt>
                <c:pt idx="2811">
                  <c:v>Thu Nov 18 10:05:43.597</c:v>
                </c:pt>
                <c:pt idx="2812">
                  <c:v>Thu Nov 18 10:06:13.603</c:v>
                </c:pt>
                <c:pt idx="2813">
                  <c:v>Thu Nov 18 10:06:43.609</c:v>
                </c:pt>
                <c:pt idx="2814">
                  <c:v>Thu Nov 18 10:07:13.615</c:v>
                </c:pt>
                <c:pt idx="2815">
                  <c:v>Thu Nov 18 10:07:43.622</c:v>
                </c:pt>
                <c:pt idx="2816">
                  <c:v>Thu Nov 18 10:08:13.627</c:v>
                </c:pt>
                <c:pt idx="2817">
                  <c:v>Thu Nov 18 10:08:43.633</c:v>
                </c:pt>
                <c:pt idx="2818">
                  <c:v>Thu Nov 18 10:09:13.639</c:v>
                </c:pt>
                <c:pt idx="2819">
                  <c:v>Thu Nov 18 10:09:43.651</c:v>
                </c:pt>
                <c:pt idx="2820">
                  <c:v>Thu Nov 18 10:10:13.657</c:v>
                </c:pt>
                <c:pt idx="2821">
                  <c:v>Thu Nov 18 10:10:43.663</c:v>
                </c:pt>
                <c:pt idx="2822">
                  <c:v>Thu Nov 18 10:11:13.667</c:v>
                </c:pt>
                <c:pt idx="2823">
                  <c:v>Thu Nov 18 10:11:43.673</c:v>
                </c:pt>
                <c:pt idx="2824">
                  <c:v>Thu Nov 18 10:12:13.679</c:v>
                </c:pt>
                <c:pt idx="2825">
                  <c:v>Thu Nov 18 10:12:43.685</c:v>
                </c:pt>
                <c:pt idx="2826">
                  <c:v>Thu Nov 18 10:13:13.691</c:v>
                </c:pt>
                <c:pt idx="2827">
                  <c:v>Thu Nov 18 10:13:43.698</c:v>
                </c:pt>
                <c:pt idx="2828">
                  <c:v>Thu Nov 18 10:14:13.703</c:v>
                </c:pt>
                <c:pt idx="2829">
                  <c:v>Thu Nov 18 10:14:43.709</c:v>
                </c:pt>
                <c:pt idx="2830">
                  <c:v>Thu Nov 18 10:15:13.715</c:v>
                </c:pt>
                <c:pt idx="2831">
                  <c:v>Thu Nov 18 10:15:43.720</c:v>
                </c:pt>
                <c:pt idx="2832">
                  <c:v>Thu Nov 18 10:16:13.726</c:v>
                </c:pt>
                <c:pt idx="2833">
                  <c:v>Thu Nov 18 10:16:43.733</c:v>
                </c:pt>
                <c:pt idx="2834">
                  <c:v>Thu Nov 18 10:17:13.739</c:v>
                </c:pt>
                <c:pt idx="2835">
                  <c:v>Thu Nov 18 10:17:43.745</c:v>
                </c:pt>
                <c:pt idx="2836">
                  <c:v>Thu Nov 18 10:18:13.751</c:v>
                </c:pt>
                <c:pt idx="2837">
                  <c:v>Thu Nov 18 10:18:43.757</c:v>
                </c:pt>
                <c:pt idx="2838">
                  <c:v>Thu Nov 18 10:19:13.763</c:v>
                </c:pt>
                <c:pt idx="2839">
                  <c:v>Thu Nov 18 10:19:43.770</c:v>
                </c:pt>
                <c:pt idx="2840">
                  <c:v>Thu Nov 18 10:20:13.775</c:v>
                </c:pt>
                <c:pt idx="2841">
                  <c:v>Thu Nov 18 10:20:43.781</c:v>
                </c:pt>
                <c:pt idx="2842">
                  <c:v>Thu Nov 18 10:21:13.786</c:v>
                </c:pt>
                <c:pt idx="2843">
                  <c:v>Thu Nov 18 10:21:43.792</c:v>
                </c:pt>
                <c:pt idx="2844">
                  <c:v>Thu Nov 18 10:22:13.799</c:v>
                </c:pt>
                <c:pt idx="2845">
                  <c:v>Thu Nov 18 10:22:43.805</c:v>
                </c:pt>
                <c:pt idx="2846">
                  <c:v>Thu Nov 18 10:23:13.810</c:v>
                </c:pt>
                <c:pt idx="2847">
                  <c:v>Thu Nov 18 10:23:43.816</c:v>
                </c:pt>
                <c:pt idx="2848">
                  <c:v>Thu Nov 18 10:24:13.822</c:v>
                </c:pt>
                <c:pt idx="2849">
                  <c:v>Thu Nov 18 10:24:43.829</c:v>
                </c:pt>
                <c:pt idx="2850">
                  <c:v>Thu Nov 18 10:25:13.835</c:v>
                </c:pt>
                <c:pt idx="2851">
                  <c:v>Thu Nov 18 10:25:43.841</c:v>
                </c:pt>
                <c:pt idx="2852">
                  <c:v>Thu Nov 18 10:26:13.846</c:v>
                </c:pt>
                <c:pt idx="2853">
                  <c:v>Thu Nov 18 10:26:43.851</c:v>
                </c:pt>
                <c:pt idx="2854">
                  <c:v>Thu Nov 18 10:27:13.856</c:v>
                </c:pt>
                <c:pt idx="2855">
                  <c:v>Thu Nov 18 10:27:43.862</c:v>
                </c:pt>
                <c:pt idx="2856">
                  <c:v>Thu Nov 18 10:28:13.869</c:v>
                </c:pt>
                <c:pt idx="2857">
                  <c:v>Thu Nov 18 10:28:43.875</c:v>
                </c:pt>
                <c:pt idx="2858">
                  <c:v>Thu Nov 18 10:29:13.880</c:v>
                </c:pt>
                <c:pt idx="2859">
                  <c:v>Thu Nov 18 10:29:43.886</c:v>
                </c:pt>
                <c:pt idx="2860">
                  <c:v>Thu Nov 18 10:30:13.892</c:v>
                </c:pt>
                <c:pt idx="2861">
                  <c:v>Thu Nov 18 10:30:43.898</c:v>
                </c:pt>
                <c:pt idx="2862">
                  <c:v>Thu Nov 18 10:31:13.904</c:v>
                </c:pt>
                <c:pt idx="2863">
                  <c:v>Thu Nov 18 10:31:43.910</c:v>
                </c:pt>
                <c:pt idx="2864">
                  <c:v>Thu Nov 18 10:32:13.914</c:v>
                </c:pt>
                <c:pt idx="2865">
                  <c:v>Thu Nov 18 10:32:43.919</c:v>
                </c:pt>
                <c:pt idx="2866">
                  <c:v>Thu Nov 18 10:33:13.925</c:v>
                </c:pt>
                <c:pt idx="2867">
                  <c:v>Thu Nov 18 10:33:43.931</c:v>
                </c:pt>
                <c:pt idx="2868">
                  <c:v>Thu Nov 18 10:34:13.938</c:v>
                </c:pt>
                <c:pt idx="2869">
                  <c:v>Thu Nov 18 10:34:43.945</c:v>
                </c:pt>
                <c:pt idx="2870">
                  <c:v>Thu Nov 18 10:35:13.950</c:v>
                </c:pt>
                <c:pt idx="2871">
                  <c:v>Thu Nov 18 10:35:43.956</c:v>
                </c:pt>
                <c:pt idx="2872">
                  <c:v>Thu Nov 18 10:36:13.962</c:v>
                </c:pt>
                <c:pt idx="2873">
                  <c:v>Thu Nov 18 10:36:43.967</c:v>
                </c:pt>
                <c:pt idx="2874">
                  <c:v>Thu Nov 18 10:37:13.972</c:v>
                </c:pt>
                <c:pt idx="2875">
                  <c:v>Thu Nov 18 10:37:43.978</c:v>
                </c:pt>
                <c:pt idx="2876">
                  <c:v>Thu Nov 18 10:38:13.984</c:v>
                </c:pt>
                <c:pt idx="2877">
                  <c:v>Thu Nov 18 10:38:43.990</c:v>
                </c:pt>
                <c:pt idx="2878">
                  <c:v>Thu Nov 18 10:39:13.996</c:v>
                </c:pt>
                <c:pt idx="2879">
                  <c:v>Thu Nov 18 10:39:44.002</c:v>
                </c:pt>
                <c:pt idx="2880">
                  <c:v>Thu Nov 18 10:40:14.008</c:v>
                </c:pt>
                <c:pt idx="2881">
                  <c:v>Thu Nov 18 10:40:44.015</c:v>
                </c:pt>
                <c:pt idx="2882">
                  <c:v>Thu Nov 18 10:41:14.021</c:v>
                </c:pt>
                <c:pt idx="2883">
                  <c:v>Thu Nov 18 10:41:44.027</c:v>
                </c:pt>
                <c:pt idx="2884">
                  <c:v>Thu Nov 18 10:42:14.032</c:v>
                </c:pt>
                <c:pt idx="2885">
                  <c:v>Thu Nov 18 10:42:44.038</c:v>
                </c:pt>
                <c:pt idx="2886">
                  <c:v>Thu Nov 18 10:43:14.044</c:v>
                </c:pt>
                <c:pt idx="2887">
                  <c:v>Thu Nov 18 10:43:44.050</c:v>
                </c:pt>
                <c:pt idx="2888">
                  <c:v>Thu Nov 18 10:44:14.056</c:v>
                </c:pt>
                <c:pt idx="2889">
                  <c:v>Thu Nov 18 10:44:44.062</c:v>
                </c:pt>
                <c:pt idx="2890">
                  <c:v>Thu Nov 18 10:45:14.068</c:v>
                </c:pt>
                <c:pt idx="2891">
                  <c:v>Thu Nov 18 10:45:44.074</c:v>
                </c:pt>
                <c:pt idx="2892">
                  <c:v>Thu Nov 18 10:46:14.080</c:v>
                </c:pt>
                <c:pt idx="2893">
                  <c:v>Thu Nov 18 10:46:44.087</c:v>
                </c:pt>
                <c:pt idx="2894">
                  <c:v>Thu Nov 18 10:47:14.093</c:v>
                </c:pt>
                <c:pt idx="2895">
                  <c:v>Thu Nov 18 10:47:44.099</c:v>
                </c:pt>
                <c:pt idx="2896">
                  <c:v>Thu Nov 18 10:48:14.104</c:v>
                </c:pt>
                <c:pt idx="2897">
                  <c:v>Thu Nov 18 10:48:44.110</c:v>
                </c:pt>
                <c:pt idx="2898">
                  <c:v>Thu Nov 18 10:49:14.116</c:v>
                </c:pt>
                <c:pt idx="2899">
                  <c:v>Thu Nov 18 10:49:44.122</c:v>
                </c:pt>
                <c:pt idx="2900">
                  <c:v>Thu Nov 18 10:50:14.128</c:v>
                </c:pt>
                <c:pt idx="2901">
                  <c:v>Thu Nov 18 10:50:44.134</c:v>
                </c:pt>
                <c:pt idx="2902">
                  <c:v>Thu Nov 18 10:51:14.140</c:v>
                </c:pt>
                <c:pt idx="2903">
                  <c:v>Thu Nov 18 10:51:44.146</c:v>
                </c:pt>
                <c:pt idx="2904">
                  <c:v>Thu Nov 18 10:52:14.153</c:v>
                </c:pt>
                <c:pt idx="2905">
                  <c:v>Thu Nov 18 10:52:44.160</c:v>
                </c:pt>
                <c:pt idx="2906">
                  <c:v>Thu Nov 18 10:53:14.165</c:v>
                </c:pt>
                <c:pt idx="2907">
                  <c:v>Thu Nov 18 10:53:44.170</c:v>
                </c:pt>
                <c:pt idx="2908">
                  <c:v>Thu Nov 18 10:54:14.176</c:v>
                </c:pt>
                <c:pt idx="2909">
                  <c:v>Thu Nov 18 10:54:44.182</c:v>
                </c:pt>
                <c:pt idx="2910">
                  <c:v>Thu Nov 18 10:55:14.188</c:v>
                </c:pt>
                <c:pt idx="2911">
                  <c:v>Thu Nov 18 10:55:44.194</c:v>
                </c:pt>
                <c:pt idx="2912">
                  <c:v>Thu Nov 18 10:56:14.199</c:v>
                </c:pt>
                <c:pt idx="2913">
                  <c:v>Thu Nov 18 10:56:44.205</c:v>
                </c:pt>
                <c:pt idx="2914">
                  <c:v>Thu Nov 18 10:57:14.211</c:v>
                </c:pt>
                <c:pt idx="2915">
                  <c:v>Thu Nov 18 10:57:44.217</c:v>
                </c:pt>
                <c:pt idx="2916">
                  <c:v>Thu Nov 18 10:58:14.224</c:v>
                </c:pt>
                <c:pt idx="2917">
                  <c:v>Thu Nov 18 10:58:44.230</c:v>
                </c:pt>
                <c:pt idx="2918">
                  <c:v>Thu Nov 18 10:59:14.234</c:v>
                </c:pt>
                <c:pt idx="2919">
                  <c:v>Thu Nov 18 10:59:44.240</c:v>
                </c:pt>
                <c:pt idx="2920">
                  <c:v>Thu Nov 18 11:00:14.246</c:v>
                </c:pt>
                <c:pt idx="2921">
                  <c:v>Thu Nov 18 11:00:44.253</c:v>
                </c:pt>
                <c:pt idx="2922">
                  <c:v>Thu Nov 18 11:01:14.260</c:v>
                </c:pt>
                <c:pt idx="2923">
                  <c:v>Thu Nov 18 11:01:44.266</c:v>
                </c:pt>
                <c:pt idx="2924">
                  <c:v>Thu Nov 18 11:02:14.271</c:v>
                </c:pt>
                <c:pt idx="2925">
                  <c:v>Thu Nov 18 11:02:44.277</c:v>
                </c:pt>
                <c:pt idx="2926">
                  <c:v>Thu Nov 18 11:03:14.282</c:v>
                </c:pt>
                <c:pt idx="2927">
                  <c:v>Thu Nov 18 11:03:44.287</c:v>
                </c:pt>
                <c:pt idx="2928">
                  <c:v>Thu Nov 18 11:04:14.293</c:v>
                </c:pt>
                <c:pt idx="2929">
                  <c:v>Thu Nov 18 11:04:44.299</c:v>
                </c:pt>
                <c:pt idx="2930">
                  <c:v>Thu Nov 18 11:05:14.304</c:v>
                </c:pt>
                <c:pt idx="2931">
                  <c:v>Thu Nov 18 11:05:44.310</c:v>
                </c:pt>
                <c:pt idx="2932">
                  <c:v>Thu Nov 18 11:06:14.316</c:v>
                </c:pt>
                <c:pt idx="2933">
                  <c:v>Thu Nov 18 11:06:44.322</c:v>
                </c:pt>
                <c:pt idx="2934">
                  <c:v>Thu Nov 18 11:07:14.329</c:v>
                </c:pt>
                <c:pt idx="2935">
                  <c:v>Thu Nov 18 11:07:44.335</c:v>
                </c:pt>
                <c:pt idx="2936">
                  <c:v>Thu Nov 18 11:08:14.340</c:v>
                </c:pt>
                <c:pt idx="2937">
                  <c:v>Thu Nov 18 11:08:44.346</c:v>
                </c:pt>
                <c:pt idx="2938">
                  <c:v>Thu Nov 18 11:09:14.352</c:v>
                </c:pt>
                <c:pt idx="2939">
                  <c:v>Thu Nov 18 11:09:44.360</c:v>
                </c:pt>
                <c:pt idx="2940">
                  <c:v>Thu Nov 18 11:10:14.364</c:v>
                </c:pt>
                <c:pt idx="2941">
                  <c:v>Thu Nov 18 11:10:44.371</c:v>
                </c:pt>
                <c:pt idx="2942">
                  <c:v>Thu Nov 18 11:11:14.376</c:v>
                </c:pt>
                <c:pt idx="2943">
                  <c:v>Thu Nov 18 11:11:44.382</c:v>
                </c:pt>
                <c:pt idx="2944">
                  <c:v>Thu Nov 18 11:12:14.388</c:v>
                </c:pt>
                <c:pt idx="2945">
                  <c:v>Thu Nov 18 11:12:44.394</c:v>
                </c:pt>
                <c:pt idx="2946">
                  <c:v>Thu Nov 18 11:13:14.401</c:v>
                </c:pt>
                <c:pt idx="2947">
                  <c:v>Thu Nov 18 11:13:44.408</c:v>
                </c:pt>
                <c:pt idx="2948">
                  <c:v>Thu Nov 18 11:14:14.413</c:v>
                </c:pt>
                <c:pt idx="2949">
                  <c:v>Thu Nov 18 11:14:44.419</c:v>
                </c:pt>
                <c:pt idx="2950">
                  <c:v>Thu Nov 18 11:15:14.425</c:v>
                </c:pt>
                <c:pt idx="2951">
                  <c:v>Thu Nov 18 11:15:44.430</c:v>
                </c:pt>
                <c:pt idx="2952">
                  <c:v>Thu Nov 18 11:16:14.437</c:v>
                </c:pt>
                <c:pt idx="2953">
                  <c:v>Thu Nov 18 11:16:44.444</c:v>
                </c:pt>
                <c:pt idx="2954">
                  <c:v>Thu Nov 18 11:17:14.449</c:v>
                </c:pt>
                <c:pt idx="2955">
                  <c:v>Thu Nov 18 11:17:44.455</c:v>
                </c:pt>
                <c:pt idx="2956">
                  <c:v>Thu Nov 18 11:18:14.461</c:v>
                </c:pt>
                <c:pt idx="2957">
                  <c:v>Thu Nov 18 11:18:44.471</c:v>
                </c:pt>
                <c:pt idx="2958">
                  <c:v>Thu Nov 18 11:19:14.477</c:v>
                </c:pt>
                <c:pt idx="2959">
                  <c:v>Thu Nov 18 11:19:44.483</c:v>
                </c:pt>
                <c:pt idx="2960">
                  <c:v>Thu Nov 18 11:20:14.488</c:v>
                </c:pt>
                <c:pt idx="2961">
                  <c:v>Thu Nov 18 11:20:44.494</c:v>
                </c:pt>
                <c:pt idx="2962">
                  <c:v>Thu Nov 18 11:21:14.500</c:v>
                </c:pt>
                <c:pt idx="2963">
                  <c:v>Thu Nov 18 11:21:44.507</c:v>
                </c:pt>
                <c:pt idx="2964">
                  <c:v>Thu Nov 18 11:22:14.514</c:v>
                </c:pt>
                <c:pt idx="2965">
                  <c:v>Thu Nov 18 11:22:44.520</c:v>
                </c:pt>
                <c:pt idx="2966">
                  <c:v>Thu Nov 18 11:23:14.525</c:v>
                </c:pt>
                <c:pt idx="2967">
                  <c:v>Thu Nov 18 11:23:44.531</c:v>
                </c:pt>
                <c:pt idx="2968">
                  <c:v>Thu Nov 18 11:24:14.537</c:v>
                </c:pt>
                <c:pt idx="2969">
                  <c:v>Thu Nov 18 11:24:44.543</c:v>
                </c:pt>
                <c:pt idx="2970">
                  <c:v>Thu Nov 18 11:25:14.549</c:v>
                </c:pt>
                <c:pt idx="2971">
                  <c:v>Thu Nov 18 11:25:44.556</c:v>
                </c:pt>
                <c:pt idx="2972">
                  <c:v>Thu Nov 18 11:26:14.561</c:v>
                </c:pt>
                <c:pt idx="2973">
                  <c:v>Thu Nov 18 11:26:44.567</c:v>
                </c:pt>
                <c:pt idx="2974">
                  <c:v>Thu Nov 18 11:27:14.573</c:v>
                </c:pt>
                <c:pt idx="2975">
                  <c:v>Thu Nov 18 11:27:44.580</c:v>
                </c:pt>
                <c:pt idx="2976">
                  <c:v>Thu Nov 18 11:28:14.587</c:v>
                </c:pt>
                <c:pt idx="2977">
                  <c:v>Thu Nov 18 11:28:44.592</c:v>
                </c:pt>
                <c:pt idx="2978">
                  <c:v>Thu Nov 18 11:29:14.598</c:v>
                </c:pt>
                <c:pt idx="2979">
                  <c:v>Thu Nov 18 11:29:44.604</c:v>
                </c:pt>
                <c:pt idx="2980">
                  <c:v>Thu Nov 18 11:30:14.610</c:v>
                </c:pt>
                <c:pt idx="2981">
                  <c:v>Thu Nov 18 11:30:44.616</c:v>
                </c:pt>
                <c:pt idx="2982">
                  <c:v>Thu Nov 18 11:31:14.622</c:v>
                </c:pt>
                <c:pt idx="2983">
                  <c:v>Thu Nov 18 11:31:44.627</c:v>
                </c:pt>
                <c:pt idx="2984">
                  <c:v>Thu Nov 18 11:32:14.634</c:v>
                </c:pt>
                <c:pt idx="2985">
                  <c:v>Thu Nov 18 11:32:44.640</c:v>
                </c:pt>
                <c:pt idx="2986">
                  <c:v>Thu Nov 18 11:33:14.646</c:v>
                </c:pt>
                <c:pt idx="2987">
                  <c:v>Thu Nov 18 11:33:44.652</c:v>
                </c:pt>
                <c:pt idx="2988">
                  <c:v>Thu Nov 18 11:34:14.659</c:v>
                </c:pt>
                <c:pt idx="2989">
                  <c:v>Thu Nov 18 11:34:44.665</c:v>
                </c:pt>
                <c:pt idx="2990">
                  <c:v>Thu Nov 18 11:35:14.671</c:v>
                </c:pt>
                <c:pt idx="2991">
                  <c:v>Thu Nov 18 11:35:44.677</c:v>
                </c:pt>
                <c:pt idx="2992">
                  <c:v>Thu Nov 18 11:36:14.682</c:v>
                </c:pt>
                <c:pt idx="2993">
                  <c:v>Thu Nov 18 11:36:44.688</c:v>
                </c:pt>
                <c:pt idx="2994">
                  <c:v>Thu Nov 18 11:37:14.694</c:v>
                </c:pt>
                <c:pt idx="2995">
                  <c:v>Thu Nov 18 11:37:44.699</c:v>
                </c:pt>
                <c:pt idx="2996">
                  <c:v>Thu Nov 18 11:38:14.705</c:v>
                </c:pt>
                <c:pt idx="2997">
                  <c:v>Thu Nov 18 11:38:44.711</c:v>
                </c:pt>
                <c:pt idx="2998">
                  <c:v>Thu Nov 18 11:39:14.717</c:v>
                </c:pt>
                <c:pt idx="2999">
                  <c:v>Thu Nov 18 11:39:44.723</c:v>
                </c:pt>
                <c:pt idx="3000">
                  <c:v>Thu Nov 18 11:40:14.729</c:v>
                </c:pt>
                <c:pt idx="3001">
                  <c:v>Thu Nov 18 11:40:44.734</c:v>
                </c:pt>
                <c:pt idx="3002">
                  <c:v>Thu Nov 18 11:41:14.740</c:v>
                </c:pt>
                <c:pt idx="3003">
                  <c:v>Thu Nov 18 11:41:44.746</c:v>
                </c:pt>
                <c:pt idx="3004">
                  <c:v>Thu Nov 18 11:42:14.751</c:v>
                </c:pt>
                <c:pt idx="3005">
                  <c:v>Thu Nov 18 11:42:44.758</c:v>
                </c:pt>
                <c:pt idx="3006">
                  <c:v>Thu Nov 18 11:43:14.764</c:v>
                </c:pt>
                <c:pt idx="3007">
                  <c:v>Thu Nov 18 11:43:44.770</c:v>
                </c:pt>
                <c:pt idx="3008">
                  <c:v>Thu Nov 18 11:44:14.776</c:v>
                </c:pt>
                <c:pt idx="3009">
                  <c:v>Thu Nov 18 11:44:44.782</c:v>
                </c:pt>
                <c:pt idx="3010">
                  <c:v>Thu Nov 18 11:45:14.789</c:v>
                </c:pt>
                <c:pt idx="3011">
                  <c:v>Thu Nov 18 11:45:44.796</c:v>
                </c:pt>
                <c:pt idx="3012">
                  <c:v>Thu Nov 18 11:46:14.801</c:v>
                </c:pt>
                <c:pt idx="3013">
                  <c:v>Thu Nov 18 11:46:44.807</c:v>
                </c:pt>
                <c:pt idx="3014">
                  <c:v>Thu Nov 18 11:47:14.813</c:v>
                </c:pt>
                <c:pt idx="3015">
                  <c:v>Thu Nov 18 11:47:44.819</c:v>
                </c:pt>
                <c:pt idx="3016">
                  <c:v>Thu Nov 18 11:48:14.825</c:v>
                </c:pt>
                <c:pt idx="3017">
                  <c:v>Thu Nov 18 11:48:44.830</c:v>
                </c:pt>
                <c:pt idx="3018">
                  <c:v>Thu Nov 18 11:49:14.836</c:v>
                </c:pt>
                <c:pt idx="3019">
                  <c:v>Thu Nov 18 11:49:44.842</c:v>
                </c:pt>
                <c:pt idx="3020">
                  <c:v>Thu Nov 18 11:50:14.848</c:v>
                </c:pt>
                <c:pt idx="3021">
                  <c:v>Thu Nov 18 11:50:44.854</c:v>
                </c:pt>
                <c:pt idx="3022">
                  <c:v>Thu Nov 18 11:51:14.861</c:v>
                </c:pt>
                <c:pt idx="3023">
                  <c:v>Thu Nov 18 11:51:44.866</c:v>
                </c:pt>
                <c:pt idx="3024">
                  <c:v>Thu Nov 18 11:52:14.871</c:v>
                </c:pt>
                <c:pt idx="3025">
                  <c:v>Thu Nov 18 11:52:44.877</c:v>
                </c:pt>
                <c:pt idx="3026">
                  <c:v>Thu Nov 18 11:53:14.883</c:v>
                </c:pt>
                <c:pt idx="3027">
                  <c:v>Thu Nov 18 11:53:44.890</c:v>
                </c:pt>
                <c:pt idx="3028">
                  <c:v>Thu Nov 18 11:54:14.897</c:v>
                </c:pt>
                <c:pt idx="3029">
                  <c:v>Thu Nov 18 11:54:44.904</c:v>
                </c:pt>
                <c:pt idx="3030">
                  <c:v>Thu Nov 18 11:55:14.910</c:v>
                </c:pt>
                <c:pt idx="3031">
                  <c:v>Thu Nov 18 11:55:44.916</c:v>
                </c:pt>
                <c:pt idx="3032">
                  <c:v>Thu Nov 18 11:56:14.923</c:v>
                </c:pt>
                <c:pt idx="3033">
                  <c:v>Thu Nov 18 11:56:44.929</c:v>
                </c:pt>
                <c:pt idx="3034">
                  <c:v>Thu Nov 18 11:57:14.935</c:v>
                </c:pt>
                <c:pt idx="3035">
                  <c:v>Thu Nov 18 11:57:44.941</c:v>
                </c:pt>
                <c:pt idx="3036">
                  <c:v>Thu Nov 18 11:58:14.947</c:v>
                </c:pt>
                <c:pt idx="3037">
                  <c:v>Thu Nov 18 11:58:44.953</c:v>
                </c:pt>
                <c:pt idx="3038">
                  <c:v>Thu Nov 18 11:59:14.960</c:v>
                </c:pt>
                <c:pt idx="3039">
                  <c:v>Thu Nov 18 11:59:44.967</c:v>
                </c:pt>
                <c:pt idx="3040">
                  <c:v>Thu Nov 18 12:00:14.973</c:v>
                </c:pt>
                <c:pt idx="3041">
                  <c:v>Thu Nov 18 12:00:44.979</c:v>
                </c:pt>
                <c:pt idx="3042">
                  <c:v>Thu Nov 18 12:01:14.985</c:v>
                </c:pt>
                <c:pt idx="3043">
                  <c:v>Thu Nov 18 12:01:44.999</c:v>
                </c:pt>
                <c:pt idx="3044">
                  <c:v>Thu Nov 18 12:02:15.005</c:v>
                </c:pt>
                <c:pt idx="3045">
                  <c:v>Thu Nov 18 12:02:45.011</c:v>
                </c:pt>
                <c:pt idx="3046">
                  <c:v>Thu Nov 18 12:03:15.016</c:v>
                </c:pt>
                <c:pt idx="3047">
                  <c:v>Thu Nov 18 12:03:45.021</c:v>
                </c:pt>
                <c:pt idx="3048">
                  <c:v>Thu Nov 18 12:04:15.027</c:v>
                </c:pt>
                <c:pt idx="3049">
                  <c:v>Thu Nov 18 12:04:45.033</c:v>
                </c:pt>
                <c:pt idx="3050">
                  <c:v>Thu Nov 18 12:05:15.040</c:v>
                </c:pt>
                <c:pt idx="3051">
                  <c:v>Thu Nov 18 12:05:45.046</c:v>
                </c:pt>
                <c:pt idx="3052">
                  <c:v>Thu Nov 18 12:06:15.052</c:v>
                </c:pt>
                <c:pt idx="3053">
                  <c:v>Thu Nov 18 12:06:45.058</c:v>
                </c:pt>
                <c:pt idx="3054">
                  <c:v>Thu Nov 18 12:07:15.064</c:v>
                </c:pt>
                <c:pt idx="3055">
                  <c:v>Thu Nov 18 12:07:45.070</c:v>
                </c:pt>
                <c:pt idx="3056">
                  <c:v>Thu Nov 18 12:08:15.077</c:v>
                </c:pt>
                <c:pt idx="3057">
                  <c:v>Thu Nov 18 12:08:45.082</c:v>
                </c:pt>
                <c:pt idx="3058">
                  <c:v>Thu Nov 18 12:09:15.087</c:v>
                </c:pt>
                <c:pt idx="3059">
                  <c:v>Thu Nov 18 12:09:45.093</c:v>
                </c:pt>
                <c:pt idx="3060">
                  <c:v>Thu Nov 18 12:10:15.099</c:v>
                </c:pt>
                <c:pt idx="3061">
                  <c:v>Thu Nov 18 12:10:45.106</c:v>
                </c:pt>
                <c:pt idx="3062">
                  <c:v>Thu Nov 18 12:11:15.112</c:v>
                </c:pt>
                <c:pt idx="3063">
                  <c:v>Thu Nov 18 12:11:45.118</c:v>
                </c:pt>
                <c:pt idx="3064">
                  <c:v>Thu Nov 18 12:12:15.124</c:v>
                </c:pt>
                <c:pt idx="3065">
                  <c:v>Thu Nov 18 12:12:45.130</c:v>
                </c:pt>
                <c:pt idx="3066">
                  <c:v>Thu Nov 18 12:13:15.136</c:v>
                </c:pt>
                <c:pt idx="3067">
                  <c:v>Thu Nov 18 12:13:45.143</c:v>
                </c:pt>
                <c:pt idx="3068">
                  <c:v>Thu Nov 18 12:14:15.148</c:v>
                </c:pt>
                <c:pt idx="3069">
                  <c:v>Thu Nov 18 12:14:45.153</c:v>
                </c:pt>
                <c:pt idx="3070">
                  <c:v>Thu Nov 18 12:15:15.159</c:v>
                </c:pt>
                <c:pt idx="3071">
                  <c:v>Thu Nov 18 12:15:45.165</c:v>
                </c:pt>
                <c:pt idx="3072">
                  <c:v>Thu Nov 18 12:16:15.172</c:v>
                </c:pt>
                <c:pt idx="3073">
                  <c:v>Thu Nov 18 12:16:45.179</c:v>
                </c:pt>
                <c:pt idx="3074">
                  <c:v>Thu Nov 18 12:17:15.184</c:v>
                </c:pt>
                <c:pt idx="3075">
                  <c:v>Thu Nov 18 12:17:45.190</c:v>
                </c:pt>
                <c:pt idx="3076">
                  <c:v>Thu Nov 18 12:18:15.196</c:v>
                </c:pt>
                <c:pt idx="3077">
                  <c:v>Thu Nov 18 12:18:45.202</c:v>
                </c:pt>
                <c:pt idx="3078">
                  <c:v>Thu Nov 18 12:19:15.209</c:v>
                </c:pt>
                <c:pt idx="3079">
                  <c:v>Thu Nov 18 12:19:45.214</c:v>
                </c:pt>
                <c:pt idx="3080">
                  <c:v>Thu Nov 18 12:20:15.219</c:v>
                </c:pt>
                <c:pt idx="3081">
                  <c:v>Thu Nov 18 12:20:45.225</c:v>
                </c:pt>
                <c:pt idx="3082">
                  <c:v>Thu Nov 18 12:21:15.232</c:v>
                </c:pt>
                <c:pt idx="3083">
                  <c:v>Thu Nov 18 12:21:45.238</c:v>
                </c:pt>
                <c:pt idx="3084">
                  <c:v>Thu Nov 18 12:22:15.245</c:v>
                </c:pt>
                <c:pt idx="3085">
                  <c:v>Thu Nov 18 12:22:45.251</c:v>
                </c:pt>
                <c:pt idx="3086">
                  <c:v>Thu Nov 18 12:23:15.257</c:v>
                </c:pt>
                <c:pt idx="3087">
                  <c:v>Thu Nov 18 12:23:45.263</c:v>
                </c:pt>
                <c:pt idx="3088">
                  <c:v>Thu Nov 18 12:24:15.268</c:v>
                </c:pt>
                <c:pt idx="3089">
                  <c:v>Thu Nov 18 12:24:45.274</c:v>
                </c:pt>
                <c:pt idx="3090">
                  <c:v>Thu Nov 18 12:25:15.280</c:v>
                </c:pt>
                <c:pt idx="3091">
                  <c:v>Thu Nov 18 12:25:45.285</c:v>
                </c:pt>
                <c:pt idx="3092">
                  <c:v>Thu Nov 18 12:26:15.291</c:v>
                </c:pt>
                <c:pt idx="3093">
                  <c:v>Thu Nov 18 12:26:45.297</c:v>
                </c:pt>
                <c:pt idx="3094">
                  <c:v>Thu Nov 18 12:27:15.303</c:v>
                </c:pt>
                <c:pt idx="3095">
                  <c:v>Thu Nov 18 12:27:45.310</c:v>
                </c:pt>
                <c:pt idx="3096">
                  <c:v>Thu Nov 18 12:28:15.316</c:v>
                </c:pt>
                <c:pt idx="3097">
                  <c:v>Thu Nov 18 12:28:45.322</c:v>
                </c:pt>
                <c:pt idx="3098">
                  <c:v>Thu Nov 18 12:29:15.328</c:v>
                </c:pt>
                <c:pt idx="3099">
                  <c:v>Thu Nov 18 12:29:45.334</c:v>
                </c:pt>
                <c:pt idx="3100">
                  <c:v>Thu Nov 18 12:30:15.340</c:v>
                </c:pt>
                <c:pt idx="3101">
                  <c:v>Thu Nov 18 12:30:45.346</c:v>
                </c:pt>
                <c:pt idx="3102">
                  <c:v>Thu Nov 18 12:31:15.351</c:v>
                </c:pt>
                <c:pt idx="3103">
                  <c:v>Thu Nov 18 12:31:45.357</c:v>
                </c:pt>
                <c:pt idx="3104">
                  <c:v>Thu Nov 18 12:32:15.363</c:v>
                </c:pt>
                <c:pt idx="3105">
                  <c:v>Thu Nov 18 12:32:45.369</c:v>
                </c:pt>
                <c:pt idx="3106">
                  <c:v>Thu Nov 18 12:33:15.376</c:v>
                </c:pt>
                <c:pt idx="3107">
                  <c:v>Thu Nov 18 12:33:45.382</c:v>
                </c:pt>
                <c:pt idx="3108">
                  <c:v>Thu Nov 18 12:34:15.388</c:v>
                </c:pt>
                <c:pt idx="3109">
                  <c:v>Thu Nov 18 12:34:45.394</c:v>
                </c:pt>
                <c:pt idx="3110">
                  <c:v>Thu Nov 18 12:35:15.400</c:v>
                </c:pt>
                <c:pt idx="3111">
                  <c:v>Thu Nov 18 12:35:45.406</c:v>
                </c:pt>
                <c:pt idx="3112">
                  <c:v>Thu Nov 18 12:36:15.412</c:v>
                </c:pt>
                <c:pt idx="3113">
                  <c:v>Thu Nov 18 12:36:45.418</c:v>
                </c:pt>
                <c:pt idx="3114">
                  <c:v>Thu Nov 18 12:37:15.424</c:v>
                </c:pt>
                <c:pt idx="3115">
                  <c:v>Thu Nov 18 12:37:45.430</c:v>
                </c:pt>
                <c:pt idx="3116">
                  <c:v>Thu Nov 18 12:38:15.436</c:v>
                </c:pt>
                <c:pt idx="3117">
                  <c:v>Thu Nov 18 12:38:45.443</c:v>
                </c:pt>
                <c:pt idx="3118">
                  <c:v>Thu Nov 18 12:39:15.449</c:v>
                </c:pt>
                <c:pt idx="3119">
                  <c:v>Thu Nov 18 12:39:45.454</c:v>
                </c:pt>
                <c:pt idx="3120">
                  <c:v>Thu Nov 18 12:40:15.459</c:v>
                </c:pt>
                <c:pt idx="3121">
                  <c:v>Thu Nov 18 12:40:45.465</c:v>
                </c:pt>
                <c:pt idx="3122">
                  <c:v>Thu Nov 18 12:41:15.471</c:v>
                </c:pt>
                <c:pt idx="3123">
                  <c:v>Thu Nov 18 12:41:45.477</c:v>
                </c:pt>
                <c:pt idx="3124">
                  <c:v>Thu Nov 18 12:42:15.484</c:v>
                </c:pt>
                <c:pt idx="3125">
                  <c:v>Thu Nov 18 12:42:45.490</c:v>
                </c:pt>
                <c:pt idx="3126">
                  <c:v>Thu Nov 18 12:43:15.497</c:v>
                </c:pt>
                <c:pt idx="3127">
                  <c:v>Thu Nov 18 12:43:45.503</c:v>
                </c:pt>
                <c:pt idx="3128">
                  <c:v>Thu Nov 18 12:44:15.510</c:v>
                </c:pt>
                <c:pt idx="3129">
                  <c:v>Thu Nov 18 12:44:45.515</c:v>
                </c:pt>
                <c:pt idx="3130">
                  <c:v>Thu Nov 18 12:45:15.521</c:v>
                </c:pt>
                <c:pt idx="3131">
                  <c:v>Thu Nov 18 12:45:45.526</c:v>
                </c:pt>
                <c:pt idx="3132">
                  <c:v>Thu Nov 18 12:46:15.531</c:v>
                </c:pt>
                <c:pt idx="3133">
                  <c:v>Thu Nov 18 12:46:45.536</c:v>
                </c:pt>
                <c:pt idx="3134">
                  <c:v>Thu Nov 18 12:47:15.543</c:v>
                </c:pt>
                <c:pt idx="3135">
                  <c:v>Thu Nov 18 12:47:45.549</c:v>
                </c:pt>
                <c:pt idx="3136">
                  <c:v>Thu Nov 18 12:48:15.555</c:v>
                </c:pt>
                <c:pt idx="3137">
                  <c:v>Thu Nov 18 12:48:45.561</c:v>
                </c:pt>
                <c:pt idx="3138">
                  <c:v>Thu Nov 18 12:49:15.567</c:v>
                </c:pt>
                <c:pt idx="3139">
                  <c:v>Thu Nov 18 12:49:45.573</c:v>
                </c:pt>
                <c:pt idx="3140">
                  <c:v>Thu Nov 18 12:50:15.580</c:v>
                </c:pt>
                <c:pt idx="3141">
                  <c:v>Thu Nov 18 12:50:45.585</c:v>
                </c:pt>
                <c:pt idx="3142">
                  <c:v>Thu Nov 18 12:51:15.591</c:v>
                </c:pt>
                <c:pt idx="3143">
                  <c:v>Thu Nov 18 12:51:45.597</c:v>
                </c:pt>
                <c:pt idx="3144">
                  <c:v>Thu Nov 18 12:52:15.603</c:v>
                </c:pt>
                <c:pt idx="3145">
                  <c:v>Thu Nov 18 12:52:45.609</c:v>
                </c:pt>
                <c:pt idx="3146">
                  <c:v>Thu Nov 18 12:53:15.615</c:v>
                </c:pt>
                <c:pt idx="3147">
                  <c:v>Thu Nov 18 12:53:45.621</c:v>
                </c:pt>
                <c:pt idx="3148">
                  <c:v>Thu Nov 18 12:54:15.627</c:v>
                </c:pt>
                <c:pt idx="3149">
                  <c:v>Thu Nov 18 12:54:45.633</c:v>
                </c:pt>
                <c:pt idx="3150">
                  <c:v>Thu Nov 18 12:55:15.639</c:v>
                </c:pt>
                <c:pt idx="3151">
                  <c:v>Thu Nov 18 12:55:45.646</c:v>
                </c:pt>
                <c:pt idx="3152">
                  <c:v>Thu Nov 18 12:56:15.650</c:v>
                </c:pt>
                <c:pt idx="3153">
                  <c:v>Thu Nov 18 12:56:45.656</c:v>
                </c:pt>
                <c:pt idx="3154">
                  <c:v>Thu Nov 18 12:57:15.662</c:v>
                </c:pt>
                <c:pt idx="3155">
                  <c:v>Thu Nov 18 12:57:45.667</c:v>
                </c:pt>
                <c:pt idx="3156">
                  <c:v>Thu Nov 18 12:58:15.674</c:v>
                </c:pt>
                <c:pt idx="3157">
                  <c:v>Thu Nov 18 12:58:45.680</c:v>
                </c:pt>
                <c:pt idx="3158">
                  <c:v>Thu Nov 18 12:59:15.686</c:v>
                </c:pt>
                <c:pt idx="3159">
                  <c:v>Thu Nov 18 12:59:45.692</c:v>
                </c:pt>
                <c:pt idx="3160">
                  <c:v>Thu Nov 18 13:00:15.698</c:v>
                </c:pt>
                <c:pt idx="3161">
                  <c:v>Thu Nov 18 13:00:45.704</c:v>
                </c:pt>
                <c:pt idx="3162">
                  <c:v>Thu Nov 18 13:01:15.710</c:v>
                </c:pt>
                <c:pt idx="3163">
                  <c:v>Thu Nov 18 13:01:45.715</c:v>
                </c:pt>
                <c:pt idx="3164">
                  <c:v>Thu Nov 18 13:02:15.720</c:v>
                </c:pt>
                <c:pt idx="3165">
                  <c:v>Thu Nov 18 13:02:45.726</c:v>
                </c:pt>
                <c:pt idx="3166">
                  <c:v>Thu Nov 18 13:03:15.732</c:v>
                </c:pt>
                <c:pt idx="3167">
                  <c:v>Thu Nov 18 13:03:45.738</c:v>
                </c:pt>
                <c:pt idx="3168">
                  <c:v>Thu Nov 18 13:04:15.745</c:v>
                </c:pt>
                <c:pt idx="3169">
                  <c:v>Thu Nov 18 13:04:45.750</c:v>
                </c:pt>
                <c:pt idx="3170">
                  <c:v>Thu Nov 18 13:05:15.756</c:v>
                </c:pt>
                <c:pt idx="3171">
                  <c:v>Thu Nov 18 13:05:45.763</c:v>
                </c:pt>
                <c:pt idx="3172">
                  <c:v>Thu Nov 18 13:06:15.769</c:v>
                </c:pt>
                <c:pt idx="3173">
                  <c:v>Thu Nov 18 13:06:45.776</c:v>
                </c:pt>
                <c:pt idx="3174">
                  <c:v>Thu Nov 18 13:07:15.781</c:v>
                </c:pt>
                <c:pt idx="3175">
                  <c:v>Thu Nov 18 13:07:45.787</c:v>
                </c:pt>
                <c:pt idx="3176">
                  <c:v>Thu Nov 18 13:08:15.792</c:v>
                </c:pt>
                <c:pt idx="3177">
                  <c:v>Thu Nov 18 13:08:45.798</c:v>
                </c:pt>
                <c:pt idx="3178">
                  <c:v>Thu Nov 18 13:09:15.805</c:v>
                </c:pt>
                <c:pt idx="3179">
                  <c:v>Thu Nov 18 13:09:45.811</c:v>
                </c:pt>
                <c:pt idx="3180">
                  <c:v>Thu Nov 18 13:10:15.816</c:v>
                </c:pt>
                <c:pt idx="3181">
                  <c:v>Thu Nov 18 13:10:45.822</c:v>
                </c:pt>
                <c:pt idx="3182">
                  <c:v>Thu Nov 18 13:11:15.828</c:v>
                </c:pt>
                <c:pt idx="3183">
                  <c:v>Thu Nov 18 13:11:45.834</c:v>
                </c:pt>
                <c:pt idx="3184">
                  <c:v>Thu Nov 18 13:12:15.840</c:v>
                </c:pt>
                <c:pt idx="3185">
                  <c:v>Thu Nov 18 13:12:45.845</c:v>
                </c:pt>
                <c:pt idx="3186">
                  <c:v>Thu Nov 18 13:13:15.850</c:v>
                </c:pt>
                <c:pt idx="3187">
                  <c:v>Thu Nov 18 13:13:45.855</c:v>
                </c:pt>
                <c:pt idx="3188">
                  <c:v>Thu Nov 18 13:14:15.861</c:v>
                </c:pt>
                <c:pt idx="3189">
                  <c:v>Thu Nov 18 13:14:45.868</c:v>
                </c:pt>
                <c:pt idx="3190">
                  <c:v>Thu Nov 18 13:15:15.875</c:v>
                </c:pt>
                <c:pt idx="3191">
                  <c:v>Thu Nov 18 13:15:45.880</c:v>
                </c:pt>
                <c:pt idx="3192">
                  <c:v>Thu Nov 18 13:16:15.886</c:v>
                </c:pt>
                <c:pt idx="3193">
                  <c:v>Thu Nov 18 13:16:45.892</c:v>
                </c:pt>
                <c:pt idx="3194">
                  <c:v>Thu Nov 18 13:17:15.898</c:v>
                </c:pt>
                <c:pt idx="3195">
                  <c:v>Thu Nov 18 13:17:45.904</c:v>
                </c:pt>
                <c:pt idx="3196">
                  <c:v>Thu Nov 18 13:18:15.909</c:v>
                </c:pt>
                <c:pt idx="3197">
                  <c:v>Thu Nov 18 13:18:45.914</c:v>
                </c:pt>
                <c:pt idx="3198">
                  <c:v>Thu Nov 18 13:19:15.919</c:v>
                </c:pt>
                <c:pt idx="3199">
                  <c:v>Thu Nov 18 13:19:45.925</c:v>
                </c:pt>
                <c:pt idx="3200">
                  <c:v>Thu Nov 18 13:20:15.931</c:v>
                </c:pt>
                <c:pt idx="3201">
                  <c:v>Thu Nov 18 13:20:45.938</c:v>
                </c:pt>
                <c:pt idx="3202">
                  <c:v>Thu Nov 18 13:21:15.943</c:v>
                </c:pt>
                <c:pt idx="3203">
                  <c:v>Thu Nov 18 13:21:45.949</c:v>
                </c:pt>
                <c:pt idx="3204">
                  <c:v>Thu Nov 18 13:22:15.955</c:v>
                </c:pt>
                <c:pt idx="3205">
                  <c:v>Thu Nov 18 13:22:45.961</c:v>
                </c:pt>
                <c:pt idx="3206">
                  <c:v>Thu Nov 18 13:23:15.967</c:v>
                </c:pt>
                <c:pt idx="3207">
                  <c:v>Thu Nov 18 13:23:45.974</c:v>
                </c:pt>
                <c:pt idx="3208">
                  <c:v>Thu Nov 18 13:24:15.979</c:v>
                </c:pt>
                <c:pt idx="3209">
                  <c:v>Thu Nov 18 13:24:45.985</c:v>
                </c:pt>
                <c:pt idx="3210">
                  <c:v>Thu Nov 18 13:25:15.991</c:v>
                </c:pt>
                <c:pt idx="3211">
                  <c:v>Thu Nov 18 13:25:45.997</c:v>
                </c:pt>
                <c:pt idx="3212">
                  <c:v>Thu Nov 18 13:26:16.004</c:v>
                </c:pt>
                <c:pt idx="3213">
                  <c:v>Thu Nov 18 13:26:46.010</c:v>
                </c:pt>
                <c:pt idx="3214">
                  <c:v>Thu Nov 18 13:27:16.016</c:v>
                </c:pt>
                <c:pt idx="3215">
                  <c:v>Thu Nov 18 13:27:46.022</c:v>
                </c:pt>
                <c:pt idx="3216">
                  <c:v>Thu Nov 18 13:28:16.028</c:v>
                </c:pt>
                <c:pt idx="3217">
                  <c:v>Thu Nov 18 13:28:46.034</c:v>
                </c:pt>
                <c:pt idx="3218">
                  <c:v>Thu Nov 18 13:29:16.040</c:v>
                </c:pt>
                <c:pt idx="3219">
                  <c:v>Thu Nov 18 13:29:46.044</c:v>
                </c:pt>
                <c:pt idx="3220">
                  <c:v>Thu Nov 18 13:30:16.050</c:v>
                </c:pt>
                <c:pt idx="3221">
                  <c:v>Thu Nov 18 13:30:46.056</c:v>
                </c:pt>
                <c:pt idx="3222">
                  <c:v>Thu Nov 18 13:31:16.062</c:v>
                </c:pt>
                <c:pt idx="3223">
                  <c:v>Thu Nov 18 13:31:46.069</c:v>
                </c:pt>
                <c:pt idx="3224">
                  <c:v>Thu Nov 18 13:32:16.075</c:v>
                </c:pt>
                <c:pt idx="3225">
                  <c:v>Thu Nov 18 13:32:46.081</c:v>
                </c:pt>
                <c:pt idx="3226">
                  <c:v>Thu Nov 18 13:33:16.087</c:v>
                </c:pt>
                <c:pt idx="3227">
                  <c:v>Thu Nov 18 13:33:46.093</c:v>
                </c:pt>
                <c:pt idx="3228">
                  <c:v>Thu Nov 18 13:34:16.099</c:v>
                </c:pt>
                <c:pt idx="3229">
                  <c:v>Thu Nov 18 13:34:46.106</c:v>
                </c:pt>
                <c:pt idx="3230">
                  <c:v>Thu Nov 18 13:35:16.111</c:v>
                </c:pt>
                <c:pt idx="3231">
                  <c:v>Thu Nov 18 13:35:46.117</c:v>
                </c:pt>
                <c:pt idx="3232">
                  <c:v>Thu Nov 18 13:36:16.123</c:v>
                </c:pt>
                <c:pt idx="3233">
                  <c:v>Thu Nov 18 13:36:46.130</c:v>
                </c:pt>
                <c:pt idx="3234">
                  <c:v>Thu Nov 18 13:37:16.137</c:v>
                </c:pt>
                <c:pt idx="3235">
                  <c:v>Thu Nov 18 13:37:46.145</c:v>
                </c:pt>
                <c:pt idx="3236">
                  <c:v>Thu Nov 18 13:38:16.150</c:v>
                </c:pt>
                <c:pt idx="3237">
                  <c:v>Thu Nov 18 13:38:46.156</c:v>
                </c:pt>
                <c:pt idx="3238">
                  <c:v>Thu Nov 18 13:39:16.162</c:v>
                </c:pt>
                <c:pt idx="3239">
                  <c:v>Thu Nov 18 13:39:46.168</c:v>
                </c:pt>
                <c:pt idx="3240">
                  <c:v>Thu Nov 18 13:40:16.174</c:v>
                </c:pt>
                <c:pt idx="3241">
                  <c:v>Thu Nov 18 13:40:46.179</c:v>
                </c:pt>
                <c:pt idx="3242">
                  <c:v>Thu Nov 18 13:41:16.185</c:v>
                </c:pt>
                <c:pt idx="3243">
                  <c:v>Thu Nov 18 13:41:46.191</c:v>
                </c:pt>
                <c:pt idx="3244">
                  <c:v>Thu Nov 18 13:42:16.197</c:v>
                </c:pt>
                <c:pt idx="3245">
                  <c:v>Thu Nov 18 13:42:46.206</c:v>
                </c:pt>
                <c:pt idx="3246">
                  <c:v>Thu Nov 18 13:43:16.213</c:v>
                </c:pt>
                <c:pt idx="3247">
                  <c:v>Thu Nov 18 13:43:46.217</c:v>
                </c:pt>
                <c:pt idx="3248">
                  <c:v>Thu Nov 18 13:44:16.223</c:v>
                </c:pt>
                <c:pt idx="3249">
                  <c:v>Thu Nov 18 13:44:46.229</c:v>
                </c:pt>
                <c:pt idx="3250">
                  <c:v>Thu Nov 18 13:45:16.235</c:v>
                </c:pt>
                <c:pt idx="3251">
                  <c:v>Thu Nov 18 13:45:46.241</c:v>
                </c:pt>
                <c:pt idx="3252">
                  <c:v>Thu Nov 18 13:46:16.246</c:v>
                </c:pt>
                <c:pt idx="3253">
                  <c:v>Thu Nov 18 13:46:46.252</c:v>
                </c:pt>
                <c:pt idx="3254">
                  <c:v>Thu Nov 18 13:47:16.258</c:v>
                </c:pt>
                <c:pt idx="3255">
                  <c:v>Thu Nov 18 13:47:46.265</c:v>
                </c:pt>
                <c:pt idx="3256">
                  <c:v>Thu Nov 18 13:48:16.271</c:v>
                </c:pt>
                <c:pt idx="3257">
                  <c:v>Thu Nov 18 13:48:46.278</c:v>
                </c:pt>
                <c:pt idx="3258">
                  <c:v>Thu Nov 18 13:49:16.283</c:v>
                </c:pt>
                <c:pt idx="3259">
                  <c:v>Thu Nov 18 13:49:46.289</c:v>
                </c:pt>
                <c:pt idx="3260">
                  <c:v>Thu Nov 18 13:50:16.294</c:v>
                </c:pt>
                <c:pt idx="3261">
                  <c:v>Thu Nov 18 13:50:46.299</c:v>
                </c:pt>
                <c:pt idx="3262">
                  <c:v>Thu Nov 18 13:51:16.305</c:v>
                </c:pt>
                <c:pt idx="3263">
                  <c:v>Thu Nov 18 13:51:46.311</c:v>
                </c:pt>
                <c:pt idx="3264">
                  <c:v>Thu Nov 18 13:52:16.318</c:v>
                </c:pt>
                <c:pt idx="3265">
                  <c:v>Thu Nov 18 13:52:46.324</c:v>
                </c:pt>
                <c:pt idx="3266">
                  <c:v>Thu Nov 18 13:53:16.331</c:v>
                </c:pt>
                <c:pt idx="3267">
                  <c:v>Thu Nov 18 13:53:46.338</c:v>
                </c:pt>
                <c:pt idx="3268">
                  <c:v>Thu Nov 18 13:54:16.345</c:v>
                </c:pt>
                <c:pt idx="3269">
                  <c:v>Thu Nov 18 13:54:46.350</c:v>
                </c:pt>
                <c:pt idx="3270">
                  <c:v>Thu Nov 18 13:55:16.356</c:v>
                </c:pt>
                <c:pt idx="3271">
                  <c:v>Thu Nov 18 13:55:46.361</c:v>
                </c:pt>
                <c:pt idx="3272">
                  <c:v>Thu Nov 18 13:56:16.367</c:v>
                </c:pt>
                <c:pt idx="3273">
                  <c:v>Thu Nov 18 13:56:46.372</c:v>
                </c:pt>
                <c:pt idx="3274">
                  <c:v>Thu Nov 18 13:57:16.378</c:v>
                </c:pt>
                <c:pt idx="3275">
                  <c:v>Thu Nov 18 13:57:46.384</c:v>
                </c:pt>
                <c:pt idx="3276">
                  <c:v>Thu Nov 18 13:58:16.390</c:v>
                </c:pt>
                <c:pt idx="3277">
                  <c:v>Thu Nov 18 13:58:46.396</c:v>
                </c:pt>
                <c:pt idx="3278">
                  <c:v>Thu Nov 18 13:59:16.402</c:v>
                </c:pt>
                <c:pt idx="3279">
                  <c:v>Thu Nov 18 13:59:46.409</c:v>
                </c:pt>
                <c:pt idx="3280">
                  <c:v>Thu Nov 18 14:00:16.414</c:v>
                </c:pt>
                <c:pt idx="3281">
                  <c:v>Thu Nov 18 14:00:46.420</c:v>
                </c:pt>
                <c:pt idx="3282">
                  <c:v>Thu Nov 18 14:01:16.425</c:v>
                </c:pt>
                <c:pt idx="3283">
                  <c:v>Thu Nov 18 14:01:46.431</c:v>
                </c:pt>
                <c:pt idx="3284">
                  <c:v>Thu Nov 18 14:02:16.437</c:v>
                </c:pt>
                <c:pt idx="3285">
                  <c:v>Thu Nov 18 14:02:46.443</c:v>
                </c:pt>
                <c:pt idx="3286">
                  <c:v>Thu Nov 18 14:03:16.449</c:v>
                </c:pt>
                <c:pt idx="3287">
                  <c:v>Thu Nov 18 14:03:46.456</c:v>
                </c:pt>
                <c:pt idx="3288">
                  <c:v>Thu Nov 18 14:04:16.462</c:v>
                </c:pt>
                <c:pt idx="3289">
                  <c:v>Thu Nov 18 14:04:46.468</c:v>
                </c:pt>
                <c:pt idx="3290">
                  <c:v>Thu Nov 18 14:05:16.474</c:v>
                </c:pt>
                <c:pt idx="3291">
                  <c:v>Thu Nov 18 14:05:46.479</c:v>
                </c:pt>
                <c:pt idx="3292">
                  <c:v>Thu Nov 18 14:06:16.485</c:v>
                </c:pt>
                <c:pt idx="3293">
                  <c:v>Thu Nov 18 14:06:46.490</c:v>
                </c:pt>
                <c:pt idx="3294">
                  <c:v>Thu Nov 18 14:07:16.496</c:v>
                </c:pt>
                <c:pt idx="3295">
                  <c:v>Thu Nov 18 14:07:46.501</c:v>
                </c:pt>
                <c:pt idx="3296">
                  <c:v>Thu Nov 18 14:08:16.508</c:v>
                </c:pt>
                <c:pt idx="3297">
                  <c:v>Thu Nov 18 14:08:46.513</c:v>
                </c:pt>
                <c:pt idx="3298">
                  <c:v>Thu Nov 18 14:09:16.519</c:v>
                </c:pt>
                <c:pt idx="3299">
                  <c:v>Thu Nov 18 14:09:46.525</c:v>
                </c:pt>
                <c:pt idx="3300">
                  <c:v>Thu Nov 18 14:10:16.532</c:v>
                </c:pt>
                <c:pt idx="3301">
                  <c:v>Thu Nov 18 14:10:46.538</c:v>
                </c:pt>
                <c:pt idx="3302">
                  <c:v>Thu Nov 18 14:11:16.543</c:v>
                </c:pt>
                <c:pt idx="3303">
                  <c:v>Thu Nov 18 14:11:46.550</c:v>
                </c:pt>
                <c:pt idx="3304">
                  <c:v>Thu Nov 18 14:12:16.556</c:v>
                </c:pt>
                <c:pt idx="3305">
                  <c:v>Thu Nov 18 14:12:46.562</c:v>
                </c:pt>
                <c:pt idx="3306">
                  <c:v>Thu Nov 18 14:13:16.568</c:v>
                </c:pt>
                <c:pt idx="3307">
                  <c:v>Thu Nov 18 14:13:46.575</c:v>
                </c:pt>
                <c:pt idx="3308">
                  <c:v>Thu Nov 18 14:14:16.580</c:v>
                </c:pt>
                <c:pt idx="3309">
                  <c:v>Thu Nov 18 14:14:46.586</c:v>
                </c:pt>
                <c:pt idx="3310">
                  <c:v>Thu Nov 18 14:15:16.592</c:v>
                </c:pt>
                <c:pt idx="3311">
                  <c:v>Thu Nov 18 14:15:46.598</c:v>
                </c:pt>
                <c:pt idx="3312">
                  <c:v>Thu Nov 18 14:16:16.604</c:v>
                </c:pt>
                <c:pt idx="3313">
                  <c:v>Thu Nov 18 14:16:46.610</c:v>
                </c:pt>
                <c:pt idx="3314">
                  <c:v>Thu Nov 18 14:17:16.615</c:v>
                </c:pt>
                <c:pt idx="3315">
                  <c:v>Thu Nov 18 14:17:46.620</c:v>
                </c:pt>
                <c:pt idx="3316">
                  <c:v>Thu Nov 18 14:18:16.626</c:v>
                </c:pt>
                <c:pt idx="3317">
                  <c:v>Thu Nov 18 14:18:46.633</c:v>
                </c:pt>
                <c:pt idx="3318">
                  <c:v>Thu Nov 18 14:19:16.640</c:v>
                </c:pt>
                <c:pt idx="3319">
                  <c:v>Thu Nov 18 14:19:46.644</c:v>
                </c:pt>
                <c:pt idx="3320">
                  <c:v>Thu Nov 18 14:20:16.650</c:v>
                </c:pt>
                <c:pt idx="3321">
                  <c:v>Thu Nov 18 14:20:46.656</c:v>
                </c:pt>
                <c:pt idx="3322">
                  <c:v>Thu Nov 18 14:21:16.662</c:v>
                </c:pt>
                <c:pt idx="3323">
                  <c:v>Thu Nov 18 14:21:46.669</c:v>
                </c:pt>
                <c:pt idx="3324">
                  <c:v>Thu Nov 18 14:22:16.675</c:v>
                </c:pt>
                <c:pt idx="3325">
                  <c:v>Thu Nov 18 14:22:46.680</c:v>
                </c:pt>
                <c:pt idx="3326">
                  <c:v>Thu Nov 18 14:23:16.686</c:v>
                </c:pt>
                <c:pt idx="3327">
                  <c:v>Thu Nov 18 14:23:46.691</c:v>
                </c:pt>
                <c:pt idx="3328">
                  <c:v>Thu Nov 18 14:24:16.698</c:v>
                </c:pt>
                <c:pt idx="3329">
                  <c:v>Thu Nov 18 14:24:46.705</c:v>
                </c:pt>
                <c:pt idx="3330">
                  <c:v>Thu Nov 18 14:25:16.710</c:v>
                </c:pt>
                <c:pt idx="3331">
                  <c:v>Thu Nov 18 14:25:46.716</c:v>
                </c:pt>
                <c:pt idx="3332">
                  <c:v>Thu Nov 18 14:26:16.723</c:v>
                </c:pt>
                <c:pt idx="3333">
                  <c:v>Thu Nov 18 14:26:46.731</c:v>
                </c:pt>
                <c:pt idx="3334">
                  <c:v>Thu Nov 18 14:27:16.738</c:v>
                </c:pt>
                <c:pt idx="3335">
                  <c:v>Thu Nov 18 14:27:46.744</c:v>
                </c:pt>
                <c:pt idx="3336">
                  <c:v>Thu Nov 18 14:28:16.748</c:v>
                </c:pt>
                <c:pt idx="3337">
                  <c:v>Thu Nov 18 14:28:46.754</c:v>
                </c:pt>
                <c:pt idx="3338">
                  <c:v>Thu Nov 18 14:29:16.759</c:v>
                </c:pt>
                <c:pt idx="3339">
                  <c:v>Thu Nov 18 14:29:46.765</c:v>
                </c:pt>
                <c:pt idx="3340">
                  <c:v>Thu Nov 18 14:30:16.772</c:v>
                </c:pt>
                <c:pt idx="3341">
                  <c:v>Thu Nov 18 14:30:46.778</c:v>
                </c:pt>
                <c:pt idx="3342">
                  <c:v>Thu Nov 18 14:31:16.784</c:v>
                </c:pt>
                <c:pt idx="3343">
                  <c:v>Thu Nov 18 14:31:46.790</c:v>
                </c:pt>
                <c:pt idx="3344">
                  <c:v>Thu Nov 18 14:32:16.796</c:v>
                </c:pt>
                <c:pt idx="3345">
                  <c:v>Thu Nov 18 14:32:46.802</c:v>
                </c:pt>
                <c:pt idx="3346">
                  <c:v>Thu Nov 18 14:33:16.808</c:v>
                </c:pt>
                <c:pt idx="3347">
                  <c:v>Thu Nov 18 14:33:46.813</c:v>
                </c:pt>
                <c:pt idx="3348">
                  <c:v>Thu Nov 18 14:34:16.820</c:v>
                </c:pt>
                <c:pt idx="3349">
                  <c:v>Thu Nov 18 14:34:36.666</c:v>
                </c:pt>
                <c:pt idx="3350">
                  <c:v>Thu Nov 18 14:35:06.672</c:v>
                </c:pt>
                <c:pt idx="3351">
                  <c:v>Thu Nov 18 14:35:36.679</c:v>
                </c:pt>
                <c:pt idx="3352">
                  <c:v>Thu Nov 18 14:35:43.051</c:v>
                </c:pt>
                <c:pt idx="3353">
                  <c:v>Thu Nov 18 14:36:13.058</c:v>
                </c:pt>
                <c:pt idx="3354">
                  <c:v>Thu Nov 18 14:36:43.065</c:v>
                </c:pt>
                <c:pt idx="3355">
                  <c:v>Thu Nov 18 14:37:13.070</c:v>
                </c:pt>
                <c:pt idx="3356">
                  <c:v>Thu Nov 18 14:37:43.076</c:v>
                </c:pt>
                <c:pt idx="3357">
                  <c:v>Thu Nov 18 14:38:13.082</c:v>
                </c:pt>
                <c:pt idx="3358">
                  <c:v>Thu Nov 18 14:38:43.088</c:v>
                </c:pt>
                <c:pt idx="3359">
                  <c:v>Thu Nov 18 14:39:13.094</c:v>
                </c:pt>
                <c:pt idx="3360">
                  <c:v>Thu Nov 18 14:39:43.099</c:v>
                </c:pt>
                <c:pt idx="3361">
                  <c:v>Thu Nov 18 14:40:13.105</c:v>
                </c:pt>
                <c:pt idx="3362">
                  <c:v>Thu Nov 18 14:40:43.110</c:v>
                </c:pt>
                <c:pt idx="3363">
                  <c:v>Thu Nov 18 14:41:13.115</c:v>
                </c:pt>
                <c:pt idx="3364">
                  <c:v>Thu Nov 18 14:41:43.122</c:v>
                </c:pt>
                <c:pt idx="3365">
                  <c:v>Thu Nov 18 14:42:13.129</c:v>
                </c:pt>
                <c:pt idx="3366">
                  <c:v>Thu Nov 18 14:42:43.134</c:v>
                </c:pt>
                <c:pt idx="3367">
                  <c:v>Thu Nov 18 14:43:13.140</c:v>
                </c:pt>
                <c:pt idx="3368">
                  <c:v>Thu Nov 18 14:43:43.146</c:v>
                </c:pt>
                <c:pt idx="3369">
                  <c:v>Thu Nov 18 14:44:13.152</c:v>
                </c:pt>
                <c:pt idx="3370">
                  <c:v>Thu Nov 18 14:44:43.159</c:v>
                </c:pt>
                <c:pt idx="3371">
                  <c:v>Thu Nov 18 14:45:13.164</c:v>
                </c:pt>
                <c:pt idx="3372">
                  <c:v>Thu Nov 18 14:45:43.170</c:v>
                </c:pt>
                <c:pt idx="3373">
                  <c:v>Thu Nov 18 14:46:13.175</c:v>
                </c:pt>
                <c:pt idx="3374">
                  <c:v>Thu Nov 18 14:46:43.182</c:v>
                </c:pt>
                <c:pt idx="3375">
                  <c:v>Thu Nov 18 14:47:13.875</c:v>
                </c:pt>
                <c:pt idx="3376">
                  <c:v>Thu Nov 18 14:47:43.882</c:v>
                </c:pt>
                <c:pt idx="3377">
                  <c:v>Thu Nov 18 14:48:13.889</c:v>
                </c:pt>
                <c:pt idx="3378">
                  <c:v>Thu Nov 18 14:48:24.147</c:v>
                </c:pt>
                <c:pt idx="3379">
                  <c:v>Thu Nov 18 14:48:54.153</c:v>
                </c:pt>
                <c:pt idx="3380">
                  <c:v>Thu Nov 18 14:49:24.159</c:v>
                </c:pt>
                <c:pt idx="3381">
                  <c:v>Thu Nov 18 14:49:54.166</c:v>
                </c:pt>
                <c:pt idx="3382">
                  <c:v>Thu Nov 18 14:50:24.173</c:v>
                </c:pt>
                <c:pt idx="3383">
                  <c:v>Thu Nov 18 14:50:54.179</c:v>
                </c:pt>
                <c:pt idx="3384">
                  <c:v>Thu Nov 18 14:51:24.185</c:v>
                </c:pt>
                <c:pt idx="3385">
                  <c:v>Thu Nov 18 14:51:54.191</c:v>
                </c:pt>
                <c:pt idx="3386">
                  <c:v>Thu Nov 18 14:52:24.197</c:v>
                </c:pt>
                <c:pt idx="3387">
                  <c:v>Thu Nov 18 14:52:54.203</c:v>
                </c:pt>
                <c:pt idx="3388">
                  <c:v>Thu Nov 18 14:53:24.210</c:v>
                </c:pt>
                <c:pt idx="3389">
                  <c:v>Thu Nov 18 14:53:54.217</c:v>
                </c:pt>
                <c:pt idx="3390">
                  <c:v>Thu Nov 18 14:54:24.224</c:v>
                </c:pt>
                <c:pt idx="3391">
                  <c:v>Thu Nov 18 14:54:54.229</c:v>
                </c:pt>
                <c:pt idx="3392">
                  <c:v>Thu Nov 18 14:55:24.236</c:v>
                </c:pt>
                <c:pt idx="3393">
                  <c:v>Thu Nov 18 14:55:54.242</c:v>
                </c:pt>
                <c:pt idx="3394">
                  <c:v>Thu Nov 18 14:56:24.248</c:v>
                </c:pt>
                <c:pt idx="3395">
                  <c:v>Thu Nov 18 14:56:54.253</c:v>
                </c:pt>
                <c:pt idx="3396">
                  <c:v>Thu Nov 18 14:57:24.259</c:v>
                </c:pt>
                <c:pt idx="3397">
                  <c:v>Thu Nov 18 14:57:54.265</c:v>
                </c:pt>
                <c:pt idx="3398">
                  <c:v>Thu Nov 18 14:58:24.271</c:v>
                </c:pt>
                <c:pt idx="3399">
                  <c:v>Thu Nov 18 14:58:54.278</c:v>
                </c:pt>
                <c:pt idx="3400">
                  <c:v>Thu Nov 18 14:59:24.284</c:v>
                </c:pt>
                <c:pt idx="3401">
                  <c:v>Thu Nov 18 14:59:54.290</c:v>
                </c:pt>
                <c:pt idx="3402">
                  <c:v>Thu Nov 18 15:00:24.296</c:v>
                </c:pt>
                <c:pt idx="3403">
                  <c:v>Thu Nov 18 15:00:54.302</c:v>
                </c:pt>
                <c:pt idx="3404">
                  <c:v>Thu Nov 18 15:01:24.308</c:v>
                </c:pt>
                <c:pt idx="3405">
                  <c:v>Thu Nov 18 15:01:54.314</c:v>
                </c:pt>
                <c:pt idx="3406">
                  <c:v>Thu Nov 18 15:02:24.319</c:v>
                </c:pt>
                <c:pt idx="3407">
                  <c:v>Thu Nov 18 15:02:54.326</c:v>
                </c:pt>
                <c:pt idx="3408">
                  <c:v>Thu Nov 18 15:03:24.331</c:v>
                </c:pt>
                <c:pt idx="3409">
                  <c:v>Thu Nov 18 15:03:54.339</c:v>
                </c:pt>
                <c:pt idx="3410">
                  <c:v>Thu Nov 18 15:04:24.346</c:v>
                </c:pt>
                <c:pt idx="3411">
                  <c:v>Thu Nov 18 15:04:54.353</c:v>
                </c:pt>
                <c:pt idx="3412">
                  <c:v>Thu Nov 18 15:05:24.358</c:v>
                </c:pt>
                <c:pt idx="3413">
                  <c:v>Thu Nov 18 15:05:54.364</c:v>
                </c:pt>
                <c:pt idx="3414">
                  <c:v>Thu Nov 18 15:06:24.370</c:v>
                </c:pt>
                <c:pt idx="3415">
                  <c:v>Thu Nov 18 15:06:54.376</c:v>
                </c:pt>
                <c:pt idx="3416">
                  <c:v>Thu Nov 18 15:07:24.382</c:v>
                </c:pt>
                <c:pt idx="3417">
                  <c:v>Thu Nov 18 15:07:54.387</c:v>
                </c:pt>
                <c:pt idx="3418">
                  <c:v>Thu Nov 18 15:08:24.392</c:v>
                </c:pt>
                <c:pt idx="3419">
                  <c:v>Thu Nov 18 15:08:54.397</c:v>
                </c:pt>
                <c:pt idx="3420">
                  <c:v>Thu Nov 18 15:09:24.403</c:v>
                </c:pt>
                <c:pt idx="3421">
                  <c:v>Thu Nov 18 15:09:54.410</c:v>
                </c:pt>
                <c:pt idx="3422">
                  <c:v>Thu Nov 18 15:10:24.417</c:v>
                </c:pt>
                <c:pt idx="3423">
                  <c:v>Thu Nov 18 15:10:54.423</c:v>
                </c:pt>
                <c:pt idx="3424">
                  <c:v>Thu Nov 18 15:11:24.429</c:v>
                </c:pt>
                <c:pt idx="3425">
                  <c:v>Thu Nov 18 15:11:54.435</c:v>
                </c:pt>
                <c:pt idx="3426">
                  <c:v>Thu Nov 18 15:12:24.442</c:v>
                </c:pt>
                <c:pt idx="3427">
                  <c:v>Thu Nov 18 15:12:54.448</c:v>
                </c:pt>
                <c:pt idx="3428">
                  <c:v>Thu Nov 18 15:13:24.454</c:v>
                </c:pt>
                <c:pt idx="3429">
                  <c:v>Thu Nov 18 15:13:54.460</c:v>
                </c:pt>
                <c:pt idx="3430">
                  <c:v>Thu Nov 18 15:14:24.465</c:v>
                </c:pt>
                <c:pt idx="3431">
                  <c:v>Thu Nov 18 15:14:54.472</c:v>
                </c:pt>
                <c:pt idx="3432">
                  <c:v>Thu Nov 18 15:15:24.478</c:v>
                </c:pt>
                <c:pt idx="3433">
                  <c:v>Thu Nov 18 15:15:54.484</c:v>
                </c:pt>
                <c:pt idx="3434">
                  <c:v>Thu Nov 18 15:16:24.490</c:v>
                </c:pt>
                <c:pt idx="3435">
                  <c:v>Thu Nov 18 15:16:54.496</c:v>
                </c:pt>
                <c:pt idx="3436">
                  <c:v>Thu Nov 18 15:17:24.502</c:v>
                </c:pt>
                <c:pt idx="3437">
                  <c:v>Thu Nov 18 15:17:54.508</c:v>
                </c:pt>
                <c:pt idx="3438">
                  <c:v>Thu Nov 18 15:18:24.515</c:v>
                </c:pt>
                <c:pt idx="3439">
                  <c:v>Thu Nov 18 15:18:54.520</c:v>
                </c:pt>
                <c:pt idx="3440">
                  <c:v>Thu Nov 18 15:19:24.525</c:v>
                </c:pt>
                <c:pt idx="3441">
                  <c:v>Thu Nov 18 15:19:54.530</c:v>
                </c:pt>
                <c:pt idx="3442">
                  <c:v>Thu Nov 18 15:20:24.536</c:v>
                </c:pt>
                <c:pt idx="3443">
                  <c:v>Thu Nov 18 15:20:54.543</c:v>
                </c:pt>
                <c:pt idx="3444">
                  <c:v>Thu Nov 18 15:21:24.552</c:v>
                </c:pt>
                <c:pt idx="3445">
                  <c:v>Thu Nov 18 15:21:54.558</c:v>
                </c:pt>
                <c:pt idx="3446">
                  <c:v>Thu Nov 18 15:22:24.564</c:v>
                </c:pt>
                <c:pt idx="3447">
                  <c:v>Thu Nov 18 15:22:54.570</c:v>
                </c:pt>
                <c:pt idx="3448">
                  <c:v>Thu Nov 18 15:23:24.576</c:v>
                </c:pt>
                <c:pt idx="3449">
                  <c:v>Thu Nov 18 15:23:54.582</c:v>
                </c:pt>
                <c:pt idx="3450">
                  <c:v>Thu Nov 18 15:24:24.589</c:v>
                </c:pt>
                <c:pt idx="3451">
                  <c:v>Thu Nov 18 15:24:54.593</c:v>
                </c:pt>
                <c:pt idx="3452">
                  <c:v>Thu Nov 18 15:25:24.599</c:v>
                </c:pt>
                <c:pt idx="3453">
                  <c:v>Thu Nov 18 15:25:54.606</c:v>
                </c:pt>
                <c:pt idx="3454">
                  <c:v>Thu Nov 18 15:26:24.612</c:v>
                </c:pt>
                <c:pt idx="3455">
                  <c:v>Thu Nov 18 15:26:54.618</c:v>
                </c:pt>
                <c:pt idx="3456">
                  <c:v>Thu Nov 18 15:27:24.624</c:v>
                </c:pt>
                <c:pt idx="3457">
                  <c:v>Thu Nov 18 15:27:54.629</c:v>
                </c:pt>
                <c:pt idx="3458">
                  <c:v>Thu Nov 18 15:28:24.635</c:v>
                </c:pt>
                <c:pt idx="3459">
                  <c:v>Thu Nov 18 15:28:54.641</c:v>
                </c:pt>
                <c:pt idx="3460">
                  <c:v>Thu Nov 18 15:29:24.647</c:v>
                </c:pt>
                <c:pt idx="3461">
                  <c:v>Thu Nov 18 15:29:54.653</c:v>
                </c:pt>
                <c:pt idx="3462">
                  <c:v>Thu Nov 18 15:30:24.657</c:v>
                </c:pt>
                <c:pt idx="3463">
                  <c:v>Thu Nov 18 15:30:54.664</c:v>
                </c:pt>
                <c:pt idx="3464">
                  <c:v>Thu Nov 18 15:31:24.670</c:v>
                </c:pt>
                <c:pt idx="3465">
                  <c:v>Thu Nov 18 15:31:54.677</c:v>
                </c:pt>
                <c:pt idx="3466">
                  <c:v>Thu Nov 18 15:32:24.684</c:v>
                </c:pt>
                <c:pt idx="3467">
                  <c:v>Thu Nov 18 15:32:54.690</c:v>
                </c:pt>
                <c:pt idx="3468">
                  <c:v>Thu Nov 18 15:33:24.696</c:v>
                </c:pt>
                <c:pt idx="3469">
                  <c:v>Thu Nov 18 15:33:54.701</c:v>
                </c:pt>
                <c:pt idx="3470">
                  <c:v>Thu Nov 18 15:34:24.707</c:v>
                </c:pt>
                <c:pt idx="3471">
                  <c:v>Thu Nov 18 15:34:54.713</c:v>
                </c:pt>
                <c:pt idx="3472">
                  <c:v>Thu Nov 18 15:35:24.720</c:v>
                </c:pt>
                <c:pt idx="3473">
                  <c:v>Thu Nov 18 15:35:54.725</c:v>
                </c:pt>
                <c:pt idx="3474">
                  <c:v>Thu Nov 18 15:36:24.731</c:v>
                </c:pt>
                <c:pt idx="3475">
                  <c:v>Thu Nov 18 15:36:54.738</c:v>
                </c:pt>
                <c:pt idx="3476">
                  <c:v>Thu Nov 18 15:37:24.744</c:v>
                </c:pt>
                <c:pt idx="3477">
                  <c:v>Thu Nov 18 15:37:54.750</c:v>
                </c:pt>
                <c:pt idx="3478">
                  <c:v>Thu Nov 18 15:38:24.756</c:v>
                </c:pt>
                <c:pt idx="3479">
                  <c:v>Thu Nov 18 15:38:54.762</c:v>
                </c:pt>
                <c:pt idx="3480">
                  <c:v>Thu Nov 18 15:39:24.768</c:v>
                </c:pt>
                <c:pt idx="3481">
                  <c:v>Thu Nov 18 15:39:54.775</c:v>
                </c:pt>
                <c:pt idx="3482">
                  <c:v>Thu Nov 18 15:40:24.781</c:v>
                </c:pt>
                <c:pt idx="3483">
                  <c:v>Thu Nov 18 15:40:54.787</c:v>
                </c:pt>
                <c:pt idx="3484">
                  <c:v>Thu Nov 18 15:41:24.792</c:v>
                </c:pt>
                <c:pt idx="3485">
                  <c:v>Thu Nov 18 15:41:54.799</c:v>
                </c:pt>
                <c:pt idx="3486">
                  <c:v>Thu Nov 18 15:42:24.805</c:v>
                </c:pt>
                <c:pt idx="3487">
                  <c:v>Thu Nov 18 15:42:54.811</c:v>
                </c:pt>
                <c:pt idx="3488">
                  <c:v>Thu Nov 18 15:43:24.817</c:v>
                </c:pt>
                <c:pt idx="3489">
                  <c:v>Thu Nov 18 15:43:54.823</c:v>
                </c:pt>
                <c:pt idx="3490">
                  <c:v>Thu Nov 18 15:44:24.829</c:v>
                </c:pt>
                <c:pt idx="3491">
                  <c:v>Thu Nov 18 15:44:54.834</c:v>
                </c:pt>
                <c:pt idx="3492">
                  <c:v>Thu Nov 18 15:45:24.840</c:v>
                </c:pt>
                <c:pt idx="3493">
                  <c:v>Thu Nov 18 15:45:54.846</c:v>
                </c:pt>
                <c:pt idx="3494">
                  <c:v>Thu Nov 18 15:46:24.852</c:v>
                </c:pt>
                <c:pt idx="3495">
                  <c:v>Thu Nov 18 15:46:54.858</c:v>
                </c:pt>
                <c:pt idx="3496">
                  <c:v>Thu Nov 18 15:47:24.875</c:v>
                </c:pt>
                <c:pt idx="3497">
                  <c:v>Thu Nov 18 15:47:54.881</c:v>
                </c:pt>
                <c:pt idx="3498">
                  <c:v>Thu Nov 18 15:48:24.887</c:v>
                </c:pt>
                <c:pt idx="3499">
                  <c:v>Thu Nov 18 15:48:54.893</c:v>
                </c:pt>
                <c:pt idx="3500">
                  <c:v>Thu Nov 18 15:49:24.900</c:v>
                </c:pt>
                <c:pt idx="3501">
                  <c:v>Thu Nov 18 15:49:54.906</c:v>
                </c:pt>
                <c:pt idx="3502">
                  <c:v>Thu Nov 18 15:50:24.912</c:v>
                </c:pt>
                <c:pt idx="3503">
                  <c:v>Thu Nov 18 15:50:54.917</c:v>
                </c:pt>
                <c:pt idx="3504">
                  <c:v>Thu Nov 18 15:51:24.922</c:v>
                </c:pt>
                <c:pt idx="3505">
                  <c:v>Thu Nov 18 15:51:54.928</c:v>
                </c:pt>
                <c:pt idx="3506">
                  <c:v>Thu Nov 18 15:52:24.935</c:v>
                </c:pt>
                <c:pt idx="3507">
                  <c:v>Thu Nov 18 15:52:54.940</c:v>
                </c:pt>
                <c:pt idx="3508">
                  <c:v>Thu Nov 18 15:53:24.946</c:v>
                </c:pt>
                <c:pt idx="3509">
                  <c:v>Thu Nov 18 15:53:54.952</c:v>
                </c:pt>
                <c:pt idx="3510">
                  <c:v>Thu Nov 18 15:54:24.958</c:v>
                </c:pt>
                <c:pt idx="3511">
                  <c:v>Thu Nov 18 15:54:54.965</c:v>
                </c:pt>
                <c:pt idx="3512">
                  <c:v>Thu Nov 18 15:55:24.971</c:v>
                </c:pt>
                <c:pt idx="3513">
                  <c:v>Thu Nov 18 15:55:54.977</c:v>
                </c:pt>
                <c:pt idx="3514">
                  <c:v>Thu Nov 18 15:56:24.982</c:v>
                </c:pt>
                <c:pt idx="3515">
                  <c:v>Thu Nov 18 15:56:54.988</c:v>
                </c:pt>
                <c:pt idx="3516">
                  <c:v>Thu Nov 18 15:57:25.000</c:v>
                </c:pt>
                <c:pt idx="3517">
                  <c:v>Thu Nov 18 15:57:55.007</c:v>
                </c:pt>
                <c:pt idx="3518">
                  <c:v>Thu Nov 18 15:58:25.012</c:v>
                </c:pt>
                <c:pt idx="3519">
                  <c:v>Thu Nov 18 15:58:55.018</c:v>
                </c:pt>
                <c:pt idx="3520">
                  <c:v>Thu Nov 18 15:59:25.024</c:v>
                </c:pt>
                <c:pt idx="3521">
                  <c:v>Thu Nov 18 15:59:55.030</c:v>
                </c:pt>
                <c:pt idx="3522">
                  <c:v>Thu Nov 18 16:00:25.037</c:v>
                </c:pt>
                <c:pt idx="3523">
                  <c:v>Thu Nov 18 16:00:55.044</c:v>
                </c:pt>
                <c:pt idx="3524">
                  <c:v>Thu Nov 18 16:01:25.049</c:v>
                </c:pt>
                <c:pt idx="3525">
                  <c:v>Thu Nov 18 16:01:55.054</c:v>
                </c:pt>
                <c:pt idx="3526">
                  <c:v>Thu Nov 18 16:02:25.059</c:v>
                </c:pt>
                <c:pt idx="3527">
                  <c:v>Thu Nov 18 16:02:55.064</c:v>
                </c:pt>
                <c:pt idx="3528">
                  <c:v>Thu Nov 18 16:03:25.071</c:v>
                </c:pt>
                <c:pt idx="3529">
                  <c:v>Thu Nov 18 16:03:55.077</c:v>
                </c:pt>
                <c:pt idx="3530">
                  <c:v>Thu Nov 18 16:04:25.083</c:v>
                </c:pt>
                <c:pt idx="3531">
                  <c:v>Thu Nov 18 16:04:55.089</c:v>
                </c:pt>
                <c:pt idx="3532">
                  <c:v>Thu Nov 18 16:05:25.095</c:v>
                </c:pt>
                <c:pt idx="3533">
                  <c:v>Thu Nov 18 16:05:55.102</c:v>
                </c:pt>
                <c:pt idx="3534">
                  <c:v>Thu Nov 18 16:06:25.107</c:v>
                </c:pt>
                <c:pt idx="3535">
                  <c:v>Thu Nov 18 16:06:55.112</c:v>
                </c:pt>
                <c:pt idx="3536">
                  <c:v>Thu Nov 18 16:07:25.117</c:v>
                </c:pt>
                <c:pt idx="3537">
                  <c:v>Thu Nov 18 16:07:55.122</c:v>
                </c:pt>
                <c:pt idx="3538">
                  <c:v>Thu Nov 18 16:08:25.129</c:v>
                </c:pt>
                <c:pt idx="3539">
                  <c:v>Thu Nov 18 16:08:55.136</c:v>
                </c:pt>
                <c:pt idx="3540">
                  <c:v>Thu Nov 18 16:09:25.142</c:v>
                </c:pt>
                <c:pt idx="3541">
                  <c:v>Thu Nov 18 16:09:55.148</c:v>
                </c:pt>
                <c:pt idx="3542">
                  <c:v>Thu Nov 18 16:10:25.154</c:v>
                </c:pt>
                <c:pt idx="3543">
                  <c:v>Thu Nov 18 16:10:55.160</c:v>
                </c:pt>
                <c:pt idx="3544">
                  <c:v>Thu Nov 18 16:11:25.166</c:v>
                </c:pt>
                <c:pt idx="3545">
                  <c:v>Thu Nov 18 16:11:55.173</c:v>
                </c:pt>
                <c:pt idx="3546">
                  <c:v>Thu Nov 18 16:12:25.178</c:v>
                </c:pt>
                <c:pt idx="3547">
                  <c:v>Thu Nov 18 16:12:55.183</c:v>
                </c:pt>
                <c:pt idx="3548">
                  <c:v>Thu Nov 18 16:13:25.190</c:v>
                </c:pt>
                <c:pt idx="3549">
                  <c:v>Thu Nov 18 16:13:55.197</c:v>
                </c:pt>
                <c:pt idx="3550">
                  <c:v>Thu Nov 18 16:14:25.204</c:v>
                </c:pt>
                <c:pt idx="3551">
                  <c:v>Thu Nov 18 16:14:55.210</c:v>
                </c:pt>
                <c:pt idx="3552">
                  <c:v>Thu Nov 18 16:15:25.216</c:v>
                </c:pt>
                <c:pt idx="3553">
                  <c:v>Thu Nov 18 16:15:55.222</c:v>
                </c:pt>
                <c:pt idx="3554">
                  <c:v>Thu Nov 18 16:16:25.228</c:v>
                </c:pt>
                <c:pt idx="3555">
                  <c:v>Thu Nov 18 16:16:55.235</c:v>
                </c:pt>
                <c:pt idx="3556">
                  <c:v>Thu Nov 18 16:17:25.241</c:v>
                </c:pt>
                <c:pt idx="3557">
                  <c:v>Thu Nov 18 16:17:55.248</c:v>
                </c:pt>
                <c:pt idx="3558">
                  <c:v>Thu Nov 18 16:18:25.253</c:v>
                </c:pt>
                <c:pt idx="3559">
                  <c:v>Thu Nov 18 16:18:55.259</c:v>
                </c:pt>
                <c:pt idx="3560">
                  <c:v>Thu Nov 18 16:19:25.266</c:v>
                </c:pt>
                <c:pt idx="3561">
                  <c:v>Thu Nov 18 16:19:55.272</c:v>
                </c:pt>
                <c:pt idx="3562">
                  <c:v>Thu Nov 18 16:20:25.279</c:v>
                </c:pt>
                <c:pt idx="3563">
                  <c:v>Thu Nov 18 16:20:55.285</c:v>
                </c:pt>
                <c:pt idx="3564">
                  <c:v>Thu Nov 18 16:21:25.291</c:v>
                </c:pt>
                <c:pt idx="3565">
                  <c:v>Thu Nov 18 16:21:55.297</c:v>
                </c:pt>
                <c:pt idx="3566">
                  <c:v>Thu Nov 18 16:22:25.303</c:v>
                </c:pt>
                <c:pt idx="3567">
                  <c:v>Thu Nov 18 16:22:55.310</c:v>
                </c:pt>
                <c:pt idx="3568">
                  <c:v>Thu Nov 18 16:23:25.316</c:v>
                </c:pt>
                <c:pt idx="3569">
                  <c:v>Thu Nov 18 16:23:55.321</c:v>
                </c:pt>
                <c:pt idx="3570">
                  <c:v>Thu Nov 18 16:24:25.327</c:v>
                </c:pt>
                <c:pt idx="3571">
                  <c:v>Thu Nov 18 16:24:55.333</c:v>
                </c:pt>
                <c:pt idx="3572">
                  <c:v>Thu Nov 18 16:25:25.339</c:v>
                </c:pt>
                <c:pt idx="3573">
                  <c:v>Thu Nov 18 16:25:55.346</c:v>
                </c:pt>
                <c:pt idx="3574">
                  <c:v>Thu Nov 18 16:26:25.353</c:v>
                </c:pt>
                <c:pt idx="3575">
                  <c:v>Thu Nov 18 16:26:55.358</c:v>
                </c:pt>
                <c:pt idx="3576">
                  <c:v>Thu Nov 18 16:27:25.364</c:v>
                </c:pt>
                <c:pt idx="3577">
                  <c:v>Thu Nov 18 16:27:55.369</c:v>
                </c:pt>
                <c:pt idx="3578">
                  <c:v>Thu Nov 18 16:28:25.375</c:v>
                </c:pt>
                <c:pt idx="3579">
                  <c:v>Thu Nov 18 16:28:55.381</c:v>
                </c:pt>
                <c:pt idx="3580">
                  <c:v>Thu Nov 18 16:29:25.387</c:v>
                </c:pt>
                <c:pt idx="3581">
                  <c:v>Thu Nov 18 16:29:55.392</c:v>
                </c:pt>
                <c:pt idx="3582">
                  <c:v>Thu Nov 18 16:30:25.398</c:v>
                </c:pt>
                <c:pt idx="3583">
                  <c:v>Thu Nov 18 16:30:55.404</c:v>
                </c:pt>
                <c:pt idx="3584">
                  <c:v>Thu Nov 18 16:31:25.411</c:v>
                </c:pt>
                <c:pt idx="3585">
                  <c:v>Thu Nov 18 16:31:55.418</c:v>
                </c:pt>
                <c:pt idx="3586">
                  <c:v>Thu Nov 18 16:32:25.425</c:v>
                </c:pt>
                <c:pt idx="3587">
                  <c:v>Thu Nov 18 16:32:55.430</c:v>
                </c:pt>
                <c:pt idx="3588">
                  <c:v>Thu Nov 18 16:33:25.436</c:v>
                </c:pt>
                <c:pt idx="3589">
                  <c:v>Thu Nov 18 16:33:55.442</c:v>
                </c:pt>
                <c:pt idx="3590">
                  <c:v>Thu Nov 18 16:34:25.447</c:v>
                </c:pt>
                <c:pt idx="3591">
                  <c:v>Thu Nov 18 16:34:55.453</c:v>
                </c:pt>
                <c:pt idx="3592">
                  <c:v>Thu Nov 18 16:35:25.458</c:v>
                </c:pt>
                <c:pt idx="3593">
                  <c:v>Thu Nov 18 16:35:55.464</c:v>
                </c:pt>
                <c:pt idx="3594">
                  <c:v>Thu Nov 18 16:36:25.470</c:v>
                </c:pt>
                <c:pt idx="3595">
                  <c:v>Thu Nov 18 16:36:55.476</c:v>
                </c:pt>
                <c:pt idx="3596">
                  <c:v>Thu Nov 18 16:37:25.482</c:v>
                </c:pt>
                <c:pt idx="3597">
                  <c:v>Thu Nov 18 16:37:55.489</c:v>
                </c:pt>
                <c:pt idx="3598">
                  <c:v>Thu Nov 18 16:38:25.494</c:v>
                </c:pt>
                <c:pt idx="3599">
                  <c:v>Thu Nov 18 16:38:55.500</c:v>
                </c:pt>
                <c:pt idx="3600">
                  <c:v>Thu Nov 18 16:39:25.506</c:v>
                </c:pt>
                <c:pt idx="3601">
                  <c:v>Thu Nov 18 16:39:55.511</c:v>
                </c:pt>
                <c:pt idx="3602">
                  <c:v>Thu Nov 18 16:40:25.517</c:v>
                </c:pt>
                <c:pt idx="3603">
                  <c:v>Thu Nov 18 16:40:55.523</c:v>
                </c:pt>
                <c:pt idx="3604">
                  <c:v>Thu Nov 18 16:41:25.529</c:v>
                </c:pt>
                <c:pt idx="3605">
                  <c:v>Thu Nov 18 16:41:55.535</c:v>
                </c:pt>
                <c:pt idx="3606">
                  <c:v>Thu Nov 18 16:42:25.541</c:v>
                </c:pt>
                <c:pt idx="3607">
                  <c:v>Thu Nov 18 16:42:55.548</c:v>
                </c:pt>
                <c:pt idx="3608">
                  <c:v>Thu Nov 18 16:43:25.555</c:v>
                </c:pt>
                <c:pt idx="3609">
                  <c:v>Thu Nov 18 16:43:55.561</c:v>
                </c:pt>
                <c:pt idx="3610">
                  <c:v>Thu Nov 18 16:44:25.567</c:v>
                </c:pt>
                <c:pt idx="3611">
                  <c:v>Thu Nov 18 16:44:55.572</c:v>
                </c:pt>
                <c:pt idx="3612">
                  <c:v>Thu Nov 18 16:45:25.577</c:v>
                </c:pt>
                <c:pt idx="3613">
                  <c:v>Thu Nov 18 16:45:55.583</c:v>
                </c:pt>
                <c:pt idx="3614">
                  <c:v>Thu Nov 18 16:46:25.590</c:v>
                </c:pt>
                <c:pt idx="3615">
                  <c:v>Thu Nov 18 16:46:55.595</c:v>
                </c:pt>
                <c:pt idx="3616">
                  <c:v>Thu Nov 18 16:47:25.601</c:v>
                </c:pt>
                <c:pt idx="3617">
                  <c:v>Thu Nov 18 16:47:55.607</c:v>
                </c:pt>
                <c:pt idx="3618">
                  <c:v>Thu Nov 18 16:48:25.613</c:v>
                </c:pt>
                <c:pt idx="3619">
                  <c:v>Thu Nov 18 16:48:55.620</c:v>
                </c:pt>
                <c:pt idx="3620">
                  <c:v>Thu Nov 18 16:49:25.627</c:v>
                </c:pt>
                <c:pt idx="3621">
                  <c:v>Thu Nov 18 16:49:55.631</c:v>
                </c:pt>
                <c:pt idx="3622">
                  <c:v>Thu Nov 18 16:50:25.636</c:v>
                </c:pt>
                <c:pt idx="3623">
                  <c:v>Thu Nov 18 16:50:55.641</c:v>
                </c:pt>
                <c:pt idx="3624">
                  <c:v>Thu Nov 18 16:51:25.647</c:v>
                </c:pt>
                <c:pt idx="3625">
                  <c:v>Thu Nov 18 16:51:55.654</c:v>
                </c:pt>
                <c:pt idx="3626">
                  <c:v>Thu Nov 18 16:52:25.660</c:v>
                </c:pt>
                <c:pt idx="3627">
                  <c:v>Thu Nov 18 16:52:55.666</c:v>
                </c:pt>
                <c:pt idx="3628">
                  <c:v>Thu Nov 18 16:53:25.672</c:v>
                </c:pt>
                <c:pt idx="3629">
                  <c:v>Thu Nov 18 16:53:55.678</c:v>
                </c:pt>
                <c:pt idx="3630">
                  <c:v>Thu Nov 18 16:54:25.685</c:v>
                </c:pt>
                <c:pt idx="3631">
                  <c:v>Thu Nov 18 16:54:55.692</c:v>
                </c:pt>
                <c:pt idx="3632">
                  <c:v>Thu Nov 18 16:55:25.697</c:v>
                </c:pt>
                <c:pt idx="3633">
                  <c:v>Thu Nov 18 16:55:55.702</c:v>
                </c:pt>
                <c:pt idx="3634">
                  <c:v>Thu Nov 18 16:56:25.707</c:v>
                </c:pt>
                <c:pt idx="3635">
                  <c:v>Thu Nov 18 16:56:55.713</c:v>
                </c:pt>
                <c:pt idx="3636">
                  <c:v>Thu Nov 18 16:57:25.720</c:v>
                </c:pt>
                <c:pt idx="3637">
                  <c:v>Thu Nov 18 16:57:55.726</c:v>
                </c:pt>
                <c:pt idx="3638">
                  <c:v>Thu Nov 18 16:58:25.732</c:v>
                </c:pt>
                <c:pt idx="3639">
                  <c:v>Thu Nov 18 16:58:55.739</c:v>
                </c:pt>
                <c:pt idx="3640">
                  <c:v>Thu Nov 18 16:59:25.745</c:v>
                </c:pt>
                <c:pt idx="3641">
                  <c:v>Thu Nov 18 16:59:55.751</c:v>
                </c:pt>
                <c:pt idx="3642">
                  <c:v>Thu Nov 18 17:00:25.758</c:v>
                </c:pt>
                <c:pt idx="3643">
                  <c:v>Thu Nov 18 17:00:55.763</c:v>
                </c:pt>
                <c:pt idx="3644">
                  <c:v>Thu Nov 18 17:01:25.769</c:v>
                </c:pt>
                <c:pt idx="3645">
                  <c:v>Thu Nov 18 17:01:55.775</c:v>
                </c:pt>
                <c:pt idx="3646">
                  <c:v>Thu Nov 18 17:02:25.781</c:v>
                </c:pt>
                <c:pt idx="3647">
                  <c:v>Thu Nov 18 17:02:55.788</c:v>
                </c:pt>
                <c:pt idx="3648">
                  <c:v>Thu Nov 18 17:03:25.794</c:v>
                </c:pt>
                <c:pt idx="3649">
                  <c:v>Thu Nov 18 17:03:55.800</c:v>
                </c:pt>
                <c:pt idx="3650">
                  <c:v>Thu Nov 18 17:04:25.806</c:v>
                </c:pt>
                <c:pt idx="3651">
                  <c:v>Thu Nov 18 17:04:55.812</c:v>
                </c:pt>
                <c:pt idx="3652">
                  <c:v>Thu Nov 18 17:05:25.818</c:v>
                </c:pt>
                <c:pt idx="3653">
                  <c:v>Thu Nov 18 17:05:55.825</c:v>
                </c:pt>
                <c:pt idx="3654">
                  <c:v>Thu Nov 18 17:06:25.833</c:v>
                </c:pt>
                <c:pt idx="3655">
                  <c:v>Thu Nov 18 17:06:55.838</c:v>
                </c:pt>
                <c:pt idx="3656">
                  <c:v>Thu Nov 18 17:07:25.843</c:v>
                </c:pt>
                <c:pt idx="3657">
                  <c:v>Thu Nov 18 17:07:55.849</c:v>
                </c:pt>
                <c:pt idx="3658">
                  <c:v>Thu Nov 18 17:08:25.855</c:v>
                </c:pt>
                <c:pt idx="3659">
                  <c:v>Thu Nov 18 17:08:55.861</c:v>
                </c:pt>
                <c:pt idx="3660">
                  <c:v>Thu Nov 18 17:09:25.867</c:v>
                </c:pt>
                <c:pt idx="3661">
                  <c:v>Thu Nov 18 17:09:55.873</c:v>
                </c:pt>
                <c:pt idx="3662">
                  <c:v>Thu Nov 18 17:10:25.880</c:v>
                </c:pt>
                <c:pt idx="3663">
                  <c:v>Thu Nov 18 17:10:55.886</c:v>
                </c:pt>
                <c:pt idx="3664">
                  <c:v>Thu Nov 18 17:11:25.892</c:v>
                </c:pt>
                <c:pt idx="3665">
                  <c:v>Thu Nov 18 17:11:55.898</c:v>
                </c:pt>
                <c:pt idx="3666">
                  <c:v>Thu Nov 18 17:12:25.903</c:v>
                </c:pt>
                <c:pt idx="3667">
                  <c:v>Thu Nov 18 17:12:55.909</c:v>
                </c:pt>
                <c:pt idx="3668">
                  <c:v>Thu Nov 18 17:13:25.916</c:v>
                </c:pt>
                <c:pt idx="3669">
                  <c:v>Thu Nov 18 17:13:55.923</c:v>
                </c:pt>
                <c:pt idx="3670">
                  <c:v>Thu Nov 18 17:14:25.930</c:v>
                </c:pt>
                <c:pt idx="3671">
                  <c:v>Thu Nov 18 17:14:55.937</c:v>
                </c:pt>
                <c:pt idx="3672">
                  <c:v>Thu Nov 18 17:15:25.942</c:v>
                </c:pt>
                <c:pt idx="3673">
                  <c:v>Thu Nov 18 17:15:55.948</c:v>
                </c:pt>
                <c:pt idx="3674">
                  <c:v>Thu Nov 18 17:16:25.954</c:v>
                </c:pt>
                <c:pt idx="3675">
                  <c:v>Thu Nov 18 17:16:55.960</c:v>
                </c:pt>
                <c:pt idx="3676">
                  <c:v>Thu Nov 18 17:17:25.966</c:v>
                </c:pt>
                <c:pt idx="3677">
                  <c:v>Thu Nov 18 17:17:55.971</c:v>
                </c:pt>
                <c:pt idx="3678">
                  <c:v>Thu Nov 18 17:18:25.977</c:v>
                </c:pt>
                <c:pt idx="3679">
                  <c:v>Thu Nov 18 17:18:55.983</c:v>
                </c:pt>
                <c:pt idx="3680">
                  <c:v>Thu Nov 18 17:19:25.989</c:v>
                </c:pt>
                <c:pt idx="3681">
                  <c:v>Thu Nov 18 17:19:55.996</c:v>
                </c:pt>
                <c:pt idx="3682">
                  <c:v>Thu Nov 18 17:20:26.002</c:v>
                </c:pt>
                <c:pt idx="3683">
                  <c:v>Thu Nov 18 17:20:56.009</c:v>
                </c:pt>
                <c:pt idx="3684">
                  <c:v>Thu Nov 18 17:21:26.014</c:v>
                </c:pt>
                <c:pt idx="3685">
                  <c:v>Thu Nov 18 17:21:56.020</c:v>
                </c:pt>
                <c:pt idx="3686">
                  <c:v>Thu Nov 18 17:22:26.026</c:v>
                </c:pt>
                <c:pt idx="3687">
                  <c:v>Thu Nov 18 17:22:56.032</c:v>
                </c:pt>
                <c:pt idx="3688">
                  <c:v>Thu Nov 18 17:23:26.038</c:v>
                </c:pt>
                <c:pt idx="3689">
                  <c:v>Thu Nov 18 17:23:56.043</c:v>
                </c:pt>
                <c:pt idx="3690">
                  <c:v>Thu Nov 18 17:24:26.049</c:v>
                </c:pt>
                <c:pt idx="3691">
                  <c:v>Thu Nov 18 17:24:56.055</c:v>
                </c:pt>
                <c:pt idx="3692">
                  <c:v>Thu Nov 18 17:25:26.061</c:v>
                </c:pt>
                <c:pt idx="3693">
                  <c:v>Thu Nov 18 17:25:56.067</c:v>
                </c:pt>
                <c:pt idx="3694">
                  <c:v>Thu Nov 18 17:26:26.072</c:v>
                </c:pt>
                <c:pt idx="3695">
                  <c:v>Thu Nov 18 17:26:56.078</c:v>
                </c:pt>
                <c:pt idx="3696">
                  <c:v>Thu Nov 18 17:27:26.084</c:v>
                </c:pt>
                <c:pt idx="3697">
                  <c:v>Thu Nov 18 17:27:56.090</c:v>
                </c:pt>
                <c:pt idx="3698">
                  <c:v>Thu Nov 18 17:28:26.096</c:v>
                </c:pt>
                <c:pt idx="3699">
                  <c:v>Thu Nov 18 17:28:56.102</c:v>
                </c:pt>
                <c:pt idx="3700">
                  <c:v>Thu Nov 18 17:29:26.108</c:v>
                </c:pt>
                <c:pt idx="3701">
                  <c:v>Thu Nov 18 17:29:56.114</c:v>
                </c:pt>
                <c:pt idx="3702">
                  <c:v>Thu Nov 18 17:30:26.120</c:v>
                </c:pt>
                <c:pt idx="3703">
                  <c:v>Thu Nov 18 17:30:56.127</c:v>
                </c:pt>
                <c:pt idx="3704">
                  <c:v>Thu Nov 18 17:31:26.133</c:v>
                </c:pt>
                <c:pt idx="3705">
                  <c:v>Thu Nov 18 17:31:56.139</c:v>
                </c:pt>
                <c:pt idx="3706">
                  <c:v>Thu Nov 18 17:32:26.145</c:v>
                </c:pt>
                <c:pt idx="3707">
                  <c:v>Thu Nov 18 17:32:56.150</c:v>
                </c:pt>
                <c:pt idx="3708">
                  <c:v>Thu Nov 18 17:33:26.155</c:v>
                </c:pt>
                <c:pt idx="3709">
                  <c:v>Thu Nov 18 17:33:56.160</c:v>
                </c:pt>
                <c:pt idx="3710">
                  <c:v>Thu Nov 18 17:34:26.167</c:v>
                </c:pt>
                <c:pt idx="3711">
                  <c:v>Thu Nov 18 17:34:56.175</c:v>
                </c:pt>
                <c:pt idx="3712">
                  <c:v>Thu Nov 18 17:35:26.181</c:v>
                </c:pt>
                <c:pt idx="3713">
                  <c:v>Thu Nov 18 17:35:56.187</c:v>
                </c:pt>
                <c:pt idx="3714">
                  <c:v>Thu Nov 18 17:36:26.193</c:v>
                </c:pt>
                <c:pt idx="3715">
                  <c:v>Thu Nov 18 17:36:56.199</c:v>
                </c:pt>
                <c:pt idx="3716">
                  <c:v>Thu Nov 18 17:37:26.206</c:v>
                </c:pt>
                <c:pt idx="3717">
                  <c:v>Thu Nov 18 17:37:56.210</c:v>
                </c:pt>
                <c:pt idx="3718">
                  <c:v>Thu Nov 18 17:38:26.215</c:v>
                </c:pt>
                <c:pt idx="3719">
                  <c:v>Thu Nov 18 17:38:56.220</c:v>
                </c:pt>
                <c:pt idx="3720">
                  <c:v>Thu Nov 18 17:39:26.225</c:v>
                </c:pt>
                <c:pt idx="3721">
                  <c:v>Thu Nov 18 17:39:56.232</c:v>
                </c:pt>
                <c:pt idx="3722">
                  <c:v>Thu Nov 18 17:40:26.238</c:v>
                </c:pt>
                <c:pt idx="3723">
                  <c:v>Thu Nov 18 17:40:56.244</c:v>
                </c:pt>
                <c:pt idx="3724">
                  <c:v>Thu Nov 18 17:41:26.250</c:v>
                </c:pt>
                <c:pt idx="3725">
                  <c:v>Thu Nov 18 17:41:56.256</c:v>
                </c:pt>
                <c:pt idx="3726">
                  <c:v>Thu Nov 18 17:42:26.263</c:v>
                </c:pt>
                <c:pt idx="3727">
                  <c:v>Thu Nov 18 17:42:56.270</c:v>
                </c:pt>
                <c:pt idx="3728">
                  <c:v>Thu Nov 18 17:43:26.276</c:v>
                </c:pt>
                <c:pt idx="3729">
                  <c:v>Thu Nov 18 17:43:56.282</c:v>
                </c:pt>
                <c:pt idx="3730">
                  <c:v>Thu Nov 18 17:44:26.288</c:v>
                </c:pt>
                <c:pt idx="3731">
                  <c:v>Thu Nov 18 17:44:56.293</c:v>
                </c:pt>
                <c:pt idx="3732">
                  <c:v>Thu Nov 18 17:45:26.299</c:v>
                </c:pt>
                <c:pt idx="3733">
                  <c:v>Thu Nov 18 17:45:56.305</c:v>
                </c:pt>
                <c:pt idx="3734">
                  <c:v>Thu Nov 18 17:46:26.311</c:v>
                </c:pt>
                <c:pt idx="3735">
                  <c:v>Thu Nov 18 17:46:56.317</c:v>
                </c:pt>
                <c:pt idx="3736">
                  <c:v>Thu Nov 18 17:47:26.324</c:v>
                </c:pt>
                <c:pt idx="3737">
                  <c:v>Thu Nov 18 17:47:56.330</c:v>
                </c:pt>
                <c:pt idx="3738">
                  <c:v>Thu Nov 18 17:48:26.340</c:v>
                </c:pt>
                <c:pt idx="3739">
                  <c:v>Thu Nov 18 17:48:56.346</c:v>
                </c:pt>
                <c:pt idx="3740">
                  <c:v>Thu Nov 18 17:49:26.351</c:v>
                </c:pt>
                <c:pt idx="3741">
                  <c:v>Thu Nov 18 17:49:56.356</c:v>
                </c:pt>
                <c:pt idx="3742">
                  <c:v>Thu Nov 18 17:50:26.361</c:v>
                </c:pt>
                <c:pt idx="3743">
                  <c:v>Thu Nov 18 17:50:56.368</c:v>
                </c:pt>
                <c:pt idx="3744">
                  <c:v>Thu Nov 18 17:51:26.375</c:v>
                </c:pt>
                <c:pt idx="3745">
                  <c:v>Thu Nov 18 17:51:56.380</c:v>
                </c:pt>
                <c:pt idx="3746">
                  <c:v>Thu Nov 18 17:52:26.386</c:v>
                </c:pt>
                <c:pt idx="3747">
                  <c:v>Thu Nov 18 17:52:56.392</c:v>
                </c:pt>
                <c:pt idx="3748">
                  <c:v>Thu Nov 18 17:53:26.398</c:v>
                </c:pt>
                <c:pt idx="3749">
                  <c:v>Thu Nov 18 17:53:56.405</c:v>
                </c:pt>
                <c:pt idx="3750">
                  <c:v>Thu Nov 18 17:54:26.410</c:v>
                </c:pt>
                <c:pt idx="3751">
                  <c:v>Thu Nov 18 17:54:56.416</c:v>
                </c:pt>
                <c:pt idx="3752">
                  <c:v>Thu Nov 18 17:55:26.421</c:v>
                </c:pt>
                <c:pt idx="3753">
                  <c:v>Thu Nov 18 17:55:56.427</c:v>
                </c:pt>
                <c:pt idx="3754">
                  <c:v>Thu Nov 18 17:56:26.433</c:v>
                </c:pt>
                <c:pt idx="3755">
                  <c:v>Thu Nov 18 17:56:56.439</c:v>
                </c:pt>
                <c:pt idx="3756">
                  <c:v>Thu Nov 18 17:57:26.444</c:v>
                </c:pt>
                <c:pt idx="3757">
                  <c:v>Thu Nov 18 17:57:56.450</c:v>
                </c:pt>
                <c:pt idx="3758">
                  <c:v>Thu Nov 18 17:58:26.456</c:v>
                </c:pt>
                <c:pt idx="3759">
                  <c:v>Thu Nov 18 17:58:56.462</c:v>
                </c:pt>
                <c:pt idx="3760">
                  <c:v>Thu Nov 18 17:59:26.468</c:v>
                </c:pt>
                <c:pt idx="3761">
                  <c:v>Thu Nov 18 17:59:56.474</c:v>
                </c:pt>
                <c:pt idx="3762">
                  <c:v>Thu Nov 18 18:00:26.479</c:v>
                </c:pt>
                <c:pt idx="3763">
                  <c:v>Thu Nov 18 18:00:56.485</c:v>
                </c:pt>
                <c:pt idx="3764">
                  <c:v>Thu Nov 18 18:01:26.492</c:v>
                </c:pt>
                <c:pt idx="3765">
                  <c:v>Thu Nov 18 18:01:56.499</c:v>
                </c:pt>
                <c:pt idx="3766">
                  <c:v>Thu Nov 18 18:02:26.506</c:v>
                </c:pt>
                <c:pt idx="3767">
                  <c:v>Thu Nov 18 18:02:56.512</c:v>
                </c:pt>
                <c:pt idx="3768">
                  <c:v>Thu Nov 18 18:03:26.518</c:v>
                </c:pt>
                <c:pt idx="3769">
                  <c:v>Thu Nov 18 18:03:56.524</c:v>
                </c:pt>
                <c:pt idx="3770">
                  <c:v>Thu Nov 18 18:04:26.530</c:v>
                </c:pt>
                <c:pt idx="3771">
                  <c:v>Thu Nov 18 18:04:56.536</c:v>
                </c:pt>
                <c:pt idx="3772">
                  <c:v>Thu Nov 18 18:05:26.541</c:v>
                </c:pt>
                <c:pt idx="3773">
                  <c:v>Thu Nov 18 18:05:56.546</c:v>
                </c:pt>
                <c:pt idx="3774">
                  <c:v>Thu Nov 18 18:06:26.552</c:v>
                </c:pt>
                <c:pt idx="3775">
                  <c:v>Thu Nov 18 18:06:56.558</c:v>
                </c:pt>
                <c:pt idx="3776">
                  <c:v>Thu Nov 18 18:07:26.565</c:v>
                </c:pt>
                <c:pt idx="3777">
                  <c:v>Thu Nov 18 18:07:56.571</c:v>
                </c:pt>
                <c:pt idx="3778">
                  <c:v>Thu Nov 18 18:08:26.577</c:v>
                </c:pt>
                <c:pt idx="3779">
                  <c:v>Thu Nov 18 18:08:56.583</c:v>
                </c:pt>
                <c:pt idx="3780">
                  <c:v>Thu Nov 18 18:09:26.589</c:v>
                </c:pt>
                <c:pt idx="3781">
                  <c:v>Thu Nov 18 18:09:56.595</c:v>
                </c:pt>
                <c:pt idx="3782">
                  <c:v>Thu Nov 18 18:10:26.601</c:v>
                </c:pt>
                <c:pt idx="3783">
                  <c:v>Thu Nov 18 18:10:56.608</c:v>
                </c:pt>
                <c:pt idx="3784">
                  <c:v>Thu Nov 18 18:11:26.612</c:v>
                </c:pt>
                <c:pt idx="3785">
                  <c:v>Thu Nov 18 18:11:56.617</c:v>
                </c:pt>
                <c:pt idx="3786">
                  <c:v>Thu Nov 18 18:12:26.623</c:v>
                </c:pt>
                <c:pt idx="3787">
                  <c:v>Thu Nov 18 18:12:56.629</c:v>
                </c:pt>
                <c:pt idx="3788">
                  <c:v>Thu Nov 18 18:13:26.636</c:v>
                </c:pt>
                <c:pt idx="3789">
                  <c:v>Thu Nov 18 18:13:56.642</c:v>
                </c:pt>
                <c:pt idx="3790">
                  <c:v>Thu Nov 18 18:14:26.648</c:v>
                </c:pt>
                <c:pt idx="3791">
                  <c:v>Thu Nov 18 18:14:56.654</c:v>
                </c:pt>
                <c:pt idx="3792">
                  <c:v>Thu Nov 18 18:15:26.659</c:v>
                </c:pt>
                <c:pt idx="3793">
                  <c:v>Thu Nov 18 18:15:56.665</c:v>
                </c:pt>
                <c:pt idx="3794">
                  <c:v>Thu Nov 18 18:16:26.671</c:v>
                </c:pt>
                <c:pt idx="3795">
                  <c:v>Thu Nov 18 18:16:56.676</c:v>
                </c:pt>
                <c:pt idx="3796">
                  <c:v>Thu Nov 18 18:17:26.682</c:v>
                </c:pt>
                <c:pt idx="3797">
                  <c:v>Thu Nov 18 18:17:56.688</c:v>
                </c:pt>
                <c:pt idx="3798">
                  <c:v>Thu Nov 18 18:18:26.695</c:v>
                </c:pt>
                <c:pt idx="3799">
                  <c:v>Thu Nov 18 18:18:56.701</c:v>
                </c:pt>
                <c:pt idx="3800">
                  <c:v>Thu Nov 18 18:19:26.708</c:v>
                </c:pt>
                <c:pt idx="3801">
                  <c:v>Thu Nov 18 18:19:56.713</c:v>
                </c:pt>
                <c:pt idx="3802">
                  <c:v>Thu Nov 18 18:20:26.718</c:v>
                </c:pt>
                <c:pt idx="3803">
                  <c:v>Thu Nov 18 18:20:56.724</c:v>
                </c:pt>
                <c:pt idx="3804">
                  <c:v>Thu Nov 18 18:21:26.730</c:v>
                </c:pt>
                <c:pt idx="3805">
                  <c:v>Thu Nov 18 18:21:56.736</c:v>
                </c:pt>
                <c:pt idx="3806">
                  <c:v>Thu Nov 18 18:22:26.742</c:v>
                </c:pt>
                <c:pt idx="3807">
                  <c:v>Thu Nov 18 18:22:56.748</c:v>
                </c:pt>
                <c:pt idx="3808">
                  <c:v>Thu Nov 18 18:23:26.755</c:v>
                </c:pt>
                <c:pt idx="3809">
                  <c:v>Thu Nov 18 18:23:56.762</c:v>
                </c:pt>
                <c:pt idx="3810">
                  <c:v>Thu Nov 18 18:24:26.768</c:v>
                </c:pt>
                <c:pt idx="3811">
                  <c:v>Thu Nov 18 18:24:56.775</c:v>
                </c:pt>
                <c:pt idx="3812">
                  <c:v>Thu Nov 18 18:25:26.779</c:v>
                </c:pt>
                <c:pt idx="3813">
                  <c:v>Thu Nov 18 18:25:56.785</c:v>
                </c:pt>
                <c:pt idx="3814">
                  <c:v>Thu Nov 18 18:26:26.790</c:v>
                </c:pt>
                <c:pt idx="3815">
                  <c:v>Thu Nov 18 18:26:56.797</c:v>
                </c:pt>
                <c:pt idx="3816">
                  <c:v>Thu Nov 18 18:27:26.802</c:v>
                </c:pt>
                <c:pt idx="3817">
                  <c:v>Thu Nov 18 18:27:56.807</c:v>
                </c:pt>
                <c:pt idx="3818">
                  <c:v>Thu Nov 18 18:28:26.813</c:v>
                </c:pt>
                <c:pt idx="3819">
                  <c:v>Thu Nov 18 18:28:56.819</c:v>
                </c:pt>
                <c:pt idx="3820">
                  <c:v>Thu Nov 18 18:29:26.826</c:v>
                </c:pt>
                <c:pt idx="3821">
                  <c:v>Thu Nov 18 18:29:56.832</c:v>
                </c:pt>
                <c:pt idx="3822">
                  <c:v>Thu Nov 18 18:30:26.838</c:v>
                </c:pt>
                <c:pt idx="3823">
                  <c:v>Thu Nov 18 18:30:56.843</c:v>
                </c:pt>
                <c:pt idx="3824">
                  <c:v>Thu Nov 18 18:31:26.848</c:v>
                </c:pt>
                <c:pt idx="3825">
                  <c:v>Thu Nov 18 18:31:56.853</c:v>
                </c:pt>
                <c:pt idx="3826">
                  <c:v>Thu Nov 18 18:32:26.859</c:v>
                </c:pt>
                <c:pt idx="3827">
                  <c:v>Thu Nov 18 18:32:56.865</c:v>
                </c:pt>
                <c:pt idx="3828">
                  <c:v>Thu Nov 18 18:33:26.871</c:v>
                </c:pt>
                <c:pt idx="3829">
                  <c:v>Thu Nov 18 18:33:56.876</c:v>
                </c:pt>
                <c:pt idx="3830">
                  <c:v>Thu Nov 18 18:34:26.882</c:v>
                </c:pt>
                <c:pt idx="3831">
                  <c:v>Thu Nov 18 18:34:56.889</c:v>
                </c:pt>
                <c:pt idx="3832">
                  <c:v>Thu Nov 18 18:35:26.895</c:v>
                </c:pt>
                <c:pt idx="3833">
                  <c:v>Thu Nov 18 18:35:56.901</c:v>
                </c:pt>
                <c:pt idx="3834">
                  <c:v>Thu Nov 18 18:36:26.907</c:v>
                </c:pt>
                <c:pt idx="3835">
                  <c:v>Thu Nov 18 18:36:56.913</c:v>
                </c:pt>
                <c:pt idx="3836">
                  <c:v>Thu Nov 18 18:37:26.918</c:v>
                </c:pt>
                <c:pt idx="3837">
                  <c:v>Thu Nov 18 18:37:56.923</c:v>
                </c:pt>
                <c:pt idx="3838">
                  <c:v>Thu Nov 18 18:38:26.929</c:v>
                </c:pt>
                <c:pt idx="3839">
                  <c:v>Thu Nov 18 18:38:56.935</c:v>
                </c:pt>
                <c:pt idx="3840">
                  <c:v>Thu Nov 18 18:39:26.941</c:v>
                </c:pt>
                <c:pt idx="3841">
                  <c:v>Thu Nov 18 18:39:56.947</c:v>
                </c:pt>
                <c:pt idx="3842">
                  <c:v>Thu Nov 18 18:40:26.953</c:v>
                </c:pt>
                <c:pt idx="3843">
                  <c:v>Thu Nov 18 18:40:56.959</c:v>
                </c:pt>
                <c:pt idx="3844">
                  <c:v>Thu Nov 18 18:41:26.965</c:v>
                </c:pt>
                <c:pt idx="3845">
                  <c:v>Thu Nov 18 18:41:56.972</c:v>
                </c:pt>
                <c:pt idx="3846">
                  <c:v>Thu Nov 18 18:42:26.977</c:v>
                </c:pt>
                <c:pt idx="3847">
                  <c:v>Thu Nov 18 18:42:56.983</c:v>
                </c:pt>
                <c:pt idx="3848">
                  <c:v>Thu Nov 18 18:43:26.988</c:v>
                </c:pt>
                <c:pt idx="3849">
                  <c:v>Thu Nov 18 18:43:56.994</c:v>
                </c:pt>
                <c:pt idx="3850">
                  <c:v>Thu Nov 18 18:44:27.001</c:v>
                </c:pt>
                <c:pt idx="3851">
                  <c:v>Thu Nov 18 18:44:57.010</c:v>
                </c:pt>
                <c:pt idx="3852">
                  <c:v>Thu Nov 18 18:45:27.016</c:v>
                </c:pt>
                <c:pt idx="3853">
                  <c:v>Thu Nov 18 18:45:57.022</c:v>
                </c:pt>
                <c:pt idx="3854">
                  <c:v>Thu Nov 18 18:46:27.028</c:v>
                </c:pt>
                <c:pt idx="3855">
                  <c:v>Thu Nov 18 18:46:57.034</c:v>
                </c:pt>
                <c:pt idx="3856">
                  <c:v>Thu Nov 18 18:47:27.041</c:v>
                </c:pt>
                <c:pt idx="3857">
                  <c:v>Thu Nov 18 18:47:57.046</c:v>
                </c:pt>
                <c:pt idx="3858">
                  <c:v>Thu Nov 18 18:48:27.051</c:v>
                </c:pt>
                <c:pt idx="3859">
                  <c:v>Thu Nov 18 18:48:57.056</c:v>
                </c:pt>
                <c:pt idx="3860">
                  <c:v>Thu Nov 18 18:49:27.061</c:v>
                </c:pt>
                <c:pt idx="3861">
                  <c:v>Thu Nov 18 18:49:57.068</c:v>
                </c:pt>
                <c:pt idx="3862">
                  <c:v>Thu Nov 18 18:50:27.075</c:v>
                </c:pt>
                <c:pt idx="3863">
                  <c:v>Thu Nov 18 18:50:57.080</c:v>
                </c:pt>
                <c:pt idx="3864">
                  <c:v>Thu Nov 18 18:51:27.086</c:v>
                </c:pt>
                <c:pt idx="3865">
                  <c:v>Thu Nov 18 18:51:57.092</c:v>
                </c:pt>
                <c:pt idx="3866">
                  <c:v>Thu Nov 18 18:52:27.098</c:v>
                </c:pt>
                <c:pt idx="3867">
                  <c:v>Thu Nov 18 18:52:57.104</c:v>
                </c:pt>
                <c:pt idx="3868">
                  <c:v>Thu Nov 18 18:53:27.109</c:v>
                </c:pt>
                <c:pt idx="3869">
                  <c:v>Thu Nov 18 18:53:57.114</c:v>
                </c:pt>
                <c:pt idx="3870">
                  <c:v>Thu Nov 18 18:54:27.119</c:v>
                </c:pt>
                <c:pt idx="3871">
                  <c:v>Thu Nov 18 18:54:57.124</c:v>
                </c:pt>
                <c:pt idx="3872">
                  <c:v>Thu Nov 18 18:55:27.130</c:v>
                </c:pt>
                <c:pt idx="3873">
                  <c:v>Thu Nov 18 18:55:57.137</c:v>
                </c:pt>
                <c:pt idx="3874">
                  <c:v>Thu Nov 18 18:56:27.143</c:v>
                </c:pt>
                <c:pt idx="3875">
                  <c:v>Thu Nov 18 18:56:57.149</c:v>
                </c:pt>
                <c:pt idx="3876">
                  <c:v>Thu Nov 18 18:57:27.155</c:v>
                </c:pt>
                <c:pt idx="3877">
                  <c:v>Thu Nov 18 18:57:57.161</c:v>
                </c:pt>
                <c:pt idx="3878">
                  <c:v>Thu Nov 18 18:58:27.167</c:v>
                </c:pt>
                <c:pt idx="3879">
                  <c:v>Thu Nov 18 18:58:57.173</c:v>
                </c:pt>
                <c:pt idx="3880">
                  <c:v>Thu Nov 18 18:59:27.179</c:v>
                </c:pt>
                <c:pt idx="3881">
                  <c:v>Thu Nov 18 18:59:57.184</c:v>
                </c:pt>
                <c:pt idx="3882">
                  <c:v>Thu Nov 18 19:00:27.191</c:v>
                </c:pt>
                <c:pt idx="3883">
                  <c:v>Thu Nov 18 19:00:57.198</c:v>
                </c:pt>
                <c:pt idx="3884">
                  <c:v>Thu Nov 18 19:01:27.205</c:v>
                </c:pt>
                <c:pt idx="3885">
                  <c:v>Thu Nov 18 19:01:57.211</c:v>
                </c:pt>
                <c:pt idx="3886">
                  <c:v>Thu Nov 18 19:02:27.217</c:v>
                </c:pt>
                <c:pt idx="3887">
                  <c:v>Thu Nov 18 19:02:57.223</c:v>
                </c:pt>
                <c:pt idx="3888">
                  <c:v>Thu Nov 18 19:03:27.229</c:v>
                </c:pt>
                <c:pt idx="3889">
                  <c:v>Thu Nov 18 19:03:57.235</c:v>
                </c:pt>
                <c:pt idx="3890">
                  <c:v>Thu Nov 18 19:04:27.242</c:v>
                </c:pt>
                <c:pt idx="3891">
                  <c:v>Thu Nov 18 19:04:57.246</c:v>
                </c:pt>
                <c:pt idx="3892">
                  <c:v>Thu Nov 18 19:05:27.251</c:v>
                </c:pt>
                <c:pt idx="3893">
                  <c:v>Thu Nov 18 19:05:57.258</c:v>
                </c:pt>
                <c:pt idx="3894">
                  <c:v>Thu Nov 18 19:06:27.265</c:v>
                </c:pt>
                <c:pt idx="3895">
                  <c:v>Thu Nov 18 19:06:57.272</c:v>
                </c:pt>
                <c:pt idx="3896">
                  <c:v>Thu Nov 18 19:07:27.278</c:v>
                </c:pt>
                <c:pt idx="3897">
                  <c:v>Thu Nov 18 19:07:57.284</c:v>
                </c:pt>
                <c:pt idx="3898">
                  <c:v>Thu Nov 18 19:08:27.290</c:v>
                </c:pt>
                <c:pt idx="3899">
                  <c:v>Thu Nov 18 19:08:57.296</c:v>
                </c:pt>
                <c:pt idx="3900">
                  <c:v>Thu Nov 18 19:09:27.302</c:v>
                </c:pt>
                <c:pt idx="3901">
                  <c:v>Thu Nov 18 19:09:57.308</c:v>
                </c:pt>
                <c:pt idx="3902">
                  <c:v>Thu Nov 18 19:10:27.314</c:v>
                </c:pt>
                <c:pt idx="3903">
                  <c:v>Thu Nov 18 19:10:57.320</c:v>
                </c:pt>
                <c:pt idx="3904">
                  <c:v>Thu Nov 18 19:11:27.326</c:v>
                </c:pt>
                <c:pt idx="3905">
                  <c:v>Thu Nov 18 19:11:57.332</c:v>
                </c:pt>
                <c:pt idx="3906">
                  <c:v>Thu Nov 18 19:12:27.338</c:v>
                </c:pt>
                <c:pt idx="3907">
                  <c:v>Thu Nov 18 19:12:57.345</c:v>
                </c:pt>
                <c:pt idx="3908">
                  <c:v>Thu Nov 18 19:13:27.350</c:v>
                </c:pt>
                <c:pt idx="3909">
                  <c:v>Thu Nov 18 19:13:57.361</c:v>
                </c:pt>
                <c:pt idx="3910">
                  <c:v>Thu Nov 18 19:14:27.367</c:v>
                </c:pt>
                <c:pt idx="3911">
                  <c:v>Thu Nov 18 19:14:57.373</c:v>
                </c:pt>
                <c:pt idx="3912">
                  <c:v>Thu Nov 18 19:15:27.379</c:v>
                </c:pt>
                <c:pt idx="3913">
                  <c:v>Thu Nov 18 19:15:57.384</c:v>
                </c:pt>
                <c:pt idx="3914">
                  <c:v>Thu Nov 18 19:16:27.390</c:v>
                </c:pt>
                <c:pt idx="3915">
                  <c:v>Thu Nov 18 19:16:57.396</c:v>
                </c:pt>
                <c:pt idx="3916">
                  <c:v>Thu Nov 18 19:17:27.402</c:v>
                </c:pt>
                <c:pt idx="3917">
                  <c:v>Thu Nov 18 19:17:57.409</c:v>
                </c:pt>
                <c:pt idx="3918">
                  <c:v>Thu Nov 18 19:18:27.416</c:v>
                </c:pt>
                <c:pt idx="3919">
                  <c:v>Thu Nov 18 19:18:57.422</c:v>
                </c:pt>
                <c:pt idx="3920">
                  <c:v>Thu Nov 18 19:19:27.428</c:v>
                </c:pt>
                <c:pt idx="3921">
                  <c:v>Thu Nov 18 19:19:57.434</c:v>
                </c:pt>
                <c:pt idx="3922">
                  <c:v>Thu Nov 18 19:20:27.439</c:v>
                </c:pt>
                <c:pt idx="3923">
                  <c:v>Thu Nov 18 19:20:57.445</c:v>
                </c:pt>
                <c:pt idx="3924">
                  <c:v>Thu Nov 18 19:21:27.451</c:v>
                </c:pt>
                <c:pt idx="3925">
                  <c:v>Thu Nov 18 19:21:57.456</c:v>
                </c:pt>
                <c:pt idx="3926">
                  <c:v>Thu Nov 18 19:22:27.462</c:v>
                </c:pt>
                <c:pt idx="3927">
                  <c:v>Thu Nov 18 19:22:57.468</c:v>
                </c:pt>
                <c:pt idx="3928">
                  <c:v>Thu Nov 18 19:23:27.474</c:v>
                </c:pt>
                <c:pt idx="3929">
                  <c:v>Thu Nov 18 19:23:57.481</c:v>
                </c:pt>
                <c:pt idx="3930">
                  <c:v>Thu Nov 18 19:24:27.487</c:v>
                </c:pt>
                <c:pt idx="3931">
                  <c:v>Thu Nov 18 19:24:57.493</c:v>
                </c:pt>
                <c:pt idx="3932">
                  <c:v>Thu Nov 18 19:25:27.499</c:v>
                </c:pt>
                <c:pt idx="3933">
                  <c:v>Thu Nov 18 19:25:57.504</c:v>
                </c:pt>
                <c:pt idx="3934">
                  <c:v>Thu Nov 18 19:26:27.510</c:v>
                </c:pt>
                <c:pt idx="3935">
                  <c:v>Thu Nov 18 19:26:57.516</c:v>
                </c:pt>
                <c:pt idx="3936">
                  <c:v>Thu Nov 18 19:27:27.522</c:v>
                </c:pt>
                <c:pt idx="3937">
                  <c:v>Thu Nov 18 19:27:57.528</c:v>
                </c:pt>
                <c:pt idx="3938">
                  <c:v>Thu Nov 18 19:28:27.534</c:v>
                </c:pt>
                <c:pt idx="3939">
                  <c:v>Thu Nov 18 19:28:57.540</c:v>
                </c:pt>
                <c:pt idx="3940">
                  <c:v>Thu Nov 18 19:29:27.547</c:v>
                </c:pt>
                <c:pt idx="3941">
                  <c:v>Thu Nov 18 19:29:57.554</c:v>
                </c:pt>
                <c:pt idx="3942">
                  <c:v>Thu Nov 18 19:30:27.559</c:v>
                </c:pt>
                <c:pt idx="3943">
                  <c:v>Thu Nov 18 19:30:57.565</c:v>
                </c:pt>
                <c:pt idx="3944">
                  <c:v>Thu Nov 18 19:31:27.570</c:v>
                </c:pt>
                <c:pt idx="3945">
                  <c:v>Thu Nov 18 19:31:57.576</c:v>
                </c:pt>
                <c:pt idx="3946">
                  <c:v>Thu Nov 18 19:32:27.581</c:v>
                </c:pt>
                <c:pt idx="3947">
                  <c:v>Thu Nov 18 19:32:57.587</c:v>
                </c:pt>
                <c:pt idx="3948">
                  <c:v>Thu Nov 18 19:33:27.593</c:v>
                </c:pt>
                <c:pt idx="3949">
                  <c:v>Thu Nov 18 19:33:57.599</c:v>
                </c:pt>
                <c:pt idx="3950">
                  <c:v>Thu Nov 18 19:34:27.605</c:v>
                </c:pt>
                <c:pt idx="3951">
                  <c:v>Thu Nov 18 19:34:57.611</c:v>
                </c:pt>
                <c:pt idx="3952">
                  <c:v>Thu Nov 18 19:35:27.618</c:v>
                </c:pt>
                <c:pt idx="3953">
                  <c:v>Thu Nov 18 19:35:57.623</c:v>
                </c:pt>
                <c:pt idx="3954">
                  <c:v>Thu Nov 18 19:36:27.628</c:v>
                </c:pt>
                <c:pt idx="3955">
                  <c:v>Thu Nov 18 19:36:57.634</c:v>
                </c:pt>
                <c:pt idx="3956">
                  <c:v>Thu Nov 18 19:37:27.639</c:v>
                </c:pt>
                <c:pt idx="3957">
                  <c:v>Thu Nov 18 19:37:57.645</c:v>
                </c:pt>
                <c:pt idx="3958">
                  <c:v>Thu Nov 18 19:38:27.651</c:v>
                </c:pt>
                <c:pt idx="3959">
                  <c:v>Thu Nov 18 19:38:57.656</c:v>
                </c:pt>
                <c:pt idx="3960">
                  <c:v>Thu Nov 18 19:39:27.662</c:v>
                </c:pt>
                <c:pt idx="3961">
                  <c:v>Thu Nov 18 19:39:57.668</c:v>
                </c:pt>
                <c:pt idx="3962">
                  <c:v>Thu Nov 18 19:40:27.674</c:v>
                </c:pt>
                <c:pt idx="3963">
                  <c:v>Thu Nov 18 19:40:57.681</c:v>
                </c:pt>
                <c:pt idx="3964">
                  <c:v>Thu Nov 18 19:41:27.686</c:v>
                </c:pt>
                <c:pt idx="3965">
                  <c:v>Thu Nov 18 19:41:57.691</c:v>
                </c:pt>
                <c:pt idx="3966">
                  <c:v>Thu Nov 18 19:42:27.697</c:v>
                </c:pt>
                <c:pt idx="3967">
                  <c:v>Thu Nov 18 19:42:57.702</c:v>
                </c:pt>
                <c:pt idx="3968">
                  <c:v>Thu Nov 18 19:43:27.708</c:v>
                </c:pt>
                <c:pt idx="3969">
                  <c:v>Thu Nov 18 19:43:57.715</c:v>
                </c:pt>
                <c:pt idx="3970">
                  <c:v>Thu Nov 18 19:44:27.721</c:v>
                </c:pt>
                <c:pt idx="3971">
                  <c:v>Thu Nov 18 19:44:57.727</c:v>
                </c:pt>
                <c:pt idx="3972">
                  <c:v>Thu Nov 18 19:45:27.733</c:v>
                </c:pt>
                <c:pt idx="3973">
                  <c:v>Thu Nov 18 19:45:57.739</c:v>
                </c:pt>
                <c:pt idx="3974">
                  <c:v>Thu Nov 18 19:46:27.746</c:v>
                </c:pt>
                <c:pt idx="3975">
                  <c:v>Thu Nov 18 19:46:57.753</c:v>
                </c:pt>
                <c:pt idx="3976">
                  <c:v>Thu Nov 18 19:47:27.757</c:v>
                </c:pt>
                <c:pt idx="3977">
                  <c:v>Thu Nov 18 19:47:57.762</c:v>
                </c:pt>
                <c:pt idx="3978">
                  <c:v>Thu Nov 18 19:48:27.768</c:v>
                </c:pt>
                <c:pt idx="3979">
                  <c:v>Thu Nov 18 19:48:57.774</c:v>
                </c:pt>
                <c:pt idx="3980">
                  <c:v>Thu Nov 18 19:49:27.781</c:v>
                </c:pt>
                <c:pt idx="3981">
                  <c:v>Thu Nov 18 19:49:57.787</c:v>
                </c:pt>
                <c:pt idx="3982">
                  <c:v>Thu Nov 18 19:50:27.793</c:v>
                </c:pt>
                <c:pt idx="3983">
                  <c:v>Thu Nov 18 19:50:57.799</c:v>
                </c:pt>
                <c:pt idx="3984">
                  <c:v>Thu Nov 18 19:51:27.805</c:v>
                </c:pt>
                <c:pt idx="3985">
                  <c:v>Thu Nov 18 19:51:57.811</c:v>
                </c:pt>
                <c:pt idx="3986">
                  <c:v>Thu Nov 18 19:52:27.818</c:v>
                </c:pt>
                <c:pt idx="3987">
                  <c:v>Thu Nov 18 19:52:57.824</c:v>
                </c:pt>
                <c:pt idx="3988">
                  <c:v>Thu Nov 18 19:53:27.829</c:v>
                </c:pt>
                <c:pt idx="3989">
                  <c:v>Thu Nov 18 19:53:57.835</c:v>
                </c:pt>
                <c:pt idx="3990">
                  <c:v>Thu Nov 18 19:54:27.841</c:v>
                </c:pt>
                <c:pt idx="3991">
                  <c:v>Thu Nov 18 19:54:57.848</c:v>
                </c:pt>
                <c:pt idx="3992">
                  <c:v>Thu Nov 18 19:55:27.855</c:v>
                </c:pt>
                <c:pt idx="3993">
                  <c:v>Thu Nov 18 19:55:57.861</c:v>
                </c:pt>
                <c:pt idx="3994">
                  <c:v>Thu Nov 18 19:56:27.867</c:v>
                </c:pt>
                <c:pt idx="3995">
                  <c:v>Thu Nov 18 19:56:57.873</c:v>
                </c:pt>
                <c:pt idx="3996">
                  <c:v>Thu Nov 18 19:57:27.879</c:v>
                </c:pt>
                <c:pt idx="3997">
                  <c:v>Thu Nov 18 19:57:57.885</c:v>
                </c:pt>
                <c:pt idx="3998">
                  <c:v>Thu Nov 18 19:58:27.892</c:v>
                </c:pt>
                <c:pt idx="3999">
                  <c:v>Thu Nov 18 19:58:57.897</c:v>
                </c:pt>
                <c:pt idx="4000">
                  <c:v>Thu Nov 18 19:59:27.902</c:v>
                </c:pt>
                <c:pt idx="4001">
                  <c:v>Thu Nov 18 19:59:57.908</c:v>
                </c:pt>
                <c:pt idx="4002">
                  <c:v>Thu Nov 18 20:00:27.914</c:v>
                </c:pt>
                <c:pt idx="4003">
                  <c:v>Thu Nov 18 20:00:57.922</c:v>
                </c:pt>
                <c:pt idx="4004">
                  <c:v>Thu Nov 18 20:01:27.927</c:v>
                </c:pt>
                <c:pt idx="4005">
                  <c:v>Thu Nov 18 20:01:57.933</c:v>
                </c:pt>
                <c:pt idx="4006">
                  <c:v>Thu Nov 18 20:02:27.939</c:v>
                </c:pt>
                <c:pt idx="4007">
                  <c:v>Thu Nov 18 20:02:57.945</c:v>
                </c:pt>
                <c:pt idx="4008">
                  <c:v>Thu Nov 18 20:03:27.951</c:v>
                </c:pt>
                <c:pt idx="4009">
                  <c:v>Thu Nov 18 20:03:57.958</c:v>
                </c:pt>
                <c:pt idx="4010">
                  <c:v>Thu Nov 18 20:04:27.963</c:v>
                </c:pt>
                <c:pt idx="4011">
                  <c:v>Thu Nov 18 20:04:57.969</c:v>
                </c:pt>
                <c:pt idx="4012">
                  <c:v>Thu Nov 18 20:05:27.976</c:v>
                </c:pt>
                <c:pt idx="4013">
                  <c:v>Thu Nov 18 20:05:57.983</c:v>
                </c:pt>
                <c:pt idx="4014">
                  <c:v>Thu Nov 18 20:06:27.990</c:v>
                </c:pt>
                <c:pt idx="4015">
                  <c:v>Thu Nov 18 20:06:57.996</c:v>
                </c:pt>
                <c:pt idx="4016">
                  <c:v>Thu Nov 18 20:07:28.002</c:v>
                </c:pt>
                <c:pt idx="4017">
                  <c:v>Thu Nov 18 20:07:58.007</c:v>
                </c:pt>
                <c:pt idx="4018">
                  <c:v>Thu Nov 18 20:08:28.013</c:v>
                </c:pt>
                <c:pt idx="4019">
                  <c:v>Thu Nov 18 20:08:58.019</c:v>
                </c:pt>
                <c:pt idx="4020">
                  <c:v>Thu Nov 18 20:09:28.025</c:v>
                </c:pt>
                <c:pt idx="4021">
                  <c:v>Thu Nov 18 20:09:58.030</c:v>
                </c:pt>
                <c:pt idx="4022">
                  <c:v>Thu Nov 18 20:10:28.036</c:v>
                </c:pt>
                <c:pt idx="4023">
                  <c:v>Thu Nov 18 20:10:58.042</c:v>
                </c:pt>
                <c:pt idx="4024">
                  <c:v>Thu Nov 18 20:11:28.048</c:v>
                </c:pt>
                <c:pt idx="4025">
                  <c:v>Thu Nov 18 20:11:58.054</c:v>
                </c:pt>
                <c:pt idx="4026">
                  <c:v>Thu Nov 18 20:12:28.061</c:v>
                </c:pt>
                <c:pt idx="4027">
                  <c:v>Thu Nov 18 20:12:58.067</c:v>
                </c:pt>
                <c:pt idx="4028">
                  <c:v>Thu Nov 18 20:13:28.073</c:v>
                </c:pt>
                <c:pt idx="4029">
                  <c:v>Thu Nov 18 20:13:58.079</c:v>
                </c:pt>
                <c:pt idx="4030">
                  <c:v>Thu Nov 18 20:14:28.084</c:v>
                </c:pt>
                <c:pt idx="4031">
                  <c:v>Thu Nov 18 20:14:58.090</c:v>
                </c:pt>
                <c:pt idx="4032">
                  <c:v>Thu Nov 18 20:15:28.096</c:v>
                </c:pt>
                <c:pt idx="4033">
                  <c:v>Thu Nov 18 20:15:58.101</c:v>
                </c:pt>
                <c:pt idx="4034">
                  <c:v>Thu Nov 18 20:16:28.107</c:v>
                </c:pt>
                <c:pt idx="4035">
                  <c:v>Thu Nov 18 20:16:58.113</c:v>
                </c:pt>
                <c:pt idx="4036">
                  <c:v>Thu Nov 18 20:17:28.119</c:v>
                </c:pt>
                <c:pt idx="4037">
                  <c:v>Thu Nov 18 20:17:58.126</c:v>
                </c:pt>
                <c:pt idx="4038">
                  <c:v>Thu Nov 18 20:18:28.132</c:v>
                </c:pt>
                <c:pt idx="4039">
                  <c:v>Thu Nov 18 20:18:58.138</c:v>
                </c:pt>
                <c:pt idx="4040">
                  <c:v>Thu Nov 18 20:19:28.144</c:v>
                </c:pt>
                <c:pt idx="4041">
                  <c:v>Thu Nov 18 20:19:58.150</c:v>
                </c:pt>
                <c:pt idx="4042">
                  <c:v>Thu Nov 18 20:20:28.155</c:v>
                </c:pt>
                <c:pt idx="4043">
                  <c:v>Thu Nov 18 20:20:58.161</c:v>
                </c:pt>
                <c:pt idx="4044">
                  <c:v>Thu Nov 18 20:21:28.167</c:v>
                </c:pt>
                <c:pt idx="4045">
                  <c:v>Thu Nov 18 20:21:58.173</c:v>
                </c:pt>
                <c:pt idx="4046">
                  <c:v>Thu Nov 18 20:22:28.179</c:v>
                </c:pt>
                <c:pt idx="4047">
                  <c:v>Thu Nov 18 20:22:58.185</c:v>
                </c:pt>
                <c:pt idx="4048">
                  <c:v>Thu Nov 18 20:23:28.191</c:v>
                </c:pt>
                <c:pt idx="4049">
                  <c:v>Thu Nov 18 20:23:58.199</c:v>
                </c:pt>
                <c:pt idx="4050">
                  <c:v>Thu Nov 18 20:24:28.204</c:v>
                </c:pt>
                <c:pt idx="4051">
                  <c:v>Thu Nov 18 20:24:58.210</c:v>
                </c:pt>
                <c:pt idx="4052">
                  <c:v>Thu Nov 18 20:25:28.215</c:v>
                </c:pt>
                <c:pt idx="4053">
                  <c:v>Thu Nov 18 20:25:58.221</c:v>
                </c:pt>
                <c:pt idx="4054">
                  <c:v>Thu Nov 18 20:26:28.230</c:v>
                </c:pt>
                <c:pt idx="4055">
                  <c:v>Thu Nov 18 20:26:58.237</c:v>
                </c:pt>
                <c:pt idx="4056">
                  <c:v>Thu Nov 18 20:27:28.242</c:v>
                </c:pt>
                <c:pt idx="4057">
                  <c:v>Thu Nov 18 20:27:58.248</c:v>
                </c:pt>
                <c:pt idx="4058">
                  <c:v>Thu Nov 18 20:28:28.254</c:v>
                </c:pt>
                <c:pt idx="4059">
                  <c:v>Thu Nov 18 20:28:58.260</c:v>
                </c:pt>
                <c:pt idx="4060">
                  <c:v>Thu Nov 18 20:29:28.266</c:v>
                </c:pt>
                <c:pt idx="4061">
                  <c:v>Thu Nov 18 20:29:58.272</c:v>
                </c:pt>
                <c:pt idx="4062">
                  <c:v>Thu Nov 18 20:30:28.278</c:v>
                </c:pt>
                <c:pt idx="4063">
                  <c:v>Thu Nov 18 20:30:58.283</c:v>
                </c:pt>
                <c:pt idx="4064">
                  <c:v>Thu Nov 18 20:31:28.289</c:v>
                </c:pt>
                <c:pt idx="4065">
                  <c:v>Thu Nov 18 20:31:58.296</c:v>
                </c:pt>
                <c:pt idx="4066">
                  <c:v>Thu Nov 18 20:32:28.303</c:v>
                </c:pt>
                <c:pt idx="4067">
                  <c:v>Thu Nov 18 20:32:58.308</c:v>
                </c:pt>
                <c:pt idx="4068">
                  <c:v>Thu Nov 18 20:33:28.314</c:v>
                </c:pt>
                <c:pt idx="4069">
                  <c:v>Thu Nov 18 20:33:58.320</c:v>
                </c:pt>
                <c:pt idx="4070">
                  <c:v>Thu Nov 18 20:34:28.326</c:v>
                </c:pt>
                <c:pt idx="4071">
                  <c:v>Thu Nov 18 20:34:58.333</c:v>
                </c:pt>
                <c:pt idx="4072">
                  <c:v>Thu Nov 18 20:35:28.338</c:v>
                </c:pt>
                <c:pt idx="4073">
                  <c:v>Thu Nov 18 20:35:58.343</c:v>
                </c:pt>
                <c:pt idx="4074">
                  <c:v>Thu Nov 18 20:36:28.349</c:v>
                </c:pt>
                <c:pt idx="4075">
                  <c:v>Thu Nov 18 20:36:58.355</c:v>
                </c:pt>
                <c:pt idx="4076">
                  <c:v>Thu Nov 18 20:37:28.361</c:v>
                </c:pt>
                <c:pt idx="4077">
                  <c:v>Thu Nov 18 20:37:58.368</c:v>
                </c:pt>
                <c:pt idx="4078">
                  <c:v>Thu Nov 18 20:38:28.374</c:v>
                </c:pt>
                <c:pt idx="4079">
                  <c:v>Thu Nov 18 20:38:58.380</c:v>
                </c:pt>
                <c:pt idx="4080">
                  <c:v>Thu Nov 18 20:39:28.386</c:v>
                </c:pt>
                <c:pt idx="4081">
                  <c:v>Thu Nov 18 20:39:58.392</c:v>
                </c:pt>
                <c:pt idx="4082">
                  <c:v>Thu Nov 18 20:40:28.399</c:v>
                </c:pt>
                <c:pt idx="4083">
                  <c:v>Thu Nov 18 20:40:58.406</c:v>
                </c:pt>
                <c:pt idx="4084">
                  <c:v>Thu Nov 18 20:41:28.411</c:v>
                </c:pt>
                <c:pt idx="4085">
                  <c:v>Thu Nov 18 20:41:58.416</c:v>
                </c:pt>
                <c:pt idx="4086">
                  <c:v>Thu Nov 18 20:42:28.421</c:v>
                </c:pt>
                <c:pt idx="4087">
                  <c:v>Thu Nov 18 20:42:58.427</c:v>
                </c:pt>
                <c:pt idx="4088">
                  <c:v>Thu Nov 18 20:43:28.433</c:v>
                </c:pt>
                <c:pt idx="4089">
                  <c:v>Thu Nov 18 20:43:58.439</c:v>
                </c:pt>
                <c:pt idx="4090">
                  <c:v>Thu Nov 18 20:44:28.445</c:v>
                </c:pt>
                <c:pt idx="4091">
                  <c:v>Thu Nov 18 20:44:58.451</c:v>
                </c:pt>
                <c:pt idx="4092">
                  <c:v>Thu Nov 18 20:45:28.457</c:v>
                </c:pt>
                <c:pt idx="4093">
                  <c:v>Thu Nov 18 20:45:58.464</c:v>
                </c:pt>
                <c:pt idx="4094">
                  <c:v>Thu Nov 18 20:46:28.470</c:v>
                </c:pt>
                <c:pt idx="4095">
                  <c:v>Thu Nov 18 20:46:58.475</c:v>
                </c:pt>
                <c:pt idx="4096">
                  <c:v>Thu Nov 18 20:47:28.480</c:v>
                </c:pt>
                <c:pt idx="4097">
                  <c:v>Thu Nov 18 20:47:58.486</c:v>
                </c:pt>
                <c:pt idx="4098">
                  <c:v>Thu Nov 18 20:48:28.492</c:v>
                </c:pt>
                <c:pt idx="4099">
                  <c:v>Thu Nov 18 20:48:58.499</c:v>
                </c:pt>
                <c:pt idx="4100">
                  <c:v>Thu Nov 18 20:49:28.506</c:v>
                </c:pt>
                <c:pt idx="4101">
                  <c:v>Thu Nov 18 20:49:58.511</c:v>
                </c:pt>
                <c:pt idx="4102">
                  <c:v>Thu Nov 18 20:50:28.517</c:v>
                </c:pt>
                <c:pt idx="4103">
                  <c:v>Thu Nov 18 20:50:58.523</c:v>
                </c:pt>
                <c:pt idx="4104">
                  <c:v>Thu Nov 18 20:51:28.530</c:v>
                </c:pt>
                <c:pt idx="4105">
                  <c:v>Thu Nov 18 20:51:58.536</c:v>
                </c:pt>
                <c:pt idx="4106">
                  <c:v>Thu Nov 18 20:52:28.541</c:v>
                </c:pt>
                <c:pt idx="4107">
                  <c:v>Thu Nov 18 20:52:58.546</c:v>
                </c:pt>
                <c:pt idx="4108">
                  <c:v>Thu Nov 18 20:53:28.552</c:v>
                </c:pt>
                <c:pt idx="4109">
                  <c:v>Thu Nov 18 20:53:58.558</c:v>
                </c:pt>
                <c:pt idx="4110">
                  <c:v>Thu Nov 18 20:54:28.565</c:v>
                </c:pt>
                <c:pt idx="4111">
                  <c:v>Thu Nov 18 20:54:58.572</c:v>
                </c:pt>
                <c:pt idx="4112">
                  <c:v>Thu Nov 18 20:55:28.578</c:v>
                </c:pt>
                <c:pt idx="4113">
                  <c:v>Thu Nov 18 20:55:58.584</c:v>
                </c:pt>
                <c:pt idx="4114">
                  <c:v>Thu Nov 18 20:56:28.590</c:v>
                </c:pt>
                <c:pt idx="4115">
                  <c:v>Thu Nov 18 20:56:58.596</c:v>
                </c:pt>
                <c:pt idx="4116">
                  <c:v>Thu Nov 18 20:57:28.602</c:v>
                </c:pt>
                <c:pt idx="4117">
                  <c:v>Thu Nov 18 20:57:58.608</c:v>
                </c:pt>
                <c:pt idx="4118">
                  <c:v>Thu Nov 18 20:58:28.612</c:v>
                </c:pt>
                <c:pt idx="4119">
                  <c:v>Thu Nov 18 20:58:58.618</c:v>
                </c:pt>
                <c:pt idx="4120">
                  <c:v>Thu Nov 18 20:59:28.624</c:v>
                </c:pt>
                <c:pt idx="4121">
                  <c:v>Thu Nov 18 20:59:58.631</c:v>
                </c:pt>
                <c:pt idx="4122">
                  <c:v>Thu Nov 18 21:00:28.638</c:v>
                </c:pt>
                <c:pt idx="4123">
                  <c:v>Thu Nov 18 21:00:58.644</c:v>
                </c:pt>
                <c:pt idx="4124">
                  <c:v>Thu Nov 18 21:01:28.650</c:v>
                </c:pt>
                <c:pt idx="4125">
                  <c:v>Thu Nov 18 21:01:58.656</c:v>
                </c:pt>
                <c:pt idx="4126">
                  <c:v>Thu Nov 18 21:02:28.662</c:v>
                </c:pt>
                <c:pt idx="4127">
                  <c:v>Thu Nov 18 21:02:58.668</c:v>
                </c:pt>
                <c:pt idx="4128">
                  <c:v>Thu Nov 18 21:03:28.675</c:v>
                </c:pt>
                <c:pt idx="4129">
                  <c:v>Thu Nov 18 21:03:58.679</c:v>
                </c:pt>
                <c:pt idx="4130">
                  <c:v>Thu Nov 18 21:04:28.685</c:v>
                </c:pt>
                <c:pt idx="4131">
                  <c:v>Thu Nov 18 21:04:58.691</c:v>
                </c:pt>
                <c:pt idx="4132">
                  <c:v>Thu Nov 18 21:05:28.698</c:v>
                </c:pt>
                <c:pt idx="4133">
                  <c:v>Thu Nov 18 21:05:58.704</c:v>
                </c:pt>
                <c:pt idx="4134">
                  <c:v>Thu Nov 18 21:06:28.710</c:v>
                </c:pt>
                <c:pt idx="4135">
                  <c:v>Thu Nov 18 21:06:58.716</c:v>
                </c:pt>
                <c:pt idx="4136">
                  <c:v>Thu Nov 18 21:07:28.722</c:v>
                </c:pt>
                <c:pt idx="4137">
                  <c:v>Thu Nov 18 21:07:58.728</c:v>
                </c:pt>
                <c:pt idx="4138">
                  <c:v>Thu Nov 18 21:08:28.734</c:v>
                </c:pt>
                <c:pt idx="4139">
                  <c:v>Thu Nov 18 21:08:58.740</c:v>
                </c:pt>
                <c:pt idx="4140">
                  <c:v>Thu Nov 18 21:09:28.746</c:v>
                </c:pt>
                <c:pt idx="4141">
                  <c:v>Thu Nov 18 21:09:58.752</c:v>
                </c:pt>
                <c:pt idx="4142">
                  <c:v>Thu Nov 18 21:10:28.759</c:v>
                </c:pt>
                <c:pt idx="4143">
                  <c:v>Thu Nov 18 21:10:58.765</c:v>
                </c:pt>
                <c:pt idx="4144">
                  <c:v>Thu Nov 18 21:11:28.772</c:v>
                </c:pt>
                <c:pt idx="4145">
                  <c:v>Thu Nov 18 21:11:58.778</c:v>
                </c:pt>
                <c:pt idx="4146">
                  <c:v>Thu Nov 18 21:12:28.782</c:v>
                </c:pt>
                <c:pt idx="4147">
                  <c:v>Thu Nov 18 21:12:58.788</c:v>
                </c:pt>
                <c:pt idx="4148">
                  <c:v>Thu Nov 18 21:13:28.794</c:v>
                </c:pt>
                <c:pt idx="4149">
                  <c:v>Thu Nov 18 21:13:58.800</c:v>
                </c:pt>
                <c:pt idx="4150">
                  <c:v>Thu Nov 18 21:14:28.806</c:v>
                </c:pt>
                <c:pt idx="4151">
                  <c:v>Thu Nov 18 21:14:58.813</c:v>
                </c:pt>
                <c:pt idx="4152">
                  <c:v>Thu Nov 18 21:15:28.820</c:v>
                </c:pt>
                <c:pt idx="4153">
                  <c:v>Thu Nov 18 21:15:58.826</c:v>
                </c:pt>
                <c:pt idx="4154">
                  <c:v>Thu Nov 18 21:16:28.832</c:v>
                </c:pt>
                <c:pt idx="4155">
                  <c:v>Thu Nov 18 21:16:58.838</c:v>
                </c:pt>
                <c:pt idx="4156">
                  <c:v>Thu Nov 18 21:17:28.844</c:v>
                </c:pt>
                <c:pt idx="4157">
                  <c:v>Thu Nov 18 21:17:58.849</c:v>
                </c:pt>
                <c:pt idx="4158">
                  <c:v>Thu Nov 18 21:18:28.855</c:v>
                </c:pt>
                <c:pt idx="4159">
                  <c:v>Thu Nov 18 21:18:58.861</c:v>
                </c:pt>
                <c:pt idx="4160">
                  <c:v>Thu Nov 18 21:19:28.867</c:v>
                </c:pt>
                <c:pt idx="4161">
                  <c:v>Thu Nov 18 21:19:58.873</c:v>
                </c:pt>
                <c:pt idx="4162">
                  <c:v>Thu Nov 18 21:20:28.879</c:v>
                </c:pt>
                <c:pt idx="4163">
                  <c:v>Thu Nov 18 21:20:58.888</c:v>
                </c:pt>
                <c:pt idx="4164">
                  <c:v>Thu Nov 18 21:21:28.891</c:v>
                </c:pt>
                <c:pt idx="4165">
                  <c:v>Thu Nov 18 21:21:58.897</c:v>
                </c:pt>
                <c:pt idx="4166">
                  <c:v>Thu Nov 18 21:22:28.904</c:v>
                </c:pt>
                <c:pt idx="4167">
                  <c:v>Thu Nov 18 21:22:58.911</c:v>
                </c:pt>
                <c:pt idx="4168">
                  <c:v>Thu Nov 18 21:23:28.915</c:v>
                </c:pt>
                <c:pt idx="4169">
                  <c:v>Thu Nov 18 21:23:58.920</c:v>
                </c:pt>
                <c:pt idx="4170">
                  <c:v>Thu Nov 18 21:24:28.926</c:v>
                </c:pt>
                <c:pt idx="4171">
                  <c:v>Thu Nov 18 21:24:58.931</c:v>
                </c:pt>
                <c:pt idx="4172">
                  <c:v>Thu Nov 18 21:25:28.937</c:v>
                </c:pt>
                <c:pt idx="4173">
                  <c:v>Thu Nov 18 21:25:58.943</c:v>
                </c:pt>
                <c:pt idx="4174">
                  <c:v>Thu Nov 18 21:26:28.949</c:v>
                </c:pt>
                <c:pt idx="4175">
                  <c:v>Thu Nov 18 21:26:58.955</c:v>
                </c:pt>
                <c:pt idx="4176">
                  <c:v>Thu Nov 18 21:27:28.962</c:v>
                </c:pt>
                <c:pt idx="4177">
                  <c:v>Thu Nov 18 21:27:58.968</c:v>
                </c:pt>
                <c:pt idx="4178">
                  <c:v>Thu Nov 18 21:28:28.975</c:v>
                </c:pt>
                <c:pt idx="4179">
                  <c:v>Thu Nov 18 21:28:58.980</c:v>
                </c:pt>
                <c:pt idx="4180">
                  <c:v>Thu Nov 18 21:29:28.985</c:v>
                </c:pt>
                <c:pt idx="4181">
                  <c:v>Thu Nov 18 21:29:58.991</c:v>
                </c:pt>
                <c:pt idx="4182">
                  <c:v>Thu Nov 18 21:30:28.997</c:v>
                </c:pt>
                <c:pt idx="4183">
                  <c:v>Thu Nov 18 21:30:59.004</c:v>
                </c:pt>
                <c:pt idx="4184">
                  <c:v>Thu Nov 18 21:31:29.010</c:v>
                </c:pt>
                <c:pt idx="4185">
                  <c:v>Thu Nov 18 21:31:59.016</c:v>
                </c:pt>
                <c:pt idx="4186">
                  <c:v>Thu Nov 18 21:32:29.022</c:v>
                </c:pt>
                <c:pt idx="4187">
                  <c:v>Thu Nov 18 21:32:59.028</c:v>
                </c:pt>
                <c:pt idx="4188">
                  <c:v>Thu Nov 18 21:33:29.034</c:v>
                </c:pt>
                <c:pt idx="4189">
                  <c:v>Thu Nov 18 21:33:59.041</c:v>
                </c:pt>
                <c:pt idx="4190">
                  <c:v>Thu Nov 18 21:34:29.046</c:v>
                </c:pt>
                <c:pt idx="4191">
                  <c:v>Thu Nov 18 21:34:59.051</c:v>
                </c:pt>
                <c:pt idx="4192">
                  <c:v>Thu Nov 18 21:35:29.056</c:v>
                </c:pt>
                <c:pt idx="4193">
                  <c:v>Thu Nov 18 21:35:59.062</c:v>
                </c:pt>
                <c:pt idx="4194">
                  <c:v>Thu Nov 18 21:36:29.069</c:v>
                </c:pt>
                <c:pt idx="4195">
                  <c:v>Thu Nov 18 21:36:59.075</c:v>
                </c:pt>
                <c:pt idx="4196">
                  <c:v>Thu Nov 18 21:37:29.081</c:v>
                </c:pt>
                <c:pt idx="4197">
                  <c:v>Thu Nov 18 21:37:59.087</c:v>
                </c:pt>
                <c:pt idx="4198">
                  <c:v>Thu Nov 18 21:38:29.093</c:v>
                </c:pt>
                <c:pt idx="4199">
                  <c:v>Thu Nov 18 21:38:59.099</c:v>
                </c:pt>
                <c:pt idx="4200">
                  <c:v>Thu Nov 18 21:39:29.106</c:v>
                </c:pt>
                <c:pt idx="4201">
                  <c:v>Thu Nov 18 21:39:59.111</c:v>
                </c:pt>
                <c:pt idx="4202">
                  <c:v>Thu Nov 18 21:40:29.116</c:v>
                </c:pt>
                <c:pt idx="4203">
                  <c:v>Thu Nov 18 21:40:59.121</c:v>
                </c:pt>
                <c:pt idx="4204">
                  <c:v>Thu Nov 18 21:41:29.126</c:v>
                </c:pt>
                <c:pt idx="4205">
                  <c:v>Thu Nov 18 21:41:59.132</c:v>
                </c:pt>
                <c:pt idx="4206">
                  <c:v>Thu Nov 18 21:42:29.137</c:v>
                </c:pt>
                <c:pt idx="4207">
                  <c:v>Thu Nov 18 21:42:59.143</c:v>
                </c:pt>
                <c:pt idx="4208">
                  <c:v>Thu Nov 18 21:43:29.149</c:v>
                </c:pt>
                <c:pt idx="4209">
                  <c:v>Thu Nov 18 21:43:59.155</c:v>
                </c:pt>
                <c:pt idx="4210">
                  <c:v>Thu Nov 18 21:44:29.162</c:v>
                </c:pt>
                <c:pt idx="4211">
                  <c:v>Thu Nov 18 21:44:59.168</c:v>
                </c:pt>
                <c:pt idx="4212">
                  <c:v>Thu Nov 18 21:45:29.173</c:v>
                </c:pt>
                <c:pt idx="4213">
                  <c:v>Thu Nov 18 21:45:59.179</c:v>
                </c:pt>
                <c:pt idx="4214">
                  <c:v>Thu Nov 18 21:46:29.185</c:v>
                </c:pt>
                <c:pt idx="4215">
                  <c:v>Thu Nov 18 21:46:59.190</c:v>
                </c:pt>
                <c:pt idx="4216">
                  <c:v>Thu Nov 18 21:47:29.197</c:v>
                </c:pt>
                <c:pt idx="4217">
                  <c:v>Thu Nov 18 21:47:59.203</c:v>
                </c:pt>
                <c:pt idx="4218">
                  <c:v>Thu Nov 18 21:48:29.209</c:v>
                </c:pt>
                <c:pt idx="4219">
                  <c:v>Thu Nov 18 21:48:59.215</c:v>
                </c:pt>
                <c:pt idx="4220">
                  <c:v>Thu Nov 18 21:49:29.222</c:v>
                </c:pt>
                <c:pt idx="4221">
                  <c:v>Thu Nov 18 21:49:59.229</c:v>
                </c:pt>
                <c:pt idx="4222">
                  <c:v>Thu Nov 18 21:50:29.235</c:v>
                </c:pt>
                <c:pt idx="4223">
                  <c:v>Thu Nov 18 21:50:59.240</c:v>
                </c:pt>
                <c:pt idx="4224">
                  <c:v>Thu Nov 18 21:51:29.245</c:v>
                </c:pt>
                <c:pt idx="4225">
                  <c:v>Thu Nov 18 21:51:59.250</c:v>
                </c:pt>
                <c:pt idx="4226">
                  <c:v>Thu Nov 18 21:52:29.262</c:v>
                </c:pt>
                <c:pt idx="4227">
                  <c:v>Thu Nov 18 21:52:59.268</c:v>
                </c:pt>
                <c:pt idx="4228">
                  <c:v>Thu Nov 18 21:53:29.274</c:v>
                </c:pt>
                <c:pt idx="4229">
                  <c:v>Thu Nov 18 21:53:59.280</c:v>
                </c:pt>
                <c:pt idx="4230">
                  <c:v>Thu Nov 18 21:54:29.286</c:v>
                </c:pt>
                <c:pt idx="4231">
                  <c:v>Thu Nov 18 21:54:59.292</c:v>
                </c:pt>
                <c:pt idx="4232">
                  <c:v>Thu Nov 18 21:55:29.299</c:v>
                </c:pt>
                <c:pt idx="4233">
                  <c:v>Thu Nov 18 21:55:59.306</c:v>
                </c:pt>
                <c:pt idx="4234">
                  <c:v>Thu Nov 18 21:56:29.312</c:v>
                </c:pt>
                <c:pt idx="4235">
                  <c:v>Thu Nov 18 21:56:59.317</c:v>
                </c:pt>
                <c:pt idx="4236">
                  <c:v>Thu Nov 18 21:57:29.322</c:v>
                </c:pt>
                <c:pt idx="4237">
                  <c:v>Thu Nov 18 21:57:59.329</c:v>
                </c:pt>
                <c:pt idx="4238">
                  <c:v>Thu Nov 18 21:58:29.335</c:v>
                </c:pt>
                <c:pt idx="4239">
                  <c:v>Thu Nov 18 21:58:59.341</c:v>
                </c:pt>
                <c:pt idx="4240">
                  <c:v>Thu Nov 18 21:59:29.346</c:v>
                </c:pt>
                <c:pt idx="4241">
                  <c:v>Thu Nov 18 21:59:59.352</c:v>
                </c:pt>
                <c:pt idx="4242">
                  <c:v>Thu Nov 18 22:00:29.358</c:v>
                </c:pt>
                <c:pt idx="4243">
                  <c:v>Thu Nov 18 22:00:59.364</c:v>
                </c:pt>
                <c:pt idx="4244">
                  <c:v>Thu Nov 18 22:01:29.370</c:v>
                </c:pt>
                <c:pt idx="4245">
                  <c:v>Thu Nov 18 22:01:59.376</c:v>
                </c:pt>
                <c:pt idx="4246">
                  <c:v>Thu Nov 18 22:02:29.382</c:v>
                </c:pt>
                <c:pt idx="4247">
                  <c:v>Thu Nov 18 22:02:59.387</c:v>
                </c:pt>
                <c:pt idx="4248">
                  <c:v>Thu Nov 18 22:03:29.393</c:v>
                </c:pt>
                <c:pt idx="4249">
                  <c:v>Thu Nov 18 22:03:59.400</c:v>
                </c:pt>
                <c:pt idx="4250">
                  <c:v>Thu Nov 18 22:04:29.407</c:v>
                </c:pt>
                <c:pt idx="4251">
                  <c:v>Thu Nov 18 22:04:59.412</c:v>
                </c:pt>
                <c:pt idx="4252">
                  <c:v>Thu Nov 18 22:05:29.418</c:v>
                </c:pt>
                <c:pt idx="4253">
                  <c:v>Thu Nov 18 22:05:59.424</c:v>
                </c:pt>
                <c:pt idx="4254">
                  <c:v>Thu Nov 18 22:06:29.430</c:v>
                </c:pt>
                <c:pt idx="4255">
                  <c:v>Thu Nov 18 22:06:59.437</c:v>
                </c:pt>
                <c:pt idx="4256">
                  <c:v>Thu Nov 18 22:07:29.442</c:v>
                </c:pt>
                <c:pt idx="4257">
                  <c:v>Thu Nov 18 22:07:59.448</c:v>
                </c:pt>
                <c:pt idx="4258">
                  <c:v>Thu Nov 18 22:08:29.453</c:v>
                </c:pt>
                <c:pt idx="4259">
                  <c:v>Thu Nov 18 22:08:59.459</c:v>
                </c:pt>
                <c:pt idx="4260">
                  <c:v>Thu Nov 18 22:09:29.465</c:v>
                </c:pt>
                <c:pt idx="4261">
                  <c:v>Thu Nov 18 22:09:59.472</c:v>
                </c:pt>
                <c:pt idx="4262">
                  <c:v>Thu Nov 18 22:10:29.476</c:v>
                </c:pt>
                <c:pt idx="4263">
                  <c:v>Thu Nov 18 22:10:59.482</c:v>
                </c:pt>
                <c:pt idx="4264">
                  <c:v>Thu Nov 18 22:11:29.488</c:v>
                </c:pt>
                <c:pt idx="4265">
                  <c:v>Thu Nov 18 22:11:59.494</c:v>
                </c:pt>
                <c:pt idx="4266">
                  <c:v>Thu Nov 18 22:12:29.501</c:v>
                </c:pt>
                <c:pt idx="4267">
                  <c:v>Thu Nov 18 22:12:59.506</c:v>
                </c:pt>
                <c:pt idx="4268">
                  <c:v>Thu Nov 18 22:13:29.511</c:v>
                </c:pt>
                <c:pt idx="4269">
                  <c:v>Thu Nov 18 22:13:59.517</c:v>
                </c:pt>
                <c:pt idx="4270">
                  <c:v>Thu Nov 18 22:14:29.523</c:v>
                </c:pt>
                <c:pt idx="4271">
                  <c:v>Thu Nov 18 22:14:59.529</c:v>
                </c:pt>
                <c:pt idx="4272">
                  <c:v>Thu Nov 18 22:15:29.536</c:v>
                </c:pt>
                <c:pt idx="4273">
                  <c:v>Thu Nov 18 22:15:59.541</c:v>
                </c:pt>
                <c:pt idx="4274">
                  <c:v>Thu Nov 18 22:16:29.547</c:v>
                </c:pt>
                <c:pt idx="4275">
                  <c:v>Thu Nov 18 22:16:59.553</c:v>
                </c:pt>
                <c:pt idx="4276">
                  <c:v>Thu Nov 18 22:17:29.559</c:v>
                </c:pt>
                <c:pt idx="4277">
                  <c:v>Thu Nov 18 22:17:59.565</c:v>
                </c:pt>
                <c:pt idx="4278">
                  <c:v>Thu Nov 18 22:18:29.570</c:v>
                </c:pt>
                <c:pt idx="4279">
                  <c:v>Thu Nov 18 22:18:59.575</c:v>
                </c:pt>
                <c:pt idx="4280">
                  <c:v>Thu Nov 18 22:19:29.581</c:v>
                </c:pt>
                <c:pt idx="4281">
                  <c:v>Thu Nov 18 22:19:59.587</c:v>
                </c:pt>
                <c:pt idx="4282">
                  <c:v>Thu Nov 18 22:20:29.593</c:v>
                </c:pt>
                <c:pt idx="4283">
                  <c:v>Thu Nov 18 22:20:59.600</c:v>
                </c:pt>
                <c:pt idx="4284">
                  <c:v>Thu Nov 18 22:21:29.605</c:v>
                </c:pt>
                <c:pt idx="4285">
                  <c:v>Thu Nov 18 22:21:59.611</c:v>
                </c:pt>
                <c:pt idx="4286">
                  <c:v>Thu Nov 18 22:22:29.617</c:v>
                </c:pt>
                <c:pt idx="4287">
                  <c:v>Thu Nov 18 22:22:59.623</c:v>
                </c:pt>
                <c:pt idx="4288">
                  <c:v>Thu Nov 18 22:23:29.629</c:v>
                </c:pt>
                <c:pt idx="4289">
                  <c:v>Thu Nov 18 22:23:59.634</c:v>
                </c:pt>
                <c:pt idx="4290">
                  <c:v>Thu Nov 18 22:24:29.639</c:v>
                </c:pt>
                <c:pt idx="4291">
                  <c:v>Thu Nov 18 22:24:59.645</c:v>
                </c:pt>
                <c:pt idx="4292">
                  <c:v>Thu Nov 18 22:25:29.651</c:v>
                </c:pt>
                <c:pt idx="4293">
                  <c:v>Thu Nov 18 22:25:59.658</c:v>
                </c:pt>
                <c:pt idx="4294">
                  <c:v>Thu Nov 18 22:26:29.665</c:v>
                </c:pt>
                <c:pt idx="4295">
                  <c:v>Thu Nov 18 22:26:59.670</c:v>
                </c:pt>
                <c:pt idx="4296">
                  <c:v>Thu Nov 18 22:27:29.676</c:v>
                </c:pt>
                <c:pt idx="4297">
                  <c:v>Thu Nov 18 22:27:59.682</c:v>
                </c:pt>
                <c:pt idx="4298">
                  <c:v>Thu Nov 18 22:28:29.688</c:v>
                </c:pt>
                <c:pt idx="4299">
                  <c:v>Thu Nov 18 22:28:59.694</c:v>
                </c:pt>
                <c:pt idx="4300">
                  <c:v>Thu Nov 18 22:29:29.700</c:v>
                </c:pt>
                <c:pt idx="4301">
                  <c:v>Thu Nov 18 22:29:59.705</c:v>
                </c:pt>
                <c:pt idx="4302">
                  <c:v>Thu Nov 18 22:30:29.711</c:v>
                </c:pt>
                <c:pt idx="4303">
                  <c:v>Thu Nov 18 22:30:59.717</c:v>
                </c:pt>
                <c:pt idx="4304">
                  <c:v>Thu Nov 18 22:31:29.723</c:v>
                </c:pt>
                <c:pt idx="4305">
                  <c:v>Thu Nov 18 22:31:59.729</c:v>
                </c:pt>
                <c:pt idx="4306">
                  <c:v>Thu Nov 18 22:32:29.734</c:v>
                </c:pt>
                <c:pt idx="4307">
                  <c:v>Thu Nov 18 22:32:59.740</c:v>
                </c:pt>
                <c:pt idx="4308">
                  <c:v>Thu Nov 18 22:33:29.746</c:v>
                </c:pt>
                <c:pt idx="4309">
                  <c:v>Thu Nov 18 22:33:59.752</c:v>
                </c:pt>
                <c:pt idx="4310">
                  <c:v>Thu Nov 18 22:34:29.759</c:v>
                </c:pt>
                <c:pt idx="4311">
                  <c:v>Thu Nov 18 22:34:59.765</c:v>
                </c:pt>
                <c:pt idx="4312">
                  <c:v>Thu Nov 18 22:35:29.771</c:v>
                </c:pt>
                <c:pt idx="4313">
                  <c:v>Thu Nov 18 22:35:59.777</c:v>
                </c:pt>
                <c:pt idx="4314">
                  <c:v>Thu Nov 18 22:36:29.783</c:v>
                </c:pt>
                <c:pt idx="4315">
                  <c:v>Thu Nov 18 22:36:59.790</c:v>
                </c:pt>
                <c:pt idx="4316">
                  <c:v>Thu Nov 18 22:37:29.797</c:v>
                </c:pt>
                <c:pt idx="4317">
                  <c:v>Thu Nov 18 22:37:59.801</c:v>
                </c:pt>
                <c:pt idx="4318">
                  <c:v>Thu Nov 18 22:38:29.807</c:v>
                </c:pt>
                <c:pt idx="4319">
                  <c:v>Thu Nov 18 22:38:59.813</c:v>
                </c:pt>
                <c:pt idx="4320">
                  <c:v>Thu Nov 18 22:39:29.819</c:v>
                </c:pt>
                <c:pt idx="4321">
                  <c:v>Thu Nov 18 22:39:59.825</c:v>
                </c:pt>
                <c:pt idx="4322">
                  <c:v>Thu Nov 18 22:40:29.830</c:v>
                </c:pt>
                <c:pt idx="4323">
                  <c:v>Thu Nov 18 22:40:59.836</c:v>
                </c:pt>
                <c:pt idx="4324">
                  <c:v>Thu Nov 18 22:41:29.842</c:v>
                </c:pt>
                <c:pt idx="4325">
                  <c:v>Thu Nov 18 22:41:59.848</c:v>
                </c:pt>
                <c:pt idx="4326">
                  <c:v>Thu Nov 18 22:42:29.854</c:v>
                </c:pt>
                <c:pt idx="4327">
                  <c:v>Thu Nov 18 22:42:59.861</c:v>
                </c:pt>
                <c:pt idx="4328">
                  <c:v>Thu Nov 18 22:43:29.866</c:v>
                </c:pt>
                <c:pt idx="4329">
                  <c:v>Thu Nov 18 22:43:59.872</c:v>
                </c:pt>
                <c:pt idx="4330">
                  <c:v>Thu Nov 18 22:44:29.877</c:v>
                </c:pt>
                <c:pt idx="4331">
                  <c:v>Thu Nov 18 22:44:59.885</c:v>
                </c:pt>
                <c:pt idx="4332">
                  <c:v>Thu Nov 18 22:45:29.891</c:v>
                </c:pt>
                <c:pt idx="4333">
                  <c:v>Thu Nov 18 22:45:59.896</c:v>
                </c:pt>
                <c:pt idx="4334">
                  <c:v>Thu Nov 18 22:46:29.902</c:v>
                </c:pt>
                <c:pt idx="4335">
                  <c:v>Thu Nov 18 22:46:59.909</c:v>
                </c:pt>
                <c:pt idx="4336">
                  <c:v>Thu Nov 18 22:47:29.915</c:v>
                </c:pt>
                <c:pt idx="4337">
                  <c:v>Thu Nov 18 22:47:59.922</c:v>
                </c:pt>
                <c:pt idx="4338">
                  <c:v>Thu Nov 18 22:48:29.929</c:v>
                </c:pt>
                <c:pt idx="4339">
                  <c:v>Thu Nov 18 22:48:59.933</c:v>
                </c:pt>
                <c:pt idx="4340">
                  <c:v>Thu Nov 18 22:49:29.939</c:v>
                </c:pt>
                <c:pt idx="4341">
                  <c:v>Thu Nov 18 22:49:59.945</c:v>
                </c:pt>
                <c:pt idx="4342">
                  <c:v>Thu Nov 18 22:50:29.951</c:v>
                </c:pt>
                <c:pt idx="4343">
                  <c:v>Thu Nov 18 22:50:59.957</c:v>
                </c:pt>
                <c:pt idx="4344">
                  <c:v>Thu Nov 18 22:51:29.962</c:v>
                </c:pt>
                <c:pt idx="4345">
                  <c:v>Thu Nov 18 22:51:59.968</c:v>
                </c:pt>
                <c:pt idx="4346">
                  <c:v>Thu Nov 18 22:52:29.974</c:v>
                </c:pt>
                <c:pt idx="4347">
                  <c:v>Thu Nov 18 22:52:59.980</c:v>
                </c:pt>
                <c:pt idx="4348">
                  <c:v>Thu Nov 18 22:53:29.987</c:v>
                </c:pt>
                <c:pt idx="4349">
                  <c:v>Thu Nov 18 22:53:59.993</c:v>
                </c:pt>
                <c:pt idx="4350">
                  <c:v>Thu Nov 18 22:54:29.998</c:v>
                </c:pt>
                <c:pt idx="4351">
                  <c:v>Thu Nov 18 22:55:00.004</c:v>
                </c:pt>
                <c:pt idx="4352">
                  <c:v>Thu Nov 18 22:55:30.010</c:v>
                </c:pt>
                <c:pt idx="4353">
                  <c:v>Thu Nov 18 22:56:00.016</c:v>
                </c:pt>
                <c:pt idx="4354">
                  <c:v>Thu Nov 18 22:56:30.022</c:v>
                </c:pt>
                <c:pt idx="4355">
                  <c:v>Thu Nov 18 22:57:00.029</c:v>
                </c:pt>
                <c:pt idx="4356">
                  <c:v>Thu Nov 18 22:57:30.035</c:v>
                </c:pt>
                <c:pt idx="4357">
                  <c:v>Thu Nov 18 22:58:00.041</c:v>
                </c:pt>
                <c:pt idx="4358">
                  <c:v>Thu Nov 18 22:58:30.047</c:v>
                </c:pt>
                <c:pt idx="4359">
                  <c:v>Thu Nov 18 22:59:00.054</c:v>
                </c:pt>
                <c:pt idx="4360">
                  <c:v>Thu Nov 18 22:59:30.061</c:v>
                </c:pt>
                <c:pt idx="4361">
                  <c:v>Thu Nov 18 23:00:00.065</c:v>
                </c:pt>
                <c:pt idx="4362">
                  <c:v>Thu Nov 18 23:00:30.071</c:v>
                </c:pt>
                <c:pt idx="4363">
                  <c:v>Thu Nov 18 23:01:00.077</c:v>
                </c:pt>
                <c:pt idx="4364">
                  <c:v>Thu Nov 18 23:01:30.083</c:v>
                </c:pt>
                <c:pt idx="4365">
                  <c:v>Thu Nov 18 23:02:00.089</c:v>
                </c:pt>
                <c:pt idx="4366">
                  <c:v>Thu Nov 18 23:02:30.097</c:v>
                </c:pt>
                <c:pt idx="4367">
                  <c:v>Thu Nov 18 23:03:00.102</c:v>
                </c:pt>
                <c:pt idx="4368">
                  <c:v>Thu Nov 18 23:03:30.108</c:v>
                </c:pt>
                <c:pt idx="4369">
                  <c:v>Thu Nov 18 23:04:00.114</c:v>
                </c:pt>
                <c:pt idx="4370">
                  <c:v>Thu Nov 18 23:04:30.121</c:v>
                </c:pt>
                <c:pt idx="4371">
                  <c:v>Thu Nov 18 23:05:00.128</c:v>
                </c:pt>
                <c:pt idx="4372">
                  <c:v>Thu Nov 18 23:05:30.133</c:v>
                </c:pt>
                <c:pt idx="4373">
                  <c:v>Thu Nov 18 23:06:00.139</c:v>
                </c:pt>
                <c:pt idx="4374">
                  <c:v>Thu Nov 18 23:06:30.145</c:v>
                </c:pt>
                <c:pt idx="4375">
                  <c:v>Thu Nov 18 23:07:00.151</c:v>
                </c:pt>
                <c:pt idx="4376">
                  <c:v>Thu Nov 18 23:07:30.157</c:v>
                </c:pt>
                <c:pt idx="4377">
                  <c:v>Thu Nov 18 23:08:00.163</c:v>
                </c:pt>
                <c:pt idx="4378">
                  <c:v>Thu Nov 18 23:08:30.169</c:v>
                </c:pt>
                <c:pt idx="4379">
                  <c:v>Thu Nov 18 23:09:00.175</c:v>
                </c:pt>
                <c:pt idx="4380">
                  <c:v>Thu Nov 18 23:09:30.181</c:v>
                </c:pt>
                <c:pt idx="4381">
                  <c:v>Thu Nov 18 23:10:00.187</c:v>
                </c:pt>
                <c:pt idx="4382">
                  <c:v>Thu Nov 18 23:10:30.193</c:v>
                </c:pt>
                <c:pt idx="4383">
                  <c:v>Thu Nov 18 23:11:00.199</c:v>
                </c:pt>
                <c:pt idx="4384">
                  <c:v>Thu Nov 18 23:11:30.204</c:v>
                </c:pt>
                <c:pt idx="4385">
                  <c:v>Thu Nov 18 23:12:00.210</c:v>
                </c:pt>
                <c:pt idx="4386">
                  <c:v>Thu Nov 18 23:12:30.216</c:v>
                </c:pt>
                <c:pt idx="4387">
                  <c:v>Thu Nov 18 23:13:00.222</c:v>
                </c:pt>
                <c:pt idx="4388">
                  <c:v>Thu Nov 18 23:13:30.228</c:v>
                </c:pt>
                <c:pt idx="4389">
                  <c:v>Thu Nov 18 23:14:00.234</c:v>
                </c:pt>
                <c:pt idx="4390">
                  <c:v>Thu Nov 18 23:14:30.240</c:v>
                </c:pt>
                <c:pt idx="4391">
                  <c:v>Thu Nov 18 23:15:00.246</c:v>
                </c:pt>
                <c:pt idx="4392">
                  <c:v>Thu Nov 18 23:15:30.253</c:v>
                </c:pt>
                <c:pt idx="4393">
                  <c:v>Thu Nov 18 23:16:00.259</c:v>
                </c:pt>
                <c:pt idx="4394">
                  <c:v>Thu Nov 18 23:16:30.265</c:v>
                </c:pt>
                <c:pt idx="4395">
                  <c:v>Thu Nov 18 23:17:00.270</c:v>
                </c:pt>
                <c:pt idx="4396">
                  <c:v>Thu Nov 18 23:17:30.276</c:v>
                </c:pt>
                <c:pt idx="4397">
                  <c:v>Thu Nov 18 23:18:00.282</c:v>
                </c:pt>
                <c:pt idx="4398">
                  <c:v>Thu Nov 18 23:18:30.289</c:v>
                </c:pt>
                <c:pt idx="4399">
                  <c:v>Thu Nov 18 23:19:00.295</c:v>
                </c:pt>
                <c:pt idx="4400">
                  <c:v>Thu Nov 18 23:19:30.301</c:v>
                </c:pt>
                <c:pt idx="4401">
                  <c:v>Thu Nov 18 23:20:00.314</c:v>
                </c:pt>
                <c:pt idx="4402">
                  <c:v>Thu Nov 18 23:20:30.320</c:v>
                </c:pt>
                <c:pt idx="4403">
                  <c:v>Thu Nov 18 23:21:00.326</c:v>
                </c:pt>
                <c:pt idx="4404">
                  <c:v>Thu Nov 18 23:21:30.333</c:v>
                </c:pt>
                <c:pt idx="4405">
                  <c:v>Thu Nov 18 23:22:00.338</c:v>
                </c:pt>
                <c:pt idx="4406">
                  <c:v>Thu Nov 18 23:22:30.343</c:v>
                </c:pt>
                <c:pt idx="4407">
                  <c:v>Thu Nov 18 23:23:00.349</c:v>
                </c:pt>
                <c:pt idx="4408">
                  <c:v>Thu Nov 18 23:23:30.355</c:v>
                </c:pt>
                <c:pt idx="4409">
                  <c:v>Thu Nov 18 23:24:00.362</c:v>
                </c:pt>
                <c:pt idx="4410">
                  <c:v>Thu Nov 18 23:24:30.367</c:v>
                </c:pt>
                <c:pt idx="4411">
                  <c:v>Thu Nov 18 23:25:00.373</c:v>
                </c:pt>
                <c:pt idx="4412">
                  <c:v>Thu Nov 18 23:25:30.379</c:v>
                </c:pt>
                <c:pt idx="4413">
                  <c:v>Thu Nov 18 23:26:00.386</c:v>
                </c:pt>
                <c:pt idx="4414">
                  <c:v>Thu Nov 18 23:26:30.393</c:v>
                </c:pt>
                <c:pt idx="4415">
                  <c:v>Thu Nov 18 23:27:00.398</c:v>
                </c:pt>
                <c:pt idx="4416">
                  <c:v>Thu Nov 18 23:27:30.404</c:v>
                </c:pt>
                <c:pt idx="4417">
                  <c:v>Thu Nov 18 23:28:00.409</c:v>
                </c:pt>
                <c:pt idx="4418">
                  <c:v>Thu Nov 18 23:28:30.414</c:v>
                </c:pt>
                <c:pt idx="4419">
                  <c:v>Thu Nov 18 23:29:00.420</c:v>
                </c:pt>
                <c:pt idx="4420">
                  <c:v>Thu Nov 18 23:29:30.427</c:v>
                </c:pt>
                <c:pt idx="4421">
                  <c:v>Thu Nov 18 23:30:00.432</c:v>
                </c:pt>
                <c:pt idx="4422">
                  <c:v>Thu Nov 18 23:30:30.438</c:v>
                </c:pt>
                <c:pt idx="4423">
                  <c:v>Thu Nov 18 23:31:00.444</c:v>
                </c:pt>
                <c:pt idx="4424">
                  <c:v>Thu Nov 18 23:31:30.450</c:v>
                </c:pt>
                <c:pt idx="4425">
                  <c:v>Thu Nov 18 23:32:00.457</c:v>
                </c:pt>
                <c:pt idx="4426">
                  <c:v>Thu Nov 18 23:32:30.463</c:v>
                </c:pt>
                <c:pt idx="4427">
                  <c:v>Thu Nov 18 23:33:00.469</c:v>
                </c:pt>
                <c:pt idx="4428">
                  <c:v>Thu Nov 18 23:33:30.475</c:v>
                </c:pt>
                <c:pt idx="4429">
                  <c:v>Thu Nov 18 23:34:00.481</c:v>
                </c:pt>
                <c:pt idx="4430">
                  <c:v>Thu Nov 18 23:34:30.487</c:v>
                </c:pt>
                <c:pt idx="4431">
                  <c:v>Thu Nov 18 23:35:00.493</c:v>
                </c:pt>
                <c:pt idx="4432">
                  <c:v>Thu Nov 18 23:35:30.498</c:v>
                </c:pt>
                <c:pt idx="4433">
                  <c:v>Thu Nov 18 23:36:00.504</c:v>
                </c:pt>
                <c:pt idx="4434">
                  <c:v>Thu Nov 18 23:36:30.510</c:v>
                </c:pt>
                <c:pt idx="4435">
                  <c:v>Thu Nov 18 23:37:00.516</c:v>
                </c:pt>
                <c:pt idx="4436">
                  <c:v>Thu Nov 18 23:37:30.523</c:v>
                </c:pt>
                <c:pt idx="4437">
                  <c:v>Thu Nov 18 23:38:00.529</c:v>
                </c:pt>
                <c:pt idx="4438">
                  <c:v>Thu Nov 18 23:38:30.535</c:v>
                </c:pt>
                <c:pt idx="4439">
                  <c:v>Thu Nov 18 23:39:00.540</c:v>
                </c:pt>
                <c:pt idx="4440">
                  <c:v>Thu Nov 18 23:39:30.545</c:v>
                </c:pt>
                <c:pt idx="4441">
                  <c:v>Thu Nov 18 23:40:00.552</c:v>
                </c:pt>
                <c:pt idx="4442">
                  <c:v>Thu Nov 18 23:40:30.559</c:v>
                </c:pt>
                <c:pt idx="4443">
                  <c:v>Thu Nov 18 23:41:00.565</c:v>
                </c:pt>
                <c:pt idx="4444">
                  <c:v>Thu Nov 18 23:41:30.571</c:v>
                </c:pt>
                <c:pt idx="4445">
                  <c:v>Thu Nov 18 23:42:00.577</c:v>
                </c:pt>
                <c:pt idx="4446">
                  <c:v>Thu Nov 18 23:42:30.584</c:v>
                </c:pt>
                <c:pt idx="4447">
                  <c:v>Thu Nov 18 23:43:00.590</c:v>
                </c:pt>
                <c:pt idx="4448">
                  <c:v>Thu Nov 18 23:43:30.595</c:v>
                </c:pt>
                <c:pt idx="4449">
                  <c:v>Thu Nov 18 23:44:00.601</c:v>
                </c:pt>
                <c:pt idx="4450">
                  <c:v>Thu Nov 18 23:44:30.606</c:v>
                </c:pt>
                <c:pt idx="4451">
                  <c:v>Thu Nov 18 23:45:00.612</c:v>
                </c:pt>
                <c:pt idx="4452">
                  <c:v>Thu Nov 18 23:45:30.618</c:v>
                </c:pt>
                <c:pt idx="4453">
                  <c:v>Thu Nov 18 23:46:00.624</c:v>
                </c:pt>
                <c:pt idx="4454">
                  <c:v>Thu Nov 18 23:46:30.629</c:v>
                </c:pt>
                <c:pt idx="4455">
                  <c:v>Thu Nov 18 23:47:00.635</c:v>
                </c:pt>
                <c:pt idx="4456">
                  <c:v>Thu Nov 18 23:47:30.641</c:v>
                </c:pt>
                <c:pt idx="4457">
                  <c:v>Thu Nov 18 23:48:00.647</c:v>
                </c:pt>
                <c:pt idx="4458">
                  <c:v>Thu Nov 18 23:48:30.653</c:v>
                </c:pt>
                <c:pt idx="4459">
                  <c:v>Thu Nov 18 23:49:00.659</c:v>
                </c:pt>
                <c:pt idx="4460">
                  <c:v>Thu Nov 18 23:49:30.665</c:v>
                </c:pt>
                <c:pt idx="4461">
                  <c:v>Thu Nov 18 23:50:00.671</c:v>
                </c:pt>
                <c:pt idx="4462">
                  <c:v>Thu Nov 18 23:50:30.676</c:v>
                </c:pt>
                <c:pt idx="4463">
                  <c:v>Thu Nov 18 23:51:00.683</c:v>
                </c:pt>
                <c:pt idx="4464">
                  <c:v>Thu Nov 18 23:51:30.690</c:v>
                </c:pt>
                <c:pt idx="4465">
                  <c:v>Thu Nov 18 23:52:00.696</c:v>
                </c:pt>
                <c:pt idx="4466">
                  <c:v>Thu Nov 18 23:52:30.702</c:v>
                </c:pt>
                <c:pt idx="4467">
                  <c:v>Thu Nov 18 23:53:00.708</c:v>
                </c:pt>
                <c:pt idx="4468">
                  <c:v>Thu Nov 18 23:53:30.714</c:v>
                </c:pt>
                <c:pt idx="4469">
                  <c:v>Thu Nov 18 23:54:00.721</c:v>
                </c:pt>
                <c:pt idx="4470">
                  <c:v>Thu Nov 18 23:54:30.726</c:v>
                </c:pt>
                <c:pt idx="4471">
                  <c:v>Thu Nov 18 23:55:00.731</c:v>
                </c:pt>
                <c:pt idx="4472">
                  <c:v>Thu Nov 18 23:55:30.736</c:v>
                </c:pt>
                <c:pt idx="4473">
                  <c:v>Thu Nov 18 23:56:00.741</c:v>
                </c:pt>
                <c:pt idx="4474">
                  <c:v>Thu Nov 18 23:56:30.748</c:v>
                </c:pt>
                <c:pt idx="4475">
                  <c:v>Thu Nov 18 23:57:00.758</c:v>
                </c:pt>
                <c:pt idx="4476">
                  <c:v>Thu Nov 18 23:57:30.764</c:v>
                </c:pt>
                <c:pt idx="4477">
                  <c:v>Thu Nov 18 23:58:00.770</c:v>
                </c:pt>
                <c:pt idx="4478">
                  <c:v>Thu Nov 18 23:58:30.776</c:v>
                </c:pt>
                <c:pt idx="4479">
                  <c:v>Thu Nov 18 23:59:00.782</c:v>
                </c:pt>
                <c:pt idx="4480">
                  <c:v>Thu Nov 18 23:59:30.788</c:v>
                </c:pt>
                <c:pt idx="4481">
                  <c:v>Fri Nov 19 00:00:00.793</c:v>
                </c:pt>
                <c:pt idx="4482">
                  <c:v>Fri Nov 19 00:00:30.798</c:v>
                </c:pt>
                <c:pt idx="4483">
                  <c:v>Fri Nov 19 00:01:00.804</c:v>
                </c:pt>
                <c:pt idx="4484">
                  <c:v>Fri Nov 19 00:01:30.811</c:v>
                </c:pt>
                <c:pt idx="4485">
                  <c:v>Fri Nov 19 00:02:00.817</c:v>
                </c:pt>
                <c:pt idx="4486">
                  <c:v>Fri Nov 19 00:02:30.823</c:v>
                </c:pt>
                <c:pt idx="4487">
                  <c:v>Fri Nov 19 00:03:00.828</c:v>
                </c:pt>
                <c:pt idx="4488">
                  <c:v>Fri Nov 19 00:03:30.834</c:v>
                </c:pt>
                <c:pt idx="4489">
                  <c:v>Fri Nov 19 00:04:00.840</c:v>
                </c:pt>
                <c:pt idx="4490">
                  <c:v>Fri Nov 19 00:04:30.847</c:v>
                </c:pt>
                <c:pt idx="4491">
                  <c:v>Fri Nov 19 00:05:00.854</c:v>
                </c:pt>
                <c:pt idx="4492">
                  <c:v>Fri Nov 19 00:05:30.859</c:v>
                </c:pt>
                <c:pt idx="4493">
                  <c:v>Fri Nov 19 00:06:00.864</c:v>
                </c:pt>
                <c:pt idx="4494">
                  <c:v>Fri Nov 19 00:06:30.869</c:v>
                </c:pt>
                <c:pt idx="4495">
                  <c:v>Fri Nov 19 00:07:00.875</c:v>
                </c:pt>
                <c:pt idx="4496">
                  <c:v>Fri Nov 19 00:07:30.882</c:v>
                </c:pt>
                <c:pt idx="4497">
                  <c:v>Fri Nov 19 00:08:00.889</c:v>
                </c:pt>
                <c:pt idx="4498">
                  <c:v>Fri Nov 19 00:08:30.895</c:v>
                </c:pt>
                <c:pt idx="4499">
                  <c:v>Fri Nov 19 00:09:00.901</c:v>
                </c:pt>
                <c:pt idx="4500">
                  <c:v>Fri Nov 19 00:09:30.907</c:v>
                </c:pt>
                <c:pt idx="4501">
                  <c:v>Fri Nov 19 00:10:00.913</c:v>
                </c:pt>
                <c:pt idx="4502">
                  <c:v>Fri Nov 19 00:10:30.920</c:v>
                </c:pt>
                <c:pt idx="4503">
                  <c:v>Fri Nov 19 00:11:00.926</c:v>
                </c:pt>
                <c:pt idx="4504">
                  <c:v>Fri Nov 19 00:11:30.930</c:v>
                </c:pt>
                <c:pt idx="4505">
                  <c:v>Fri Nov 19 00:12:00.935</c:v>
                </c:pt>
                <c:pt idx="4506">
                  <c:v>Fri Nov 19 00:12:30.941</c:v>
                </c:pt>
                <c:pt idx="4507">
                  <c:v>Fri Nov 19 00:13:00.947</c:v>
                </c:pt>
                <c:pt idx="4508">
                  <c:v>Fri Nov 19 00:13:30.953</c:v>
                </c:pt>
                <c:pt idx="4509">
                  <c:v>Fri Nov 19 00:14:00.959</c:v>
                </c:pt>
                <c:pt idx="4510">
                  <c:v>Fri Nov 19 00:14:30.965</c:v>
                </c:pt>
                <c:pt idx="4511">
                  <c:v>Fri Nov 19 00:15:00.971</c:v>
                </c:pt>
                <c:pt idx="4512">
                  <c:v>Fri Nov 19 00:15:30.976</c:v>
                </c:pt>
                <c:pt idx="4513">
                  <c:v>Fri Nov 19 00:16:00.982</c:v>
                </c:pt>
                <c:pt idx="4514">
                  <c:v>Fri Nov 19 00:16:30.988</c:v>
                </c:pt>
                <c:pt idx="4515">
                  <c:v>Fri Nov 19 00:17:00.994</c:v>
                </c:pt>
                <c:pt idx="4516">
                  <c:v>Fri Nov 19 00:17:30.999</c:v>
                </c:pt>
                <c:pt idx="4517">
                  <c:v>Fri Nov 19 00:18:01.005</c:v>
                </c:pt>
                <c:pt idx="4518">
                  <c:v>Fri Nov 19 00:18:31.012</c:v>
                </c:pt>
                <c:pt idx="4519">
                  <c:v>Fri Nov 19 00:19:01.019</c:v>
                </c:pt>
                <c:pt idx="4520">
                  <c:v>Fri Nov 19 00:19:31.026</c:v>
                </c:pt>
                <c:pt idx="4521">
                  <c:v>Fri Nov 19 00:20:01.031</c:v>
                </c:pt>
                <c:pt idx="4522">
                  <c:v>Fri Nov 19 00:20:31.037</c:v>
                </c:pt>
                <c:pt idx="4523">
                  <c:v>Fri Nov 19 00:21:01.043</c:v>
                </c:pt>
                <c:pt idx="4524">
                  <c:v>Fri Nov 19 00:21:31.049</c:v>
                </c:pt>
                <c:pt idx="4525">
                  <c:v>Fri Nov 19 00:22:01.055</c:v>
                </c:pt>
                <c:pt idx="4526">
                  <c:v>Fri Nov 19 00:22:31.060</c:v>
                </c:pt>
                <c:pt idx="4527">
                  <c:v>Fri Nov 19 00:23:01.066</c:v>
                </c:pt>
                <c:pt idx="4528">
                  <c:v>Fri Nov 19 00:23:31.072</c:v>
                </c:pt>
                <c:pt idx="4529">
                  <c:v>Fri Nov 19 00:24:01.079</c:v>
                </c:pt>
                <c:pt idx="4530">
                  <c:v>Fri Nov 19 00:24:31.086</c:v>
                </c:pt>
                <c:pt idx="4531">
                  <c:v>Fri Nov 19 00:25:01.093</c:v>
                </c:pt>
                <c:pt idx="4532">
                  <c:v>Fri Nov 19 00:25:31.099</c:v>
                </c:pt>
                <c:pt idx="4533">
                  <c:v>Fri Nov 19 00:26:01.105</c:v>
                </c:pt>
                <c:pt idx="4534">
                  <c:v>Fri Nov 19 00:26:31.111</c:v>
                </c:pt>
                <c:pt idx="4535">
                  <c:v>Fri Nov 19 00:27:01.117</c:v>
                </c:pt>
                <c:pt idx="4536">
                  <c:v>Fri Nov 19 00:27:31.123</c:v>
                </c:pt>
                <c:pt idx="4537">
                  <c:v>Fri Nov 19 00:28:01.129</c:v>
                </c:pt>
                <c:pt idx="4538">
                  <c:v>Fri Nov 19 00:28:31.135</c:v>
                </c:pt>
                <c:pt idx="4539">
                  <c:v>Fri Nov 19 00:29:01.141</c:v>
                </c:pt>
                <c:pt idx="4540">
                  <c:v>Fri Nov 19 00:29:31.147</c:v>
                </c:pt>
                <c:pt idx="4541">
                  <c:v>Fri Nov 19 00:30:01.153</c:v>
                </c:pt>
                <c:pt idx="4542">
                  <c:v>Fri Nov 19 00:30:31.160</c:v>
                </c:pt>
                <c:pt idx="4543">
                  <c:v>Fri Nov 19 00:31:01.166</c:v>
                </c:pt>
                <c:pt idx="4544">
                  <c:v>Fri Nov 19 00:31:31.171</c:v>
                </c:pt>
                <c:pt idx="4545">
                  <c:v>Fri Nov 19 00:32:01.177</c:v>
                </c:pt>
                <c:pt idx="4546">
                  <c:v>Fri Nov 19 00:32:31.182</c:v>
                </c:pt>
                <c:pt idx="4547">
                  <c:v>Fri Nov 19 00:33:01.188</c:v>
                </c:pt>
                <c:pt idx="4548">
                  <c:v>Fri Nov 19 00:33:31.194</c:v>
                </c:pt>
                <c:pt idx="4549">
                  <c:v>Fri Nov 19 00:34:01.200</c:v>
                </c:pt>
                <c:pt idx="4550">
                  <c:v>Fri Nov 19 00:34:31.206</c:v>
                </c:pt>
                <c:pt idx="4551">
                  <c:v>Fri Nov 19 00:35:01.213</c:v>
                </c:pt>
                <c:pt idx="4552">
                  <c:v>Fri Nov 19 00:35:31.219</c:v>
                </c:pt>
                <c:pt idx="4553">
                  <c:v>Fri Nov 19 00:36:01.225</c:v>
                </c:pt>
                <c:pt idx="4554">
                  <c:v>Fri Nov 19 00:36:31.231</c:v>
                </c:pt>
                <c:pt idx="4555">
                  <c:v>Fri Nov 19 00:37:01.236</c:v>
                </c:pt>
                <c:pt idx="4556">
                  <c:v>Fri Nov 19 00:37:31.242</c:v>
                </c:pt>
                <c:pt idx="4557">
                  <c:v>Fri Nov 19 00:38:01.247</c:v>
                </c:pt>
                <c:pt idx="4558">
                  <c:v>Fri Nov 19 00:38:31.253</c:v>
                </c:pt>
                <c:pt idx="4559">
                  <c:v>Fri Nov 19 00:39:01.258</c:v>
                </c:pt>
                <c:pt idx="4560">
                  <c:v>Fri Nov 19 00:39:31.265</c:v>
                </c:pt>
                <c:pt idx="4561">
                  <c:v>Fri Nov 19 00:40:01.270</c:v>
                </c:pt>
                <c:pt idx="4562">
                  <c:v>Fri Nov 19 00:40:31.276</c:v>
                </c:pt>
                <c:pt idx="4563">
                  <c:v>Fri Nov 19 00:41:01.282</c:v>
                </c:pt>
                <c:pt idx="4564">
                  <c:v>Fri Nov 19 00:41:31.288</c:v>
                </c:pt>
                <c:pt idx="4565">
                  <c:v>Fri Nov 19 00:42:01.294</c:v>
                </c:pt>
                <c:pt idx="4566">
                  <c:v>Fri Nov 19 00:42:31.299</c:v>
                </c:pt>
                <c:pt idx="4567">
                  <c:v>Fri Nov 19 00:43:01.305</c:v>
                </c:pt>
                <c:pt idx="4568">
                  <c:v>Fri Nov 19 00:43:31.311</c:v>
                </c:pt>
                <c:pt idx="4569">
                  <c:v>Fri Nov 19 00:44:01.318</c:v>
                </c:pt>
                <c:pt idx="4570">
                  <c:v>Fri Nov 19 00:44:31.325</c:v>
                </c:pt>
                <c:pt idx="4571">
                  <c:v>Fri Nov 19 00:45:01.331</c:v>
                </c:pt>
                <c:pt idx="4572">
                  <c:v>Fri Nov 19 00:45:31.337</c:v>
                </c:pt>
                <c:pt idx="4573">
                  <c:v>Fri Nov 19 00:46:01.343</c:v>
                </c:pt>
                <c:pt idx="4574">
                  <c:v>Fri Nov 19 00:46:31.349</c:v>
                </c:pt>
                <c:pt idx="4575">
                  <c:v>Fri Nov 19 00:47:01.355</c:v>
                </c:pt>
                <c:pt idx="4576">
                  <c:v>Fri Nov 19 00:47:31.362</c:v>
                </c:pt>
                <c:pt idx="4577">
                  <c:v>Fri Nov 19 00:48:01.368</c:v>
                </c:pt>
                <c:pt idx="4578">
                  <c:v>Fri Nov 19 00:48:31.373</c:v>
                </c:pt>
                <c:pt idx="4579">
                  <c:v>Fri Nov 19 00:49:01.378</c:v>
                </c:pt>
                <c:pt idx="4580">
                  <c:v>Fri Nov 19 00:49:31.383</c:v>
                </c:pt>
                <c:pt idx="4581">
                  <c:v>Fri Nov 19 00:50:01.389</c:v>
                </c:pt>
                <c:pt idx="4582">
                  <c:v>Fri Nov 19 00:50:31.396</c:v>
                </c:pt>
                <c:pt idx="4583">
                  <c:v>Fri Nov 19 00:51:01.402</c:v>
                </c:pt>
                <c:pt idx="4584">
                  <c:v>Fri Nov 19 00:51:31.408</c:v>
                </c:pt>
                <c:pt idx="4585">
                  <c:v>Fri Nov 19 00:52:01.414</c:v>
                </c:pt>
                <c:pt idx="4586">
                  <c:v>Fri Nov 19 00:52:31.420</c:v>
                </c:pt>
                <c:pt idx="4587">
                  <c:v>Fri Nov 19 00:53:01.427</c:v>
                </c:pt>
                <c:pt idx="4588">
                  <c:v>Fri Nov 19 00:53:31.434</c:v>
                </c:pt>
                <c:pt idx="4589">
                  <c:v>Fri Nov 19 00:54:01.439</c:v>
                </c:pt>
                <c:pt idx="4590">
                  <c:v>Fri Nov 19 00:54:31.444</c:v>
                </c:pt>
                <c:pt idx="4591">
                  <c:v>Fri Nov 19 00:55:01.449</c:v>
                </c:pt>
                <c:pt idx="4592">
                  <c:v>Fri Nov 19 00:55:31.456</c:v>
                </c:pt>
                <c:pt idx="4593">
                  <c:v>Fri Nov 19 00:56:01.463</c:v>
                </c:pt>
                <c:pt idx="4594">
                  <c:v>Fri Nov 19 00:56:31.470</c:v>
                </c:pt>
                <c:pt idx="4595">
                  <c:v>Fri Nov 19 00:57:01.476</c:v>
                </c:pt>
                <c:pt idx="4596">
                  <c:v>Fri Nov 19 00:57:31.482</c:v>
                </c:pt>
                <c:pt idx="4597">
                  <c:v>Fri Nov 19 00:58:01.488</c:v>
                </c:pt>
                <c:pt idx="4598">
                  <c:v>Fri Nov 19 00:58:31.494</c:v>
                </c:pt>
                <c:pt idx="4599">
                  <c:v>Fri Nov 19 00:59:01.500</c:v>
                </c:pt>
                <c:pt idx="4600">
                  <c:v>Fri Nov 19 00:59:31.506</c:v>
                </c:pt>
                <c:pt idx="4601">
                  <c:v>Fri Nov 19 01:00:01.511</c:v>
                </c:pt>
                <c:pt idx="4602">
                  <c:v>Fri Nov 19 01:00:31.516</c:v>
                </c:pt>
                <c:pt idx="4603">
                  <c:v>Fri Nov 19 01:01:01.522</c:v>
                </c:pt>
                <c:pt idx="4604">
                  <c:v>Fri Nov 19 01:01:31.529</c:v>
                </c:pt>
                <c:pt idx="4605">
                  <c:v>Fri Nov 19 01:02:01.536</c:v>
                </c:pt>
                <c:pt idx="4606">
                  <c:v>Fri Nov 19 01:02:31.542</c:v>
                </c:pt>
                <c:pt idx="4607">
                  <c:v>Fri Nov 19 01:03:01.548</c:v>
                </c:pt>
                <c:pt idx="4608">
                  <c:v>Fri Nov 19 01:03:31.554</c:v>
                </c:pt>
                <c:pt idx="4609">
                  <c:v>Fri Nov 19 01:04:01.560</c:v>
                </c:pt>
                <c:pt idx="4610">
                  <c:v>Fri Nov 19 01:04:31.566</c:v>
                </c:pt>
                <c:pt idx="4611">
                  <c:v>Fri Nov 19 01:05:01.572</c:v>
                </c:pt>
                <c:pt idx="4612">
                  <c:v>Fri Nov 19 01:05:31.577</c:v>
                </c:pt>
                <c:pt idx="4613">
                  <c:v>Fri Nov 19 01:06:01.583</c:v>
                </c:pt>
                <c:pt idx="4614">
                  <c:v>Fri Nov 19 01:06:31.589</c:v>
                </c:pt>
                <c:pt idx="4615">
                  <c:v>Fri Nov 19 01:07:01.595</c:v>
                </c:pt>
                <c:pt idx="4616">
                  <c:v>Fri Nov 19 01:07:31.601</c:v>
                </c:pt>
                <c:pt idx="4617">
                  <c:v>Fri Nov 19 01:08:01.607</c:v>
                </c:pt>
                <c:pt idx="4618">
                  <c:v>Fri Nov 19 01:08:31.613</c:v>
                </c:pt>
                <c:pt idx="4619">
                  <c:v>Fri Nov 19 01:09:01.619</c:v>
                </c:pt>
                <c:pt idx="4620">
                  <c:v>Fri Nov 19 01:09:31.625</c:v>
                </c:pt>
                <c:pt idx="4621">
                  <c:v>Fri Nov 19 01:10:01.630</c:v>
                </c:pt>
                <c:pt idx="4622">
                  <c:v>Fri Nov 19 01:10:31.636</c:v>
                </c:pt>
                <c:pt idx="4623">
                  <c:v>Fri Nov 19 01:11:01.641</c:v>
                </c:pt>
                <c:pt idx="4624">
                  <c:v>Fri Nov 19 01:11:31.647</c:v>
                </c:pt>
                <c:pt idx="4625">
                  <c:v>Fri Nov 19 01:12:01.654</c:v>
                </c:pt>
                <c:pt idx="4626">
                  <c:v>Fri Nov 19 01:12:31.660</c:v>
                </c:pt>
                <c:pt idx="4627">
                  <c:v>Fri Nov 19 01:13:01.667</c:v>
                </c:pt>
                <c:pt idx="4628">
                  <c:v>Fri Nov 19 01:13:31.674</c:v>
                </c:pt>
                <c:pt idx="4629">
                  <c:v>Fri Nov 19 01:14:01.680</c:v>
                </c:pt>
                <c:pt idx="4630">
                  <c:v>Fri Nov 19 01:14:31.685</c:v>
                </c:pt>
                <c:pt idx="4631">
                  <c:v>Fri Nov 19 01:15:01.691</c:v>
                </c:pt>
                <c:pt idx="4632">
                  <c:v>Fri Nov 19 01:15:31.697</c:v>
                </c:pt>
                <c:pt idx="4633">
                  <c:v>Fri Nov 19 01:16:01.703</c:v>
                </c:pt>
                <c:pt idx="4634">
                  <c:v>Fri Nov 19 01:16:31.709</c:v>
                </c:pt>
                <c:pt idx="4635">
                  <c:v>Fri Nov 19 01:17:01.715</c:v>
                </c:pt>
                <c:pt idx="4636">
                  <c:v>Fri Nov 19 01:17:31.722</c:v>
                </c:pt>
                <c:pt idx="4637">
                  <c:v>Fri Nov 19 01:18:01.728</c:v>
                </c:pt>
                <c:pt idx="4638">
                  <c:v>Fri Nov 19 01:18:31.734</c:v>
                </c:pt>
                <c:pt idx="4639">
                  <c:v>Fri Nov 19 01:19:01.741</c:v>
                </c:pt>
                <c:pt idx="4640">
                  <c:v>Fri Nov 19 01:19:31.746</c:v>
                </c:pt>
                <c:pt idx="4641">
                  <c:v>Fri Nov 19 01:20:01.752</c:v>
                </c:pt>
                <c:pt idx="4642">
                  <c:v>Fri Nov 19 01:20:31.757</c:v>
                </c:pt>
                <c:pt idx="4643">
                  <c:v>Fri Nov 19 01:21:01.763</c:v>
                </c:pt>
                <c:pt idx="4644">
                  <c:v>Fri Nov 19 01:21:31.768</c:v>
                </c:pt>
                <c:pt idx="4645">
                  <c:v>Fri Nov 19 01:22:01.774</c:v>
                </c:pt>
                <c:pt idx="4646">
                  <c:v>Fri Nov 19 01:22:31.780</c:v>
                </c:pt>
                <c:pt idx="4647">
                  <c:v>Fri Nov 19 01:23:01.786</c:v>
                </c:pt>
                <c:pt idx="4648">
                  <c:v>Fri Nov 19 01:23:31.793</c:v>
                </c:pt>
                <c:pt idx="4649">
                  <c:v>Fri Nov 19 01:24:01.799</c:v>
                </c:pt>
                <c:pt idx="4650">
                  <c:v>Fri Nov 19 01:24:31.805</c:v>
                </c:pt>
                <c:pt idx="4651">
                  <c:v>Fri Nov 19 01:25:01.812</c:v>
                </c:pt>
                <c:pt idx="4652">
                  <c:v>Fri Nov 19 01:25:31.817</c:v>
                </c:pt>
                <c:pt idx="4653">
                  <c:v>Fri Nov 19 01:26:01.824</c:v>
                </c:pt>
                <c:pt idx="4654">
                  <c:v>Fri Nov 19 01:26:31.830</c:v>
                </c:pt>
                <c:pt idx="4655">
                  <c:v>Fri Nov 19 01:27:01.836</c:v>
                </c:pt>
                <c:pt idx="4656">
                  <c:v>Fri Nov 19 01:27:31.843</c:v>
                </c:pt>
                <c:pt idx="4657">
                  <c:v>Fri Nov 19 01:28:01.850</c:v>
                </c:pt>
                <c:pt idx="4658">
                  <c:v>Fri Nov 19 01:28:31.855</c:v>
                </c:pt>
                <c:pt idx="4659">
                  <c:v>Fri Nov 19 01:29:01.861</c:v>
                </c:pt>
                <c:pt idx="4660">
                  <c:v>Fri Nov 19 01:29:31.867</c:v>
                </c:pt>
                <c:pt idx="4661">
                  <c:v>Fri Nov 19 01:30:01.874</c:v>
                </c:pt>
                <c:pt idx="4662">
                  <c:v>Fri Nov 19 01:30:31.881</c:v>
                </c:pt>
                <c:pt idx="4663">
                  <c:v>Fri Nov 19 01:31:01.887</c:v>
                </c:pt>
                <c:pt idx="4664">
                  <c:v>Fri Nov 19 01:31:31.893</c:v>
                </c:pt>
                <c:pt idx="4665">
                  <c:v>Fri Nov 19 01:32:01.898</c:v>
                </c:pt>
                <c:pt idx="4666">
                  <c:v>Fri Nov 19 01:32:31.904</c:v>
                </c:pt>
                <c:pt idx="4667">
                  <c:v>Fri Nov 19 01:33:01.910</c:v>
                </c:pt>
                <c:pt idx="4668">
                  <c:v>Fri Nov 19 01:33:31.917</c:v>
                </c:pt>
                <c:pt idx="4669">
                  <c:v>Fri Nov 19 01:34:01.923</c:v>
                </c:pt>
                <c:pt idx="4670">
                  <c:v>Fri Nov 19 01:34:31.929</c:v>
                </c:pt>
                <c:pt idx="4671">
                  <c:v>Fri Nov 19 01:35:01.935</c:v>
                </c:pt>
                <c:pt idx="4672">
                  <c:v>Fri Nov 19 01:35:31.941</c:v>
                </c:pt>
                <c:pt idx="4673">
                  <c:v>Fri Nov 19 01:36:01.948</c:v>
                </c:pt>
                <c:pt idx="4674">
                  <c:v>Fri Nov 19 01:36:31.954</c:v>
                </c:pt>
                <c:pt idx="4675">
                  <c:v>Fri Nov 19 01:37:01.959</c:v>
                </c:pt>
                <c:pt idx="4676">
                  <c:v>Fri Nov 19 01:37:31.965</c:v>
                </c:pt>
                <c:pt idx="4677">
                  <c:v>Fri Nov 19 01:38:01.970</c:v>
                </c:pt>
                <c:pt idx="4678">
                  <c:v>Fri Nov 19 01:38:31.976</c:v>
                </c:pt>
                <c:pt idx="4679">
                  <c:v>Fri Nov 19 01:39:01.983</c:v>
                </c:pt>
                <c:pt idx="4680">
                  <c:v>Fri Nov 19 01:39:31.989</c:v>
                </c:pt>
                <c:pt idx="4681">
                  <c:v>Fri Nov 19 01:40:01.995</c:v>
                </c:pt>
                <c:pt idx="4682">
                  <c:v>Fri Nov 19 01:40:32.001</c:v>
                </c:pt>
                <c:pt idx="4683">
                  <c:v>Fri Nov 19 01:41:02.007</c:v>
                </c:pt>
                <c:pt idx="4684">
                  <c:v>Fri Nov 19 01:41:32.013</c:v>
                </c:pt>
                <c:pt idx="4685">
                  <c:v>Fri Nov 19 01:42:02.020</c:v>
                </c:pt>
                <c:pt idx="4686">
                  <c:v>Fri Nov 19 01:42:32.026</c:v>
                </c:pt>
                <c:pt idx="4687">
                  <c:v>Fri Nov 19 01:43:02.031</c:v>
                </c:pt>
                <c:pt idx="4688">
                  <c:v>Fri Nov 19 01:43:32.036</c:v>
                </c:pt>
                <c:pt idx="4689">
                  <c:v>Fri Nov 19 01:44:02.043</c:v>
                </c:pt>
                <c:pt idx="4690">
                  <c:v>Fri Nov 19 01:44:32.050</c:v>
                </c:pt>
                <c:pt idx="4691">
                  <c:v>Fri Nov 19 01:45:02.057</c:v>
                </c:pt>
                <c:pt idx="4692">
                  <c:v>Fri Nov 19 01:45:32.062</c:v>
                </c:pt>
                <c:pt idx="4693">
                  <c:v>Fri Nov 19 01:46:02.068</c:v>
                </c:pt>
                <c:pt idx="4694">
                  <c:v>Fri Nov 19 01:46:32.074</c:v>
                </c:pt>
                <c:pt idx="4695">
                  <c:v>Fri Nov 19 01:47:02.080</c:v>
                </c:pt>
                <c:pt idx="4696">
                  <c:v>Fri Nov 19 01:47:32.087</c:v>
                </c:pt>
                <c:pt idx="4697">
                  <c:v>Fri Nov 19 01:48:02.093</c:v>
                </c:pt>
                <c:pt idx="4698">
                  <c:v>Fri Nov 19 01:48:32.099</c:v>
                </c:pt>
                <c:pt idx="4699">
                  <c:v>Fri Nov 19 01:49:02.105</c:v>
                </c:pt>
                <c:pt idx="4700">
                  <c:v>Fri Nov 19 01:49:32.111</c:v>
                </c:pt>
                <c:pt idx="4701">
                  <c:v>Fri Nov 19 01:50:02.117</c:v>
                </c:pt>
                <c:pt idx="4702">
                  <c:v>Fri Nov 19 01:50:32.124</c:v>
                </c:pt>
                <c:pt idx="4703">
                  <c:v>Fri Nov 19 01:51:02.129</c:v>
                </c:pt>
                <c:pt idx="4704">
                  <c:v>Fri Nov 19 01:51:32.135</c:v>
                </c:pt>
                <c:pt idx="4705">
                  <c:v>Fri Nov 19 01:52:02.141</c:v>
                </c:pt>
                <c:pt idx="4706">
                  <c:v>Fri Nov 19 01:52:32.146</c:v>
                </c:pt>
                <c:pt idx="4707">
                  <c:v>Fri Nov 19 01:53:02.152</c:v>
                </c:pt>
                <c:pt idx="4708">
                  <c:v>Fri Nov 19 01:53:32.158</c:v>
                </c:pt>
                <c:pt idx="4709">
                  <c:v>Fri Nov 19 01:54:02.163</c:v>
                </c:pt>
                <c:pt idx="4710">
                  <c:v>Fri Nov 19 01:54:32.169</c:v>
                </c:pt>
                <c:pt idx="4711">
                  <c:v>Fri Nov 19 01:55:02.175</c:v>
                </c:pt>
                <c:pt idx="4712">
                  <c:v>Fri Nov 19 01:55:32.182</c:v>
                </c:pt>
                <c:pt idx="4713">
                  <c:v>Fri Nov 19 01:56:02.189</c:v>
                </c:pt>
                <c:pt idx="4714">
                  <c:v>Fri Nov 19 01:56:32.195</c:v>
                </c:pt>
                <c:pt idx="4715">
                  <c:v>Fri Nov 19 01:57:02.200</c:v>
                </c:pt>
                <c:pt idx="4716">
                  <c:v>Fri Nov 19 01:57:32.206</c:v>
                </c:pt>
                <c:pt idx="4717">
                  <c:v>Fri Nov 19 01:58:02.211</c:v>
                </c:pt>
                <c:pt idx="4718">
                  <c:v>Fri Nov 19 01:58:32.217</c:v>
                </c:pt>
                <c:pt idx="4719">
                  <c:v>Fri Nov 19 01:59:02.223</c:v>
                </c:pt>
                <c:pt idx="4720">
                  <c:v>Fri Nov 19 01:59:32.228</c:v>
                </c:pt>
                <c:pt idx="4721">
                  <c:v>Fri Nov 19 02:00:02.234</c:v>
                </c:pt>
                <c:pt idx="4722">
                  <c:v>Fri Nov 19 02:00:32.240</c:v>
                </c:pt>
                <c:pt idx="4723">
                  <c:v>Fri Nov 19 02:01:02.246</c:v>
                </c:pt>
                <c:pt idx="4724">
                  <c:v>Fri Nov 19 02:01:32.253</c:v>
                </c:pt>
                <c:pt idx="4725">
                  <c:v>Fri Nov 19 02:02:02.260</c:v>
                </c:pt>
                <c:pt idx="4726">
                  <c:v>Fri Nov 19 02:02:32.266</c:v>
                </c:pt>
                <c:pt idx="4727">
                  <c:v>Fri Nov 19 02:03:02.272</c:v>
                </c:pt>
                <c:pt idx="4728">
                  <c:v>Fri Nov 19 02:03:32.278</c:v>
                </c:pt>
                <c:pt idx="4729">
                  <c:v>Fri Nov 19 02:04:02.283</c:v>
                </c:pt>
                <c:pt idx="4730">
                  <c:v>Fri Nov 19 02:04:32.289</c:v>
                </c:pt>
                <c:pt idx="4731">
                  <c:v>Fri Nov 19 02:05:02.295</c:v>
                </c:pt>
                <c:pt idx="4732">
                  <c:v>Fri Nov 19 02:05:32.300</c:v>
                </c:pt>
                <c:pt idx="4733">
                  <c:v>Fri Nov 19 02:06:02.306</c:v>
                </c:pt>
                <c:pt idx="4734">
                  <c:v>Fri Nov 19 02:06:32.312</c:v>
                </c:pt>
                <c:pt idx="4735">
                  <c:v>Fri Nov 19 02:07:02.318</c:v>
                </c:pt>
                <c:pt idx="4736">
                  <c:v>Fri Nov 19 02:07:32.324</c:v>
                </c:pt>
                <c:pt idx="4737">
                  <c:v>Fri Nov 19 02:08:02.331</c:v>
                </c:pt>
                <c:pt idx="4738">
                  <c:v>Fri Nov 19 02:08:32.336</c:v>
                </c:pt>
                <c:pt idx="4739">
                  <c:v>Fri Nov 19 02:09:02.342</c:v>
                </c:pt>
                <c:pt idx="4740">
                  <c:v>Fri Nov 19 02:09:32.347</c:v>
                </c:pt>
                <c:pt idx="4741">
                  <c:v>Fri Nov 19 02:10:02.352</c:v>
                </c:pt>
                <c:pt idx="4742">
                  <c:v>Fri Nov 19 02:10:32.359</c:v>
                </c:pt>
                <c:pt idx="4743">
                  <c:v>Fri Nov 19 02:11:02.365</c:v>
                </c:pt>
                <c:pt idx="4744">
                  <c:v>Fri Nov 19 02:11:32.371</c:v>
                </c:pt>
                <c:pt idx="4745">
                  <c:v>Fri Nov 19 02:12:02.377</c:v>
                </c:pt>
                <c:pt idx="4746">
                  <c:v>Fri Nov 19 02:12:32.383</c:v>
                </c:pt>
                <c:pt idx="4747">
                  <c:v>Fri Nov 19 02:13:02.390</c:v>
                </c:pt>
                <c:pt idx="4748">
                  <c:v>Fri Nov 19 02:13:32.396</c:v>
                </c:pt>
                <c:pt idx="4749">
                  <c:v>Fri Nov 19 02:14:02.402</c:v>
                </c:pt>
                <c:pt idx="4750">
                  <c:v>Fri Nov 19 02:14:32.408</c:v>
                </c:pt>
                <c:pt idx="4751">
                  <c:v>Fri Nov 19 02:15:02.414</c:v>
                </c:pt>
                <c:pt idx="4752">
                  <c:v>Fri Nov 19 02:15:32.419</c:v>
                </c:pt>
                <c:pt idx="4753">
                  <c:v>Fri Nov 19 02:16:02.426</c:v>
                </c:pt>
                <c:pt idx="4754">
                  <c:v>Fri Nov 19 02:16:32.432</c:v>
                </c:pt>
                <c:pt idx="4755">
                  <c:v>Fri Nov 19 02:17:02.437</c:v>
                </c:pt>
                <c:pt idx="4756">
                  <c:v>Fri Nov 19 02:17:32.443</c:v>
                </c:pt>
                <c:pt idx="4757">
                  <c:v>Fri Nov 19 02:18:02.450</c:v>
                </c:pt>
                <c:pt idx="4758">
                  <c:v>Fri Nov 19 02:18:32.456</c:v>
                </c:pt>
                <c:pt idx="4759">
                  <c:v>Fri Nov 19 02:19:02.463</c:v>
                </c:pt>
                <c:pt idx="4760">
                  <c:v>Fri Nov 19 02:19:32.468</c:v>
                </c:pt>
                <c:pt idx="4761">
                  <c:v>Fri Nov 19 02:20:02.474</c:v>
                </c:pt>
                <c:pt idx="4762">
                  <c:v>Fri Nov 19 02:20:32.479</c:v>
                </c:pt>
                <c:pt idx="4763">
                  <c:v>Fri Nov 19 02:21:02.484</c:v>
                </c:pt>
                <c:pt idx="4764">
                  <c:v>Fri Nov 19 02:21:32.490</c:v>
                </c:pt>
                <c:pt idx="4765">
                  <c:v>Fri Nov 19 02:22:02.497</c:v>
                </c:pt>
                <c:pt idx="4766">
                  <c:v>Fri Nov 19 02:22:32.502</c:v>
                </c:pt>
                <c:pt idx="4767">
                  <c:v>Fri Nov 19 02:23:02.508</c:v>
                </c:pt>
                <c:pt idx="4768">
                  <c:v>Fri Nov 19 02:23:32.514</c:v>
                </c:pt>
                <c:pt idx="4769">
                  <c:v>Fri Nov 19 02:24:02.520</c:v>
                </c:pt>
                <c:pt idx="4770">
                  <c:v>Fri Nov 19 02:24:32.526</c:v>
                </c:pt>
                <c:pt idx="4771">
                  <c:v>Fri Nov 19 02:25:02.532</c:v>
                </c:pt>
                <c:pt idx="4772">
                  <c:v>Fri Nov 19 02:25:32.537</c:v>
                </c:pt>
                <c:pt idx="4773">
                  <c:v>Fri Nov 19 02:26:02.542</c:v>
                </c:pt>
                <c:pt idx="4774">
                  <c:v>Fri Nov 19 02:26:32.548</c:v>
                </c:pt>
                <c:pt idx="4775">
                  <c:v>Fri Nov 19 02:27:02.554</c:v>
                </c:pt>
                <c:pt idx="4776">
                  <c:v>Fri Nov 19 02:27:32.561</c:v>
                </c:pt>
                <c:pt idx="4777">
                  <c:v>Fri Nov 19 02:28:02.567</c:v>
                </c:pt>
                <c:pt idx="4778">
                  <c:v>Fri Nov 19 02:28:32.573</c:v>
                </c:pt>
                <c:pt idx="4779">
                  <c:v>Fri Nov 19 02:29:02.579</c:v>
                </c:pt>
                <c:pt idx="4780">
                  <c:v>Fri Nov 19 02:29:32.585</c:v>
                </c:pt>
                <c:pt idx="4781">
                  <c:v>Fri Nov 19 02:30:02.592</c:v>
                </c:pt>
                <c:pt idx="4782">
                  <c:v>Fri Nov 19 02:30:32.599</c:v>
                </c:pt>
                <c:pt idx="4783">
                  <c:v>Fri Nov 19 02:31:02.604</c:v>
                </c:pt>
                <c:pt idx="4784">
                  <c:v>Fri Nov 19 02:31:32.609</c:v>
                </c:pt>
                <c:pt idx="4785">
                  <c:v>Fri Nov 19 02:32:02.616</c:v>
                </c:pt>
                <c:pt idx="4786">
                  <c:v>Fri Nov 19 02:32:32.622</c:v>
                </c:pt>
                <c:pt idx="4787">
                  <c:v>Fri Nov 19 02:33:02.629</c:v>
                </c:pt>
                <c:pt idx="4788">
                  <c:v>Fri Nov 19 02:33:32.636</c:v>
                </c:pt>
                <c:pt idx="4789">
                  <c:v>Fri Nov 19 02:34:02.641</c:v>
                </c:pt>
                <c:pt idx="4790">
                  <c:v>Fri Nov 19 02:34:32.647</c:v>
                </c:pt>
                <c:pt idx="4791">
                  <c:v>Fri Nov 19 02:35:02.653</c:v>
                </c:pt>
                <c:pt idx="4792">
                  <c:v>Fri Nov 19 02:35:32.659</c:v>
                </c:pt>
                <c:pt idx="4793">
                  <c:v>Fri Nov 19 02:36:02.666</c:v>
                </c:pt>
                <c:pt idx="4794">
                  <c:v>Fri Nov 19 02:36:32.672</c:v>
                </c:pt>
                <c:pt idx="4795">
                  <c:v>Fri Nov 19 02:37:02.677</c:v>
                </c:pt>
                <c:pt idx="4796">
                  <c:v>Fri Nov 19 02:37:32.684</c:v>
                </c:pt>
                <c:pt idx="4797">
                  <c:v>Fri Nov 19 02:38:02.690</c:v>
                </c:pt>
                <c:pt idx="4798">
                  <c:v>Fri Nov 19 02:38:32.696</c:v>
                </c:pt>
                <c:pt idx="4799">
                  <c:v>Fri Nov 19 02:39:02.702</c:v>
                </c:pt>
                <c:pt idx="4800">
                  <c:v>Fri Nov 19 02:39:32.708</c:v>
                </c:pt>
                <c:pt idx="4801">
                  <c:v>Fri Nov 19 02:40:02.714</c:v>
                </c:pt>
                <c:pt idx="4802">
                  <c:v>Fri Nov 19 02:40:32.720</c:v>
                </c:pt>
                <c:pt idx="4803">
                  <c:v>Fri Nov 19 02:41:02.726</c:v>
                </c:pt>
                <c:pt idx="4804">
                  <c:v>Fri Nov 19 02:41:32.732</c:v>
                </c:pt>
                <c:pt idx="4805">
                  <c:v>Fri Nov 19 02:42:02.738</c:v>
                </c:pt>
                <c:pt idx="4806">
                  <c:v>Fri Nov 19 02:42:32.742</c:v>
                </c:pt>
                <c:pt idx="4807">
                  <c:v>Fri Nov 19 02:43:02.748</c:v>
                </c:pt>
                <c:pt idx="4808">
                  <c:v>Fri Nov 19 02:43:32.754</c:v>
                </c:pt>
                <c:pt idx="4809">
                  <c:v>Fri Nov 19 02:44:02.761</c:v>
                </c:pt>
                <c:pt idx="4810">
                  <c:v>Fri Nov 19 02:44:32.768</c:v>
                </c:pt>
                <c:pt idx="4811">
                  <c:v>Fri Nov 19 02:45:02.774</c:v>
                </c:pt>
                <c:pt idx="4812">
                  <c:v>Fri Nov 19 02:45:32.780</c:v>
                </c:pt>
                <c:pt idx="4813">
                  <c:v>Fri Nov 19 02:46:02.786</c:v>
                </c:pt>
                <c:pt idx="4814">
                  <c:v>Fri Nov 19 02:46:32.792</c:v>
                </c:pt>
                <c:pt idx="4815">
                  <c:v>Fri Nov 19 02:47:02.798</c:v>
                </c:pt>
                <c:pt idx="4816">
                  <c:v>Fri Nov 19 02:47:32.804</c:v>
                </c:pt>
                <c:pt idx="4817">
                  <c:v>Fri Nov 19 02:48:02.809</c:v>
                </c:pt>
                <c:pt idx="4818">
                  <c:v>Fri Nov 19 02:48:32.816</c:v>
                </c:pt>
                <c:pt idx="4819">
                  <c:v>Fri Nov 19 02:49:02.822</c:v>
                </c:pt>
                <c:pt idx="4820">
                  <c:v>Fri Nov 19 02:49:32.828</c:v>
                </c:pt>
                <c:pt idx="4821">
                  <c:v>Fri Nov 19 02:50:02.835</c:v>
                </c:pt>
                <c:pt idx="4822">
                  <c:v>Fri Nov 19 02:50:32.841</c:v>
                </c:pt>
                <c:pt idx="4823">
                  <c:v>Fri Nov 19 02:51:02.847</c:v>
                </c:pt>
                <c:pt idx="4824">
                  <c:v>Fri Nov 19 02:51:32.853</c:v>
                </c:pt>
                <c:pt idx="4825">
                  <c:v>Fri Nov 19 02:52:02.859</c:v>
                </c:pt>
                <c:pt idx="4826">
                  <c:v>Fri Nov 19 02:52:32.864</c:v>
                </c:pt>
                <c:pt idx="4827">
                  <c:v>Fri Nov 19 02:53:02.870</c:v>
                </c:pt>
                <c:pt idx="4828">
                  <c:v>Fri Nov 19 02:53:32.876</c:v>
                </c:pt>
                <c:pt idx="4829">
                  <c:v>Fri Nov 19 02:54:02.882</c:v>
                </c:pt>
                <c:pt idx="4830">
                  <c:v>Fri Nov 19 02:54:32.888</c:v>
                </c:pt>
                <c:pt idx="4831">
                  <c:v>Fri Nov 19 02:55:02.895</c:v>
                </c:pt>
                <c:pt idx="4832">
                  <c:v>Fri Nov 19 02:55:32.901</c:v>
                </c:pt>
                <c:pt idx="4833">
                  <c:v>Fri Nov 19 02:56:02.907</c:v>
                </c:pt>
                <c:pt idx="4834">
                  <c:v>Fri Nov 19 02:56:32.913</c:v>
                </c:pt>
                <c:pt idx="4835">
                  <c:v>Fri Nov 19 02:57:02.918</c:v>
                </c:pt>
                <c:pt idx="4836">
                  <c:v>Fri Nov 19 02:57:32.923</c:v>
                </c:pt>
                <c:pt idx="4837">
                  <c:v>Fri Nov 19 02:58:02.928</c:v>
                </c:pt>
                <c:pt idx="4838">
                  <c:v>Fri Nov 19 02:58:32.934</c:v>
                </c:pt>
                <c:pt idx="4839">
                  <c:v>Fri Nov 19 02:59:02.941</c:v>
                </c:pt>
                <c:pt idx="4840">
                  <c:v>Fri Nov 19 02:59:32.946</c:v>
                </c:pt>
                <c:pt idx="4841">
                  <c:v>Fri Nov 19 03:00:02.952</c:v>
                </c:pt>
                <c:pt idx="4842">
                  <c:v>Fri Nov 19 03:00:32.958</c:v>
                </c:pt>
                <c:pt idx="4843">
                  <c:v>Fri Nov 19 03:01:02.965</c:v>
                </c:pt>
                <c:pt idx="4844">
                  <c:v>Fri Nov 19 03:01:32.982</c:v>
                </c:pt>
                <c:pt idx="4845">
                  <c:v>Fri Nov 19 03:02:02.987</c:v>
                </c:pt>
                <c:pt idx="4846">
                  <c:v>Fri Nov 19 03:02:32.993</c:v>
                </c:pt>
                <c:pt idx="4847">
                  <c:v>Fri Nov 19 03:03:02.998</c:v>
                </c:pt>
                <c:pt idx="4848">
                  <c:v>Fri Nov 19 03:03:33.004</c:v>
                </c:pt>
                <c:pt idx="4849">
                  <c:v>Fri Nov 19 03:04:03.010</c:v>
                </c:pt>
                <c:pt idx="4850">
                  <c:v>Fri Nov 19 03:04:33.017</c:v>
                </c:pt>
                <c:pt idx="4851">
                  <c:v>Fri Nov 19 03:05:03.023</c:v>
                </c:pt>
                <c:pt idx="4852">
                  <c:v>Fri Nov 19 03:05:33.029</c:v>
                </c:pt>
                <c:pt idx="4853">
                  <c:v>Fri Nov 19 03:06:03.035</c:v>
                </c:pt>
                <c:pt idx="4854">
                  <c:v>Fri Nov 19 03:06:33.041</c:v>
                </c:pt>
                <c:pt idx="4855">
                  <c:v>Fri Nov 19 03:07:03.047</c:v>
                </c:pt>
                <c:pt idx="4856">
                  <c:v>Fri Nov 19 03:07:33.053</c:v>
                </c:pt>
                <c:pt idx="4857">
                  <c:v>Fri Nov 19 03:08:03.058</c:v>
                </c:pt>
                <c:pt idx="4858">
                  <c:v>Fri Nov 19 03:08:33.064</c:v>
                </c:pt>
                <c:pt idx="4859">
                  <c:v>Fri Nov 19 03:09:03.070</c:v>
                </c:pt>
                <c:pt idx="4860">
                  <c:v>Fri Nov 19 03:09:33.075</c:v>
                </c:pt>
                <c:pt idx="4861">
                  <c:v>Fri Nov 19 03:10:03.082</c:v>
                </c:pt>
                <c:pt idx="4862">
                  <c:v>Fri Nov 19 03:10:33.089</c:v>
                </c:pt>
                <c:pt idx="4863">
                  <c:v>Fri Nov 19 03:11:03.094</c:v>
                </c:pt>
                <c:pt idx="4864">
                  <c:v>Fri Nov 19 03:11:33.100</c:v>
                </c:pt>
                <c:pt idx="4865">
                  <c:v>Fri Nov 19 03:12:03.106</c:v>
                </c:pt>
                <c:pt idx="4866">
                  <c:v>Fri Nov 19 03:12:33.112</c:v>
                </c:pt>
                <c:pt idx="4867">
                  <c:v>Fri Nov 19 03:13:03.118</c:v>
                </c:pt>
                <c:pt idx="4868">
                  <c:v>Fri Nov 19 03:13:33.123</c:v>
                </c:pt>
                <c:pt idx="4869">
                  <c:v>Fri Nov 19 03:14:03.128</c:v>
                </c:pt>
                <c:pt idx="4870">
                  <c:v>Fri Nov 19 03:14:33.134</c:v>
                </c:pt>
                <c:pt idx="4871">
                  <c:v>Fri Nov 19 03:15:03.141</c:v>
                </c:pt>
                <c:pt idx="4872">
                  <c:v>Fri Nov 19 03:15:33.148</c:v>
                </c:pt>
                <c:pt idx="4873">
                  <c:v>Fri Nov 19 03:16:03.155</c:v>
                </c:pt>
                <c:pt idx="4874">
                  <c:v>Fri Nov 19 03:16:33.161</c:v>
                </c:pt>
                <c:pt idx="4875">
                  <c:v>Fri Nov 19 03:17:03.167</c:v>
                </c:pt>
                <c:pt idx="4876">
                  <c:v>Fri Nov 19 03:17:33.173</c:v>
                </c:pt>
                <c:pt idx="4877">
                  <c:v>Fri Nov 19 03:18:03.179</c:v>
                </c:pt>
                <c:pt idx="4878">
                  <c:v>Fri Nov 19 03:18:33.185</c:v>
                </c:pt>
                <c:pt idx="4879">
                  <c:v>Fri Nov 19 03:19:03.193</c:v>
                </c:pt>
                <c:pt idx="4880">
                  <c:v>Fri Nov 19 03:19:33.198</c:v>
                </c:pt>
                <c:pt idx="4881">
                  <c:v>Fri Nov 19 03:20:03.203</c:v>
                </c:pt>
                <c:pt idx="4882">
                  <c:v>Fri Nov 19 03:20:33.209</c:v>
                </c:pt>
                <c:pt idx="4883">
                  <c:v>Fri Nov 19 03:21:03.215</c:v>
                </c:pt>
                <c:pt idx="4884">
                  <c:v>Fri Nov 19 03:21:33.222</c:v>
                </c:pt>
                <c:pt idx="4885">
                  <c:v>Fri Nov 19 03:22:03.227</c:v>
                </c:pt>
                <c:pt idx="4886">
                  <c:v>Fri Nov 19 03:22:33.233</c:v>
                </c:pt>
                <c:pt idx="4887">
                  <c:v>Fri Nov 19 03:23:03.239</c:v>
                </c:pt>
                <c:pt idx="4888">
                  <c:v>Fri Nov 19 03:23:33.245</c:v>
                </c:pt>
                <c:pt idx="4889">
                  <c:v>Fri Nov 19 03:24:03.251</c:v>
                </c:pt>
                <c:pt idx="4890">
                  <c:v>Fri Nov 19 03:24:33.257</c:v>
                </c:pt>
                <c:pt idx="4891">
                  <c:v>Fri Nov 19 03:25:03.262</c:v>
                </c:pt>
                <c:pt idx="4892">
                  <c:v>Fri Nov 19 03:25:33.268</c:v>
                </c:pt>
                <c:pt idx="4893">
                  <c:v>Fri Nov 19 03:26:03.274</c:v>
                </c:pt>
                <c:pt idx="4894">
                  <c:v>Fri Nov 19 03:26:33.280</c:v>
                </c:pt>
                <c:pt idx="4895">
                  <c:v>Fri Nov 19 03:27:03.287</c:v>
                </c:pt>
                <c:pt idx="4896">
                  <c:v>Fri Nov 19 03:27:33.294</c:v>
                </c:pt>
                <c:pt idx="4897">
                  <c:v>Fri Nov 19 03:28:03.299</c:v>
                </c:pt>
                <c:pt idx="4898">
                  <c:v>Fri Nov 19 03:28:33.304</c:v>
                </c:pt>
                <c:pt idx="4899">
                  <c:v>Fri Nov 19 03:29:03.310</c:v>
                </c:pt>
                <c:pt idx="4900">
                  <c:v>Fri Nov 19 03:29:33.316</c:v>
                </c:pt>
                <c:pt idx="4901">
                  <c:v>Fri Nov 19 03:30:03.322</c:v>
                </c:pt>
                <c:pt idx="4902">
                  <c:v>Fri Nov 19 03:30:33.327</c:v>
                </c:pt>
                <c:pt idx="4903">
                  <c:v>Fri Nov 19 03:31:03.333</c:v>
                </c:pt>
                <c:pt idx="4904">
                  <c:v>Fri Nov 19 03:31:33.340</c:v>
                </c:pt>
                <c:pt idx="4905">
                  <c:v>Fri Nov 19 03:32:03.346</c:v>
                </c:pt>
                <c:pt idx="4906">
                  <c:v>Fri Nov 19 03:32:33.352</c:v>
                </c:pt>
                <c:pt idx="4907">
                  <c:v>Fri Nov 19 03:33:03.359</c:v>
                </c:pt>
                <c:pt idx="4908">
                  <c:v>Fri Nov 19 03:33:33.365</c:v>
                </c:pt>
                <c:pt idx="4909">
                  <c:v>Fri Nov 19 03:34:03.372</c:v>
                </c:pt>
                <c:pt idx="4910">
                  <c:v>Fri Nov 19 03:34:33.378</c:v>
                </c:pt>
                <c:pt idx="4911">
                  <c:v>Fri Nov 19 03:35:03.384</c:v>
                </c:pt>
                <c:pt idx="4912">
                  <c:v>Fri Nov 19 03:35:33.390</c:v>
                </c:pt>
                <c:pt idx="4913">
                  <c:v>Fri Nov 19 03:36:03.396</c:v>
                </c:pt>
                <c:pt idx="4914">
                  <c:v>Fri Nov 19 03:36:33.401</c:v>
                </c:pt>
                <c:pt idx="4915">
                  <c:v>Fri Nov 19 03:37:03.407</c:v>
                </c:pt>
                <c:pt idx="4916">
                  <c:v>Fri Nov 19 03:37:33.414</c:v>
                </c:pt>
                <c:pt idx="4917">
                  <c:v>Fri Nov 19 03:38:03.420</c:v>
                </c:pt>
                <c:pt idx="4918">
                  <c:v>Fri Nov 19 03:38:33.426</c:v>
                </c:pt>
                <c:pt idx="4919">
                  <c:v>Fri Nov 19 03:39:03.432</c:v>
                </c:pt>
                <c:pt idx="4920">
                  <c:v>Fri Nov 19 03:39:33.437</c:v>
                </c:pt>
                <c:pt idx="4921">
                  <c:v>Fri Nov 19 03:40:03.443</c:v>
                </c:pt>
                <c:pt idx="4922">
                  <c:v>Fri Nov 19 03:40:33.449</c:v>
                </c:pt>
                <c:pt idx="4923">
                  <c:v>Fri Nov 19 03:41:03.455</c:v>
                </c:pt>
                <c:pt idx="4924">
                  <c:v>Fri Nov 19 03:41:33.461</c:v>
                </c:pt>
                <c:pt idx="4925">
                  <c:v>Fri Nov 19 03:42:03.467</c:v>
                </c:pt>
                <c:pt idx="4926">
                  <c:v>Fri Nov 19 03:42:33.473</c:v>
                </c:pt>
                <c:pt idx="4927">
                  <c:v>Fri Nov 19 03:43:03.480</c:v>
                </c:pt>
                <c:pt idx="4928">
                  <c:v>Fri Nov 19 03:43:33.486</c:v>
                </c:pt>
                <c:pt idx="4929">
                  <c:v>Fri Nov 19 03:44:03.493</c:v>
                </c:pt>
                <c:pt idx="4930">
                  <c:v>Fri Nov 19 03:44:33.499</c:v>
                </c:pt>
                <c:pt idx="4931">
                  <c:v>Fri Nov 19 03:45:03.504</c:v>
                </c:pt>
                <c:pt idx="4932">
                  <c:v>Fri Nov 19 03:45:33.510</c:v>
                </c:pt>
                <c:pt idx="4933">
                  <c:v>Fri Nov 19 03:46:03.516</c:v>
                </c:pt>
                <c:pt idx="4934">
                  <c:v>Fri Nov 19 03:46:33.522</c:v>
                </c:pt>
                <c:pt idx="4935">
                  <c:v>Fri Nov 19 03:47:03.528</c:v>
                </c:pt>
                <c:pt idx="4936">
                  <c:v>Fri Nov 19 03:47:33.534</c:v>
                </c:pt>
                <c:pt idx="4937">
                  <c:v>Fri Nov 19 03:48:03.540</c:v>
                </c:pt>
                <c:pt idx="4938">
                  <c:v>Fri Nov 19 03:48:33.546</c:v>
                </c:pt>
                <c:pt idx="4939">
                  <c:v>Fri Nov 19 03:49:03.552</c:v>
                </c:pt>
                <c:pt idx="4940">
                  <c:v>Fri Nov 19 03:49:33.558</c:v>
                </c:pt>
                <c:pt idx="4941">
                  <c:v>Fri Nov 19 03:50:03.565</c:v>
                </c:pt>
                <c:pt idx="4942">
                  <c:v>Fri Nov 19 03:50:33.570</c:v>
                </c:pt>
                <c:pt idx="4943">
                  <c:v>Fri Nov 19 03:51:03.576</c:v>
                </c:pt>
                <c:pt idx="4944">
                  <c:v>Fri Nov 19 03:51:33.582</c:v>
                </c:pt>
                <c:pt idx="4945">
                  <c:v>Fri Nov 19 03:52:03.588</c:v>
                </c:pt>
                <c:pt idx="4946">
                  <c:v>Fri Nov 19 03:52:33.594</c:v>
                </c:pt>
                <c:pt idx="4947">
                  <c:v>Fri Nov 19 03:53:03.600</c:v>
                </c:pt>
                <c:pt idx="4948">
                  <c:v>Fri Nov 19 03:53:33.606</c:v>
                </c:pt>
                <c:pt idx="4949">
                  <c:v>Fri Nov 19 03:54:03.612</c:v>
                </c:pt>
                <c:pt idx="4950">
                  <c:v>Fri Nov 19 03:54:33.618</c:v>
                </c:pt>
                <c:pt idx="4951">
                  <c:v>Fri Nov 19 03:55:03.625</c:v>
                </c:pt>
                <c:pt idx="4952">
                  <c:v>Fri Nov 19 03:55:33.632</c:v>
                </c:pt>
                <c:pt idx="4953">
                  <c:v>Fri Nov 19 03:56:03.638</c:v>
                </c:pt>
                <c:pt idx="4954">
                  <c:v>Fri Nov 19 03:56:33.644</c:v>
                </c:pt>
                <c:pt idx="4955">
                  <c:v>Fri Nov 19 03:57:03.650</c:v>
                </c:pt>
                <c:pt idx="4956">
                  <c:v>Fri Nov 19 03:57:33.655</c:v>
                </c:pt>
                <c:pt idx="4957">
                  <c:v>Fri Nov 19 03:58:03.661</c:v>
                </c:pt>
                <c:pt idx="4958">
                  <c:v>Fri Nov 19 03:58:33.668</c:v>
                </c:pt>
                <c:pt idx="4959">
                  <c:v>Fri Nov 19 03:59:03.673</c:v>
                </c:pt>
                <c:pt idx="4960">
                  <c:v>Fri Nov 19 03:59:33.681</c:v>
                </c:pt>
                <c:pt idx="4961">
                  <c:v>Fri Nov 19 04:00:03.688</c:v>
                </c:pt>
                <c:pt idx="4962">
                  <c:v>Fri Nov 19 04:00:33.694</c:v>
                </c:pt>
                <c:pt idx="4963">
                  <c:v>Fri Nov 19 04:01:03.700</c:v>
                </c:pt>
                <c:pt idx="4964">
                  <c:v>Fri Nov 19 04:01:33.705</c:v>
                </c:pt>
                <c:pt idx="4965">
                  <c:v>Fri Nov 19 04:02:03.711</c:v>
                </c:pt>
                <c:pt idx="4966">
                  <c:v>Fri Nov 19 04:02:33.716</c:v>
                </c:pt>
                <c:pt idx="4967">
                  <c:v>Fri Nov 19 04:03:03.721</c:v>
                </c:pt>
                <c:pt idx="4968">
                  <c:v>Fri Nov 19 04:03:33.728</c:v>
                </c:pt>
                <c:pt idx="4969">
                  <c:v>Fri Nov 19 04:04:03.735</c:v>
                </c:pt>
                <c:pt idx="4970">
                  <c:v>Fri Nov 19 04:04:33.741</c:v>
                </c:pt>
                <c:pt idx="4971">
                  <c:v>Fri Nov 19 04:05:03.747</c:v>
                </c:pt>
                <c:pt idx="4972">
                  <c:v>Fri Nov 19 04:05:33.753</c:v>
                </c:pt>
                <c:pt idx="4973">
                  <c:v>Fri Nov 19 04:06:03.759</c:v>
                </c:pt>
                <c:pt idx="4974">
                  <c:v>Fri Nov 19 04:06:33.765</c:v>
                </c:pt>
                <c:pt idx="4975">
                  <c:v>Fri Nov 19 04:07:03.772</c:v>
                </c:pt>
                <c:pt idx="4976">
                  <c:v>Fri Nov 19 04:07:33.776</c:v>
                </c:pt>
                <c:pt idx="4977">
                  <c:v>Fri Nov 19 04:08:03.782</c:v>
                </c:pt>
                <c:pt idx="4978">
                  <c:v>Fri Nov 19 04:08:33.788</c:v>
                </c:pt>
                <c:pt idx="4979">
                  <c:v>Fri Nov 19 04:09:03.795</c:v>
                </c:pt>
                <c:pt idx="4980">
                  <c:v>Fri Nov 19 04:09:33.802</c:v>
                </c:pt>
                <c:pt idx="4981">
                  <c:v>Fri Nov 19 04:10:03.808</c:v>
                </c:pt>
                <c:pt idx="4982">
                  <c:v>Fri Nov 19 04:10:33.814</c:v>
                </c:pt>
                <c:pt idx="4983">
                  <c:v>Fri Nov 19 04:11:03.820</c:v>
                </c:pt>
                <c:pt idx="4984">
                  <c:v>Fri Nov 19 04:11:33.826</c:v>
                </c:pt>
                <c:pt idx="4985">
                  <c:v>Fri Nov 19 04:12:03.833</c:v>
                </c:pt>
                <c:pt idx="4986">
                  <c:v>Fri Nov 19 04:12:33.838</c:v>
                </c:pt>
                <c:pt idx="4987">
                  <c:v>Fri Nov 19 04:13:03.844</c:v>
                </c:pt>
                <c:pt idx="4988">
                  <c:v>Fri Nov 19 04:13:33.849</c:v>
                </c:pt>
                <c:pt idx="4989">
                  <c:v>Fri Nov 19 04:14:03.855</c:v>
                </c:pt>
                <c:pt idx="4990">
                  <c:v>Fri Nov 19 04:14:33.862</c:v>
                </c:pt>
                <c:pt idx="4991">
                  <c:v>Fri Nov 19 04:15:03.869</c:v>
                </c:pt>
                <c:pt idx="4992">
                  <c:v>Fri Nov 19 04:15:33.875</c:v>
                </c:pt>
                <c:pt idx="4993">
                  <c:v>Fri Nov 19 04:16:03.881</c:v>
                </c:pt>
                <c:pt idx="4994">
                  <c:v>Fri Nov 19 04:16:33.887</c:v>
                </c:pt>
                <c:pt idx="4995">
                  <c:v>Fri Nov 19 04:17:03.893</c:v>
                </c:pt>
                <c:pt idx="4996">
                  <c:v>Fri Nov 19 04:17:33.899</c:v>
                </c:pt>
                <c:pt idx="4997">
                  <c:v>Fri Nov 19 04:18:03.904</c:v>
                </c:pt>
                <c:pt idx="4998">
                  <c:v>Fri Nov 19 04:18:33.910</c:v>
                </c:pt>
                <c:pt idx="4999">
                  <c:v>Fri Nov 19 04:19:03.915</c:v>
                </c:pt>
                <c:pt idx="5000">
                  <c:v>Fri Nov 19 04:19:33.922</c:v>
                </c:pt>
                <c:pt idx="5001">
                  <c:v>Fri Nov 19 04:20:03.929</c:v>
                </c:pt>
                <c:pt idx="5002">
                  <c:v>Fri Nov 19 04:20:33.935</c:v>
                </c:pt>
                <c:pt idx="5003">
                  <c:v>Fri Nov 19 04:21:03.946</c:v>
                </c:pt>
                <c:pt idx="5004">
                  <c:v>Fri Nov 19 04:21:33.952</c:v>
                </c:pt>
                <c:pt idx="5005">
                  <c:v>Fri Nov 19 04:22:03.958</c:v>
                </c:pt>
                <c:pt idx="5006">
                  <c:v>Fri Nov 19 04:22:33.964</c:v>
                </c:pt>
                <c:pt idx="5007">
                  <c:v>Fri Nov 19 04:23:03.970</c:v>
                </c:pt>
                <c:pt idx="5008">
                  <c:v>Fri Nov 19 04:23:33.976</c:v>
                </c:pt>
                <c:pt idx="5009">
                  <c:v>Fri Nov 19 04:24:03.982</c:v>
                </c:pt>
                <c:pt idx="5010">
                  <c:v>Fri Nov 19 04:24:33.987</c:v>
                </c:pt>
                <c:pt idx="5011">
                  <c:v>Fri Nov 19 04:25:03.994</c:v>
                </c:pt>
                <c:pt idx="5012">
                  <c:v>Fri Nov 19 04:25:34.000</c:v>
                </c:pt>
                <c:pt idx="5013">
                  <c:v>Fri Nov 19 04:26:04.007</c:v>
                </c:pt>
                <c:pt idx="5014">
                  <c:v>Fri Nov 19 04:26:34.012</c:v>
                </c:pt>
                <c:pt idx="5015">
                  <c:v>Fri Nov 19 04:27:04.018</c:v>
                </c:pt>
                <c:pt idx="5016">
                  <c:v>Fri Nov 19 04:27:34.024</c:v>
                </c:pt>
                <c:pt idx="5017">
                  <c:v>Fri Nov 19 04:28:04.030</c:v>
                </c:pt>
                <c:pt idx="5018">
                  <c:v>Fri Nov 19 04:28:34.037</c:v>
                </c:pt>
                <c:pt idx="5019">
                  <c:v>Fri Nov 19 04:29:04.042</c:v>
                </c:pt>
                <c:pt idx="5020">
                  <c:v>Fri Nov 19 04:29:34.048</c:v>
                </c:pt>
                <c:pt idx="5021">
                  <c:v>Fri Nov 19 04:30:04.053</c:v>
                </c:pt>
                <c:pt idx="5022">
                  <c:v>Fri Nov 19 04:30:34.060</c:v>
                </c:pt>
                <c:pt idx="5023">
                  <c:v>Fri Nov 19 04:31:04.067</c:v>
                </c:pt>
                <c:pt idx="5024">
                  <c:v>Fri Nov 19 04:31:34.073</c:v>
                </c:pt>
                <c:pt idx="5025">
                  <c:v>Fri Nov 19 04:32:04.079</c:v>
                </c:pt>
                <c:pt idx="5026">
                  <c:v>Fri Nov 19 04:32:34.085</c:v>
                </c:pt>
                <c:pt idx="5027">
                  <c:v>Fri Nov 19 04:33:04.091</c:v>
                </c:pt>
                <c:pt idx="5028">
                  <c:v>Fri Nov 19 04:33:34.097</c:v>
                </c:pt>
                <c:pt idx="5029">
                  <c:v>Fri Nov 19 04:34:04.104</c:v>
                </c:pt>
                <c:pt idx="5030">
                  <c:v>Fri Nov 19 04:34:34.109</c:v>
                </c:pt>
                <c:pt idx="5031">
                  <c:v>Fri Nov 19 04:35:04.114</c:v>
                </c:pt>
                <c:pt idx="5032">
                  <c:v>Fri Nov 19 04:35:34.119</c:v>
                </c:pt>
                <c:pt idx="5033">
                  <c:v>Fri Nov 19 04:36:04.125</c:v>
                </c:pt>
                <c:pt idx="5034">
                  <c:v>Fri Nov 19 04:36:34.132</c:v>
                </c:pt>
                <c:pt idx="5035">
                  <c:v>Fri Nov 19 04:37:04.138</c:v>
                </c:pt>
                <c:pt idx="5036">
                  <c:v>Fri Nov 19 04:37:34.144</c:v>
                </c:pt>
                <c:pt idx="5037">
                  <c:v>Fri Nov 19 04:38:04.150</c:v>
                </c:pt>
                <c:pt idx="5038">
                  <c:v>Fri Nov 19 04:38:34.156</c:v>
                </c:pt>
                <c:pt idx="5039">
                  <c:v>Fri Nov 19 04:39:04.163</c:v>
                </c:pt>
                <c:pt idx="5040">
                  <c:v>Fri Nov 19 04:39:34.169</c:v>
                </c:pt>
                <c:pt idx="5041">
                  <c:v>Fri Nov 19 04:40:04.174</c:v>
                </c:pt>
                <c:pt idx="5042">
                  <c:v>Fri Nov 19 04:40:34.179</c:v>
                </c:pt>
                <c:pt idx="5043">
                  <c:v>Fri Nov 19 04:41:04.184</c:v>
                </c:pt>
                <c:pt idx="5044">
                  <c:v>Fri Nov 19 04:41:34.190</c:v>
                </c:pt>
                <c:pt idx="5045">
                  <c:v>Fri Nov 19 04:42:04.197</c:v>
                </c:pt>
                <c:pt idx="5046">
                  <c:v>Fri Nov 19 04:42:34.204</c:v>
                </c:pt>
                <c:pt idx="5047">
                  <c:v>Fri Nov 19 04:43:04.209</c:v>
                </c:pt>
                <c:pt idx="5048">
                  <c:v>Fri Nov 19 04:43:34.215</c:v>
                </c:pt>
                <c:pt idx="5049">
                  <c:v>Fri Nov 19 04:44:04.221</c:v>
                </c:pt>
                <c:pt idx="5050">
                  <c:v>Fri Nov 19 04:44:34.227</c:v>
                </c:pt>
                <c:pt idx="5051">
                  <c:v>Fri Nov 19 04:45:04.233</c:v>
                </c:pt>
                <c:pt idx="5052">
                  <c:v>Fri Nov 19 04:45:34.238</c:v>
                </c:pt>
                <c:pt idx="5053">
                  <c:v>Fri Nov 19 04:46:04.243</c:v>
                </c:pt>
                <c:pt idx="5054">
                  <c:v>Fri Nov 19 04:46:34.250</c:v>
                </c:pt>
                <c:pt idx="5055">
                  <c:v>Fri Nov 19 04:47:04.256</c:v>
                </c:pt>
                <c:pt idx="5056">
                  <c:v>Fri Nov 19 04:47:34.262</c:v>
                </c:pt>
                <c:pt idx="5057">
                  <c:v>Fri Nov 19 04:48:04.269</c:v>
                </c:pt>
                <c:pt idx="5058">
                  <c:v>Fri Nov 19 04:48:34.274</c:v>
                </c:pt>
                <c:pt idx="5059">
                  <c:v>Fri Nov 19 04:49:04.280</c:v>
                </c:pt>
                <c:pt idx="5060">
                  <c:v>Fri Nov 19 04:49:34.286</c:v>
                </c:pt>
                <c:pt idx="5061">
                  <c:v>Fri Nov 19 04:50:04.292</c:v>
                </c:pt>
                <c:pt idx="5062">
                  <c:v>Fri Nov 19 04:50:34.298</c:v>
                </c:pt>
                <c:pt idx="5063">
                  <c:v>Fri Nov 19 04:51:04.303</c:v>
                </c:pt>
                <c:pt idx="5064">
                  <c:v>Fri Nov 19 04:51:34.308</c:v>
                </c:pt>
                <c:pt idx="5065">
                  <c:v>Fri Nov 19 04:52:04.314</c:v>
                </c:pt>
                <c:pt idx="5066">
                  <c:v>Fri Nov 19 04:52:34.320</c:v>
                </c:pt>
                <c:pt idx="5067">
                  <c:v>Fri Nov 19 04:53:04.327</c:v>
                </c:pt>
                <c:pt idx="5068">
                  <c:v>Fri Nov 19 04:53:34.334</c:v>
                </c:pt>
                <c:pt idx="5069">
                  <c:v>Fri Nov 19 04:54:04.339</c:v>
                </c:pt>
                <c:pt idx="5070">
                  <c:v>Fri Nov 19 04:54:34.345</c:v>
                </c:pt>
                <c:pt idx="5071">
                  <c:v>Fri Nov 19 04:55:04.351</c:v>
                </c:pt>
                <c:pt idx="5072">
                  <c:v>Fri Nov 19 04:55:34.357</c:v>
                </c:pt>
                <c:pt idx="5073">
                  <c:v>Fri Nov 19 04:56:04.363</c:v>
                </c:pt>
                <c:pt idx="5074">
                  <c:v>Fri Nov 19 04:56:34.369</c:v>
                </c:pt>
                <c:pt idx="5075">
                  <c:v>Fri Nov 19 04:57:04.374</c:v>
                </c:pt>
                <c:pt idx="5076">
                  <c:v>Fri Nov 19 04:57:34.381</c:v>
                </c:pt>
                <c:pt idx="5077">
                  <c:v>Fri Nov 19 04:58:04.387</c:v>
                </c:pt>
                <c:pt idx="5078">
                  <c:v>Fri Nov 19 04:58:34.394</c:v>
                </c:pt>
                <c:pt idx="5079">
                  <c:v>Fri Nov 19 04:59:04.401</c:v>
                </c:pt>
                <c:pt idx="5080">
                  <c:v>Fri Nov 19 04:59:34.407</c:v>
                </c:pt>
                <c:pt idx="5081">
                  <c:v>Fri Nov 19 05:00:04.413</c:v>
                </c:pt>
                <c:pt idx="5082">
                  <c:v>Fri Nov 19 05:00:34.419</c:v>
                </c:pt>
                <c:pt idx="5083">
                  <c:v>Fri Nov 19 05:01:04.425</c:v>
                </c:pt>
                <c:pt idx="5084">
                  <c:v>Fri Nov 19 05:01:34.431</c:v>
                </c:pt>
                <c:pt idx="5085">
                  <c:v>Fri Nov 19 05:02:04.437</c:v>
                </c:pt>
                <c:pt idx="5086">
                  <c:v>Fri Nov 19 05:02:34.443</c:v>
                </c:pt>
                <c:pt idx="5087">
                  <c:v>Fri Nov 19 05:03:04.450</c:v>
                </c:pt>
                <c:pt idx="5088">
                  <c:v>Fri Nov 19 05:03:34.456</c:v>
                </c:pt>
                <c:pt idx="5089">
                  <c:v>Fri Nov 19 05:04:04.463</c:v>
                </c:pt>
                <c:pt idx="5090">
                  <c:v>Fri Nov 19 05:04:34.468</c:v>
                </c:pt>
                <c:pt idx="5091">
                  <c:v>Fri Nov 19 05:05:04.474</c:v>
                </c:pt>
                <c:pt idx="5092">
                  <c:v>Fri Nov 19 05:05:34.480</c:v>
                </c:pt>
                <c:pt idx="5093">
                  <c:v>Fri Nov 19 05:06:04.486</c:v>
                </c:pt>
                <c:pt idx="5094">
                  <c:v>Fri Nov 19 05:06:34.492</c:v>
                </c:pt>
                <c:pt idx="5095">
                  <c:v>Fri Nov 19 05:07:04.498</c:v>
                </c:pt>
                <c:pt idx="5096">
                  <c:v>Fri Nov 19 05:07:34.503</c:v>
                </c:pt>
                <c:pt idx="5097">
                  <c:v>Fri Nov 19 05:08:04.509</c:v>
                </c:pt>
                <c:pt idx="5098">
                  <c:v>Fri Nov 19 05:08:34.515</c:v>
                </c:pt>
                <c:pt idx="5099">
                  <c:v>Fri Nov 19 05:09:04.521</c:v>
                </c:pt>
                <c:pt idx="5100">
                  <c:v>Fri Nov 19 05:09:34.528</c:v>
                </c:pt>
                <c:pt idx="5101">
                  <c:v>Fri Nov 19 05:10:04.534</c:v>
                </c:pt>
                <c:pt idx="5102">
                  <c:v>Fri Nov 19 05:10:34.539</c:v>
                </c:pt>
                <c:pt idx="5103">
                  <c:v>Fri Nov 19 05:11:04.545</c:v>
                </c:pt>
                <c:pt idx="5104">
                  <c:v>Fri Nov 19 05:11:34.551</c:v>
                </c:pt>
                <c:pt idx="5105">
                  <c:v>Fri Nov 19 05:12:04.557</c:v>
                </c:pt>
                <c:pt idx="5106">
                  <c:v>Fri Nov 19 05:12:34.563</c:v>
                </c:pt>
                <c:pt idx="5107">
                  <c:v>Fri Nov 19 05:13:04.568</c:v>
                </c:pt>
                <c:pt idx="5108">
                  <c:v>Fri Nov 19 05:13:34.574</c:v>
                </c:pt>
                <c:pt idx="5109">
                  <c:v>Fri Nov 19 05:14:04.580</c:v>
                </c:pt>
                <c:pt idx="5110">
                  <c:v>Fri Nov 19 05:14:34.586</c:v>
                </c:pt>
                <c:pt idx="5111">
                  <c:v>Fri Nov 19 05:15:04.593</c:v>
                </c:pt>
                <c:pt idx="5112">
                  <c:v>Fri Nov 19 05:15:34.598</c:v>
                </c:pt>
                <c:pt idx="5113">
                  <c:v>Fri Nov 19 05:16:04.606</c:v>
                </c:pt>
                <c:pt idx="5114">
                  <c:v>Fri Nov 19 05:16:34.612</c:v>
                </c:pt>
                <c:pt idx="5115">
                  <c:v>Fri Nov 19 05:17:04.618</c:v>
                </c:pt>
                <c:pt idx="5116">
                  <c:v>Fri Nov 19 05:17:34.623</c:v>
                </c:pt>
                <c:pt idx="5117">
                  <c:v>Fri Nov 19 05:18:04.629</c:v>
                </c:pt>
                <c:pt idx="5118">
                  <c:v>Fri Nov 19 05:18:34.634</c:v>
                </c:pt>
                <c:pt idx="5119">
                  <c:v>Fri Nov 19 05:19:04.640</c:v>
                </c:pt>
                <c:pt idx="5120">
                  <c:v>Fri Nov 19 05:19:34.646</c:v>
                </c:pt>
                <c:pt idx="5121">
                  <c:v>Fri Nov 19 05:20:04.653</c:v>
                </c:pt>
                <c:pt idx="5122">
                  <c:v>Fri Nov 19 05:20:34.660</c:v>
                </c:pt>
                <c:pt idx="5123">
                  <c:v>Fri Nov 19 05:21:04.667</c:v>
                </c:pt>
                <c:pt idx="5124">
                  <c:v>Fri Nov 19 05:21:34.673</c:v>
                </c:pt>
                <c:pt idx="5125">
                  <c:v>Fri Nov 19 05:22:04.679</c:v>
                </c:pt>
                <c:pt idx="5126">
                  <c:v>Fri Nov 19 05:22:34.685</c:v>
                </c:pt>
                <c:pt idx="5127">
                  <c:v>Fri Nov 19 05:23:04.690</c:v>
                </c:pt>
                <c:pt idx="5128">
                  <c:v>Fri Nov 19 05:23:34.696</c:v>
                </c:pt>
                <c:pt idx="5129">
                  <c:v>Fri Nov 19 05:24:04.701</c:v>
                </c:pt>
                <c:pt idx="5130">
                  <c:v>Fri Nov 19 05:24:34.707</c:v>
                </c:pt>
                <c:pt idx="5131">
                  <c:v>Fri Nov 19 05:25:04.713</c:v>
                </c:pt>
                <c:pt idx="5132">
                  <c:v>Fri Nov 19 05:25:34.719</c:v>
                </c:pt>
                <c:pt idx="5133">
                  <c:v>Fri Nov 19 05:26:04.725</c:v>
                </c:pt>
                <c:pt idx="5134">
                  <c:v>Fri Nov 19 05:26:34.730</c:v>
                </c:pt>
                <c:pt idx="5135">
                  <c:v>Fri Nov 19 05:27:04.736</c:v>
                </c:pt>
                <c:pt idx="5136">
                  <c:v>Fri Nov 19 05:27:34.742</c:v>
                </c:pt>
                <c:pt idx="5137">
                  <c:v>Fri Nov 19 05:28:04.748</c:v>
                </c:pt>
                <c:pt idx="5138">
                  <c:v>Fri Nov 19 05:28:34.754</c:v>
                </c:pt>
                <c:pt idx="5139">
                  <c:v>Fri Nov 19 05:29:04.760</c:v>
                </c:pt>
                <c:pt idx="5140">
                  <c:v>Fri Nov 19 05:29:34.766</c:v>
                </c:pt>
                <c:pt idx="5141">
                  <c:v>Fri Nov 19 05:30:04.772</c:v>
                </c:pt>
                <c:pt idx="5142">
                  <c:v>Fri Nov 19 05:30:34.778</c:v>
                </c:pt>
                <c:pt idx="5143">
                  <c:v>Fri Nov 19 05:31:04.784</c:v>
                </c:pt>
                <c:pt idx="5144">
                  <c:v>Fri Nov 19 05:31:34.790</c:v>
                </c:pt>
                <c:pt idx="5145">
                  <c:v>Fri Nov 19 05:32:04.796</c:v>
                </c:pt>
                <c:pt idx="5146">
                  <c:v>Fri Nov 19 05:32:34.802</c:v>
                </c:pt>
                <c:pt idx="5147">
                  <c:v>Fri Nov 19 05:33:04.808</c:v>
                </c:pt>
                <c:pt idx="5148">
                  <c:v>Fri Nov 19 05:33:34.814</c:v>
                </c:pt>
                <c:pt idx="5149">
                  <c:v>Fri Nov 19 05:34:04.821</c:v>
                </c:pt>
                <c:pt idx="5150">
                  <c:v>Fri Nov 19 05:34:34.827</c:v>
                </c:pt>
                <c:pt idx="5151">
                  <c:v>Fri Nov 19 05:35:04.833</c:v>
                </c:pt>
                <c:pt idx="5152">
                  <c:v>Fri Nov 19 05:35:34.839</c:v>
                </c:pt>
                <c:pt idx="5153">
                  <c:v>Fri Nov 19 05:36:04.845</c:v>
                </c:pt>
                <c:pt idx="5154">
                  <c:v>Fri Nov 19 05:36:34.851</c:v>
                </c:pt>
                <c:pt idx="5155">
                  <c:v>Fri Nov 19 05:37:04.858</c:v>
                </c:pt>
                <c:pt idx="5156">
                  <c:v>Fri Nov 19 05:37:34.864</c:v>
                </c:pt>
                <c:pt idx="5157">
                  <c:v>Fri Nov 19 05:38:04.869</c:v>
                </c:pt>
                <c:pt idx="5158">
                  <c:v>Fri Nov 19 05:38:34.875</c:v>
                </c:pt>
                <c:pt idx="5159">
                  <c:v>Fri Nov 19 05:39:04.880</c:v>
                </c:pt>
                <c:pt idx="5160">
                  <c:v>Fri Nov 19 05:39:34.886</c:v>
                </c:pt>
                <c:pt idx="5161">
                  <c:v>Fri Nov 19 05:40:04.892</c:v>
                </c:pt>
                <c:pt idx="5162">
                  <c:v>Fri Nov 19 05:40:34.898</c:v>
                </c:pt>
                <c:pt idx="5163">
                  <c:v>Fri Nov 19 05:41:04.904</c:v>
                </c:pt>
                <c:pt idx="5164">
                  <c:v>Fri Nov 19 05:41:34.910</c:v>
                </c:pt>
                <c:pt idx="5165">
                  <c:v>Fri Nov 19 05:42:04.916</c:v>
                </c:pt>
                <c:pt idx="5166">
                  <c:v>Fri Nov 19 05:42:34.922</c:v>
                </c:pt>
                <c:pt idx="5167">
                  <c:v>Fri Nov 19 05:43:04.928</c:v>
                </c:pt>
                <c:pt idx="5168">
                  <c:v>Fri Nov 19 05:43:34.934</c:v>
                </c:pt>
                <c:pt idx="5169">
                  <c:v>Fri Nov 19 05:44:04.940</c:v>
                </c:pt>
                <c:pt idx="5170">
                  <c:v>Fri Nov 19 05:44:34.946</c:v>
                </c:pt>
                <c:pt idx="5171">
                  <c:v>Fri Nov 19 05:45:04.952</c:v>
                </c:pt>
                <c:pt idx="5172">
                  <c:v>Fri Nov 19 05:45:34.958</c:v>
                </c:pt>
                <c:pt idx="5173">
                  <c:v>Fri Nov 19 05:46:04.964</c:v>
                </c:pt>
                <c:pt idx="5174">
                  <c:v>Fri Nov 19 05:46:34.970</c:v>
                </c:pt>
                <c:pt idx="5175">
                  <c:v>Fri Nov 19 05:47:04.976</c:v>
                </c:pt>
                <c:pt idx="5176">
                  <c:v>Fri Nov 19 05:47:34.982</c:v>
                </c:pt>
                <c:pt idx="5177">
                  <c:v>Fri Nov 19 05:48:04.988</c:v>
                </c:pt>
                <c:pt idx="5178">
                  <c:v>Fri Nov 19 05:48:34.994</c:v>
                </c:pt>
                <c:pt idx="5179">
                  <c:v>Fri Nov 19 05:49:04.999</c:v>
                </c:pt>
                <c:pt idx="5180">
                  <c:v>Fri Nov 19 05:49:35.005</c:v>
                </c:pt>
                <c:pt idx="5181">
                  <c:v>Fri Nov 19 05:50:05.011</c:v>
                </c:pt>
                <c:pt idx="5182">
                  <c:v>Fri Nov 19 05:50:35.017</c:v>
                </c:pt>
                <c:pt idx="5183">
                  <c:v>Fri Nov 19 05:51:05.024</c:v>
                </c:pt>
                <c:pt idx="5184">
                  <c:v>Fri Nov 19 05:51:35.030</c:v>
                </c:pt>
                <c:pt idx="5185">
                  <c:v>Fri Nov 19 05:52:05.037</c:v>
                </c:pt>
                <c:pt idx="5186">
                  <c:v>Fri Nov 19 05:52:35.043</c:v>
                </c:pt>
                <c:pt idx="5187">
                  <c:v>Fri Nov 19 05:53:05.049</c:v>
                </c:pt>
                <c:pt idx="5188">
                  <c:v>Fri Nov 19 05:53:35.055</c:v>
                </c:pt>
                <c:pt idx="5189">
                  <c:v>Fri Nov 19 05:54:05.061</c:v>
                </c:pt>
                <c:pt idx="5190">
                  <c:v>Fri Nov 19 05:54:35.067</c:v>
                </c:pt>
                <c:pt idx="5191">
                  <c:v>Fri Nov 19 05:55:05.072</c:v>
                </c:pt>
                <c:pt idx="5192">
                  <c:v>Fri Nov 19 05:55:35.077</c:v>
                </c:pt>
                <c:pt idx="5193">
                  <c:v>Fri Nov 19 05:56:05.083</c:v>
                </c:pt>
                <c:pt idx="5194">
                  <c:v>Fri Nov 19 05:56:35.090</c:v>
                </c:pt>
                <c:pt idx="5195">
                  <c:v>Fri Nov 19 05:57:05.096</c:v>
                </c:pt>
                <c:pt idx="5196">
                  <c:v>Fri Nov 19 05:57:35.102</c:v>
                </c:pt>
                <c:pt idx="5197">
                  <c:v>Fri Nov 19 05:58:05.108</c:v>
                </c:pt>
                <c:pt idx="5198">
                  <c:v>Fri Nov 19 05:58:35.114</c:v>
                </c:pt>
                <c:pt idx="5199">
                  <c:v>Fri Nov 19 05:59:05.121</c:v>
                </c:pt>
                <c:pt idx="5200">
                  <c:v>Fri Nov 19 05:59:35.130</c:v>
                </c:pt>
                <c:pt idx="5201">
                  <c:v>Fri Nov 19 06:00:05.135</c:v>
                </c:pt>
                <c:pt idx="5202">
                  <c:v>Fri Nov 19 06:00:35.141</c:v>
                </c:pt>
                <c:pt idx="5203">
                  <c:v>Fri Nov 19 06:01:05.147</c:v>
                </c:pt>
                <c:pt idx="5204">
                  <c:v>Fri Nov 19 06:01:35.153</c:v>
                </c:pt>
                <c:pt idx="5205">
                  <c:v>Fri Nov 19 06:02:05.160</c:v>
                </c:pt>
                <c:pt idx="5206">
                  <c:v>Fri Nov 19 06:02:35.166</c:v>
                </c:pt>
                <c:pt idx="5207">
                  <c:v>Fri Nov 19 06:03:05.172</c:v>
                </c:pt>
                <c:pt idx="5208">
                  <c:v>Fri Nov 19 06:03:35.178</c:v>
                </c:pt>
                <c:pt idx="5209">
                  <c:v>Fri Nov 19 06:04:05.184</c:v>
                </c:pt>
                <c:pt idx="5210">
                  <c:v>Fri Nov 19 06:04:35.191</c:v>
                </c:pt>
                <c:pt idx="5211">
                  <c:v>Fri Nov 19 06:05:05.198</c:v>
                </c:pt>
                <c:pt idx="5212">
                  <c:v>Fri Nov 19 06:05:35.202</c:v>
                </c:pt>
                <c:pt idx="5213">
                  <c:v>Fri Nov 19 06:06:05.207</c:v>
                </c:pt>
                <c:pt idx="5214">
                  <c:v>Fri Nov 19 06:06:35.214</c:v>
                </c:pt>
                <c:pt idx="5215">
                  <c:v>Fri Nov 19 06:07:05.221</c:v>
                </c:pt>
                <c:pt idx="5216">
                  <c:v>Fri Nov 19 06:07:35.228</c:v>
                </c:pt>
                <c:pt idx="5217">
                  <c:v>Fri Nov 19 06:08:05.234</c:v>
                </c:pt>
                <c:pt idx="5218">
                  <c:v>Fri Nov 19 06:08:35.240</c:v>
                </c:pt>
                <c:pt idx="5219">
                  <c:v>Fri Nov 19 06:09:05.246</c:v>
                </c:pt>
                <c:pt idx="5220">
                  <c:v>Fri Nov 19 06:09:35.252</c:v>
                </c:pt>
                <c:pt idx="5221">
                  <c:v>Fri Nov 19 06:10:05.259</c:v>
                </c:pt>
                <c:pt idx="5222">
                  <c:v>Fri Nov 19 06:10:35.267</c:v>
                </c:pt>
                <c:pt idx="5223">
                  <c:v>Fri Nov 19 06:11:05.273</c:v>
                </c:pt>
                <c:pt idx="5224">
                  <c:v>Fri Nov 19 06:11:35.281</c:v>
                </c:pt>
                <c:pt idx="5225">
                  <c:v>Fri Nov 19 06:12:05.286</c:v>
                </c:pt>
                <c:pt idx="5226">
                  <c:v>Fri Nov 19 06:12:35.293</c:v>
                </c:pt>
                <c:pt idx="5227">
                  <c:v>Fri Nov 19 06:13:05.302</c:v>
                </c:pt>
                <c:pt idx="5228">
                  <c:v>Fri Nov 19 06:13:35.309</c:v>
                </c:pt>
                <c:pt idx="5229">
                  <c:v>Fri Nov 19 06:14:05.317</c:v>
                </c:pt>
                <c:pt idx="5230">
                  <c:v>Fri Nov 19 06:14:35.321</c:v>
                </c:pt>
                <c:pt idx="5231">
                  <c:v>Fri Nov 19 06:15:05.327</c:v>
                </c:pt>
                <c:pt idx="5232">
                  <c:v>Fri Nov 19 06:15:35.333</c:v>
                </c:pt>
                <c:pt idx="5233">
                  <c:v>Fri Nov 19 06:16:05.338</c:v>
                </c:pt>
                <c:pt idx="5234">
                  <c:v>Fri Nov 19 06:16:35.343</c:v>
                </c:pt>
                <c:pt idx="5235">
                  <c:v>Fri Nov 19 06:17:05.348</c:v>
                </c:pt>
                <c:pt idx="5236">
                  <c:v>Fri Nov 19 06:17:35.354</c:v>
                </c:pt>
                <c:pt idx="5237">
                  <c:v>Fri Nov 19 06:18:05.361</c:v>
                </c:pt>
                <c:pt idx="5238">
                  <c:v>Fri Nov 19 06:18:35.368</c:v>
                </c:pt>
                <c:pt idx="5239">
                  <c:v>Fri Nov 19 06:19:05.374</c:v>
                </c:pt>
                <c:pt idx="5240">
                  <c:v>Fri Nov 19 06:19:35.380</c:v>
                </c:pt>
                <c:pt idx="5241">
                  <c:v>Fri Nov 19 06:20:05.386</c:v>
                </c:pt>
                <c:pt idx="5242">
                  <c:v>Fri Nov 19 06:20:35.392</c:v>
                </c:pt>
                <c:pt idx="5243">
                  <c:v>Fri Nov 19 06:21:05.398</c:v>
                </c:pt>
                <c:pt idx="5244">
                  <c:v>Fri Nov 19 06:21:35.405</c:v>
                </c:pt>
                <c:pt idx="5245">
                  <c:v>Fri Nov 19 06:22:05.410</c:v>
                </c:pt>
                <c:pt idx="5246">
                  <c:v>Fri Nov 19 06:22:35.415</c:v>
                </c:pt>
                <c:pt idx="5247">
                  <c:v>Fri Nov 19 06:23:05.421</c:v>
                </c:pt>
                <c:pt idx="5248">
                  <c:v>Fri Nov 19 06:23:35.427</c:v>
                </c:pt>
                <c:pt idx="5249">
                  <c:v>Fri Nov 19 06:24:05.434</c:v>
                </c:pt>
                <c:pt idx="5250">
                  <c:v>Fri Nov 19 06:24:35.440</c:v>
                </c:pt>
                <c:pt idx="5251">
                  <c:v>Fri Nov 19 06:25:05.446</c:v>
                </c:pt>
                <c:pt idx="5252">
                  <c:v>Fri Nov 19 06:25:35.452</c:v>
                </c:pt>
                <c:pt idx="5253">
                  <c:v>Fri Nov 19 06:26:05.458</c:v>
                </c:pt>
                <c:pt idx="5254">
                  <c:v>Fri Nov 19 06:26:35.465</c:v>
                </c:pt>
                <c:pt idx="5255">
                  <c:v>Fri Nov 19 06:27:05.470</c:v>
                </c:pt>
                <c:pt idx="5256">
                  <c:v>Fri Nov 19 06:27:35.476</c:v>
                </c:pt>
                <c:pt idx="5257">
                  <c:v>Fri Nov 19 06:28:05.481</c:v>
                </c:pt>
                <c:pt idx="5258">
                  <c:v>Fri Nov 19 06:28:35.487</c:v>
                </c:pt>
                <c:pt idx="5259">
                  <c:v>Fri Nov 19 06:29:05.493</c:v>
                </c:pt>
                <c:pt idx="5260">
                  <c:v>Fri Nov 19 06:29:35.500</c:v>
                </c:pt>
                <c:pt idx="5261">
                  <c:v>Fri Nov 19 06:30:05.506</c:v>
                </c:pt>
                <c:pt idx="5262">
                  <c:v>Fri Nov 19 06:30:35.512</c:v>
                </c:pt>
                <c:pt idx="5263">
                  <c:v>Fri Nov 19 06:31:05.518</c:v>
                </c:pt>
                <c:pt idx="5264">
                  <c:v>Fri Nov 19 06:31:35.524</c:v>
                </c:pt>
                <c:pt idx="5265">
                  <c:v>Fri Nov 19 06:32:05.531</c:v>
                </c:pt>
                <c:pt idx="5266">
                  <c:v>Fri Nov 19 06:32:35.537</c:v>
                </c:pt>
                <c:pt idx="5267">
                  <c:v>Fri Nov 19 06:33:05.542</c:v>
                </c:pt>
                <c:pt idx="5268">
                  <c:v>Fri Nov 19 06:33:35.548</c:v>
                </c:pt>
                <c:pt idx="5269">
                  <c:v>Fri Nov 19 06:34:05.554</c:v>
                </c:pt>
                <c:pt idx="5270">
                  <c:v>Fri Nov 19 06:34:35.561</c:v>
                </c:pt>
                <c:pt idx="5271">
                  <c:v>Fri Nov 19 06:35:05.568</c:v>
                </c:pt>
                <c:pt idx="5272">
                  <c:v>Fri Nov 19 06:35:35.574</c:v>
                </c:pt>
                <c:pt idx="5273">
                  <c:v>Fri Nov 19 06:36:05.580</c:v>
                </c:pt>
                <c:pt idx="5274">
                  <c:v>Fri Nov 19 06:36:35.586</c:v>
                </c:pt>
                <c:pt idx="5275">
                  <c:v>Fri Nov 19 06:37:05.592</c:v>
                </c:pt>
                <c:pt idx="5276">
                  <c:v>Fri Nov 19 06:37:35.598</c:v>
                </c:pt>
                <c:pt idx="5277">
                  <c:v>Fri Nov 19 06:38:05.603</c:v>
                </c:pt>
                <c:pt idx="5278">
                  <c:v>Fri Nov 19 06:38:35.608</c:v>
                </c:pt>
                <c:pt idx="5279">
                  <c:v>Fri Nov 19 06:39:05.613</c:v>
                </c:pt>
                <c:pt idx="5280">
                  <c:v>Fri Nov 19 06:39:35.620</c:v>
                </c:pt>
                <c:pt idx="5281">
                  <c:v>Fri Nov 19 06:40:05.626</c:v>
                </c:pt>
                <c:pt idx="5282">
                  <c:v>Fri Nov 19 06:40:35.633</c:v>
                </c:pt>
                <c:pt idx="5283">
                  <c:v>Fri Nov 19 06:41:05.639</c:v>
                </c:pt>
                <c:pt idx="5284">
                  <c:v>Fri Nov 19 06:41:35.647</c:v>
                </c:pt>
                <c:pt idx="5285">
                  <c:v>Fri Nov 19 06:42:05.653</c:v>
                </c:pt>
                <c:pt idx="5286">
                  <c:v>Fri Nov 19 06:42:35.659</c:v>
                </c:pt>
                <c:pt idx="5287">
                  <c:v>Fri Nov 19 06:43:05.666</c:v>
                </c:pt>
                <c:pt idx="5288">
                  <c:v>Fri Nov 19 06:43:35.673</c:v>
                </c:pt>
                <c:pt idx="5289">
                  <c:v>Fri Nov 19 06:44:05.677</c:v>
                </c:pt>
                <c:pt idx="5290">
                  <c:v>Fri Nov 19 06:44:35.682</c:v>
                </c:pt>
                <c:pt idx="5291">
                  <c:v>Fri Nov 19 06:45:05.688</c:v>
                </c:pt>
                <c:pt idx="5292">
                  <c:v>Fri Nov 19 06:45:35.694</c:v>
                </c:pt>
                <c:pt idx="5293">
                  <c:v>Fri Nov 19 06:46:05.701</c:v>
                </c:pt>
                <c:pt idx="5294">
                  <c:v>Fri Nov 19 06:46:35.707</c:v>
                </c:pt>
                <c:pt idx="5295">
                  <c:v>Fri Nov 19 06:47:05.713</c:v>
                </c:pt>
                <c:pt idx="5296">
                  <c:v>Fri Nov 19 06:47:35.719</c:v>
                </c:pt>
                <c:pt idx="5297">
                  <c:v>Fri Nov 19 06:48:05.725</c:v>
                </c:pt>
                <c:pt idx="5298">
                  <c:v>Fri Nov 19 06:48:35.731</c:v>
                </c:pt>
                <c:pt idx="5299">
                  <c:v>Fri Nov 19 06:49:05.738</c:v>
                </c:pt>
                <c:pt idx="5300">
                  <c:v>Fri Nov 19 06:49:35.742</c:v>
                </c:pt>
                <c:pt idx="5301">
                  <c:v>Fri Nov 19 06:50:05.747</c:v>
                </c:pt>
                <c:pt idx="5302">
                  <c:v>Fri Nov 19 06:50:35.753</c:v>
                </c:pt>
                <c:pt idx="5303">
                  <c:v>Fri Nov 19 06:51:05.759</c:v>
                </c:pt>
                <c:pt idx="5304">
                  <c:v>Fri Nov 19 06:51:35.766</c:v>
                </c:pt>
                <c:pt idx="5305">
                  <c:v>Fri Nov 19 06:52:05.771</c:v>
                </c:pt>
                <c:pt idx="5306">
                  <c:v>Fri Nov 19 06:52:35.777</c:v>
                </c:pt>
                <c:pt idx="5307">
                  <c:v>Fri Nov 19 06:53:05.783</c:v>
                </c:pt>
                <c:pt idx="5308">
                  <c:v>Fri Nov 19 06:53:35.789</c:v>
                </c:pt>
                <c:pt idx="5309">
                  <c:v>Fri Nov 19 06:54:05.795</c:v>
                </c:pt>
                <c:pt idx="5310">
                  <c:v>Fri Nov 19 06:54:35.802</c:v>
                </c:pt>
                <c:pt idx="5311">
                  <c:v>Fri Nov 19 06:55:05.806</c:v>
                </c:pt>
                <c:pt idx="5312">
                  <c:v>Fri Nov 19 06:55:35.812</c:v>
                </c:pt>
                <c:pt idx="5313">
                  <c:v>Fri Nov 19 06:56:05.818</c:v>
                </c:pt>
                <c:pt idx="5314">
                  <c:v>Fri Nov 19 06:56:35.824</c:v>
                </c:pt>
                <c:pt idx="5315">
                  <c:v>Fri Nov 19 06:57:05.831</c:v>
                </c:pt>
                <c:pt idx="5316">
                  <c:v>Fri Nov 19 06:57:35.837</c:v>
                </c:pt>
                <c:pt idx="5317">
                  <c:v>Fri Nov 19 06:58:05.843</c:v>
                </c:pt>
                <c:pt idx="5318">
                  <c:v>Fri Nov 19 06:58:35.849</c:v>
                </c:pt>
                <c:pt idx="5319">
                  <c:v>Fri Nov 19 06:59:05.854</c:v>
                </c:pt>
                <c:pt idx="5320">
                  <c:v>Fri Nov 19 06:59:35.860</c:v>
                </c:pt>
                <c:pt idx="5321">
                  <c:v>Fri Nov 19 07:00:05.866</c:v>
                </c:pt>
                <c:pt idx="5322">
                  <c:v>Fri Nov 19 07:00:35.872</c:v>
                </c:pt>
                <c:pt idx="5323">
                  <c:v>Fri Nov 19 07:01:05.878</c:v>
                </c:pt>
                <c:pt idx="5324">
                  <c:v>Fri Nov 19 07:01:35.884</c:v>
                </c:pt>
                <c:pt idx="5325">
                  <c:v>Fri Nov 19 07:02:05.890</c:v>
                </c:pt>
                <c:pt idx="5326">
                  <c:v>Fri Nov 19 07:02:35.896</c:v>
                </c:pt>
                <c:pt idx="5327">
                  <c:v>Fri Nov 19 07:03:05.902</c:v>
                </c:pt>
                <c:pt idx="5328">
                  <c:v>Fri Nov 19 07:03:35.908</c:v>
                </c:pt>
                <c:pt idx="5329">
                  <c:v>Fri Nov 19 07:04:05.914</c:v>
                </c:pt>
                <c:pt idx="5330">
                  <c:v>Fri Nov 19 07:04:35.919</c:v>
                </c:pt>
                <c:pt idx="5331">
                  <c:v>Fri Nov 19 07:05:05.925</c:v>
                </c:pt>
                <c:pt idx="5332">
                  <c:v>Fri Nov 19 07:05:35.931</c:v>
                </c:pt>
                <c:pt idx="5333">
                  <c:v>Fri Nov 19 07:06:05.936</c:v>
                </c:pt>
                <c:pt idx="5334">
                  <c:v>Fri Nov 19 07:06:35.942</c:v>
                </c:pt>
                <c:pt idx="5335">
                  <c:v>Fri Nov 19 07:07:05.948</c:v>
                </c:pt>
                <c:pt idx="5336">
                  <c:v>Fri Nov 19 07:07:35.954</c:v>
                </c:pt>
                <c:pt idx="5337">
                  <c:v>Fri Nov 19 07:08:05.960</c:v>
                </c:pt>
                <c:pt idx="5338">
                  <c:v>Fri Nov 19 07:08:35.967</c:v>
                </c:pt>
                <c:pt idx="5339">
                  <c:v>Fri Nov 19 07:09:05.973</c:v>
                </c:pt>
                <c:pt idx="5340">
                  <c:v>Fri Nov 19 07:09:35.979</c:v>
                </c:pt>
                <c:pt idx="5341">
                  <c:v>Fri Nov 19 07:10:05.986</c:v>
                </c:pt>
                <c:pt idx="5342">
                  <c:v>Fri Nov 19 07:10:35.992</c:v>
                </c:pt>
                <c:pt idx="5343">
                  <c:v>Fri Nov 19 07:11:05.998</c:v>
                </c:pt>
                <c:pt idx="5344">
                  <c:v>Fri Nov 19 07:11:36.003</c:v>
                </c:pt>
                <c:pt idx="5345">
                  <c:v>Fri Nov 19 07:12:06.009</c:v>
                </c:pt>
                <c:pt idx="5346">
                  <c:v>Fri Nov 19 07:12:36.015</c:v>
                </c:pt>
                <c:pt idx="5347">
                  <c:v>Fri Nov 19 07:13:06.022</c:v>
                </c:pt>
                <c:pt idx="5348">
                  <c:v>Fri Nov 19 07:13:36.028</c:v>
                </c:pt>
                <c:pt idx="5349">
                  <c:v>Fri Nov 19 07:14:06.035</c:v>
                </c:pt>
                <c:pt idx="5350">
                  <c:v>Fri Nov 19 07:14:36.041</c:v>
                </c:pt>
                <c:pt idx="5351">
                  <c:v>Fri Nov 19 07:15:06.052</c:v>
                </c:pt>
                <c:pt idx="5352">
                  <c:v>Fri Nov 19 07:15:36.057</c:v>
                </c:pt>
                <c:pt idx="5353">
                  <c:v>Fri Nov 19 07:16:06.063</c:v>
                </c:pt>
                <c:pt idx="5354">
                  <c:v>Fri Nov 19 07:16:36.069</c:v>
                </c:pt>
                <c:pt idx="5355">
                  <c:v>Fri Nov 19 07:17:06.076</c:v>
                </c:pt>
                <c:pt idx="5356">
                  <c:v>Fri Nov 19 07:17:36.081</c:v>
                </c:pt>
                <c:pt idx="5357">
                  <c:v>Fri Nov 19 07:18:06.087</c:v>
                </c:pt>
                <c:pt idx="5358">
                  <c:v>Fri Nov 19 07:18:36.093</c:v>
                </c:pt>
                <c:pt idx="5359">
                  <c:v>Fri Nov 19 07:19:06.099</c:v>
                </c:pt>
                <c:pt idx="5360">
                  <c:v>Fri Nov 19 07:19:36.106</c:v>
                </c:pt>
                <c:pt idx="5361">
                  <c:v>Fri Nov 19 07:20:06.112</c:v>
                </c:pt>
                <c:pt idx="5362">
                  <c:v>Fri Nov 19 07:20:36.118</c:v>
                </c:pt>
                <c:pt idx="5363">
                  <c:v>Fri Nov 19 07:21:06.124</c:v>
                </c:pt>
                <c:pt idx="5364">
                  <c:v>Fri Nov 19 07:21:36.129</c:v>
                </c:pt>
                <c:pt idx="5365">
                  <c:v>Fri Nov 19 07:22:06.135</c:v>
                </c:pt>
                <c:pt idx="5366">
                  <c:v>Fri Nov 19 07:22:36.142</c:v>
                </c:pt>
                <c:pt idx="5367">
                  <c:v>Fri Nov 19 07:23:06.148</c:v>
                </c:pt>
                <c:pt idx="5368">
                  <c:v>Fri Nov 19 07:23:36.154</c:v>
                </c:pt>
                <c:pt idx="5369">
                  <c:v>Fri Nov 19 07:24:06.160</c:v>
                </c:pt>
                <c:pt idx="5370">
                  <c:v>Fri Nov 19 07:24:36.166</c:v>
                </c:pt>
                <c:pt idx="5371">
                  <c:v>Fri Nov 19 07:25:06.172</c:v>
                </c:pt>
                <c:pt idx="5372">
                  <c:v>Fri Nov 19 07:25:36.178</c:v>
                </c:pt>
                <c:pt idx="5373">
                  <c:v>Fri Nov 19 07:26:06.184</c:v>
                </c:pt>
                <c:pt idx="5374">
                  <c:v>Fri Nov 19 07:26:36.189</c:v>
                </c:pt>
                <c:pt idx="5375">
                  <c:v>Fri Nov 19 07:27:06.195</c:v>
                </c:pt>
                <c:pt idx="5376">
                  <c:v>Fri Nov 19 07:27:36.201</c:v>
                </c:pt>
                <c:pt idx="5377">
                  <c:v>Fri Nov 19 07:28:06.207</c:v>
                </c:pt>
                <c:pt idx="5378">
                  <c:v>Fri Nov 19 07:28:36.214</c:v>
                </c:pt>
                <c:pt idx="5379">
                  <c:v>Fri Nov 19 07:29:06.219</c:v>
                </c:pt>
                <c:pt idx="5380">
                  <c:v>Fri Nov 19 07:29:36.225</c:v>
                </c:pt>
                <c:pt idx="5381">
                  <c:v>Fri Nov 19 07:30:06.231</c:v>
                </c:pt>
                <c:pt idx="5382">
                  <c:v>Fri Nov 19 07:30:36.237</c:v>
                </c:pt>
                <c:pt idx="5383">
                  <c:v>Fri Nov 19 07:31:06.243</c:v>
                </c:pt>
                <c:pt idx="5384">
                  <c:v>Fri Nov 19 07:31:36.250</c:v>
                </c:pt>
                <c:pt idx="5385">
                  <c:v>Fri Nov 19 07:32:06.255</c:v>
                </c:pt>
                <c:pt idx="5386">
                  <c:v>Fri Nov 19 07:32:36.260</c:v>
                </c:pt>
                <c:pt idx="5387">
                  <c:v>Fri Nov 19 07:33:06.265</c:v>
                </c:pt>
                <c:pt idx="5388">
                  <c:v>Fri Nov 19 07:33:36.272</c:v>
                </c:pt>
                <c:pt idx="5389">
                  <c:v>Fri Nov 19 07:34:06.279</c:v>
                </c:pt>
                <c:pt idx="5390">
                  <c:v>Fri Nov 19 07:34:36.284</c:v>
                </c:pt>
                <c:pt idx="5391">
                  <c:v>Fri Nov 19 07:35:06.290</c:v>
                </c:pt>
                <c:pt idx="5392">
                  <c:v>Fri Nov 19 07:35:36.296</c:v>
                </c:pt>
                <c:pt idx="5393">
                  <c:v>Fri Nov 19 07:36:06.302</c:v>
                </c:pt>
                <c:pt idx="5394">
                  <c:v>Fri Nov 19 07:36:36.308</c:v>
                </c:pt>
                <c:pt idx="5395">
                  <c:v>Fri Nov 19 07:37:06.314</c:v>
                </c:pt>
                <c:pt idx="5396">
                  <c:v>Fri Nov 19 07:37:36.319</c:v>
                </c:pt>
                <c:pt idx="5397">
                  <c:v>Fri Nov 19 07:38:06.325</c:v>
                </c:pt>
                <c:pt idx="5398">
                  <c:v>Fri Nov 19 07:38:36.332</c:v>
                </c:pt>
                <c:pt idx="5399">
                  <c:v>Fri Nov 19 07:39:06.339</c:v>
                </c:pt>
                <c:pt idx="5400">
                  <c:v>Fri Nov 19 07:39:36.346</c:v>
                </c:pt>
                <c:pt idx="5401">
                  <c:v>Fri Nov 19 07:40:06.353</c:v>
                </c:pt>
                <c:pt idx="5402">
                  <c:v>Fri Nov 19 07:40:36.359</c:v>
                </c:pt>
                <c:pt idx="5403">
                  <c:v>Fri Nov 19 07:41:06.365</c:v>
                </c:pt>
                <c:pt idx="5404">
                  <c:v>Fri Nov 19 07:41:36.371</c:v>
                </c:pt>
                <c:pt idx="5405">
                  <c:v>Fri Nov 19 07:42:06.377</c:v>
                </c:pt>
                <c:pt idx="5406">
                  <c:v>Fri Nov 19 07:42:36.383</c:v>
                </c:pt>
                <c:pt idx="5407">
                  <c:v>Fri Nov 19 07:43:06.389</c:v>
                </c:pt>
                <c:pt idx="5408">
                  <c:v>Fri Nov 19 07:43:36.394</c:v>
                </c:pt>
                <c:pt idx="5409">
                  <c:v>Fri Nov 19 07:44:06.400</c:v>
                </c:pt>
                <c:pt idx="5410">
                  <c:v>Fri Nov 19 07:44:36.406</c:v>
                </c:pt>
                <c:pt idx="5411">
                  <c:v>Fri Nov 19 07:45:06.412</c:v>
                </c:pt>
                <c:pt idx="5412">
                  <c:v>Fri Nov 19 07:45:36.419</c:v>
                </c:pt>
                <c:pt idx="5413">
                  <c:v>Fri Nov 19 07:46:06.425</c:v>
                </c:pt>
                <c:pt idx="5414">
                  <c:v>Fri Nov 19 07:46:36.431</c:v>
                </c:pt>
                <c:pt idx="5415">
                  <c:v>Fri Nov 19 07:47:06.437</c:v>
                </c:pt>
                <c:pt idx="5416">
                  <c:v>Fri Nov 19 07:47:36.443</c:v>
                </c:pt>
                <c:pt idx="5417">
                  <c:v>Fri Nov 19 07:48:06.449</c:v>
                </c:pt>
                <c:pt idx="5418">
                  <c:v>Fri Nov 19 07:48:36.455</c:v>
                </c:pt>
                <c:pt idx="5419">
                  <c:v>Fri Nov 19 07:49:06.461</c:v>
                </c:pt>
                <c:pt idx="5420">
                  <c:v>Fri Nov 19 07:49:36.468</c:v>
                </c:pt>
                <c:pt idx="5421">
                  <c:v>Fri Nov 19 07:50:06.474</c:v>
                </c:pt>
                <c:pt idx="5422">
                  <c:v>Fri Nov 19 07:50:36.480</c:v>
                </c:pt>
                <c:pt idx="5423">
                  <c:v>Fri Nov 19 07:51:06.486</c:v>
                </c:pt>
                <c:pt idx="5424">
                  <c:v>Fri Nov 19 07:51:36.492</c:v>
                </c:pt>
                <c:pt idx="5425">
                  <c:v>Fri Nov 19 07:52:06.498</c:v>
                </c:pt>
                <c:pt idx="5426">
                  <c:v>Fri Nov 19 07:52:36.504</c:v>
                </c:pt>
                <c:pt idx="5427">
                  <c:v>Fri Nov 19 07:53:06.509</c:v>
                </c:pt>
                <c:pt idx="5428">
                  <c:v>Fri Nov 19 07:53:36.515</c:v>
                </c:pt>
                <c:pt idx="5429">
                  <c:v>Fri Nov 19 07:54:06.521</c:v>
                </c:pt>
                <c:pt idx="5430">
                  <c:v>Fri Nov 19 07:54:36.527</c:v>
                </c:pt>
                <c:pt idx="5431">
                  <c:v>Fri Nov 19 07:55:06.533</c:v>
                </c:pt>
                <c:pt idx="5432">
                  <c:v>Fri Nov 19 07:55:36.539</c:v>
                </c:pt>
                <c:pt idx="5433">
                  <c:v>Fri Nov 19 07:56:06.545</c:v>
                </c:pt>
                <c:pt idx="5434">
                  <c:v>Fri Nov 19 07:56:36.551</c:v>
                </c:pt>
                <c:pt idx="5435">
                  <c:v>Fri Nov 19 07:57:06.557</c:v>
                </c:pt>
                <c:pt idx="5436">
                  <c:v>Fri Nov 19 07:57:36.563</c:v>
                </c:pt>
                <c:pt idx="5437">
                  <c:v>Fri Nov 19 07:58:06.568</c:v>
                </c:pt>
                <c:pt idx="5438">
                  <c:v>Fri Nov 19 07:58:36.573</c:v>
                </c:pt>
                <c:pt idx="5439">
                  <c:v>Fri Nov 19 07:59:06.579</c:v>
                </c:pt>
                <c:pt idx="5440">
                  <c:v>Fri Nov 19 07:59:36.585</c:v>
                </c:pt>
                <c:pt idx="5441">
                  <c:v>Fri Nov 19 08:00:06.591</c:v>
                </c:pt>
                <c:pt idx="5442">
                  <c:v>Fri Nov 19 08:00:36.598</c:v>
                </c:pt>
                <c:pt idx="5443">
                  <c:v>Fri Nov 19 08:01:06.603</c:v>
                </c:pt>
                <c:pt idx="5444">
                  <c:v>Fri Nov 19 08:01:36.609</c:v>
                </c:pt>
                <c:pt idx="5445">
                  <c:v>Fri Nov 19 08:02:06.615</c:v>
                </c:pt>
                <c:pt idx="5446">
                  <c:v>Fri Nov 19 08:02:36.621</c:v>
                </c:pt>
                <c:pt idx="5447">
                  <c:v>Fri Nov 19 08:03:06.627</c:v>
                </c:pt>
                <c:pt idx="5448">
                  <c:v>Fri Nov 19 08:03:36.632</c:v>
                </c:pt>
                <c:pt idx="5449">
                  <c:v>Fri Nov 19 08:04:06.638</c:v>
                </c:pt>
                <c:pt idx="5450">
                  <c:v>Fri Nov 19 08:04:36.644</c:v>
                </c:pt>
                <c:pt idx="5451">
                  <c:v>Fri Nov 19 08:05:06.650</c:v>
                </c:pt>
                <c:pt idx="5452">
                  <c:v>Fri Nov 19 08:05:36.657</c:v>
                </c:pt>
                <c:pt idx="5453">
                  <c:v>Fri Nov 19 08:06:06.664</c:v>
                </c:pt>
                <c:pt idx="5454">
                  <c:v>Fri Nov 19 08:06:36.670</c:v>
                </c:pt>
                <c:pt idx="5455">
                  <c:v>Fri Nov 19 08:07:06.676</c:v>
                </c:pt>
                <c:pt idx="5456">
                  <c:v>Fri Nov 19 08:07:36.682</c:v>
                </c:pt>
                <c:pt idx="5457">
                  <c:v>Fri Nov 19 08:08:06.689</c:v>
                </c:pt>
                <c:pt idx="5458">
                  <c:v>Fri Nov 19 08:08:36.696</c:v>
                </c:pt>
                <c:pt idx="5459">
                  <c:v>Fri Nov 19 08:09:06.702</c:v>
                </c:pt>
                <c:pt idx="5460">
                  <c:v>Fri Nov 19 08:09:36.708</c:v>
                </c:pt>
                <c:pt idx="5461">
                  <c:v>Fri Nov 19 08:10:06.714</c:v>
                </c:pt>
                <c:pt idx="5462">
                  <c:v>Fri Nov 19 08:10:36.720</c:v>
                </c:pt>
                <c:pt idx="5463">
                  <c:v>Fri Nov 19 08:11:06.727</c:v>
                </c:pt>
                <c:pt idx="5464">
                  <c:v>Fri Nov 19 08:11:36.734</c:v>
                </c:pt>
                <c:pt idx="5465">
                  <c:v>Fri Nov 19 08:12:06.740</c:v>
                </c:pt>
                <c:pt idx="5466">
                  <c:v>Fri Nov 19 08:12:36.745</c:v>
                </c:pt>
                <c:pt idx="5467">
                  <c:v>Fri Nov 19 08:13:06.751</c:v>
                </c:pt>
                <c:pt idx="5468">
                  <c:v>Fri Nov 19 08:13:36.757</c:v>
                </c:pt>
                <c:pt idx="5469">
                  <c:v>Fri Nov 19 08:14:06.763</c:v>
                </c:pt>
                <c:pt idx="5470">
                  <c:v>Fri Nov 19 08:14:36.769</c:v>
                </c:pt>
                <c:pt idx="5471">
                  <c:v>Fri Nov 19 08:15:06.775</c:v>
                </c:pt>
                <c:pt idx="5472">
                  <c:v>Fri Nov 19 08:15:36.779</c:v>
                </c:pt>
                <c:pt idx="5473">
                  <c:v>Fri Nov 19 08:16:06.785</c:v>
                </c:pt>
                <c:pt idx="5474">
                  <c:v>Fri Nov 19 08:16:36.792</c:v>
                </c:pt>
                <c:pt idx="5475">
                  <c:v>Fri Nov 19 08:17:06.798</c:v>
                </c:pt>
                <c:pt idx="5476">
                  <c:v>Fri Nov 19 08:17:36.805</c:v>
                </c:pt>
                <c:pt idx="5477">
                  <c:v>Fri Nov 19 08:18:06.810</c:v>
                </c:pt>
                <c:pt idx="5478">
                  <c:v>Fri Nov 19 08:18:36.815</c:v>
                </c:pt>
                <c:pt idx="5479">
                  <c:v>Fri Nov 19 08:19:06.821</c:v>
                </c:pt>
                <c:pt idx="5480">
                  <c:v>Fri Nov 19 08:19:36.827</c:v>
                </c:pt>
                <c:pt idx="5481">
                  <c:v>Fri Nov 19 08:20:06.834</c:v>
                </c:pt>
                <c:pt idx="5482">
                  <c:v>Fri Nov 19 08:20:36.840</c:v>
                </c:pt>
                <c:pt idx="5483">
                  <c:v>Fri Nov 19 08:21:06.845</c:v>
                </c:pt>
                <c:pt idx="5484">
                  <c:v>Fri Nov 19 08:21:36.851</c:v>
                </c:pt>
                <c:pt idx="5485">
                  <c:v>Fri Nov 19 08:22:06.857</c:v>
                </c:pt>
                <c:pt idx="5486">
                  <c:v>Fri Nov 19 08:22:36.864</c:v>
                </c:pt>
                <c:pt idx="5487">
                  <c:v>Fri Nov 19 08:23:06.870</c:v>
                </c:pt>
                <c:pt idx="5488">
                  <c:v>Fri Nov 19 08:23:36.876</c:v>
                </c:pt>
                <c:pt idx="5489">
                  <c:v>Fri Nov 19 08:24:06.881</c:v>
                </c:pt>
                <c:pt idx="5490">
                  <c:v>Fri Nov 19 08:24:36.886</c:v>
                </c:pt>
                <c:pt idx="5491">
                  <c:v>Fri Nov 19 08:25:06.892</c:v>
                </c:pt>
                <c:pt idx="5492">
                  <c:v>Fri Nov 19 08:25:36.897</c:v>
                </c:pt>
                <c:pt idx="5493">
                  <c:v>Fri Nov 19 08:26:06.903</c:v>
                </c:pt>
                <c:pt idx="5494">
                  <c:v>Fri Nov 19 08:26:36.909</c:v>
                </c:pt>
                <c:pt idx="5495">
                  <c:v>Fri Nov 19 08:27:06.914</c:v>
                </c:pt>
                <c:pt idx="5496">
                  <c:v>Fri Nov 19 08:27:36.920</c:v>
                </c:pt>
                <c:pt idx="5497">
                  <c:v>Fri Nov 19 08:28:06.926</c:v>
                </c:pt>
                <c:pt idx="5498">
                  <c:v>Fri Nov 19 08:28:36.932</c:v>
                </c:pt>
                <c:pt idx="5499">
                  <c:v>Fri Nov 19 08:29:06.938</c:v>
                </c:pt>
                <c:pt idx="5500">
                  <c:v>Fri Nov 19 08:29:36.944</c:v>
                </c:pt>
                <c:pt idx="5501">
                  <c:v>Fri Nov 19 08:30:06.950</c:v>
                </c:pt>
                <c:pt idx="5502">
                  <c:v>Fri Nov 19 08:30:36.956</c:v>
                </c:pt>
                <c:pt idx="5503">
                  <c:v>Fri Nov 19 08:31:06.962</c:v>
                </c:pt>
                <c:pt idx="5504">
                  <c:v>Fri Nov 19 08:31:36.968</c:v>
                </c:pt>
                <c:pt idx="5505">
                  <c:v>Fri Nov 19 08:32:06.974</c:v>
                </c:pt>
                <c:pt idx="5506">
                  <c:v>Fri Nov 19 08:32:36.980</c:v>
                </c:pt>
                <c:pt idx="5507">
                  <c:v>Fri Nov 19 08:33:06.986</c:v>
                </c:pt>
                <c:pt idx="5508">
                  <c:v>Fri Nov 19 08:33:36.992</c:v>
                </c:pt>
                <c:pt idx="5509">
                  <c:v>Fri Nov 19 08:34:06.998</c:v>
                </c:pt>
                <c:pt idx="5510">
                  <c:v>Fri Nov 19 08:34:37.004</c:v>
                </c:pt>
                <c:pt idx="5511">
                  <c:v>Fri Nov 19 08:35:07.010</c:v>
                </c:pt>
                <c:pt idx="5512">
                  <c:v>Fri Nov 19 08:35:37.015</c:v>
                </c:pt>
                <c:pt idx="5513">
                  <c:v>Fri Nov 19 08:36:07.021</c:v>
                </c:pt>
                <c:pt idx="5514">
                  <c:v>Fri Nov 19 08:36:37.027</c:v>
                </c:pt>
                <c:pt idx="5515">
                  <c:v>Fri Nov 19 08:37:07.032</c:v>
                </c:pt>
                <c:pt idx="5516">
                  <c:v>Fri Nov 19 08:37:37.037</c:v>
                </c:pt>
                <c:pt idx="5517">
                  <c:v>Fri Nov 19 08:38:07.044</c:v>
                </c:pt>
                <c:pt idx="5518">
                  <c:v>Fri Nov 19 08:38:37.049</c:v>
                </c:pt>
                <c:pt idx="5519">
                  <c:v>Fri Nov 19 08:39:07.055</c:v>
                </c:pt>
                <c:pt idx="5520">
                  <c:v>Fri Nov 19 08:39:37.061</c:v>
                </c:pt>
                <c:pt idx="5521">
                  <c:v>Fri Nov 19 08:40:07.068</c:v>
                </c:pt>
                <c:pt idx="5522">
                  <c:v>Fri Nov 19 08:40:37.075</c:v>
                </c:pt>
                <c:pt idx="5523">
                  <c:v>Fri Nov 19 08:41:07.081</c:v>
                </c:pt>
                <c:pt idx="5524">
                  <c:v>Fri Nov 19 08:41:37.087</c:v>
                </c:pt>
                <c:pt idx="5525">
                  <c:v>Fri Nov 19 08:42:07.092</c:v>
                </c:pt>
                <c:pt idx="5526">
                  <c:v>Fri Nov 19 08:42:37.097</c:v>
                </c:pt>
                <c:pt idx="5527">
                  <c:v>Fri Nov 19 08:43:07.104</c:v>
                </c:pt>
                <c:pt idx="5528">
                  <c:v>Fri Nov 19 08:43:37.111</c:v>
                </c:pt>
                <c:pt idx="5529">
                  <c:v>Fri Nov 19 08:44:07.118</c:v>
                </c:pt>
                <c:pt idx="5530">
                  <c:v>Fri Nov 19 08:44:37.124</c:v>
                </c:pt>
                <c:pt idx="5531">
                  <c:v>Fri Nov 19 08:45:07.136</c:v>
                </c:pt>
                <c:pt idx="5532">
                  <c:v>Fri Nov 19 08:45:37.142</c:v>
                </c:pt>
                <c:pt idx="5533">
                  <c:v>Fri Nov 19 08:46:07.148</c:v>
                </c:pt>
                <c:pt idx="5534">
                  <c:v>Fri Nov 19 08:46:37.154</c:v>
                </c:pt>
                <c:pt idx="5535">
                  <c:v>Fri Nov 19 08:47:07.160</c:v>
                </c:pt>
                <c:pt idx="5536">
                  <c:v>Fri Nov 19 08:47:37.165</c:v>
                </c:pt>
                <c:pt idx="5537">
                  <c:v>Fri Nov 19 08:48:07.170</c:v>
                </c:pt>
                <c:pt idx="5538">
                  <c:v>Fri Nov 19 08:48:37.176</c:v>
                </c:pt>
                <c:pt idx="5539">
                  <c:v>Fri Nov 19 08:49:07.182</c:v>
                </c:pt>
                <c:pt idx="5540">
                  <c:v>Fri Nov 19 08:49:37.189</c:v>
                </c:pt>
                <c:pt idx="5541">
                  <c:v>Fri Nov 19 08:50:07.194</c:v>
                </c:pt>
                <c:pt idx="5542">
                  <c:v>Fri Nov 19 08:50:37.200</c:v>
                </c:pt>
                <c:pt idx="5543">
                  <c:v>Fri Nov 19 08:51:07.206</c:v>
                </c:pt>
                <c:pt idx="5544">
                  <c:v>Fri Nov 19 08:51:37.212</c:v>
                </c:pt>
                <c:pt idx="5545">
                  <c:v>Fri Nov 19 08:52:07.219</c:v>
                </c:pt>
                <c:pt idx="5546">
                  <c:v>Fri Nov 19 08:52:37.225</c:v>
                </c:pt>
                <c:pt idx="5547">
                  <c:v>Fri Nov 19 08:53:07.230</c:v>
                </c:pt>
                <c:pt idx="5548">
                  <c:v>Fri Nov 19 08:53:37.235</c:v>
                </c:pt>
                <c:pt idx="5549">
                  <c:v>Fri Nov 19 08:54:07.241</c:v>
                </c:pt>
                <c:pt idx="5550">
                  <c:v>Fri Nov 19 08:54:37.247</c:v>
                </c:pt>
                <c:pt idx="5551">
                  <c:v>Fri Nov 19 08:55:07.254</c:v>
                </c:pt>
                <c:pt idx="5552">
                  <c:v>Fri Nov 19 08:55:37.260</c:v>
                </c:pt>
                <c:pt idx="5553">
                  <c:v>Fri Nov 19 08:56:07.266</c:v>
                </c:pt>
                <c:pt idx="5554">
                  <c:v>Fri Nov 19 08:56:37.271</c:v>
                </c:pt>
                <c:pt idx="5555">
                  <c:v>Fri Nov 19 08:57:07.277</c:v>
                </c:pt>
                <c:pt idx="5556">
                  <c:v>Fri Nov 19 08:57:37.283</c:v>
                </c:pt>
                <c:pt idx="5557">
                  <c:v>Fri Nov 19 08:58:07.289</c:v>
                </c:pt>
                <c:pt idx="5558">
                  <c:v>Fri Nov 19 08:58:37.295</c:v>
                </c:pt>
                <c:pt idx="5559">
                  <c:v>Fri Nov 19 08:59:07.301</c:v>
                </c:pt>
                <c:pt idx="5560">
                  <c:v>Fri Nov 19 08:59:37.307</c:v>
                </c:pt>
                <c:pt idx="5561">
                  <c:v>Fri Nov 19 09:00:07.314</c:v>
                </c:pt>
                <c:pt idx="5562">
                  <c:v>Fri Nov 19 09:00:37.321</c:v>
                </c:pt>
                <c:pt idx="5563">
                  <c:v>Fri Nov 19 09:01:07.328</c:v>
                </c:pt>
                <c:pt idx="5564">
                  <c:v>Fri Nov 19 09:01:37.333</c:v>
                </c:pt>
                <c:pt idx="5565">
                  <c:v>Fri Nov 19 09:02:07.339</c:v>
                </c:pt>
                <c:pt idx="5566">
                  <c:v>Fri Nov 19 09:02:37.345</c:v>
                </c:pt>
                <c:pt idx="5567">
                  <c:v>Fri Nov 19 09:03:07.351</c:v>
                </c:pt>
                <c:pt idx="5568">
                  <c:v>Fri Nov 19 09:03:37.357</c:v>
                </c:pt>
                <c:pt idx="5569">
                  <c:v>Fri Nov 19 09:04:07.362</c:v>
                </c:pt>
                <c:pt idx="5570">
                  <c:v>Fri Nov 19 09:04:37.369</c:v>
                </c:pt>
                <c:pt idx="5571">
                  <c:v>Fri Nov 19 09:05:07.376</c:v>
                </c:pt>
                <c:pt idx="5572">
                  <c:v>Fri Nov 19 09:05:37.382</c:v>
                </c:pt>
                <c:pt idx="5573">
                  <c:v>Fri Nov 19 09:06:07.388</c:v>
                </c:pt>
                <c:pt idx="5574">
                  <c:v>Fri Nov 19 09:06:37.395</c:v>
                </c:pt>
                <c:pt idx="5575">
                  <c:v>Fri Nov 19 09:07:07.401</c:v>
                </c:pt>
                <c:pt idx="5576">
                  <c:v>Fri Nov 19 09:07:37.406</c:v>
                </c:pt>
                <c:pt idx="5577">
                  <c:v>Fri Nov 19 09:08:07.412</c:v>
                </c:pt>
                <c:pt idx="5578">
                  <c:v>Fri Nov 19 09:08:37.419</c:v>
                </c:pt>
                <c:pt idx="5579">
                  <c:v>Fri Nov 19 09:09:07.425</c:v>
                </c:pt>
                <c:pt idx="5580">
                  <c:v>Fri Nov 19 09:09:37.431</c:v>
                </c:pt>
                <c:pt idx="5581">
                  <c:v>Fri Nov 19 09:10:07.436</c:v>
                </c:pt>
                <c:pt idx="5582">
                  <c:v>Fri Nov 19 09:10:37.442</c:v>
                </c:pt>
                <c:pt idx="5583">
                  <c:v>Fri Nov 19 09:11:07.448</c:v>
                </c:pt>
                <c:pt idx="5584">
                  <c:v>Fri Nov 19 09:11:37.454</c:v>
                </c:pt>
                <c:pt idx="5585">
                  <c:v>Fri Nov 19 09:12:07.460</c:v>
                </c:pt>
                <c:pt idx="5586">
                  <c:v>Fri Nov 19 09:12:37.467</c:v>
                </c:pt>
                <c:pt idx="5587">
                  <c:v>Fri Nov 19 09:13:07.471</c:v>
                </c:pt>
                <c:pt idx="5588">
                  <c:v>Fri Nov 19 09:13:37.477</c:v>
                </c:pt>
                <c:pt idx="5589">
                  <c:v>Fri Nov 19 09:14:07.483</c:v>
                </c:pt>
                <c:pt idx="5590">
                  <c:v>Fri Nov 19 09:14:37.489</c:v>
                </c:pt>
                <c:pt idx="5591">
                  <c:v>Fri Nov 19 09:15:07.494</c:v>
                </c:pt>
                <c:pt idx="5592">
                  <c:v>Fri Nov 19 09:15:37.500</c:v>
                </c:pt>
                <c:pt idx="5593">
                  <c:v>Fri Nov 19 09:16:07.506</c:v>
                </c:pt>
                <c:pt idx="5594">
                  <c:v>Fri Nov 19 09:16:37.512</c:v>
                </c:pt>
                <c:pt idx="5595">
                  <c:v>Fri Nov 19 09:17:07.518</c:v>
                </c:pt>
                <c:pt idx="5596">
                  <c:v>Fri Nov 19 09:17:37.524</c:v>
                </c:pt>
                <c:pt idx="5597">
                  <c:v>Fri Nov 19 09:18:07.530</c:v>
                </c:pt>
                <c:pt idx="5598">
                  <c:v>Fri Nov 19 09:18:37.535</c:v>
                </c:pt>
                <c:pt idx="5599">
                  <c:v>Fri Nov 19 09:19:07.541</c:v>
                </c:pt>
                <c:pt idx="5600">
                  <c:v>Fri Nov 19 09:19:37.546</c:v>
                </c:pt>
                <c:pt idx="5601">
                  <c:v>Fri Nov 19 09:20:07.551</c:v>
                </c:pt>
                <c:pt idx="5602">
                  <c:v>Fri Nov 19 09:20:37.557</c:v>
                </c:pt>
                <c:pt idx="5603">
                  <c:v>Fri Nov 19 09:21:07.563</c:v>
                </c:pt>
                <c:pt idx="5604">
                  <c:v>Fri Nov 19 09:21:37.568</c:v>
                </c:pt>
                <c:pt idx="5605">
                  <c:v>Fri Nov 19 09:22:07.574</c:v>
                </c:pt>
                <c:pt idx="5606">
                  <c:v>Fri Nov 19 09:22:37.580</c:v>
                </c:pt>
                <c:pt idx="5607">
                  <c:v>Fri Nov 19 09:23:07.586</c:v>
                </c:pt>
                <c:pt idx="5608">
                  <c:v>Fri Nov 19 09:23:37.593</c:v>
                </c:pt>
                <c:pt idx="5609">
                  <c:v>Fri Nov 19 09:24:07.599</c:v>
                </c:pt>
                <c:pt idx="5610">
                  <c:v>Fri Nov 19 09:24:37.604</c:v>
                </c:pt>
                <c:pt idx="5611">
                  <c:v>Fri Nov 19 09:25:07.609</c:v>
                </c:pt>
                <c:pt idx="5612">
                  <c:v>Fri Nov 19 09:25:37.614</c:v>
                </c:pt>
                <c:pt idx="5613">
                  <c:v>Fri Nov 19 09:26:07.620</c:v>
                </c:pt>
                <c:pt idx="5614">
                  <c:v>Fri Nov 19 09:26:37.626</c:v>
                </c:pt>
                <c:pt idx="5615">
                  <c:v>Fri Nov 19 09:27:07.632</c:v>
                </c:pt>
                <c:pt idx="5616">
                  <c:v>Fri Nov 19 09:27:37.638</c:v>
                </c:pt>
                <c:pt idx="5617">
                  <c:v>Fri Nov 19 09:28:07.644</c:v>
                </c:pt>
                <c:pt idx="5618">
                  <c:v>Fri Nov 19 09:28:37.650</c:v>
                </c:pt>
                <c:pt idx="5619">
                  <c:v>Fri Nov 19 09:29:07.657</c:v>
                </c:pt>
                <c:pt idx="5620">
                  <c:v>Fri Nov 19 09:29:37.663</c:v>
                </c:pt>
                <c:pt idx="5621">
                  <c:v>Fri Nov 19 09:30:07.669</c:v>
                </c:pt>
                <c:pt idx="5622">
                  <c:v>Fri Nov 19 09:30:37.675</c:v>
                </c:pt>
                <c:pt idx="5623">
                  <c:v>Fri Nov 19 09:31:07.680</c:v>
                </c:pt>
                <c:pt idx="5624">
                  <c:v>Fri Nov 19 09:31:37.686</c:v>
                </c:pt>
                <c:pt idx="5625">
                  <c:v>Fri Nov 19 09:32:07.692</c:v>
                </c:pt>
                <c:pt idx="5626">
                  <c:v>Fri Nov 19 09:32:37.699</c:v>
                </c:pt>
                <c:pt idx="5627">
                  <c:v>Fri Nov 19 09:33:07.704</c:v>
                </c:pt>
                <c:pt idx="5628">
                  <c:v>Fri Nov 19 09:33:37.710</c:v>
                </c:pt>
                <c:pt idx="5629">
                  <c:v>Fri Nov 19 09:34:07.716</c:v>
                </c:pt>
                <c:pt idx="5630">
                  <c:v>Fri Nov 19 09:34:37.722</c:v>
                </c:pt>
                <c:pt idx="5631">
                  <c:v>Fri Nov 19 09:35:07.729</c:v>
                </c:pt>
                <c:pt idx="5632">
                  <c:v>Fri Nov 19 09:35:37.735</c:v>
                </c:pt>
                <c:pt idx="5633">
                  <c:v>Fri Nov 19 09:36:07.739</c:v>
                </c:pt>
                <c:pt idx="5634">
                  <c:v>Fri Nov 19 09:36:37.744</c:v>
                </c:pt>
                <c:pt idx="5635">
                  <c:v>Fri Nov 19 09:37:07.750</c:v>
                </c:pt>
                <c:pt idx="5636">
                  <c:v>Fri Nov 19 09:37:37.757</c:v>
                </c:pt>
                <c:pt idx="5637">
                  <c:v>Fri Nov 19 09:38:07.764</c:v>
                </c:pt>
                <c:pt idx="5638">
                  <c:v>Fri Nov 19 09:38:37.770</c:v>
                </c:pt>
                <c:pt idx="5639">
                  <c:v>Fri Nov 19 09:39:07.776</c:v>
                </c:pt>
                <c:pt idx="5640">
                  <c:v>Fri Nov 19 09:39:37.782</c:v>
                </c:pt>
                <c:pt idx="5641">
                  <c:v>Fri Nov 19 09:40:07.787</c:v>
                </c:pt>
                <c:pt idx="5642">
                  <c:v>Fri Nov 19 09:40:37.793</c:v>
                </c:pt>
                <c:pt idx="5643">
                  <c:v>Fri Nov 19 09:41:07.799</c:v>
                </c:pt>
                <c:pt idx="5644">
                  <c:v>Fri Nov 19 09:41:37.804</c:v>
                </c:pt>
                <c:pt idx="5645">
                  <c:v>Fri Nov 19 09:42:07.809</c:v>
                </c:pt>
                <c:pt idx="5646">
                  <c:v>Fri Nov 19 09:42:37.815</c:v>
                </c:pt>
                <c:pt idx="5647">
                  <c:v>Fri Nov 19 09:43:07.821</c:v>
                </c:pt>
                <c:pt idx="5648">
                  <c:v>Fri Nov 19 09:43:37.828</c:v>
                </c:pt>
                <c:pt idx="5649">
                  <c:v>Fri Nov 19 09:44:07.835</c:v>
                </c:pt>
                <c:pt idx="5650">
                  <c:v>Fri Nov 19 09:44:37.840</c:v>
                </c:pt>
                <c:pt idx="5651">
                  <c:v>Fri Nov 19 09:45:07.846</c:v>
                </c:pt>
                <c:pt idx="5652">
                  <c:v>Fri Nov 19 09:45:37.852</c:v>
                </c:pt>
                <c:pt idx="5653">
                  <c:v>Fri Nov 19 09:46:07.858</c:v>
                </c:pt>
                <c:pt idx="5654">
                  <c:v>Fri Nov 19 09:46:37.864</c:v>
                </c:pt>
                <c:pt idx="5655">
                  <c:v>Fri Nov 19 09:47:07.869</c:v>
                </c:pt>
                <c:pt idx="5656">
                  <c:v>Fri Nov 19 09:47:37.875</c:v>
                </c:pt>
                <c:pt idx="5657">
                  <c:v>Fri Nov 19 09:48:07.881</c:v>
                </c:pt>
                <c:pt idx="5658">
                  <c:v>Fri Nov 19 09:48:37.887</c:v>
                </c:pt>
                <c:pt idx="5659">
                  <c:v>Fri Nov 19 09:49:07.893</c:v>
                </c:pt>
                <c:pt idx="5660">
                  <c:v>Fri Nov 19 09:49:37.901</c:v>
                </c:pt>
                <c:pt idx="5661">
                  <c:v>Fri Nov 19 09:50:07.907</c:v>
                </c:pt>
                <c:pt idx="5662">
                  <c:v>Fri Nov 19 09:50:37.913</c:v>
                </c:pt>
                <c:pt idx="5663">
                  <c:v>Fri Nov 19 09:51:07.921</c:v>
                </c:pt>
                <c:pt idx="5664">
                  <c:v>Fri Nov 19 09:51:37.926</c:v>
                </c:pt>
                <c:pt idx="5665">
                  <c:v>Fri Nov 19 09:52:07.932</c:v>
                </c:pt>
                <c:pt idx="5666">
                  <c:v>Fri Nov 19 09:52:37.938</c:v>
                </c:pt>
                <c:pt idx="5667">
                  <c:v>Fri Nov 19 09:53:07.943</c:v>
                </c:pt>
                <c:pt idx="5668">
                  <c:v>Fri Nov 19 09:53:37.949</c:v>
                </c:pt>
                <c:pt idx="5669">
                  <c:v>Fri Nov 19 09:54:07.955</c:v>
                </c:pt>
                <c:pt idx="5670">
                  <c:v>Fri Nov 19 09:54:37.961</c:v>
                </c:pt>
                <c:pt idx="5671">
                  <c:v>Fri Nov 19 09:55:07.967</c:v>
                </c:pt>
                <c:pt idx="5672">
                  <c:v>Fri Nov 19 09:55:37.973</c:v>
                </c:pt>
                <c:pt idx="5673">
                  <c:v>Fri Nov 19 09:56:07.979</c:v>
                </c:pt>
                <c:pt idx="5674">
                  <c:v>Fri Nov 19 09:56:37.984</c:v>
                </c:pt>
                <c:pt idx="5675">
                  <c:v>Fri Nov 19 09:57:07.989</c:v>
                </c:pt>
                <c:pt idx="5676">
                  <c:v>Fri Nov 19 09:57:37.995</c:v>
                </c:pt>
                <c:pt idx="5677">
                  <c:v>Fri Nov 19 09:58:08.001</c:v>
                </c:pt>
                <c:pt idx="5678">
                  <c:v>Fri Nov 19 09:58:38.006</c:v>
                </c:pt>
                <c:pt idx="5679">
                  <c:v>Fri Nov 19 09:59:08.012</c:v>
                </c:pt>
                <c:pt idx="5680">
                  <c:v>Fri Nov 19 09:59:38.018</c:v>
                </c:pt>
                <c:pt idx="5681">
                  <c:v>Fri Nov 19 10:00:08.024</c:v>
                </c:pt>
                <c:pt idx="5682">
                  <c:v>Fri Nov 19 10:00:38.031</c:v>
                </c:pt>
                <c:pt idx="5683">
                  <c:v>Fri Nov 19 10:01:08.037</c:v>
                </c:pt>
                <c:pt idx="5684">
                  <c:v>Fri Nov 19 10:01:38.043</c:v>
                </c:pt>
                <c:pt idx="5685">
                  <c:v>Fri Nov 19 10:02:08.049</c:v>
                </c:pt>
                <c:pt idx="5686">
                  <c:v>Fri Nov 19 10:02:38.055</c:v>
                </c:pt>
                <c:pt idx="5687">
                  <c:v>Fri Nov 19 10:03:08.060</c:v>
                </c:pt>
                <c:pt idx="5688">
                  <c:v>Fri Nov 19 10:03:38.066</c:v>
                </c:pt>
                <c:pt idx="5689">
                  <c:v>Fri Nov 19 10:04:08.073</c:v>
                </c:pt>
                <c:pt idx="5690">
                  <c:v>Fri Nov 19 10:04:38.079</c:v>
                </c:pt>
                <c:pt idx="5691">
                  <c:v>Fri Nov 19 10:05:08.085</c:v>
                </c:pt>
                <c:pt idx="5692">
                  <c:v>Fri Nov 19 10:05:38.092</c:v>
                </c:pt>
                <c:pt idx="5693">
                  <c:v>Fri Nov 19 10:06:08.099</c:v>
                </c:pt>
                <c:pt idx="5694">
                  <c:v>Fri Nov 19 10:06:38.105</c:v>
                </c:pt>
                <c:pt idx="5695">
                  <c:v>Fri Nov 19 10:07:08.111</c:v>
                </c:pt>
                <c:pt idx="5696">
                  <c:v>Fri Nov 19 10:07:38.116</c:v>
                </c:pt>
                <c:pt idx="5697">
                  <c:v>Fri Nov 19 10:08:08.121</c:v>
                </c:pt>
                <c:pt idx="5698">
                  <c:v>Fri Nov 19 10:08:38.127</c:v>
                </c:pt>
                <c:pt idx="5699">
                  <c:v>Fri Nov 19 10:09:08.134</c:v>
                </c:pt>
                <c:pt idx="5700">
                  <c:v>Fri Nov 19 10:09:38.139</c:v>
                </c:pt>
                <c:pt idx="5701">
                  <c:v>Fri Nov 19 10:10:08.145</c:v>
                </c:pt>
                <c:pt idx="5702">
                  <c:v>Fri Nov 19 10:10:38.151</c:v>
                </c:pt>
                <c:pt idx="5703">
                  <c:v>Fri Nov 19 10:11:08.157</c:v>
                </c:pt>
                <c:pt idx="5704">
                  <c:v>Fri Nov 19 10:11:38.163</c:v>
                </c:pt>
                <c:pt idx="5705">
                  <c:v>Fri Nov 19 10:12:08.169</c:v>
                </c:pt>
                <c:pt idx="5706">
                  <c:v>Fri Nov 19 10:12:38.174</c:v>
                </c:pt>
                <c:pt idx="5707">
                  <c:v>Fri Nov 19 10:13:08.180</c:v>
                </c:pt>
                <c:pt idx="5708">
                  <c:v>Fri Nov 19 10:13:38.185</c:v>
                </c:pt>
                <c:pt idx="5709">
                  <c:v>Fri Nov 19 10:14:08.190</c:v>
                </c:pt>
                <c:pt idx="5710">
                  <c:v>Fri Nov 19 10:14:38.197</c:v>
                </c:pt>
                <c:pt idx="5711">
                  <c:v>Fri Nov 19 10:15:08.202</c:v>
                </c:pt>
                <c:pt idx="5712">
                  <c:v>Fri Nov 19 10:15:38.208</c:v>
                </c:pt>
                <c:pt idx="5713">
                  <c:v>Fri Nov 19 10:16:08.214</c:v>
                </c:pt>
                <c:pt idx="5714">
                  <c:v>Fri Nov 19 10:16:38.220</c:v>
                </c:pt>
                <c:pt idx="5715">
                  <c:v>Fri Nov 19 10:17:08.227</c:v>
                </c:pt>
                <c:pt idx="5716">
                  <c:v>Fri Nov 19 10:17:38.233</c:v>
                </c:pt>
                <c:pt idx="5717">
                  <c:v>Fri Nov 19 10:18:08.239</c:v>
                </c:pt>
                <c:pt idx="5718">
                  <c:v>Fri Nov 19 10:18:38.245</c:v>
                </c:pt>
                <c:pt idx="5719">
                  <c:v>Fri Nov 19 10:19:08.251</c:v>
                </c:pt>
                <c:pt idx="5720">
                  <c:v>Fri Nov 19 10:19:38.257</c:v>
                </c:pt>
                <c:pt idx="5721">
                  <c:v>Fri Nov 19 10:20:08.264</c:v>
                </c:pt>
                <c:pt idx="5722">
                  <c:v>Fri Nov 19 10:20:38.270</c:v>
                </c:pt>
                <c:pt idx="5723">
                  <c:v>Fri Nov 19 10:21:08.276</c:v>
                </c:pt>
                <c:pt idx="5724">
                  <c:v>Fri Nov 19 10:21:38.282</c:v>
                </c:pt>
                <c:pt idx="5725">
                  <c:v>Fri Nov 19 10:22:08.288</c:v>
                </c:pt>
                <c:pt idx="5726">
                  <c:v>Fri Nov 19 10:22:38.294</c:v>
                </c:pt>
                <c:pt idx="5727">
                  <c:v>Fri Nov 19 10:23:08.300</c:v>
                </c:pt>
                <c:pt idx="5728">
                  <c:v>Fri Nov 19 10:23:38.304</c:v>
                </c:pt>
                <c:pt idx="5729">
                  <c:v>Fri Nov 19 10:24:08.309</c:v>
                </c:pt>
                <c:pt idx="5730">
                  <c:v>Fri Nov 19 10:24:38.315</c:v>
                </c:pt>
                <c:pt idx="5731">
                  <c:v>Fri Nov 19 10:25:08.333</c:v>
                </c:pt>
                <c:pt idx="5732">
                  <c:v>Fri Nov 19 10:25:38.340</c:v>
                </c:pt>
                <c:pt idx="5733">
                  <c:v>Fri Nov 19 10:26:08.346</c:v>
                </c:pt>
                <c:pt idx="5734">
                  <c:v>Fri Nov 19 10:26:38.352</c:v>
                </c:pt>
                <c:pt idx="5735">
                  <c:v>Fri Nov 19 10:27:08.358</c:v>
                </c:pt>
                <c:pt idx="5736">
                  <c:v>Fri Nov 19 10:27:38.364</c:v>
                </c:pt>
                <c:pt idx="5737">
                  <c:v>Fri Nov 19 10:28:08.370</c:v>
                </c:pt>
                <c:pt idx="5738">
                  <c:v>Fri Nov 19 10:28:38.377</c:v>
                </c:pt>
                <c:pt idx="5739">
                  <c:v>Fri Nov 19 10:29:08.382</c:v>
                </c:pt>
                <c:pt idx="5740">
                  <c:v>Fri Nov 19 10:29:38.387</c:v>
                </c:pt>
                <c:pt idx="5741">
                  <c:v>Fri Nov 19 10:30:08.392</c:v>
                </c:pt>
                <c:pt idx="5742">
                  <c:v>Fri Nov 19 10:30:38.398</c:v>
                </c:pt>
                <c:pt idx="5743">
                  <c:v>Fri Nov 19 10:31:08.405</c:v>
                </c:pt>
                <c:pt idx="5744">
                  <c:v>Fri Nov 19 10:31:38.411</c:v>
                </c:pt>
                <c:pt idx="5745">
                  <c:v>Fri Nov 19 10:32:08.417</c:v>
                </c:pt>
                <c:pt idx="5746">
                  <c:v>Fri Nov 19 10:32:38.423</c:v>
                </c:pt>
                <c:pt idx="5747">
                  <c:v>Fri Nov 19 10:33:08.429</c:v>
                </c:pt>
                <c:pt idx="5748">
                  <c:v>Fri Nov 19 10:33:38.435</c:v>
                </c:pt>
                <c:pt idx="5749">
                  <c:v>Fri Nov 19 10:34:08.442</c:v>
                </c:pt>
                <c:pt idx="5750">
                  <c:v>Fri Nov 19 10:34:38.446</c:v>
                </c:pt>
                <c:pt idx="5751">
                  <c:v>Fri Nov 19 10:35:08.451</c:v>
                </c:pt>
                <c:pt idx="5752">
                  <c:v>Fri Nov 19 10:35:38.456</c:v>
                </c:pt>
                <c:pt idx="5753">
                  <c:v>Fri Nov 19 10:36:08.462</c:v>
                </c:pt>
                <c:pt idx="5754">
                  <c:v>Fri Nov 19 10:36:38.469</c:v>
                </c:pt>
                <c:pt idx="5755">
                  <c:v>Fri Nov 19 10:37:08.475</c:v>
                </c:pt>
                <c:pt idx="5756">
                  <c:v>Fri Nov 19 10:37:38.480</c:v>
                </c:pt>
                <c:pt idx="5757">
                  <c:v>Fri Nov 19 10:38:08.486</c:v>
                </c:pt>
                <c:pt idx="5758">
                  <c:v>Fri Nov 19 10:38:38.492</c:v>
                </c:pt>
                <c:pt idx="5759">
                  <c:v>Fri Nov 19 10:39:08.498</c:v>
                </c:pt>
                <c:pt idx="5760">
                  <c:v>Fri Nov 19 10:39:38.504</c:v>
                </c:pt>
                <c:pt idx="5761">
                  <c:v>Fri Nov 19 10:40:08.509</c:v>
                </c:pt>
                <c:pt idx="5762">
                  <c:v>Fri Nov 19 10:40:38.514</c:v>
                </c:pt>
                <c:pt idx="5763">
                  <c:v>Fri Nov 19 10:41:08.519</c:v>
                </c:pt>
                <c:pt idx="5764">
                  <c:v>Fri Nov 19 10:41:38.525</c:v>
                </c:pt>
                <c:pt idx="5765">
                  <c:v>Fri Nov 19 10:42:08.532</c:v>
                </c:pt>
                <c:pt idx="5766">
                  <c:v>Fri Nov 19 10:42:38.538</c:v>
                </c:pt>
                <c:pt idx="5767">
                  <c:v>Fri Nov 19 10:43:08.543</c:v>
                </c:pt>
                <c:pt idx="5768">
                  <c:v>Fri Nov 19 10:43:38.549</c:v>
                </c:pt>
                <c:pt idx="5769">
                  <c:v>Fri Nov 19 10:44:08.555</c:v>
                </c:pt>
                <c:pt idx="5770">
                  <c:v>Fri Nov 19 10:44:38.561</c:v>
                </c:pt>
                <c:pt idx="5771">
                  <c:v>Fri Nov 19 10:45:08.568</c:v>
                </c:pt>
                <c:pt idx="5772">
                  <c:v>Fri Nov 19 10:45:38.573</c:v>
                </c:pt>
                <c:pt idx="5773">
                  <c:v>Fri Nov 19 10:46:08.578</c:v>
                </c:pt>
                <c:pt idx="5774">
                  <c:v>Fri Nov 19 10:46:38.583</c:v>
                </c:pt>
                <c:pt idx="5775">
                  <c:v>Fri Nov 19 10:47:08.589</c:v>
                </c:pt>
                <c:pt idx="5776">
                  <c:v>Fri Nov 19 10:47:38.595</c:v>
                </c:pt>
                <c:pt idx="5777">
                  <c:v>Fri Nov 19 10:48:08.602</c:v>
                </c:pt>
                <c:pt idx="5778">
                  <c:v>Fri Nov 19 10:48:38.606</c:v>
                </c:pt>
                <c:pt idx="5779">
                  <c:v>Fri Nov 19 10:49:08.612</c:v>
                </c:pt>
                <c:pt idx="5780">
                  <c:v>Fri Nov 19 10:49:38.618</c:v>
                </c:pt>
                <c:pt idx="5781">
                  <c:v>Fri Nov 19 10:50:08.624</c:v>
                </c:pt>
                <c:pt idx="5782">
                  <c:v>Fri Nov 19 10:50:38.630</c:v>
                </c:pt>
                <c:pt idx="5783">
                  <c:v>Fri Nov 19 10:51:08.635</c:v>
                </c:pt>
                <c:pt idx="5784">
                  <c:v>Fri Nov 19 10:51:38.640</c:v>
                </c:pt>
                <c:pt idx="5785">
                  <c:v>Fri Nov 19 10:52:08.646</c:v>
                </c:pt>
                <c:pt idx="5786">
                  <c:v>Fri Nov 19 10:52:38.652</c:v>
                </c:pt>
                <c:pt idx="5787">
                  <c:v>Fri Nov 19 10:53:08.659</c:v>
                </c:pt>
                <c:pt idx="5788">
                  <c:v>Fri Nov 19 10:53:38.665</c:v>
                </c:pt>
                <c:pt idx="5789">
                  <c:v>Fri Nov 19 10:54:08.670</c:v>
                </c:pt>
                <c:pt idx="5790">
                  <c:v>Fri Nov 19 10:54:38.676</c:v>
                </c:pt>
                <c:pt idx="5791">
                  <c:v>Fri Nov 19 10:55:08.681</c:v>
                </c:pt>
                <c:pt idx="5792">
                  <c:v>Fri Nov 19 10:55:38.687</c:v>
                </c:pt>
                <c:pt idx="5793">
                  <c:v>Fri Nov 19 10:56:08.693</c:v>
                </c:pt>
                <c:pt idx="5794">
                  <c:v>Fri Nov 19 10:56:38.699</c:v>
                </c:pt>
                <c:pt idx="5795">
                  <c:v>Fri Nov 19 10:57:08.704</c:v>
                </c:pt>
                <c:pt idx="5796">
                  <c:v>Fri Nov 19 10:57:38.710</c:v>
                </c:pt>
                <c:pt idx="5797">
                  <c:v>Fri Nov 19 10:58:08.716</c:v>
                </c:pt>
                <c:pt idx="5798">
                  <c:v>Fri Nov 19 10:58:38.722</c:v>
                </c:pt>
                <c:pt idx="5799">
                  <c:v>Fri Nov 19 10:59:08.729</c:v>
                </c:pt>
                <c:pt idx="5800">
                  <c:v>Fri Nov 19 10:59:38.735</c:v>
                </c:pt>
                <c:pt idx="5801">
                  <c:v>Fri Nov 19 11:00:08.742</c:v>
                </c:pt>
                <c:pt idx="5802">
                  <c:v>Fri Nov 19 11:00:38.748</c:v>
                </c:pt>
                <c:pt idx="5803">
                  <c:v>Fri Nov 19 11:01:08.754</c:v>
                </c:pt>
                <c:pt idx="5804">
                  <c:v>Fri Nov 19 11:01:38.760</c:v>
                </c:pt>
                <c:pt idx="5805">
                  <c:v>Fri Nov 19 11:02:08.766</c:v>
                </c:pt>
                <c:pt idx="5806">
                  <c:v>Fri Nov 19 11:02:38.770</c:v>
                </c:pt>
                <c:pt idx="5807">
                  <c:v>Fri Nov 19 11:03:08.776</c:v>
                </c:pt>
                <c:pt idx="5808">
                  <c:v>Fri Nov 19 11:03:38.782</c:v>
                </c:pt>
                <c:pt idx="5809">
                  <c:v>Fri Nov 19 11:04:08.788</c:v>
                </c:pt>
                <c:pt idx="5810">
                  <c:v>Fri Nov 19 11:04:38.794</c:v>
                </c:pt>
                <c:pt idx="5811">
                  <c:v>Fri Nov 19 11:05:08.800</c:v>
                </c:pt>
                <c:pt idx="5812">
                  <c:v>Fri Nov 19 11:05:38.806</c:v>
                </c:pt>
                <c:pt idx="5813">
                  <c:v>Fri Nov 19 11:06:08.812</c:v>
                </c:pt>
                <c:pt idx="5814">
                  <c:v>Fri Nov 19 11:06:38.817</c:v>
                </c:pt>
                <c:pt idx="5815">
                  <c:v>Fri Nov 19 11:07:08.823</c:v>
                </c:pt>
                <c:pt idx="5816">
                  <c:v>Fri Nov 19 11:07:38.829</c:v>
                </c:pt>
                <c:pt idx="5817">
                  <c:v>Fri Nov 19 11:08:08.834</c:v>
                </c:pt>
                <c:pt idx="5818">
                  <c:v>Fri Nov 19 11:08:38.840</c:v>
                </c:pt>
                <c:pt idx="5819">
                  <c:v>Fri Nov 19 11:09:08.847</c:v>
                </c:pt>
                <c:pt idx="5820">
                  <c:v>Fri Nov 19 11:09:38.853</c:v>
                </c:pt>
                <c:pt idx="5821">
                  <c:v>Fri Nov 19 11:10:08.859</c:v>
                </c:pt>
                <c:pt idx="5822">
                  <c:v>Fri Nov 19 11:10:38.866</c:v>
                </c:pt>
                <c:pt idx="5823">
                  <c:v>Fri Nov 19 11:11:08.871</c:v>
                </c:pt>
                <c:pt idx="5824">
                  <c:v>Fri Nov 19 11:11:38.876</c:v>
                </c:pt>
                <c:pt idx="5825">
                  <c:v>Fri Nov 19 11:12:08.882</c:v>
                </c:pt>
                <c:pt idx="5826">
                  <c:v>Fri Nov 19 11:12:38.887</c:v>
                </c:pt>
                <c:pt idx="5827">
                  <c:v>Fri Nov 19 11:13:08.893</c:v>
                </c:pt>
                <c:pt idx="5828">
                  <c:v>Fri Nov 19 11:13:38.900</c:v>
                </c:pt>
                <c:pt idx="5829">
                  <c:v>Fri Nov 19 11:14:08.906</c:v>
                </c:pt>
                <c:pt idx="5830">
                  <c:v>Fri Nov 19 11:14:38.912</c:v>
                </c:pt>
                <c:pt idx="5831">
                  <c:v>Fri Nov 19 11:15:08.919</c:v>
                </c:pt>
                <c:pt idx="5832">
                  <c:v>Fri Nov 19 11:15:38.926</c:v>
                </c:pt>
                <c:pt idx="5833">
                  <c:v>Fri Nov 19 11:16:08.933</c:v>
                </c:pt>
                <c:pt idx="5834">
                  <c:v>Fri Nov 19 11:16:38.938</c:v>
                </c:pt>
                <c:pt idx="5835">
                  <c:v>Fri Nov 19 11:17:08.944</c:v>
                </c:pt>
                <c:pt idx="5836">
                  <c:v>Fri Nov 19 11:17:38.949</c:v>
                </c:pt>
                <c:pt idx="5837">
                  <c:v>Fri Nov 19 11:18:08.955</c:v>
                </c:pt>
                <c:pt idx="5838">
                  <c:v>Fri Nov 19 11:18:38.961</c:v>
                </c:pt>
                <c:pt idx="5839">
                  <c:v>Fri Nov 19 11:19:08.968</c:v>
                </c:pt>
                <c:pt idx="5840">
                  <c:v>Fri Nov 19 11:19:38.974</c:v>
                </c:pt>
                <c:pt idx="5841">
                  <c:v>Fri Nov 19 11:20:08.979</c:v>
                </c:pt>
                <c:pt idx="5842">
                  <c:v>Fri Nov 19 11:20:38.985</c:v>
                </c:pt>
                <c:pt idx="5843">
                  <c:v>Fri Nov 19 11:21:08.992</c:v>
                </c:pt>
                <c:pt idx="5844">
                  <c:v>Fri Nov 19 11:21:38.999</c:v>
                </c:pt>
                <c:pt idx="5845">
                  <c:v>Fri Nov 19 11:22:09.005</c:v>
                </c:pt>
                <c:pt idx="5846">
                  <c:v>Fri Nov 19 11:22:39.011</c:v>
                </c:pt>
                <c:pt idx="5847">
                  <c:v>Fri Nov 19 11:23:09.017</c:v>
                </c:pt>
                <c:pt idx="5848">
                  <c:v>Fri Nov 19 11:23:39.023</c:v>
                </c:pt>
                <c:pt idx="5849">
                  <c:v>Fri Nov 19 11:24:09.029</c:v>
                </c:pt>
                <c:pt idx="5850">
                  <c:v>Fri Nov 19 11:24:39.036</c:v>
                </c:pt>
                <c:pt idx="5851">
                  <c:v>Fri Nov 19 11:25:09.041</c:v>
                </c:pt>
                <c:pt idx="5852">
                  <c:v>Fri Nov 19 11:25:39.047</c:v>
                </c:pt>
                <c:pt idx="5853">
                  <c:v>Fri Nov 19 11:26:09.053</c:v>
                </c:pt>
                <c:pt idx="5854">
                  <c:v>Fri Nov 19 11:26:39.059</c:v>
                </c:pt>
                <c:pt idx="5855">
                  <c:v>Fri Nov 19 11:27:09.065</c:v>
                </c:pt>
                <c:pt idx="5856">
                  <c:v>Fri Nov 19 11:27:39.071</c:v>
                </c:pt>
                <c:pt idx="5857">
                  <c:v>Fri Nov 19 11:28:09.077</c:v>
                </c:pt>
                <c:pt idx="5858">
                  <c:v>Fri Nov 19 11:28:39.082</c:v>
                </c:pt>
                <c:pt idx="5859">
                  <c:v>Fri Nov 19 11:29:09.087</c:v>
                </c:pt>
                <c:pt idx="5860">
                  <c:v>Fri Nov 19 11:29:39.092</c:v>
                </c:pt>
                <c:pt idx="5861">
                  <c:v>Fri Nov 19 11:30:09.099</c:v>
                </c:pt>
                <c:pt idx="5862">
                  <c:v>Fri Nov 19 11:30:39.105</c:v>
                </c:pt>
                <c:pt idx="5863">
                  <c:v>Fri Nov 19 11:31:09.111</c:v>
                </c:pt>
                <c:pt idx="5864">
                  <c:v>Fri Nov 19 11:31:39.117</c:v>
                </c:pt>
                <c:pt idx="5865">
                  <c:v>Fri Nov 19 11:32:09.124</c:v>
                </c:pt>
                <c:pt idx="5866">
                  <c:v>Fri Nov 19 11:32:39.130</c:v>
                </c:pt>
                <c:pt idx="5867">
                  <c:v>Fri Nov 19 11:33:09.137</c:v>
                </c:pt>
                <c:pt idx="5868">
                  <c:v>Fri Nov 19 11:33:39.142</c:v>
                </c:pt>
                <c:pt idx="5869">
                  <c:v>Fri Nov 19 11:34:09.147</c:v>
                </c:pt>
                <c:pt idx="5870">
                  <c:v>Fri Nov 19 11:34:39.153</c:v>
                </c:pt>
                <c:pt idx="5871">
                  <c:v>Fri Nov 19 11:35:09.160</c:v>
                </c:pt>
                <c:pt idx="5872">
                  <c:v>Fri Nov 19 11:35:39.167</c:v>
                </c:pt>
                <c:pt idx="5873">
                  <c:v>Fri Nov 19 11:36:09.173</c:v>
                </c:pt>
                <c:pt idx="5874">
                  <c:v>Fri Nov 19 11:36:39.179</c:v>
                </c:pt>
                <c:pt idx="5875">
                  <c:v>Fri Nov 19 11:37:09.185</c:v>
                </c:pt>
                <c:pt idx="5876">
                  <c:v>Fri Nov 19 11:37:39.191</c:v>
                </c:pt>
                <c:pt idx="5877">
                  <c:v>Fri Nov 19 11:38:09.198</c:v>
                </c:pt>
                <c:pt idx="5878">
                  <c:v>Fri Nov 19 11:38:39.204</c:v>
                </c:pt>
                <c:pt idx="5879">
                  <c:v>Fri Nov 19 11:39:09.209</c:v>
                </c:pt>
                <c:pt idx="5880">
                  <c:v>Fri Nov 19 11:39:39.214</c:v>
                </c:pt>
                <c:pt idx="5881">
                  <c:v>Fri Nov 19 11:40:09.219</c:v>
                </c:pt>
                <c:pt idx="5882">
                  <c:v>Fri Nov 19 11:40:39.225</c:v>
                </c:pt>
                <c:pt idx="5883">
                  <c:v>Fri Nov 19 11:41:09.232</c:v>
                </c:pt>
                <c:pt idx="5884">
                  <c:v>Fri Nov 19 11:41:39.238</c:v>
                </c:pt>
                <c:pt idx="5885">
                  <c:v>Fri Nov 19 11:42:09.244</c:v>
                </c:pt>
                <c:pt idx="5886">
                  <c:v>Fri Nov 19 11:42:39.250</c:v>
                </c:pt>
                <c:pt idx="5887">
                  <c:v>Fri Nov 19 11:43:09.256</c:v>
                </c:pt>
                <c:pt idx="5888">
                  <c:v>Fri Nov 19 11:43:39.262</c:v>
                </c:pt>
                <c:pt idx="5889">
                  <c:v>Fri Nov 19 11:44:09.269</c:v>
                </c:pt>
                <c:pt idx="5890">
                  <c:v>Fri Nov 19 11:44:39.275</c:v>
                </c:pt>
                <c:pt idx="5891">
                  <c:v>Fri Nov 19 11:45:09.281</c:v>
                </c:pt>
                <c:pt idx="5892">
                  <c:v>Fri Nov 19 11:45:39.287</c:v>
                </c:pt>
                <c:pt idx="5893">
                  <c:v>Fri Nov 19 11:46:09.293</c:v>
                </c:pt>
                <c:pt idx="5894">
                  <c:v>Fri Nov 19 11:46:39.300</c:v>
                </c:pt>
                <c:pt idx="5895">
                  <c:v>Fri Nov 19 11:47:09.307</c:v>
                </c:pt>
                <c:pt idx="5896">
                  <c:v>Fri Nov 19 11:47:39.312</c:v>
                </c:pt>
                <c:pt idx="5897">
                  <c:v>Fri Nov 19 11:48:09.318</c:v>
                </c:pt>
                <c:pt idx="5898">
                  <c:v>Fri Nov 19 11:48:39.324</c:v>
                </c:pt>
                <c:pt idx="5899">
                  <c:v>Fri Nov 19 11:49:09.330</c:v>
                </c:pt>
                <c:pt idx="5900">
                  <c:v>Fri Nov 19 11:49:39.336</c:v>
                </c:pt>
                <c:pt idx="5901">
                  <c:v>Fri Nov 19 11:50:09.341</c:v>
                </c:pt>
                <c:pt idx="5902">
                  <c:v>Fri Nov 19 11:50:39.346</c:v>
                </c:pt>
                <c:pt idx="5903">
                  <c:v>Fri Nov 19 11:51:09.353</c:v>
                </c:pt>
                <c:pt idx="5904">
                  <c:v>Fri Nov 19 11:51:39.359</c:v>
                </c:pt>
                <c:pt idx="5905">
                  <c:v>Fri Nov 19 11:52:09.365</c:v>
                </c:pt>
                <c:pt idx="5906">
                  <c:v>Fri Nov 19 11:52:39.371</c:v>
                </c:pt>
                <c:pt idx="5907">
                  <c:v>Fri Nov 19 11:53:09.377</c:v>
                </c:pt>
                <c:pt idx="5908">
                  <c:v>Fri Nov 19 11:53:39.383</c:v>
                </c:pt>
                <c:pt idx="5909">
                  <c:v>Fri Nov 19 11:54:09.389</c:v>
                </c:pt>
                <c:pt idx="5910">
                  <c:v>Fri Nov 19 11:54:39.395</c:v>
                </c:pt>
                <c:pt idx="5911">
                  <c:v>Fri Nov 19 11:55:09.401</c:v>
                </c:pt>
                <c:pt idx="5912">
                  <c:v>Fri Nov 19 11:55:39.407</c:v>
                </c:pt>
                <c:pt idx="5913">
                  <c:v>Fri Nov 19 11:56:09.411</c:v>
                </c:pt>
                <c:pt idx="5914">
                  <c:v>Fri Nov 19 11:56:39.417</c:v>
                </c:pt>
                <c:pt idx="5915">
                  <c:v>Fri Nov 19 11:57:09.423</c:v>
                </c:pt>
                <c:pt idx="5916">
                  <c:v>Fri Nov 19 11:57:39.429</c:v>
                </c:pt>
                <c:pt idx="5917">
                  <c:v>Fri Nov 19 11:58:09.436</c:v>
                </c:pt>
                <c:pt idx="5918">
                  <c:v>Fri Nov 19 11:58:39.442</c:v>
                </c:pt>
                <c:pt idx="5919">
                  <c:v>Fri Nov 19 11:59:09.448</c:v>
                </c:pt>
                <c:pt idx="5920">
                  <c:v>Fri Nov 19 11:59:39.454</c:v>
                </c:pt>
                <c:pt idx="5921">
                  <c:v>Fri Nov 19 12:00:09.460</c:v>
                </c:pt>
                <c:pt idx="5922">
                  <c:v>Fri Nov 19 12:00:39.466</c:v>
                </c:pt>
              </c:strCache>
            </c:strRef>
          </c:cat>
          <c:val>
            <c:numRef>
              <c:f>NML_temp_2_cooldown!$E$6:$E$5928</c:f>
              <c:numCache>
                <c:formatCode>General</c:formatCode>
                <c:ptCount val="5923"/>
                <c:pt idx="0">
                  <c:v>294.0751342773389</c:v>
                </c:pt>
                <c:pt idx="1">
                  <c:v>294.0751342773389</c:v>
                </c:pt>
                <c:pt idx="2">
                  <c:v>294.0751342773389</c:v>
                </c:pt>
                <c:pt idx="3">
                  <c:v>294.0751342773389</c:v>
                </c:pt>
                <c:pt idx="4">
                  <c:v>294.0751342773389</c:v>
                </c:pt>
                <c:pt idx="5">
                  <c:v>294.0751342773389</c:v>
                </c:pt>
                <c:pt idx="6">
                  <c:v>294.0751342773389</c:v>
                </c:pt>
                <c:pt idx="7">
                  <c:v>294.0751342773389</c:v>
                </c:pt>
                <c:pt idx="8">
                  <c:v>294.0751342773389</c:v>
                </c:pt>
                <c:pt idx="9">
                  <c:v>294.0751342773389</c:v>
                </c:pt>
                <c:pt idx="10">
                  <c:v>294.0751342773389</c:v>
                </c:pt>
                <c:pt idx="11">
                  <c:v>294.0751342773389</c:v>
                </c:pt>
                <c:pt idx="12">
                  <c:v>294.0751342773389</c:v>
                </c:pt>
                <c:pt idx="13">
                  <c:v>294.0751342773389</c:v>
                </c:pt>
                <c:pt idx="14">
                  <c:v>294.0751342773389</c:v>
                </c:pt>
                <c:pt idx="15">
                  <c:v>294.0751342773389</c:v>
                </c:pt>
                <c:pt idx="16">
                  <c:v>294.0751342773389</c:v>
                </c:pt>
                <c:pt idx="17">
                  <c:v>294.0751342773389</c:v>
                </c:pt>
                <c:pt idx="18">
                  <c:v>294.0751342773389</c:v>
                </c:pt>
                <c:pt idx="19">
                  <c:v>294.0751342773389</c:v>
                </c:pt>
                <c:pt idx="20">
                  <c:v>294.0751342773389</c:v>
                </c:pt>
                <c:pt idx="21">
                  <c:v>294.0751342773389</c:v>
                </c:pt>
                <c:pt idx="22">
                  <c:v>294.0751342773389</c:v>
                </c:pt>
                <c:pt idx="23">
                  <c:v>294.0751342773389</c:v>
                </c:pt>
                <c:pt idx="24">
                  <c:v>294.0751342773389</c:v>
                </c:pt>
                <c:pt idx="25">
                  <c:v>294.0751342773389</c:v>
                </c:pt>
                <c:pt idx="26">
                  <c:v>294.0751342773389</c:v>
                </c:pt>
                <c:pt idx="27">
                  <c:v>294.0751342773389</c:v>
                </c:pt>
                <c:pt idx="28">
                  <c:v>294.0751342773389</c:v>
                </c:pt>
                <c:pt idx="29">
                  <c:v>294.0751342773389</c:v>
                </c:pt>
                <c:pt idx="30">
                  <c:v>294.0751342773389</c:v>
                </c:pt>
                <c:pt idx="31">
                  <c:v>294.0751342773389</c:v>
                </c:pt>
                <c:pt idx="32">
                  <c:v>294.0751342773389</c:v>
                </c:pt>
                <c:pt idx="33">
                  <c:v>294.0751342773389</c:v>
                </c:pt>
                <c:pt idx="34">
                  <c:v>294.0751342773389</c:v>
                </c:pt>
                <c:pt idx="35">
                  <c:v>294.0751342773389</c:v>
                </c:pt>
                <c:pt idx="36">
                  <c:v>294.0751342773389</c:v>
                </c:pt>
                <c:pt idx="37">
                  <c:v>294.0751342773389</c:v>
                </c:pt>
                <c:pt idx="38">
                  <c:v>294.0751342773389</c:v>
                </c:pt>
                <c:pt idx="39">
                  <c:v>294.0751342773389</c:v>
                </c:pt>
                <c:pt idx="40">
                  <c:v>294.0751342773389</c:v>
                </c:pt>
                <c:pt idx="41">
                  <c:v>296.122436523441</c:v>
                </c:pt>
                <c:pt idx="42">
                  <c:v>294.0751342773389</c:v>
                </c:pt>
                <c:pt idx="43">
                  <c:v>294.0751342773389</c:v>
                </c:pt>
                <c:pt idx="44">
                  <c:v>294.0751342773389</c:v>
                </c:pt>
                <c:pt idx="45">
                  <c:v>294.0751342773389</c:v>
                </c:pt>
                <c:pt idx="46">
                  <c:v>294.0751342773389</c:v>
                </c:pt>
                <c:pt idx="47">
                  <c:v>294.0751342773389</c:v>
                </c:pt>
                <c:pt idx="48">
                  <c:v>294.0751342773389</c:v>
                </c:pt>
                <c:pt idx="49">
                  <c:v>294.0751342773389</c:v>
                </c:pt>
                <c:pt idx="50">
                  <c:v>294.0751342773389</c:v>
                </c:pt>
                <c:pt idx="51">
                  <c:v>294.0751342773389</c:v>
                </c:pt>
                <c:pt idx="52">
                  <c:v>294.0751342773389</c:v>
                </c:pt>
                <c:pt idx="53">
                  <c:v>294.0751342773389</c:v>
                </c:pt>
                <c:pt idx="54">
                  <c:v>294.0751342773389</c:v>
                </c:pt>
                <c:pt idx="55">
                  <c:v>294.0751342773389</c:v>
                </c:pt>
                <c:pt idx="56">
                  <c:v>294.0751342773389</c:v>
                </c:pt>
                <c:pt idx="57">
                  <c:v>294.0751342773389</c:v>
                </c:pt>
                <c:pt idx="58">
                  <c:v>294.0751342773389</c:v>
                </c:pt>
                <c:pt idx="59">
                  <c:v>294.0751342773389</c:v>
                </c:pt>
                <c:pt idx="60">
                  <c:v>294.0751342773389</c:v>
                </c:pt>
                <c:pt idx="61">
                  <c:v>294.0751342773389</c:v>
                </c:pt>
                <c:pt idx="62">
                  <c:v>294.0751342773389</c:v>
                </c:pt>
                <c:pt idx="63">
                  <c:v>294.0751342773389</c:v>
                </c:pt>
                <c:pt idx="64">
                  <c:v>294.0751342773389</c:v>
                </c:pt>
                <c:pt idx="65">
                  <c:v>294.0751342773389</c:v>
                </c:pt>
                <c:pt idx="66">
                  <c:v>294.0751342773389</c:v>
                </c:pt>
                <c:pt idx="67">
                  <c:v>294.0751342773389</c:v>
                </c:pt>
                <c:pt idx="68">
                  <c:v>294.0751342773389</c:v>
                </c:pt>
                <c:pt idx="69">
                  <c:v>294.0751342773389</c:v>
                </c:pt>
                <c:pt idx="70">
                  <c:v>294.0751342773389</c:v>
                </c:pt>
                <c:pt idx="71">
                  <c:v>294.0751342773389</c:v>
                </c:pt>
                <c:pt idx="72">
                  <c:v>294.0751342773389</c:v>
                </c:pt>
                <c:pt idx="73">
                  <c:v>294.0751342773389</c:v>
                </c:pt>
                <c:pt idx="74">
                  <c:v>294.0751342773389</c:v>
                </c:pt>
                <c:pt idx="75">
                  <c:v>294.0751342773389</c:v>
                </c:pt>
                <c:pt idx="76">
                  <c:v>294.0751342773389</c:v>
                </c:pt>
                <c:pt idx="77">
                  <c:v>294.0751342773389</c:v>
                </c:pt>
                <c:pt idx="78">
                  <c:v>294.0751342773389</c:v>
                </c:pt>
                <c:pt idx="79">
                  <c:v>294.0751342773389</c:v>
                </c:pt>
                <c:pt idx="80">
                  <c:v>294.0751342773389</c:v>
                </c:pt>
                <c:pt idx="81">
                  <c:v>294.0751342773389</c:v>
                </c:pt>
                <c:pt idx="82">
                  <c:v>294.0751342773389</c:v>
                </c:pt>
                <c:pt idx="83">
                  <c:v>294.0751342773389</c:v>
                </c:pt>
                <c:pt idx="84">
                  <c:v>294.0751342773389</c:v>
                </c:pt>
                <c:pt idx="85">
                  <c:v>294.0751342773389</c:v>
                </c:pt>
                <c:pt idx="86">
                  <c:v>294.0751342773389</c:v>
                </c:pt>
                <c:pt idx="87">
                  <c:v>294.0751342773389</c:v>
                </c:pt>
                <c:pt idx="88">
                  <c:v>294.0751342773389</c:v>
                </c:pt>
                <c:pt idx="89">
                  <c:v>294.0751342773389</c:v>
                </c:pt>
                <c:pt idx="90">
                  <c:v>294.0751342773389</c:v>
                </c:pt>
                <c:pt idx="91">
                  <c:v>294.0751342773389</c:v>
                </c:pt>
                <c:pt idx="92">
                  <c:v>294.0751342773389</c:v>
                </c:pt>
                <c:pt idx="93">
                  <c:v>294.0751342773389</c:v>
                </c:pt>
                <c:pt idx="94">
                  <c:v>294.0751342773389</c:v>
                </c:pt>
                <c:pt idx="95">
                  <c:v>294.0751342773389</c:v>
                </c:pt>
                <c:pt idx="96">
                  <c:v>294.0751342773389</c:v>
                </c:pt>
                <c:pt idx="97">
                  <c:v>294.0751342773389</c:v>
                </c:pt>
                <c:pt idx="98">
                  <c:v>294.0751342773389</c:v>
                </c:pt>
                <c:pt idx="99">
                  <c:v>294.0751342773389</c:v>
                </c:pt>
                <c:pt idx="100">
                  <c:v>294.0751342773389</c:v>
                </c:pt>
                <c:pt idx="101">
                  <c:v>294.0751342773389</c:v>
                </c:pt>
                <c:pt idx="102">
                  <c:v>294.0751342773389</c:v>
                </c:pt>
                <c:pt idx="103">
                  <c:v>294.0751342773389</c:v>
                </c:pt>
                <c:pt idx="104">
                  <c:v>294.0751342773389</c:v>
                </c:pt>
                <c:pt idx="105">
                  <c:v>294.0751342773389</c:v>
                </c:pt>
                <c:pt idx="106">
                  <c:v>294.0751342773389</c:v>
                </c:pt>
                <c:pt idx="107">
                  <c:v>294.0751342773389</c:v>
                </c:pt>
                <c:pt idx="108">
                  <c:v>294.0751342773389</c:v>
                </c:pt>
                <c:pt idx="109">
                  <c:v>294.0751342773389</c:v>
                </c:pt>
                <c:pt idx="110">
                  <c:v>294.0751342773389</c:v>
                </c:pt>
                <c:pt idx="111">
                  <c:v>294.0751342773389</c:v>
                </c:pt>
                <c:pt idx="112">
                  <c:v>294.0751342773389</c:v>
                </c:pt>
                <c:pt idx="113">
                  <c:v>294.0751342773389</c:v>
                </c:pt>
                <c:pt idx="114">
                  <c:v>294.0751342773389</c:v>
                </c:pt>
                <c:pt idx="115">
                  <c:v>294.0751342773389</c:v>
                </c:pt>
                <c:pt idx="116">
                  <c:v>294.0751342773389</c:v>
                </c:pt>
                <c:pt idx="117">
                  <c:v>294.0751342773389</c:v>
                </c:pt>
                <c:pt idx="118">
                  <c:v>294.0751342773389</c:v>
                </c:pt>
                <c:pt idx="119">
                  <c:v>294.0751342773389</c:v>
                </c:pt>
                <c:pt idx="120">
                  <c:v>294.0751342773389</c:v>
                </c:pt>
                <c:pt idx="121">
                  <c:v>294.0751342773389</c:v>
                </c:pt>
                <c:pt idx="122">
                  <c:v>294.0751342773389</c:v>
                </c:pt>
                <c:pt idx="123">
                  <c:v>294.0751342773389</c:v>
                </c:pt>
                <c:pt idx="124">
                  <c:v>294.0751342773389</c:v>
                </c:pt>
                <c:pt idx="125">
                  <c:v>294.0751342773389</c:v>
                </c:pt>
                <c:pt idx="126">
                  <c:v>294.0751342773389</c:v>
                </c:pt>
                <c:pt idx="127">
                  <c:v>294.0751342773389</c:v>
                </c:pt>
                <c:pt idx="128">
                  <c:v>294.0751342773389</c:v>
                </c:pt>
                <c:pt idx="129">
                  <c:v>294.0751342773389</c:v>
                </c:pt>
                <c:pt idx="130">
                  <c:v>294.0751342773389</c:v>
                </c:pt>
                <c:pt idx="131">
                  <c:v>294.0751342773389</c:v>
                </c:pt>
                <c:pt idx="132">
                  <c:v>294.0751342773389</c:v>
                </c:pt>
                <c:pt idx="133">
                  <c:v>294.0751342773389</c:v>
                </c:pt>
                <c:pt idx="134">
                  <c:v>294.0751342773389</c:v>
                </c:pt>
                <c:pt idx="135">
                  <c:v>294.0751342773389</c:v>
                </c:pt>
                <c:pt idx="136">
                  <c:v>294.0751342773389</c:v>
                </c:pt>
                <c:pt idx="137">
                  <c:v>294.0751342773389</c:v>
                </c:pt>
                <c:pt idx="138">
                  <c:v>294.0751342773389</c:v>
                </c:pt>
                <c:pt idx="139">
                  <c:v>294.0751342773389</c:v>
                </c:pt>
                <c:pt idx="140">
                  <c:v>294.0751342773389</c:v>
                </c:pt>
                <c:pt idx="141">
                  <c:v>294.0751342773389</c:v>
                </c:pt>
                <c:pt idx="142">
                  <c:v>294.0751342773389</c:v>
                </c:pt>
                <c:pt idx="143">
                  <c:v>294.0751342773389</c:v>
                </c:pt>
                <c:pt idx="144">
                  <c:v>294.0751342773389</c:v>
                </c:pt>
                <c:pt idx="145">
                  <c:v>294.0751342773389</c:v>
                </c:pt>
                <c:pt idx="146">
                  <c:v>294.0751342773389</c:v>
                </c:pt>
                <c:pt idx="147">
                  <c:v>294.0751342773389</c:v>
                </c:pt>
                <c:pt idx="148">
                  <c:v>294.0751342773389</c:v>
                </c:pt>
                <c:pt idx="149">
                  <c:v>294.0751342773389</c:v>
                </c:pt>
                <c:pt idx="150">
                  <c:v>294.0751342773389</c:v>
                </c:pt>
                <c:pt idx="151">
                  <c:v>294.0751342773389</c:v>
                </c:pt>
                <c:pt idx="152">
                  <c:v>294.0751342773389</c:v>
                </c:pt>
                <c:pt idx="153">
                  <c:v>294.0751342773389</c:v>
                </c:pt>
                <c:pt idx="154">
                  <c:v>294.0751342773389</c:v>
                </c:pt>
                <c:pt idx="155">
                  <c:v>294.0751342773389</c:v>
                </c:pt>
                <c:pt idx="156">
                  <c:v>294.0751342773389</c:v>
                </c:pt>
                <c:pt idx="157">
                  <c:v>294.0751342773389</c:v>
                </c:pt>
                <c:pt idx="158">
                  <c:v>294.0751342773389</c:v>
                </c:pt>
                <c:pt idx="159">
                  <c:v>294.0751342773389</c:v>
                </c:pt>
                <c:pt idx="160">
                  <c:v>294.0751342773389</c:v>
                </c:pt>
                <c:pt idx="161">
                  <c:v>294.0751342773389</c:v>
                </c:pt>
                <c:pt idx="162">
                  <c:v>294.0751342773389</c:v>
                </c:pt>
                <c:pt idx="163">
                  <c:v>294.0751342773389</c:v>
                </c:pt>
                <c:pt idx="164">
                  <c:v>294.0751342773389</c:v>
                </c:pt>
                <c:pt idx="165">
                  <c:v>294.0751342773389</c:v>
                </c:pt>
                <c:pt idx="166">
                  <c:v>294.0751342773389</c:v>
                </c:pt>
                <c:pt idx="167">
                  <c:v>294.0751342773389</c:v>
                </c:pt>
                <c:pt idx="168">
                  <c:v>294.0751342773389</c:v>
                </c:pt>
                <c:pt idx="169">
                  <c:v>294.0751342773389</c:v>
                </c:pt>
                <c:pt idx="170">
                  <c:v>294.0751342773389</c:v>
                </c:pt>
                <c:pt idx="171">
                  <c:v>294.0751342773389</c:v>
                </c:pt>
                <c:pt idx="172">
                  <c:v>292.04483032227</c:v>
                </c:pt>
                <c:pt idx="173">
                  <c:v>294.0751342773389</c:v>
                </c:pt>
                <c:pt idx="174">
                  <c:v>294.0751342773389</c:v>
                </c:pt>
                <c:pt idx="175">
                  <c:v>294.0751342773389</c:v>
                </c:pt>
                <c:pt idx="176">
                  <c:v>294.0751342773389</c:v>
                </c:pt>
                <c:pt idx="177">
                  <c:v>294.0751342773389</c:v>
                </c:pt>
                <c:pt idx="178">
                  <c:v>294.0751342773389</c:v>
                </c:pt>
                <c:pt idx="179">
                  <c:v>294.0751342773389</c:v>
                </c:pt>
                <c:pt idx="180">
                  <c:v>294.0751342773389</c:v>
                </c:pt>
                <c:pt idx="181">
                  <c:v>292.04483032227</c:v>
                </c:pt>
                <c:pt idx="182">
                  <c:v>294.0751342773389</c:v>
                </c:pt>
                <c:pt idx="183">
                  <c:v>294.0751342773389</c:v>
                </c:pt>
                <c:pt idx="184">
                  <c:v>294.0751342773389</c:v>
                </c:pt>
                <c:pt idx="185">
                  <c:v>294.0751342773389</c:v>
                </c:pt>
                <c:pt idx="186">
                  <c:v>294.0751342773389</c:v>
                </c:pt>
                <c:pt idx="187">
                  <c:v>294.0751342773389</c:v>
                </c:pt>
                <c:pt idx="188">
                  <c:v>294.0751342773389</c:v>
                </c:pt>
                <c:pt idx="189">
                  <c:v>294.0751342773389</c:v>
                </c:pt>
                <c:pt idx="190">
                  <c:v>294.0751342773389</c:v>
                </c:pt>
                <c:pt idx="191">
                  <c:v>292.04483032227</c:v>
                </c:pt>
                <c:pt idx="192">
                  <c:v>294.0751342773389</c:v>
                </c:pt>
                <c:pt idx="193">
                  <c:v>294.0751342773389</c:v>
                </c:pt>
                <c:pt idx="194">
                  <c:v>294.0751342773389</c:v>
                </c:pt>
                <c:pt idx="195">
                  <c:v>292.04483032227</c:v>
                </c:pt>
                <c:pt idx="196">
                  <c:v>294.0751342773389</c:v>
                </c:pt>
                <c:pt idx="197">
                  <c:v>294.0751342773389</c:v>
                </c:pt>
                <c:pt idx="198">
                  <c:v>294.0751342773389</c:v>
                </c:pt>
                <c:pt idx="199">
                  <c:v>292.04483032227</c:v>
                </c:pt>
                <c:pt idx="200">
                  <c:v>292.04483032227</c:v>
                </c:pt>
                <c:pt idx="201">
                  <c:v>292.04483032227</c:v>
                </c:pt>
                <c:pt idx="202">
                  <c:v>292.04483032227</c:v>
                </c:pt>
                <c:pt idx="203">
                  <c:v>292.04483032227</c:v>
                </c:pt>
                <c:pt idx="204">
                  <c:v>292.04483032227</c:v>
                </c:pt>
                <c:pt idx="205">
                  <c:v>294.0751342773389</c:v>
                </c:pt>
                <c:pt idx="206">
                  <c:v>292.04483032227</c:v>
                </c:pt>
                <c:pt idx="207">
                  <c:v>292.04483032227</c:v>
                </c:pt>
                <c:pt idx="208">
                  <c:v>292.04483032227</c:v>
                </c:pt>
                <c:pt idx="209">
                  <c:v>292.04483032227</c:v>
                </c:pt>
                <c:pt idx="210">
                  <c:v>292.04483032227</c:v>
                </c:pt>
                <c:pt idx="211">
                  <c:v>292.04483032227</c:v>
                </c:pt>
                <c:pt idx="212">
                  <c:v>294.0751342773389</c:v>
                </c:pt>
                <c:pt idx="213">
                  <c:v>292.04483032227</c:v>
                </c:pt>
                <c:pt idx="214">
                  <c:v>292.04483032227</c:v>
                </c:pt>
                <c:pt idx="215">
                  <c:v>292.04483032227</c:v>
                </c:pt>
                <c:pt idx="216">
                  <c:v>292.04483032227</c:v>
                </c:pt>
                <c:pt idx="217">
                  <c:v>292.04483032227</c:v>
                </c:pt>
                <c:pt idx="218">
                  <c:v>292.04483032227</c:v>
                </c:pt>
                <c:pt idx="219">
                  <c:v>292.04483032227</c:v>
                </c:pt>
                <c:pt idx="220">
                  <c:v>294.0751342773389</c:v>
                </c:pt>
                <c:pt idx="221">
                  <c:v>292.04483032227</c:v>
                </c:pt>
                <c:pt idx="222">
                  <c:v>292.04483032227</c:v>
                </c:pt>
                <c:pt idx="223">
                  <c:v>292.04483032227</c:v>
                </c:pt>
                <c:pt idx="224">
                  <c:v>292.04483032227</c:v>
                </c:pt>
                <c:pt idx="225">
                  <c:v>292.04483032227</c:v>
                </c:pt>
                <c:pt idx="226">
                  <c:v>292.04483032227</c:v>
                </c:pt>
                <c:pt idx="227">
                  <c:v>292.04483032227</c:v>
                </c:pt>
                <c:pt idx="228">
                  <c:v>292.04483032227</c:v>
                </c:pt>
                <c:pt idx="229">
                  <c:v>292.04483032227</c:v>
                </c:pt>
                <c:pt idx="230">
                  <c:v>292.04483032227</c:v>
                </c:pt>
                <c:pt idx="231">
                  <c:v>292.04483032227</c:v>
                </c:pt>
                <c:pt idx="232">
                  <c:v>292.04483032227</c:v>
                </c:pt>
                <c:pt idx="233">
                  <c:v>292.04483032227</c:v>
                </c:pt>
                <c:pt idx="234">
                  <c:v>292.04483032227</c:v>
                </c:pt>
                <c:pt idx="235">
                  <c:v>292.04483032227</c:v>
                </c:pt>
                <c:pt idx="236">
                  <c:v>292.04483032227</c:v>
                </c:pt>
                <c:pt idx="237">
                  <c:v>292.04483032227</c:v>
                </c:pt>
                <c:pt idx="238">
                  <c:v>292.04483032227</c:v>
                </c:pt>
                <c:pt idx="239">
                  <c:v>292.04483032227</c:v>
                </c:pt>
                <c:pt idx="240">
                  <c:v>292.04483032227</c:v>
                </c:pt>
                <c:pt idx="241">
                  <c:v>292.04483032227</c:v>
                </c:pt>
                <c:pt idx="242">
                  <c:v>292.04483032227</c:v>
                </c:pt>
                <c:pt idx="243">
                  <c:v>292.04483032227</c:v>
                </c:pt>
                <c:pt idx="244">
                  <c:v>292.04483032227</c:v>
                </c:pt>
                <c:pt idx="245">
                  <c:v>292.04483032227</c:v>
                </c:pt>
                <c:pt idx="246">
                  <c:v>292.04483032227</c:v>
                </c:pt>
                <c:pt idx="247">
                  <c:v>292.04483032227</c:v>
                </c:pt>
                <c:pt idx="248">
                  <c:v>292.04483032227</c:v>
                </c:pt>
                <c:pt idx="249">
                  <c:v>292.04483032227</c:v>
                </c:pt>
                <c:pt idx="250">
                  <c:v>292.04483032227</c:v>
                </c:pt>
                <c:pt idx="251">
                  <c:v>292.04483032227</c:v>
                </c:pt>
                <c:pt idx="252">
                  <c:v>292.04483032227</c:v>
                </c:pt>
                <c:pt idx="253">
                  <c:v>292.04483032227</c:v>
                </c:pt>
                <c:pt idx="254">
                  <c:v>292.04483032227</c:v>
                </c:pt>
                <c:pt idx="255">
                  <c:v>292.04483032227</c:v>
                </c:pt>
                <c:pt idx="256">
                  <c:v>292.04483032227</c:v>
                </c:pt>
                <c:pt idx="257">
                  <c:v>292.04483032227</c:v>
                </c:pt>
                <c:pt idx="258">
                  <c:v>292.04483032227</c:v>
                </c:pt>
                <c:pt idx="259">
                  <c:v>292.04483032227</c:v>
                </c:pt>
                <c:pt idx="260">
                  <c:v>292.04483032227</c:v>
                </c:pt>
                <c:pt idx="261">
                  <c:v>292.04483032227</c:v>
                </c:pt>
                <c:pt idx="262">
                  <c:v>292.04483032227</c:v>
                </c:pt>
                <c:pt idx="263">
                  <c:v>292.04483032227</c:v>
                </c:pt>
                <c:pt idx="264">
                  <c:v>292.04483032227</c:v>
                </c:pt>
                <c:pt idx="265">
                  <c:v>292.04483032227</c:v>
                </c:pt>
                <c:pt idx="266">
                  <c:v>292.04483032227</c:v>
                </c:pt>
                <c:pt idx="267">
                  <c:v>292.04483032227</c:v>
                </c:pt>
                <c:pt idx="268">
                  <c:v>292.04483032227</c:v>
                </c:pt>
                <c:pt idx="269">
                  <c:v>292.04483032227</c:v>
                </c:pt>
                <c:pt idx="270">
                  <c:v>292.04483032227</c:v>
                </c:pt>
                <c:pt idx="271">
                  <c:v>292.04483032227</c:v>
                </c:pt>
                <c:pt idx="272">
                  <c:v>292.04483032227</c:v>
                </c:pt>
                <c:pt idx="273">
                  <c:v>292.04483032227</c:v>
                </c:pt>
                <c:pt idx="274">
                  <c:v>292.04483032227</c:v>
                </c:pt>
                <c:pt idx="275">
                  <c:v>292.04483032227</c:v>
                </c:pt>
                <c:pt idx="276">
                  <c:v>290.0313110351589</c:v>
                </c:pt>
                <c:pt idx="277">
                  <c:v>290.0313110351589</c:v>
                </c:pt>
                <c:pt idx="278">
                  <c:v>292.04483032227</c:v>
                </c:pt>
                <c:pt idx="279">
                  <c:v>290.0313110351589</c:v>
                </c:pt>
                <c:pt idx="280">
                  <c:v>290.0313110351589</c:v>
                </c:pt>
                <c:pt idx="281">
                  <c:v>290.0313110351589</c:v>
                </c:pt>
                <c:pt idx="282">
                  <c:v>290.0313110351589</c:v>
                </c:pt>
                <c:pt idx="283">
                  <c:v>290.0313110351589</c:v>
                </c:pt>
                <c:pt idx="284">
                  <c:v>290.0313110351589</c:v>
                </c:pt>
                <c:pt idx="285">
                  <c:v>292.04483032227</c:v>
                </c:pt>
                <c:pt idx="286">
                  <c:v>290.0313110351589</c:v>
                </c:pt>
                <c:pt idx="287">
                  <c:v>290.0313110351589</c:v>
                </c:pt>
                <c:pt idx="288">
                  <c:v>290.0313110351589</c:v>
                </c:pt>
                <c:pt idx="289">
                  <c:v>290.0313110351589</c:v>
                </c:pt>
                <c:pt idx="290">
                  <c:v>290.0313110351589</c:v>
                </c:pt>
                <c:pt idx="291">
                  <c:v>290.0313110351589</c:v>
                </c:pt>
                <c:pt idx="292">
                  <c:v>290.0313110351589</c:v>
                </c:pt>
                <c:pt idx="293">
                  <c:v>290.0313110351589</c:v>
                </c:pt>
                <c:pt idx="294">
                  <c:v>290.0313110351589</c:v>
                </c:pt>
                <c:pt idx="295">
                  <c:v>290.0313110351589</c:v>
                </c:pt>
                <c:pt idx="296">
                  <c:v>290.0313110351589</c:v>
                </c:pt>
                <c:pt idx="297">
                  <c:v>290.0313110351589</c:v>
                </c:pt>
                <c:pt idx="298">
                  <c:v>290.0313110351589</c:v>
                </c:pt>
                <c:pt idx="299">
                  <c:v>290.0313110351589</c:v>
                </c:pt>
                <c:pt idx="300">
                  <c:v>290.0313110351589</c:v>
                </c:pt>
                <c:pt idx="301">
                  <c:v>290.0313110351589</c:v>
                </c:pt>
                <c:pt idx="302">
                  <c:v>290.0313110351589</c:v>
                </c:pt>
                <c:pt idx="303">
                  <c:v>290.0313110351589</c:v>
                </c:pt>
                <c:pt idx="304">
                  <c:v>290.0313110351589</c:v>
                </c:pt>
                <c:pt idx="305">
                  <c:v>290.0313110351589</c:v>
                </c:pt>
                <c:pt idx="306">
                  <c:v>290.0313110351589</c:v>
                </c:pt>
                <c:pt idx="307">
                  <c:v>290.0313110351589</c:v>
                </c:pt>
                <c:pt idx="308">
                  <c:v>290.0313110351589</c:v>
                </c:pt>
                <c:pt idx="309">
                  <c:v>290.0313110351589</c:v>
                </c:pt>
                <c:pt idx="310">
                  <c:v>290.0313110351589</c:v>
                </c:pt>
                <c:pt idx="311">
                  <c:v>290.0313110351589</c:v>
                </c:pt>
                <c:pt idx="312">
                  <c:v>290.0313110351589</c:v>
                </c:pt>
                <c:pt idx="313">
                  <c:v>290.0313110351589</c:v>
                </c:pt>
                <c:pt idx="314">
                  <c:v>290.0313110351589</c:v>
                </c:pt>
                <c:pt idx="315">
                  <c:v>290.0313110351589</c:v>
                </c:pt>
                <c:pt idx="316">
                  <c:v>290.0313110351589</c:v>
                </c:pt>
                <c:pt idx="317">
                  <c:v>290.0313110351589</c:v>
                </c:pt>
                <c:pt idx="318">
                  <c:v>290.0313110351589</c:v>
                </c:pt>
                <c:pt idx="319">
                  <c:v>290.0313110351589</c:v>
                </c:pt>
                <c:pt idx="320">
                  <c:v>290.0313110351589</c:v>
                </c:pt>
                <c:pt idx="321">
                  <c:v>290.0313110351589</c:v>
                </c:pt>
                <c:pt idx="322">
                  <c:v>290.0313110351589</c:v>
                </c:pt>
                <c:pt idx="323">
                  <c:v>290.0313110351589</c:v>
                </c:pt>
                <c:pt idx="324">
                  <c:v>290.0313110351589</c:v>
                </c:pt>
                <c:pt idx="325">
                  <c:v>290.0313110351589</c:v>
                </c:pt>
                <c:pt idx="326">
                  <c:v>290.0313110351589</c:v>
                </c:pt>
                <c:pt idx="327">
                  <c:v>290.0313110351589</c:v>
                </c:pt>
                <c:pt idx="328">
                  <c:v>290.0313110351589</c:v>
                </c:pt>
                <c:pt idx="329">
                  <c:v>290.0313110351589</c:v>
                </c:pt>
                <c:pt idx="330">
                  <c:v>290.0313110351589</c:v>
                </c:pt>
                <c:pt idx="331">
                  <c:v>290.0313110351589</c:v>
                </c:pt>
                <c:pt idx="332">
                  <c:v>290.0313110351589</c:v>
                </c:pt>
                <c:pt idx="333">
                  <c:v>290.0313110351589</c:v>
                </c:pt>
                <c:pt idx="334">
                  <c:v>290.0313110351589</c:v>
                </c:pt>
                <c:pt idx="335">
                  <c:v>290.0313110351589</c:v>
                </c:pt>
                <c:pt idx="336">
                  <c:v>290.0313110351589</c:v>
                </c:pt>
                <c:pt idx="337">
                  <c:v>290.0313110351589</c:v>
                </c:pt>
                <c:pt idx="338">
                  <c:v>290.0313110351589</c:v>
                </c:pt>
                <c:pt idx="339">
                  <c:v>288.0343322753889</c:v>
                </c:pt>
                <c:pt idx="340">
                  <c:v>288.0343322753889</c:v>
                </c:pt>
                <c:pt idx="341">
                  <c:v>288.0343322753889</c:v>
                </c:pt>
                <c:pt idx="342">
                  <c:v>288.0343322753889</c:v>
                </c:pt>
                <c:pt idx="343">
                  <c:v>288.0343322753889</c:v>
                </c:pt>
                <c:pt idx="344">
                  <c:v>288.0343322753889</c:v>
                </c:pt>
                <c:pt idx="345">
                  <c:v>288.0343322753889</c:v>
                </c:pt>
                <c:pt idx="346">
                  <c:v>288.0343322753889</c:v>
                </c:pt>
                <c:pt idx="347">
                  <c:v>288.0343322753889</c:v>
                </c:pt>
                <c:pt idx="348">
                  <c:v>288.0343322753889</c:v>
                </c:pt>
                <c:pt idx="349">
                  <c:v>288.0343322753889</c:v>
                </c:pt>
                <c:pt idx="350">
                  <c:v>288.0343322753889</c:v>
                </c:pt>
                <c:pt idx="351">
                  <c:v>288.0343322753889</c:v>
                </c:pt>
                <c:pt idx="352">
                  <c:v>288.0343322753889</c:v>
                </c:pt>
                <c:pt idx="353">
                  <c:v>288.0343322753889</c:v>
                </c:pt>
                <c:pt idx="354">
                  <c:v>288.0343322753889</c:v>
                </c:pt>
                <c:pt idx="355">
                  <c:v>288.0343322753889</c:v>
                </c:pt>
                <c:pt idx="356">
                  <c:v>288.0343322753889</c:v>
                </c:pt>
                <c:pt idx="357">
                  <c:v>288.0343322753889</c:v>
                </c:pt>
                <c:pt idx="358">
                  <c:v>288.0343322753889</c:v>
                </c:pt>
                <c:pt idx="359">
                  <c:v>288.0343322753889</c:v>
                </c:pt>
                <c:pt idx="360">
                  <c:v>288.0343322753889</c:v>
                </c:pt>
                <c:pt idx="361">
                  <c:v>288.0343322753889</c:v>
                </c:pt>
                <c:pt idx="362">
                  <c:v>288.0343322753889</c:v>
                </c:pt>
                <c:pt idx="363">
                  <c:v>288.0343322753889</c:v>
                </c:pt>
                <c:pt idx="364">
                  <c:v>288.0343322753889</c:v>
                </c:pt>
                <c:pt idx="365">
                  <c:v>288.0343322753889</c:v>
                </c:pt>
                <c:pt idx="366">
                  <c:v>288.0343322753889</c:v>
                </c:pt>
                <c:pt idx="367">
                  <c:v>288.0343322753889</c:v>
                </c:pt>
                <c:pt idx="368">
                  <c:v>288.0343322753889</c:v>
                </c:pt>
                <c:pt idx="369">
                  <c:v>288.0343322753889</c:v>
                </c:pt>
                <c:pt idx="370">
                  <c:v>288.0343322753889</c:v>
                </c:pt>
                <c:pt idx="371">
                  <c:v>286.05364990234</c:v>
                </c:pt>
                <c:pt idx="372">
                  <c:v>288.0343322753889</c:v>
                </c:pt>
                <c:pt idx="373">
                  <c:v>286.05364990234</c:v>
                </c:pt>
                <c:pt idx="374">
                  <c:v>288.0343322753889</c:v>
                </c:pt>
                <c:pt idx="375">
                  <c:v>286.05364990234</c:v>
                </c:pt>
                <c:pt idx="376">
                  <c:v>286.05364990234</c:v>
                </c:pt>
                <c:pt idx="377">
                  <c:v>286.05364990234</c:v>
                </c:pt>
                <c:pt idx="378">
                  <c:v>286.05364990234</c:v>
                </c:pt>
                <c:pt idx="379">
                  <c:v>286.05364990234</c:v>
                </c:pt>
                <c:pt idx="380">
                  <c:v>286.05364990234</c:v>
                </c:pt>
                <c:pt idx="381">
                  <c:v>286.05364990234</c:v>
                </c:pt>
                <c:pt idx="382">
                  <c:v>286.05364990234</c:v>
                </c:pt>
                <c:pt idx="383">
                  <c:v>286.05364990234</c:v>
                </c:pt>
                <c:pt idx="384">
                  <c:v>286.05364990234</c:v>
                </c:pt>
                <c:pt idx="385">
                  <c:v>286.05364990234</c:v>
                </c:pt>
                <c:pt idx="386">
                  <c:v>286.05364990234</c:v>
                </c:pt>
                <c:pt idx="387">
                  <c:v>286.05364990234</c:v>
                </c:pt>
                <c:pt idx="388">
                  <c:v>286.05364990234</c:v>
                </c:pt>
                <c:pt idx="389">
                  <c:v>286.05364990234</c:v>
                </c:pt>
                <c:pt idx="390">
                  <c:v>286.05364990234</c:v>
                </c:pt>
                <c:pt idx="391">
                  <c:v>286.05364990234</c:v>
                </c:pt>
                <c:pt idx="392">
                  <c:v>286.05364990234</c:v>
                </c:pt>
                <c:pt idx="393">
                  <c:v>286.05364990234</c:v>
                </c:pt>
                <c:pt idx="394">
                  <c:v>286.05364990234</c:v>
                </c:pt>
                <c:pt idx="395">
                  <c:v>286.05364990234</c:v>
                </c:pt>
                <c:pt idx="396">
                  <c:v>286.05364990234</c:v>
                </c:pt>
                <c:pt idx="397">
                  <c:v>286.05364990234</c:v>
                </c:pt>
                <c:pt idx="398">
                  <c:v>286.05364990234</c:v>
                </c:pt>
                <c:pt idx="399">
                  <c:v>286.05364990234</c:v>
                </c:pt>
                <c:pt idx="400">
                  <c:v>286.05364990234</c:v>
                </c:pt>
                <c:pt idx="401">
                  <c:v>286.05364990234</c:v>
                </c:pt>
                <c:pt idx="402">
                  <c:v>286.05364990234</c:v>
                </c:pt>
                <c:pt idx="403">
                  <c:v>286.05364990234</c:v>
                </c:pt>
                <c:pt idx="404">
                  <c:v>286.05364990234</c:v>
                </c:pt>
                <c:pt idx="405">
                  <c:v>286.05364990234</c:v>
                </c:pt>
                <c:pt idx="406">
                  <c:v>286.05364990234</c:v>
                </c:pt>
                <c:pt idx="407">
                  <c:v>286.05364990234</c:v>
                </c:pt>
                <c:pt idx="408">
                  <c:v>286.05364990234</c:v>
                </c:pt>
                <c:pt idx="409">
                  <c:v>286.05364990234</c:v>
                </c:pt>
                <c:pt idx="410">
                  <c:v>286.05364990234</c:v>
                </c:pt>
                <c:pt idx="411">
                  <c:v>286.05364990234</c:v>
                </c:pt>
                <c:pt idx="412">
                  <c:v>286.05364990234</c:v>
                </c:pt>
                <c:pt idx="413">
                  <c:v>286.05364990234</c:v>
                </c:pt>
                <c:pt idx="414">
                  <c:v>284.0891113281189</c:v>
                </c:pt>
                <c:pt idx="415">
                  <c:v>286.05364990234</c:v>
                </c:pt>
                <c:pt idx="416">
                  <c:v>286.05364990234</c:v>
                </c:pt>
                <c:pt idx="417">
                  <c:v>284.0891113281189</c:v>
                </c:pt>
                <c:pt idx="418">
                  <c:v>286.05364990234</c:v>
                </c:pt>
                <c:pt idx="419">
                  <c:v>284.0891113281189</c:v>
                </c:pt>
                <c:pt idx="420">
                  <c:v>286.05364990234</c:v>
                </c:pt>
                <c:pt idx="421">
                  <c:v>284.0891113281189</c:v>
                </c:pt>
                <c:pt idx="422">
                  <c:v>284.0891113281189</c:v>
                </c:pt>
                <c:pt idx="423">
                  <c:v>284.0891113281189</c:v>
                </c:pt>
                <c:pt idx="424">
                  <c:v>284.0891113281189</c:v>
                </c:pt>
                <c:pt idx="425">
                  <c:v>284.0891113281189</c:v>
                </c:pt>
                <c:pt idx="426">
                  <c:v>284.0891113281189</c:v>
                </c:pt>
                <c:pt idx="427">
                  <c:v>284.0891113281189</c:v>
                </c:pt>
                <c:pt idx="428">
                  <c:v>284.0891113281189</c:v>
                </c:pt>
                <c:pt idx="429">
                  <c:v>284.0891113281189</c:v>
                </c:pt>
                <c:pt idx="430">
                  <c:v>284.0891113281189</c:v>
                </c:pt>
                <c:pt idx="431">
                  <c:v>284.0891113281189</c:v>
                </c:pt>
                <c:pt idx="432">
                  <c:v>284.0891113281189</c:v>
                </c:pt>
                <c:pt idx="433">
                  <c:v>284.0891113281189</c:v>
                </c:pt>
                <c:pt idx="434">
                  <c:v>284.0891113281189</c:v>
                </c:pt>
                <c:pt idx="435">
                  <c:v>284.0891113281189</c:v>
                </c:pt>
                <c:pt idx="436">
                  <c:v>284.0891113281189</c:v>
                </c:pt>
                <c:pt idx="437">
                  <c:v>284.0891113281189</c:v>
                </c:pt>
                <c:pt idx="438">
                  <c:v>284.0891113281189</c:v>
                </c:pt>
                <c:pt idx="439">
                  <c:v>284.0891113281189</c:v>
                </c:pt>
                <c:pt idx="440">
                  <c:v>284.0891113281189</c:v>
                </c:pt>
                <c:pt idx="441">
                  <c:v>284.0891113281189</c:v>
                </c:pt>
                <c:pt idx="442">
                  <c:v>284.0891113281189</c:v>
                </c:pt>
                <c:pt idx="443">
                  <c:v>284.0891113281189</c:v>
                </c:pt>
                <c:pt idx="444">
                  <c:v>284.0891113281189</c:v>
                </c:pt>
                <c:pt idx="445">
                  <c:v>284.0891113281189</c:v>
                </c:pt>
                <c:pt idx="446">
                  <c:v>284.0891113281189</c:v>
                </c:pt>
                <c:pt idx="447">
                  <c:v>284.0891113281189</c:v>
                </c:pt>
                <c:pt idx="448">
                  <c:v>284.0891113281189</c:v>
                </c:pt>
                <c:pt idx="449">
                  <c:v>284.0891113281189</c:v>
                </c:pt>
                <c:pt idx="450">
                  <c:v>284.0891113281189</c:v>
                </c:pt>
                <c:pt idx="451">
                  <c:v>284.0891113281189</c:v>
                </c:pt>
                <c:pt idx="452">
                  <c:v>282.140075683591</c:v>
                </c:pt>
                <c:pt idx="453">
                  <c:v>282.140075683591</c:v>
                </c:pt>
                <c:pt idx="454">
                  <c:v>284.0891113281189</c:v>
                </c:pt>
                <c:pt idx="455">
                  <c:v>282.140075683591</c:v>
                </c:pt>
                <c:pt idx="456">
                  <c:v>282.140075683591</c:v>
                </c:pt>
                <c:pt idx="457">
                  <c:v>282.140075683591</c:v>
                </c:pt>
                <c:pt idx="458">
                  <c:v>284.0891113281189</c:v>
                </c:pt>
                <c:pt idx="459">
                  <c:v>282.140075683591</c:v>
                </c:pt>
                <c:pt idx="460">
                  <c:v>282.140075683591</c:v>
                </c:pt>
                <c:pt idx="461">
                  <c:v>282.140075683591</c:v>
                </c:pt>
                <c:pt idx="462">
                  <c:v>282.140075683591</c:v>
                </c:pt>
                <c:pt idx="463">
                  <c:v>282.140075683591</c:v>
                </c:pt>
                <c:pt idx="464">
                  <c:v>282.140075683591</c:v>
                </c:pt>
                <c:pt idx="465">
                  <c:v>282.140075683591</c:v>
                </c:pt>
                <c:pt idx="466">
                  <c:v>282.140075683591</c:v>
                </c:pt>
                <c:pt idx="467">
                  <c:v>282.140075683591</c:v>
                </c:pt>
                <c:pt idx="468">
                  <c:v>282.140075683591</c:v>
                </c:pt>
                <c:pt idx="469">
                  <c:v>282.140075683591</c:v>
                </c:pt>
                <c:pt idx="470">
                  <c:v>282.140075683591</c:v>
                </c:pt>
                <c:pt idx="471">
                  <c:v>280.2070312499989</c:v>
                </c:pt>
                <c:pt idx="472">
                  <c:v>282.140075683591</c:v>
                </c:pt>
                <c:pt idx="473">
                  <c:v>282.140075683591</c:v>
                </c:pt>
                <c:pt idx="474">
                  <c:v>282.140075683591</c:v>
                </c:pt>
                <c:pt idx="475">
                  <c:v>282.140075683591</c:v>
                </c:pt>
                <c:pt idx="476">
                  <c:v>282.140075683591</c:v>
                </c:pt>
                <c:pt idx="477">
                  <c:v>280.2070312499989</c:v>
                </c:pt>
                <c:pt idx="478">
                  <c:v>280.2070312499989</c:v>
                </c:pt>
                <c:pt idx="479">
                  <c:v>280.2070312499989</c:v>
                </c:pt>
                <c:pt idx="480">
                  <c:v>282.140075683591</c:v>
                </c:pt>
                <c:pt idx="481">
                  <c:v>280.2070312499989</c:v>
                </c:pt>
                <c:pt idx="482">
                  <c:v>282.140075683591</c:v>
                </c:pt>
                <c:pt idx="483">
                  <c:v>280.2070312499989</c:v>
                </c:pt>
                <c:pt idx="484">
                  <c:v>282.140075683591</c:v>
                </c:pt>
                <c:pt idx="485">
                  <c:v>280.2070312499989</c:v>
                </c:pt>
                <c:pt idx="486">
                  <c:v>280.2070312499989</c:v>
                </c:pt>
                <c:pt idx="487">
                  <c:v>280.2070312499989</c:v>
                </c:pt>
                <c:pt idx="488">
                  <c:v>280.2070312499989</c:v>
                </c:pt>
                <c:pt idx="489">
                  <c:v>280.2070312499989</c:v>
                </c:pt>
                <c:pt idx="490">
                  <c:v>280.2070312499989</c:v>
                </c:pt>
                <c:pt idx="491">
                  <c:v>280.2070312499989</c:v>
                </c:pt>
                <c:pt idx="492">
                  <c:v>280.2070312499989</c:v>
                </c:pt>
                <c:pt idx="493">
                  <c:v>280.2070312499989</c:v>
                </c:pt>
                <c:pt idx="494">
                  <c:v>280.2070312499989</c:v>
                </c:pt>
                <c:pt idx="495">
                  <c:v>280.2070312499989</c:v>
                </c:pt>
                <c:pt idx="496">
                  <c:v>280.2070312499989</c:v>
                </c:pt>
                <c:pt idx="497">
                  <c:v>280.2070312499989</c:v>
                </c:pt>
                <c:pt idx="498">
                  <c:v>280.2070312499989</c:v>
                </c:pt>
                <c:pt idx="499">
                  <c:v>280.2070312499989</c:v>
                </c:pt>
                <c:pt idx="500">
                  <c:v>280.2070312499989</c:v>
                </c:pt>
                <c:pt idx="501">
                  <c:v>280.2070312499989</c:v>
                </c:pt>
                <c:pt idx="502">
                  <c:v>280.2070312499989</c:v>
                </c:pt>
                <c:pt idx="503">
                  <c:v>280.2070312499989</c:v>
                </c:pt>
                <c:pt idx="504">
                  <c:v>280.2070312499989</c:v>
                </c:pt>
                <c:pt idx="505">
                  <c:v>280.2070312499989</c:v>
                </c:pt>
                <c:pt idx="506">
                  <c:v>280.2070312499989</c:v>
                </c:pt>
                <c:pt idx="507">
                  <c:v>280.2070312499989</c:v>
                </c:pt>
                <c:pt idx="508">
                  <c:v>280.2070312499989</c:v>
                </c:pt>
                <c:pt idx="509">
                  <c:v>280.2070312499989</c:v>
                </c:pt>
                <c:pt idx="510">
                  <c:v>280.2070312499989</c:v>
                </c:pt>
                <c:pt idx="511">
                  <c:v>280.2070312499989</c:v>
                </c:pt>
                <c:pt idx="512">
                  <c:v>280.2070312499989</c:v>
                </c:pt>
                <c:pt idx="513">
                  <c:v>280.2070312499989</c:v>
                </c:pt>
                <c:pt idx="514">
                  <c:v>280.2070312499989</c:v>
                </c:pt>
                <c:pt idx="515">
                  <c:v>280.2070312499989</c:v>
                </c:pt>
                <c:pt idx="516">
                  <c:v>280.2070312499989</c:v>
                </c:pt>
                <c:pt idx="517">
                  <c:v>280.2070312499989</c:v>
                </c:pt>
                <c:pt idx="518">
                  <c:v>280.2070312499989</c:v>
                </c:pt>
                <c:pt idx="519">
                  <c:v>280.2070312499989</c:v>
                </c:pt>
                <c:pt idx="520">
                  <c:v>280.2070312499989</c:v>
                </c:pt>
                <c:pt idx="521">
                  <c:v>280.2070312499989</c:v>
                </c:pt>
                <c:pt idx="522">
                  <c:v>280.2070312499989</c:v>
                </c:pt>
                <c:pt idx="523">
                  <c:v>280.2070312499989</c:v>
                </c:pt>
                <c:pt idx="524">
                  <c:v>280.2070312499989</c:v>
                </c:pt>
                <c:pt idx="525">
                  <c:v>278.289398193361</c:v>
                </c:pt>
                <c:pt idx="526">
                  <c:v>278.289398193361</c:v>
                </c:pt>
                <c:pt idx="527">
                  <c:v>280.2070312499989</c:v>
                </c:pt>
                <c:pt idx="528">
                  <c:v>278.289398193361</c:v>
                </c:pt>
                <c:pt idx="529">
                  <c:v>278.289398193361</c:v>
                </c:pt>
                <c:pt idx="530">
                  <c:v>280.2070312499989</c:v>
                </c:pt>
                <c:pt idx="531">
                  <c:v>280.2070312499989</c:v>
                </c:pt>
                <c:pt idx="532">
                  <c:v>280.2070312499989</c:v>
                </c:pt>
                <c:pt idx="533">
                  <c:v>280.2070312499989</c:v>
                </c:pt>
                <c:pt idx="534">
                  <c:v>278.289398193361</c:v>
                </c:pt>
                <c:pt idx="535">
                  <c:v>278.289398193361</c:v>
                </c:pt>
                <c:pt idx="536">
                  <c:v>278.289398193361</c:v>
                </c:pt>
                <c:pt idx="537">
                  <c:v>278.289398193361</c:v>
                </c:pt>
                <c:pt idx="538">
                  <c:v>278.289398193361</c:v>
                </c:pt>
                <c:pt idx="539">
                  <c:v>278.289398193361</c:v>
                </c:pt>
                <c:pt idx="540">
                  <c:v>278.289398193361</c:v>
                </c:pt>
                <c:pt idx="541">
                  <c:v>278.289398193361</c:v>
                </c:pt>
                <c:pt idx="542">
                  <c:v>278.289398193361</c:v>
                </c:pt>
                <c:pt idx="543">
                  <c:v>278.289398193361</c:v>
                </c:pt>
                <c:pt idx="544">
                  <c:v>278.289398193361</c:v>
                </c:pt>
                <c:pt idx="545">
                  <c:v>278.289398193361</c:v>
                </c:pt>
                <c:pt idx="546">
                  <c:v>278.289398193361</c:v>
                </c:pt>
                <c:pt idx="547">
                  <c:v>278.289398193361</c:v>
                </c:pt>
                <c:pt idx="548">
                  <c:v>278.289398193361</c:v>
                </c:pt>
                <c:pt idx="549">
                  <c:v>278.289398193361</c:v>
                </c:pt>
                <c:pt idx="550">
                  <c:v>278.289398193361</c:v>
                </c:pt>
                <c:pt idx="551">
                  <c:v>278.289398193361</c:v>
                </c:pt>
                <c:pt idx="552">
                  <c:v>278.289398193361</c:v>
                </c:pt>
                <c:pt idx="553">
                  <c:v>278.289398193361</c:v>
                </c:pt>
                <c:pt idx="554">
                  <c:v>278.289398193361</c:v>
                </c:pt>
                <c:pt idx="555">
                  <c:v>278.289398193361</c:v>
                </c:pt>
                <c:pt idx="556">
                  <c:v>278.289398193361</c:v>
                </c:pt>
                <c:pt idx="557">
                  <c:v>278.289398193361</c:v>
                </c:pt>
                <c:pt idx="558">
                  <c:v>278.289398193361</c:v>
                </c:pt>
                <c:pt idx="559">
                  <c:v>278.289398193361</c:v>
                </c:pt>
                <c:pt idx="560">
                  <c:v>278.289398193361</c:v>
                </c:pt>
                <c:pt idx="561">
                  <c:v>278.289398193361</c:v>
                </c:pt>
                <c:pt idx="562">
                  <c:v>278.289398193361</c:v>
                </c:pt>
                <c:pt idx="563">
                  <c:v>278.289398193361</c:v>
                </c:pt>
                <c:pt idx="564">
                  <c:v>278.289398193361</c:v>
                </c:pt>
                <c:pt idx="565">
                  <c:v>278.289398193361</c:v>
                </c:pt>
                <c:pt idx="566">
                  <c:v>278.289398193361</c:v>
                </c:pt>
                <c:pt idx="567">
                  <c:v>278.289398193361</c:v>
                </c:pt>
                <c:pt idx="568">
                  <c:v>278.289398193361</c:v>
                </c:pt>
                <c:pt idx="569">
                  <c:v>278.289398193361</c:v>
                </c:pt>
                <c:pt idx="570">
                  <c:v>278.289398193361</c:v>
                </c:pt>
                <c:pt idx="571">
                  <c:v>278.289398193361</c:v>
                </c:pt>
                <c:pt idx="572">
                  <c:v>278.289398193361</c:v>
                </c:pt>
                <c:pt idx="573">
                  <c:v>278.289398193361</c:v>
                </c:pt>
                <c:pt idx="574">
                  <c:v>278.289398193361</c:v>
                </c:pt>
                <c:pt idx="575">
                  <c:v>278.289398193361</c:v>
                </c:pt>
                <c:pt idx="576">
                  <c:v>276.38702392578</c:v>
                </c:pt>
                <c:pt idx="577">
                  <c:v>278.289398193361</c:v>
                </c:pt>
                <c:pt idx="578">
                  <c:v>278.289398193361</c:v>
                </c:pt>
                <c:pt idx="579">
                  <c:v>278.289398193361</c:v>
                </c:pt>
                <c:pt idx="580">
                  <c:v>276.38702392578</c:v>
                </c:pt>
                <c:pt idx="581">
                  <c:v>276.38702392578</c:v>
                </c:pt>
                <c:pt idx="582">
                  <c:v>276.38702392578</c:v>
                </c:pt>
                <c:pt idx="583">
                  <c:v>278.289398193361</c:v>
                </c:pt>
                <c:pt idx="584">
                  <c:v>276.38702392578</c:v>
                </c:pt>
                <c:pt idx="585">
                  <c:v>276.38702392578</c:v>
                </c:pt>
                <c:pt idx="586">
                  <c:v>276.38702392578</c:v>
                </c:pt>
                <c:pt idx="587">
                  <c:v>276.38702392578</c:v>
                </c:pt>
                <c:pt idx="588">
                  <c:v>276.38702392578</c:v>
                </c:pt>
                <c:pt idx="589">
                  <c:v>278.289398193361</c:v>
                </c:pt>
                <c:pt idx="590">
                  <c:v>276.38702392578</c:v>
                </c:pt>
                <c:pt idx="591">
                  <c:v>276.38702392578</c:v>
                </c:pt>
                <c:pt idx="592">
                  <c:v>276.38702392578</c:v>
                </c:pt>
                <c:pt idx="593">
                  <c:v>276.38702392578</c:v>
                </c:pt>
                <c:pt idx="594">
                  <c:v>276.38702392578</c:v>
                </c:pt>
                <c:pt idx="595">
                  <c:v>276.38702392578</c:v>
                </c:pt>
                <c:pt idx="596">
                  <c:v>276.38702392578</c:v>
                </c:pt>
                <c:pt idx="597">
                  <c:v>276.38702392578</c:v>
                </c:pt>
                <c:pt idx="598">
                  <c:v>276.38702392578</c:v>
                </c:pt>
                <c:pt idx="599">
                  <c:v>276.38702392578</c:v>
                </c:pt>
                <c:pt idx="600">
                  <c:v>276.38702392578</c:v>
                </c:pt>
                <c:pt idx="601">
                  <c:v>276.38702392578</c:v>
                </c:pt>
                <c:pt idx="602">
                  <c:v>276.38702392578</c:v>
                </c:pt>
                <c:pt idx="603">
                  <c:v>276.38702392578</c:v>
                </c:pt>
                <c:pt idx="604">
                  <c:v>276.38702392578</c:v>
                </c:pt>
                <c:pt idx="605">
                  <c:v>276.38702392578</c:v>
                </c:pt>
                <c:pt idx="606">
                  <c:v>276.38702392578</c:v>
                </c:pt>
                <c:pt idx="607">
                  <c:v>276.38702392578</c:v>
                </c:pt>
                <c:pt idx="608">
                  <c:v>276.38702392578</c:v>
                </c:pt>
                <c:pt idx="609">
                  <c:v>276.38702392578</c:v>
                </c:pt>
                <c:pt idx="610">
                  <c:v>276.38702392578</c:v>
                </c:pt>
                <c:pt idx="611">
                  <c:v>276.38702392578</c:v>
                </c:pt>
                <c:pt idx="612">
                  <c:v>276.38702392578</c:v>
                </c:pt>
                <c:pt idx="613">
                  <c:v>276.38702392578</c:v>
                </c:pt>
                <c:pt idx="614">
                  <c:v>276.38702392578</c:v>
                </c:pt>
                <c:pt idx="615">
                  <c:v>276.38702392578</c:v>
                </c:pt>
                <c:pt idx="616">
                  <c:v>276.38702392578</c:v>
                </c:pt>
                <c:pt idx="617">
                  <c:v>276.38702392578</c:v>
                </c:pt>
                <c:pt idx="618">
                  <c:v>274.49966430664</c:v>
                </c:pt>
                <c:pt idx="619">
                  <c:v>274.49966430664</c:v>
                </c:pt>
                <c:pt idx="620">
                  <c:v>274.49966430664</c:v>
                </c:pt>
                <c:pt idx="621">
                  <c:v>274.49966430664</c:v>
                </c:pt>
                <c:pt idx="622">
                  <c:v>274.49966430664</c:v>
                </c:pt>
                <c:pt idx="623">
                  <c:v>274.49966430664</c:v>
                </c:pt>
                <c:pt idx="624">
                  <c:v>274.49966430664</c:v>
                </c:pt>
                <c:pt idx="625">
                  <c:v>274.49966430664</c:v>
                </c:pt>
                <c:pt idx="626">
                  <c:v>274.49966430664</c:v>
                </c:pt>
                <c:pt idx="627">
                  <c:v>276.38702392578</c:v>
                </c:pt>
                <c:pt idx="628">
                  <c:v>274.49966430664</c:v>
                </c:pt>
                <c:pt idx="629">
                  <c:v>274.49966430664</c:v>
                </c:pt>
                <c:pt idx="630">
                  <c:v>274.49966430664</c:v>
                </c:pt>
                <c:pt idx="631">
                  <c:v>274.49966430664</c:v>
                </c:pt>
                <c:pt idx="632">
                  <c:v>274.49966430664</c:v>
                </c:pt>
                <c:pt idx="633">
                  <c:v>274.49966430664</c:v>
                </c:pt>
                <c:pt idx="634">
                  <c:v>274.49966430664</c:v>
                </c:pt>
                <c:pt idx="635">
                  <c:v>274.49966430664</c:v>
                </c:pt>
                <c:pt idx="636">
                  <c:v>274.49966430664</c:v>
                </c:pt>
                <c:pt idx="637">
                  <c:v>274.49966430664</c:v>
                </c:pt>
                <c:pt idx="638">
                  <c:v>274.49966430664</c:v>
                </c:pt>
                <c:pt idx="639">
                  <c:v>274.49966430664</c:v>
                </c:pt>
                <c:pt idx="640">
                  <c:v>274.49966430664</c:v>
                </c:pt>
                <c:pt idx="641">
                  <c:v>274.49966430664</c:v>
                </c:pt>
                <c:pt idx="642">
                  <c:v>274.49966430664</c:v>
                </c:pt>
                <c:pt idx="643">
                  <c:v>274.49966430664</c:v>
                </c:pt>
                <c:pt idx="644">
                  <c:v>274.49966430664</c:v>
                </c:pt>
                <c:pt idx="645">
                  <c:v>274.49966430664</c:v>
                </c:pt>
                <c:pt idx="646">
                  <c:v>274.49966430664</c:v>
                </c:pt>
                <c:pt idx="647">
                  <c:v>274.49966430664</c:v>
                </c:pt>
                <c:pt idx="648">
                  <c:v>274.49966430664</c:v>
                </c:pt>
                <c:pt idx="649">
                  <c:v>274.49966430664</c:v>
                </c:pt>
                <c:pt idx="650">
                  <c:v>274.49966430664</c:v>
                </c:pt>
                <c:pt idx="651">
                  <c:v>274.49966430664</c:v>
                </c:pt>
                <c:pt idx="652">
                  <c:v>274.49966430664</c:v>
                </c:pt>
                <c:pt idx="653">
                  <c:v>274.49966430664</c:v>
                </c:pt>
                <c:pt idx="654">
                  <c:v>274.49966430664</c:v>
                </c:pt>
                <c:pt idx="655">
                  <c:v>274.49966430664</c:v>
                </c:pt>
                <c:pt idx="656">
                  <c:v>274.49966430664</c:v>
                </c:pt>
                <c:pt idx="657">
                  <c:v>274.49966430664</c:v>
                </c:pt>
                <c:pt idx="658">
                  <c:v>274.49966430664</c:v>
                </c:pt>
                <c:pt idx="659">
                  <c:v>274.49966430664</c:v>
                </c:pt>
                <c:pt idx="660">
                  <c:v>274.49966430664</c:v>
                </c:pt>
                <c:pt idx="661">
                  <c:v>272.510681152341</c:v>
                </c:pt>
                <c:pt idx="662">
                  <c:v>274.49966430664</c:v>
                </c:pt>
                <c:pt idx="663">
                  <c:v>274.49966430664</c:v>
                </c:pt>
                <c:pt idx="664">
                  <c:v>274.49966430664</c:v>
                </c:pt>
                <c:pt idx="665">
                  <c:v>274.49966430664</c:v>
                </c:pt>
                <c:pt idx="666">
                  <c:v>274.49966430664</c:v>
                </c:pt>
                <c:pt idx="667">
                  <c:v>274.49966430664</c:v>
                </c:pt>
                <c:pt idx="668">
                  <c:v>274.49966430664</c:v>
                </c:pt>
                <c:pt idx="669">
                  <c:v>274.49966430664</c:v>
                </c:pt>
                <c:pt idx="670">
                  <c:v>272.510681152341</c:v>
                </c:pt>
                <c:pt idx="671">
                  <c:v>272.510681152341</c:v>
                </c:pt>
                <c:pt idx="672">
                  <c:v>272.510681152341</c:v>
                </c:pt>
                <c:pt idx="673">
                  <c:v>274.49966430664</c:v>
                </c:pt>
                <c:pt idx="674">
                  <c:v>272.510681152341</c:v>
                </c:pt>
                <c:pt idx="675">
                  <c:v>272.510681152341</c:v>
                </c:pt>
                <c:pt idx="676">
                  <c:v>274.49966430664</c:v>
                </c:pt>
                <c:pt idx="677">
                  <c:v>274.49966430664</c:v>
                </c:pt>
                <c:pt idx="678">
                  <c:v>274.49966430664</c:v>
                </c:pt>
                <c:pt idx="679">
                  <c:v>274.49966430664</c:v>
                </c:pt>
                <c:pt idx="680">
                  <c:v>272.510681152341</c:v>
                </c:pt>
                <c:pt idx="681">
                  <c:v>272.510681152341</c:v>
                </c:pt>
                <c:pt idx="682">
                  <c:v>272.510681152341</c:v>
                </c:pt>
                <c:pt idx="683">
                  <c:v>272.510681152341</c:v>
                </c:pt>
                <c:pt idx="684">
                  <c:v>272.510681152341</c:v>
                </c:pt>
                <c:pt idx="685">
                  <c:v>272.510681152341</c:v>
                </c:pt>
                <c:pt idx="686">
                  <c:v>272.510681152341</c:v>
                </c:pt>
                <c:pt idx="687">
                  <c:v>272.510681152341</c:v>
                </c:pt>
                <c:pt idx="688">
                  <c:v>272.510681152341</c:v>
                </c:pt>
                <c:pt idx="689">
                  <c:v>272.510681152341</c:v>
                </c:pt>
                <c:pt idx="690">
                  <c:v>272.510681152341</c:v>
                </c:pt>
                <c:pt idx="691">
                  <c:v>272.510681152341</c:v>
                </c:pt>
                <c:pt idx="692">
                  <c:v>272.510681152341</c:v>
                </c:pt>
                <c:pt idx="693">
                  <c:v>272.510681152341</c:v>
                </c:pt>
                <c:pt idx="694">
                  <c:v>272.510681152341</c:v>
                </c:pt>
                <c:pt idx="695">
                  <c:v>272.510681152341</c:v>
                </c:pt>
                <c:pt idx="696">
                  <c:v>272.510681152341</c:v>
                </c:pt>
                <c:pt idx="697">
                  <c:v>272.510681152341</c:v>
                </c:pt>
                <c:pt idx="698">
                  <c:v>272.510681152341</c:v>
                </c:pt>
                <c:pt idx="699">
                  <c:v>272.510681152341</c:v>
                </c:pt>
                <c:pt idx="700">
                  <c:v>272.510681152341</c:v>
                </c:pt>
                <c:pt idx="701">
                  <c:v>272.510681152341</c:v>
                </c:pt>
                <c:pt idx="702">
                  <c:v>272.510681152341</c:v>
                </c:pt>
                <c:pt idx="703">
                  <c:v>272.510681152341</c:v>
                </c:pt>
                <c:pt idx="704">
                  <c:v>272.510681152341</c:v>
                </c:pt>
                <c:pt idx="705">
                  <c:v>272.510681152341</c:v>
                </c:pt>
                <c:pt idx="706">
                  <c:v>272.510681152341</c:v>
                </c:pt>
                <c:pt idx="707">
                  <c:v>272.510681152341</c:v>
                </c:pt>
                <c:pt idx="708">
                  <c:v>272.510681152341</c:v>
                </c:pt>
                <c:pt idx="709">
                  <c:v>272.510681152341</c:v>
                </c:pt>
                <c:pt idx="710">
                  <c:v>270.653656005861</c:v>
                </c:pt>
                <c:pt idx="711">
                  <c:v>270.653656005861</c:v>
                </c:pt>
                <c:pt idx="712">
                  <c:v>270.653656005861</c:v>
                </c:pt>
                <c:pt idx="713">
                  <c:v>270.653656005861</c:v>
                </c:pt>
                <c:pt idx="714">
                  <c:v>270.653656005861</c:v>
                </c:pt>
                <c:pt idx="715">
                  <c:v>270.653656005861</c:v>
                </c:pt>
                <c:pt idx="716">
                  <c:v>270.653656005861</c:v>
                </c:pt>
                <c:pt idx="717">
                  <c:v>270.653656005861</c:v>
                </c:pt>
                <c:pt idx="718">
                  <c:v>270.653656005861</c:v>
                </c:pt>
                <c:pt idx="719">
                  <c:v>270.653656005861</c:v>
                </c:pt>
                <c:pt idx="720">
                  <c:v>270.653656005861</c:v>
                </c:pt>
                <c:pt idx="721">
                  <c:v>270.653656005861</c:v>
                </c:pt>
                <c:pt idx="722">
                  <c:v>270.653656005861</c:v>
                </c:pt>
                <c:pt idx="723">
                  <c:v>270.653656005861</c:v>
                </c:pt>
                <c:pt idx="724">
                  <c:v>270.653656005861</c:v>
                </c:pt>
                <c:pt idx="725">
                  <c:v>270.653656005861</c:v>
                </c:pt>
                <c:pt idx="726">
                  <c:v>270.653656005861</c:v>
                </c:pt>
                <c:pt idx="727">
                  <c:v>270.653656005861</c:v>
                </c:pt>
                <c:pt idx="728">
                  <c:v>270.653656005861</c:v>
                </c:pt>
                <c:pt idx="729">
                  <c:v>270.653656005861</c:v>
                </c:pt>
                <c:pt idx="730">
                  <c:v>270.653656005861</c:v>
                </c:pt>
                <c:pt idx="731">
                  <c:v>270.653656005861</c:v>
                </c:pt>
                <c:pt idx="732">
                  <c:v>270.653656005861</c:v>
                </c:pt>
                <c:pt idx="733">
                  <c:v>270.653656005861</c:v>
                </c:pt>
                <c:pt idx="734">
                  <c:v>270.653656005861</c:v>
                </c:pt>
                <c:pt idx="735">
                  <c:v>270.653656005861</c:v>
                </c:pt>
                <c:pt idx="736">
                  <c:v>270.653656005861</c:v>
                </c:pt>
                <c:pt idx="737">
                  <c:v>270.653656005861</c:v>
                </c:pt>
                <c:pt idx="738">
                  <c:v>270.653656005861</c:v>
                </c:pt>
                <c:pt idx="739">
                  <c:v>270.653656005861</c:v>
                </c:pt>
                <c:pt idx="740">
                  <c:v>270.653656005861</c:v>
                </c:pt>
                <c:pt idx="741">
                  <c:v>270.653656005861</c:v>
                </c:pt>
                <c:pt idx="742">
                  <c:v>270.653656005861</c:v>
                </c:pt>
                <c:pt idx="743">
                  <c:v>270.653656005861</c:v>
                </c:pt>
                <c:pt idx="744">
                  <c:v>270.653656005861</c:v>
                </c:pt>
                <c:pt idx="745">
                  <c:v>270.653656005861</c:v>
                </c:pt>
                <c:pt idx="746">
                  <c:v>270.653656005861</c:v>
                </c:pt>
                <c:pt idx="747">
                  <c:v>270.653656005861</c:v>
                </c:pt>
                <c:pt idx="748">
                  <c:v>270.653656005861</c:v>
                </c:pt>
                <c:pt idx="749">
                  <c:v>270.653656005861</c:v>
                </c:pt>
                <c:pt idx="750">
                  <c:v>270.653656005861</c:v>
                </c:pt>
                <c:pt idx="751">
                  <c:v>270.653656005861</c:v>
                </c:pt>
                <c:pt idx="752">
                  <c:v>270.653656005861</c:v>
                </c:pt>
                <c:pt idx="753">
                  <c:v>270.653656005861</c:v>
                </c:pt>
                <c:pt idx="754">
                  <c:v>270.653656005861</c:v>
                </c:pt>
                <c:pt idx="755">
                  <c:v>270.653656005861</c:v>
                </c:pt>
                <c:pt idx="756">
                  <c:v>270.653656005861</c:v>
                </c:pt>
                <c:pt idx="757">
                  <c:v>270.653656005861</c:v>
                </c:pt>
                <c:pt idx="758">
                  <c:v>270.653656005861</c:v>
                </c:pt>
                <c:pt idx="759">
                  <c:v>270.653656005861</c:v>
                </c:pt>
                <c:pt idx="760">
                  <c:v>270.653656005861</c:v>
                </c:pt>
                <c:pt idx="761">
                  <c:v>270.653656005861</c:v>
                </c:pt>
                <c:pt idx="762">
                  <c:v>270.653656005861</c:v>
                </c:pt>
                <c:pt idx="763">
                  <c:v>270.653656005861</c:v>
                </c:pt>
                <c:pt idx="764">
                  <c:v>270.653656005861</c:v>
                </c:pt>
                <c:pt idx="765">
                  <c:v>268.811065673831</c:v>
                </c:pt>
                <c:pt idx="766">
                  <c:v>268.811065673831</c:v>
                </c:pt>
                <c:pt idx="767">
                  <c:v>268.811065673831</c:v>
                </c:pt>
                <c:pt idx="768">
                  <c:v>268.811065673831</c:v>
                </c:pt>
                <c:pt idx="769">
                  <c:v>270.653656005861</c:v>
                </c:pt>
                <c:pt idx="770">
                  <c:v>268.811065673831</c:v>
                </c:pt>
                <c:pt idx="771">
                  <c:v>268.811065673831</c:v>
                </c:pt>
                <c:pt idx="772">
                  <c:v>268.811065673831</c:v>
                </c:pt>
                <c:pt idx="773">
                  <c:v>268.811065673831</c:v>
                </c:pt>
                <c:pt idx="774">
                  <c:v>268.811065673831</c:v>
                </c:pt>
                <c:pt idx="775">
                  <c:v>268.811065673831</c:v>
                </c:pt>
                <c:pt idx="776">
                  <c:v>268.811065673831</c:v>
                </c:pt>
                <c:pt idx="777">
                  <c:v>268.811065673831</c:v>
                </c:pt>
                <c:pt idx="778">
                  <c:v>268.811065673831</c:v>
                </c:pt>
                <c:pt idx="779">
                  <c:v>268.811065673831</c:v>
                </c:pt>
                <c:pt idx="780">
                  <c:v>268.811065673831</c:v>
                </c:pt>
                <c:pt idx="781">
                  <c:v>268.811065673831</c:v>
                </c:pt>
                <c:pt idx="782">
                  <c:v>268.811065673831</c:v>
                </c:pt>
                <c:pt idx="783">
                  <c:v>268.811065673831</c:v>
                </c:pt>
                <c:pt idx="784">
                  <c:v>268.811065673831</c:v>
                </c:pt>
                <c:pt idx="785">
                  <c:v>268.811065673831</c:v>
                </c:pt>
                <c:pt idx="786">
                  <c:v>268.811065673831</c:v>
                </c:pt>
                <c:pt idx="787">
                  <c:v>268.811065673831</c:v>
                </c:pt>
                <c:pt idx="788">
                  <c:v>268.811065673831</c:v>
                </c:pt>
                <c:pt idx="789">
                  <c:v>268.811065673831</c:v>
                </c:pt>
                <c:pt idx="790">
                  <c:v>268.811065673831</c:v>
                </c:pt>
                <c:pt idx="791">
                  <c:v>268.811065673831</c:v>
                </c:pt>
                <c:pt idx="792">
                  <c:v>268.811065673831</c:v>
                </c:pt>
                <c:pt idx="793">
                  <c:v>268.811065673831</c:v>
                </c:pt>
                <c:pt idx="794">
                  <c:v>268.811065673831</c:v>
                </c:pt>
                <c:pt idx="795">
                  <c:v>268.811065673831</c:v>
                </c:pt>
                <c:pt idx="796">
                  <c:v>268.811065673831</c:v>
                </c:pt>
                <c:pt idx="797">
                  <c:v>268.811065673831</c:v>
                </c:pt>
                <c:pt idx="798">
                  <c:v>268.811065673831</c:v>
                </c:pt>
                <c:pt idx="799">
                  <c:v>268.811065673831</c:v>
                </c:pt>
                <c:pt idx="800">
                  <c:v>268.811065673831</c:v>
                </c:pt>
                <c:pt idx="801">
                  <c:v>268.811065673831</c:v>
                </c:pt>
                <c:pt idx="802">
                  <c:v>268.811065673831</c:v>
                </c:pt>
                <c:pt idx="803">
                  <c:v>268.811065673831</c:v>
                </c:pt>
                <c:pt idx="804">
                  <c:v>268.811065673831</c:v>
                </c:pt>
                <c:pt idx="805">
                  <c:v>268.811065673831</c:v>
                </c:pt>
                <c:pt idx="806">
                  <c:v>268.811065673831</c:v>
                </c:pt>
                <c:pt idx="807">
                  <c:v>268.811065673831</c:v>
                </c:pt>
                <c:pt idx="808">
                  <c:v>268.811065673831</c:v>
                </c:pt>
                <c:pt idx="809">
                  <c:v>268.811065673831</c:v>
                </c:pt>
                <c:pt idx="810">
                  <c:v>266.9826965332</c:v>
                </c:pt>
                <c:pt idx="811">
                  <c:v>268.811065673831</c:v>
                </c:pt>
                <c:pt idx="812">
                  <c:v>266.9826965332</c:v>
                </c:pt>
                <c:pt idx="813">
                  <c:v>266.9826965332</c:v>
                </c:pt>
                <c:pt idx="814">
                  <c:v>268.811065673831</c:v>
                </c:pt>
                <c:pt idx="815">
                  <c:v>268.811065673831</c:v>
                </c:pt>
                <c:pt idx="816">
                  <c:v>268.811065673831</c:v>
                </c:pt>
                <c:pt idx="817">
                  <c:v>266.9826965332</c:v>
                </c:pt>
                <c:pt idx="818">
                  <c:v>266.9826965332</c:v>
                </c:pt>
                <c:pt idx="819">
                  <c:v>268.811065673831</c:v>
                </c:pt>
                <c:pt idx="820">
                  <c:v>266.9826965332</c:v>
                </c:pt>
                <c:pt idx="821">
                  <c:v>266.9826965332</c:v>
                </c:pt>
                <c:pt idx="822">
                  <c:v>266.9826965332</c:v>
                </c:pt>
                <c:pt idx="823">
                  <c:v>266.9826965332</c:v>
                </c:pt>
                <c:pt idx="824">
                  <c:v>266.9826965332</c:v>
                </c:pt>
                <c:pt idx="825">
                  <c:v>266.9826965332</c:v>
                </c:pt>
                <c:pt idx="826">
                  <c:v>266.9826965332</c:v>
                </c:pt>
                <c:pt idx="827">
                  <c:v>266.9826965332</c:v>
                </c:pt>
                <c:pt idx="828">
                  <c:v>266.9826965332</c:v>
                </c:pt>
                <c:pt idx="829">
                  <c:v>266.9826965332</c:v>
                </c:pt>
                <c:pt idx="830">
                  <c:v>266.9826965332</c:v>
                </c:pt>
                <c:pt idx="831">
                  <c:v>266.9826965332</c:v>
                </c:pt>
                <c:pt idx="832">
                  <c:v>266.9826965332</c:v>
                </c:pt>
                <c:pt idx="833">
                  <c:v>266.9826965332</c:v>
                </c:pt>
                <c:pt idx="834">
                  <c:v>266.9826965332</c:v>
                </c:pt>
                <c:pt idx="835">
                  <c:v>266.9826965332</c:v>
                </c:pt>
                <c:pt idx="836">
                  <c:v>266.9826965332</c:v>
                </c:pt>
                <c:pt idx="837">
                  <c:v>266.9826965332</c:v>
                </c:pt>
                <c:pt idx="838">
                  <c:v>266.9826965332</c:v>
                </c:pt>
                <c:pt idx="839">
                  <c:v>266.9826965332</c:v>
                </c:pt>
                <c:pt idx="840">
                  <c:v>266.9826965332</c:v>
                </c:pt>
                <c:pt idx="841">
                  <c:v>266.9826965332</c:v>
                </c:pt>
                <c:pt idx="842">
                  <c:v>266.9826965332</c:v>
                </c:pt>
                <c:pt idx="843">
                  <c:v>266.9826965332</c:v>
                </c:pt>
                <c:pt idx="844">
                  <c:v>266.9826965332</c:v>
                </c:pt>
                <c:pt idx="845">
                  <c:v>266.9826965332</c:v>
                </c:pt>
                <c:pt idx="846">
                  <c:v>266.9826965332</c:v>
                </c:pt>
                <c:pt idx="847">
                  <c:v>266.9826965332</c:v>
                </c:pt>
                <c:pt idx="848">
                  <c:v>266.9826965332</c:v>
                </c:pt>
                <c:pt idx="849">
                  <c:v>266.9826965332</c:v>
                </c:pt>
                <c:pt idx="850">
                  <c:v>266.9826965332</c:v>
                </c:pt>
                <c:pt idx="851">
                  <c:v>266.9826965332</c:v>
                </c:pt>
                <c:pt idx="852">
                  <c:v>266.9826965332</c:v>
                </c:pt>
                <c:pt idx="853">
                  <c:v>266.9826965332</c:v>
                </c:pt>
                <c:pt idx="854">
                  <c:v>266.9826965332</c:v>
                </c:pt>
                <c:pt idx="855">
                  <c:v>266.9826965332</c:v>
                </c:pt>
                <c:pt idx="856">
                  <c:v>266.9826965332</c:v>
                </c:pt>
                <c:pt idx="857">
                  <c:v>266.9826965332</c:v>
                </c:pt>
                <c:pt idx="858">
                  <c:v>266.9826965332</c:v>
                </c:pt>
                <c:pt idx="859">
                  <c:v>266.9826965332</c:v>
                </c:pt>
                <c:pt idx="860">
                  <c:v>266.9826965332</c:v>
                </c:pt>
                <c:pt idx="861">
                  <c:v>266.9826965332</c:v>
                </c:pt>
                <c:pt idx="862">
                  <c:v>266.9826965332</c:v>
                </c:pt>
                <c:pt idx="863">
                  <c:v>266.9826965332</c:v>
                </c:pt>
                <c:pt idx="864">
                  <c:v>266.9826965332</c:v>
                </c:pt>
                <c:pt idx="865">
                  <c:v>266.9826965332</c:v>
                </c:pt>
                <c:pt idx="866">
                  <c:v>266.9826965332</c:v>
                </c:pt>
                <c:pt idx="867">
                  <c:v>266.9826965332</c:v>
                </c:pt>
                <c:pt idx="868">
                  <c:v>266.9826965332</c:v>
                </c:pt>
                <c:pt idx="869">
                  <c:v>266.9826965332</c:v>
                </c:pt>
                <c:pt idx="870">
                  <c:v>266.9826965332</c:v>
                </c:pt>
                <c:pt idx="871">
                  <c:v>265.1683959960889</c:v>
                </c:pt>
                <c:pt idx="872">
                  <c:v>266.9826965332</c:v>
                </c:pt>
                <c:pt idx="873">
                  <c:v>266.9826965332</c:v>
                </c:pt>
                <c:pt idx="874">
                  <c:v>265.1683959960889</c:v>
                </c:pt>
                <c:pt idx="875">
                  <c:v>266.9826965332</c:v>
                </c:pt>
                <c:pt idx="876">
                  <c:v>266.9826965332</c:v>
                </c:pt>
                <c:pt idx="877">
                  <c:v>266.9826965332</c:v>
                </c:pt>
                <c:pt idx="878">
                  <c:v>266.9826965332</c:v>
                </c:pt>
                <c:pt idx="879">
                  <c:v>266.9826965332</c:v>
                </c:pt>
                <c:pt idx="880">
                  <c:v>265.1683959960889</c:v>
                </c:pt>
                <c:pt idx="881">
                  <c:v>265.1683959960889</c:v>
                </c:pt>
                <c:pt idx="882">
                  <c:v>266.9826965332</c:v>
                </c:pt>
                <c:pt idx="883">
                  <c:v>266.9826965332</c:v>
                </c:pt>
                <c:pt idx="884">
                  <c:v>266.9826965332</c:v>
                </c:pt>
                <c:pt idx="885">
                  <c:v>266.9826965332</c:v>
                </c:pt>
                <c:pt idx="886">
                  <c:v>266.9826965332</c:v>
                </c:pt>
                <c:pt idx="887">
                  <c:v>266.9826965332</c:v>
                </c:pt>
                <c:pt idx="888">
                  <c:v>265.1683959960889</c:v>
                </c:pt>
                <c:pt idx="889">
                  <c:v>266.9826965332</c:v>
                </c:pt>
                <c:pt idx="890">
                  <c:v>266.9826965332</c:v>
                </c:pt>
                <c:pt idx="891">
                  <c:v>266.9826965332</c:v>
                </c:pt>
                <c:pt idx="892">
                  <c:v>266.9826965332</c:v>
                </c:pt>
                <c:pt idx="893">
                  <c:v>266.9826965332</c:v>
                </c:pt>
                <c:pt idx="894">
                  <c:v>265.1683959960889</c:v>
                </c:pt>
                <c:pt idx="895">
                  <c:v>266.9826965332</c:v>
                </c:pt>
                <c:pt idx="896">
                  <c:v>266.9826965332</c:v>
                </c:pt>
                <c:pt idx="897">
                  <c:v>266.9826965332</c:v>
                </c:pt>
                <c:pt idx="898">
                  <c:v>266.9826965332</c:v>
                </c:pt>
                <c:pt idx="899">
                  <c:v>265.1683959960889</c:v>
                </c:pt>
                <c:pt idx="900">
                  <c:v>265.1683959960889</c:v>
                </c:pt>
                <c:pt idx="901">
                  <c:v>265.1683959960889</c:v>
                </c:pt>
                <c:pt idx="902">
                  <c:v>265.1683959960889</c:v>
                </c:pt>
                <c:pt idx="903">
                  <c:v>265.1683959960889</c:v>
                </c:pt>
                <c:pt idx="904">
                  <c:v>265.1683959960889</c:v>
                </c:pt>
                <c:pt idx="905">
                  <c:v>265.1683959960889</c:v>
                </c:pt>
                <c:pt idx="906">
                  <c:v>266.9826965332</c:v>
                </c:pt>
                <c:pt idx="907">
                  <c:v>265.1683959960889</c:v>
                </c:pt>
                <c:pt idx="908">
                  <c:v>265.1683959960889</c:v>
                </c:pt>
                <c:pt idx="909">
                  <c:v>265.1683959960889</c:v>
                </c:pt>
                <c:pt idx="910">
                  <c:v>265.1683959960889</c:v>
                </c:pt>
                <c:pt idx="911">
                  <c:v>265.1683959960889</c:v>
                </c:pt>
                <c:pt idx="912">
                  <c:v>266.9826965332</c:v>
                </c:pt>
                <c:pt idx="913">
                  <c:v>265.1683959960889</c:v>
                </c:pt>
                <c:pt idx="914">
                  <c:v>265.1683959960889</c:v>
                </c:pt>
                <c:pt idx="915">
                  <c:v>265.1683959960889</c:v>
                </c:pt>
                <c:pt idx="916">
                  <c:v>265.1683959960889</c:v>
                </c:pt>
                <c:pt idx="917">
                  <c:v>265.1683959960889</c:v>
                </c:pt>
                <c:pt idx="918">
                  <c:v>265.1683959960889</c:v>
                </c:pt>
                <c:pt idx="919">
                  <c:v>265.1683959960889</c:v>
                </c:pt>
                <c:pt idx="920">
                  <c:v>265.1683959960889</c:v>
                </c:pt>
                <c:pt idx="921">
                  <c:v>265.1683959960889</c:v>
                </c:pt>
                <c:pt idx="922">
                  <c:v>265.1683959960889</c:v>
                </c:pt>
                <c:pt idx="923">
                  <c:v>265.1683959960889</c:v>
                </c:pt>
                <c:pt idx="924">
                  <c:v>265.1683959960889</c:v>
                </c:pt>
                <c:pt idx="925">
                  <c:v>265.1683959960889</c:v>
                </c:pt>
                <c:pt idx="926">
                  <c:v>265.1683959960889</c:v>
                </c:pt>
                <c:pt idx="927">
                  <c:v>265.1683959960889</c:v>
                </c:pt>
                <c:pt idx="928">
                  <c:v>265.1683959960889</c:v>
                </c:pt>
                <c:pt idx="929">
                  <c:v>265.1683959960889</c:v>
                </c:pt>
                <c:pt idx="930">
                  <c:v>265.1683959960889</c:v>
                </c:pt>
                <c:pt idx="931">
                  <c:v>265.1683959960889</c:v>
                </c:pt>
                <c:pt idx="932">
                  <c:v>265.1683959960889</c:v>
                </c:pt>
                <c:pt idx="933">
                  <c:v>265.1683959960889</c:v>
                </c:pt>
                <c:pt idx="934">
                  <c:v>265.1683959960889</c:v>
                </c:pt>
                <c:pt idx="935">
                  <c:v>265.1683959960889</c:v>
                </c:pt>
                <c:pt idx="936">
                  <c:v>265.1683959960889</c:v>
                </c:pt>
                <c:pt idx="937">
                  <c:v>265.1683959960889</c:v>
                </c:pt>
                <c:pt idx="938">
                  <c:v>265.1683959960889</c:v>
                </c:pt>
                <c:pt idx="939">
                  <c:v>263.367950439451</c:v>
                </c:pt>
                <c:pt idx="940">
                  <c:v>265.1683959960889</c:v>
                </c:pt>
                <c:pt idx="941">
                  <c:v>265.1683959960889</c:v>
                </c:pt>
                <c:pt idx="942">
                  <c:v>265.1683959960889</c:v>
                </c:pt>
                <c:pt idx="943">
                  <c:v>265.1683959960889</c:v>
                </c:pt>
                <c:pt idx="944">
                  <c:v>265.1683959960889</c:v>
                </c:pt>
                <c:pt idx="945">
                  <c:v>263.367950439451</c:v>
                </c:pt>
                <c:pt idx="946">
                  <c:v>263.367950439451</c:v>
                </c:pt>
                <c:pt idx="947">
                  <c:v>265.1683959960889</c:v>
                </c:pt>
                <c:pt idx="948">
                  <c:v>265.1683959960889</c:v>
                </c:pt>
                <c:pt idx="949">
                  <c:v>263.367950439451</c:v>
                </c:pt>
                <c:pt idx="950">
                  <c:v>265.1683959960889</c:v>
                </c:pt>
                <c:pt idx="951">
                  <c:v>263.367950439451</c:v>
                </c:pt>
                <c:pt idx="952">
                  <c:v>263.367950439451</c:v>
                </c:pt>
                <c:pt idx="953">
                  <c:v>265.1683959960889</c:v>
                </c:pt>
                <c:pt idx="954">
                  <c:v>263.367950439451</c:v>
                </c:pt>
                <c:pt idx="955">
                  <c:v>265.1683959960889</c:v>
                </c:pt>
                <c:pt idx="956">
                  <c:v>263.367950439451</c:v>
                </c:pt>
                <c:pt idx="957">
                  <c:v>265.1683959960889</c:v>
                </c:pt>
                <c:pt idx="958">
                  <c:v>265.1683959960889</c:v>
                </c:pt>
                <c:pt idx="959">
                  <c:v>263.367950439451</c:v>
                </c:pt>
                <c:pt idx="960">
                  <c:v>263.367950439451</c:v>
                </c:pt>
                <c:pt idx="961">
                  <c:v>263.367950439451</c:v>
                </c:pt>
                <c:pt idx="962">
                  <c:v>263.367950439451</c:v>
                </c:pt>
                <c:pt idx="963">
                  <c:v>263.367950439451</c:v>
                </c:pt>
                <c:pt idx="964">
                  <c:v>263.367950439451</c:v>
                </c:pt>
                <c:pt idx="965">
                  <c:v>263.367950439451</c:v>
                </c:pt>
                <c:pt idx="966">
                  <c:v>263.367950439451</c:v>
                </c:pt>
                <c:pt idx="967">
                  <c:v>263.367950439451</c:v>
                </c:pt>
                <c:pt idx="968">
                  <c:v>263.367950439451</c:v>
                </c:pt>
                <c:pt idx="969">
                  <c:v>263.367950439451</c:v>
                </c:pt>
                <c:pt idx="970">
                  <c:v>263.367950439451</c:v>
                </c:pt>
                <c:pt idx="971">
                  <c:v>263.367950439451</c:v>
                </c:pt>
                <c:pt idx="972">
                  <c:v>263.367950439451</c:v>
                </c:pt>
                <c:pt idx="973">
                  <c:v>263.367950439451</c:v>
                </c:pt>
                <c:pt idx="974">
                  <c:v>263.367950439451</c:v>
                </c:pt>
                <c:pt idx="975">
                  <c:v>263.367950439451</c:v>
                </c:pt>
                <c:pt idx="976">
                  <c:v>263.367950439451</c:v>
                </c:pt>
                <c:pt idx="977">
                  <c:v>263.367950439451</c:v>
                </c:pt>
                <c:pt idx="978">
                  <c:v>263.367950439451</c:v>
                </c:pt>
                <c:pt idx="979">
                  <c:v>263.367950439451</c:v>
                </c:pt>
                <c:pt idx="980">
                  <c:v>263.367950439451</c:v>
                </c:pt>
                <c:pt idx="981">
                  <c:v>263.367950439451</c:v>
                </c:pt>
                <c:pt idx="982">
                  <c:v>263.367950439451</c:v>
                </c:pt>
                <c:pt idx="983">
                  <c:v>263.367950439451</c:v>
                </c:pt>
                <c:pt idx="984">
                  <c:v>263.367950439451</c:v>
                </c:pt>
                <c:pt idx="985">
                  <c:v>263.367950439451</c:v>
                </c:pt>
                <c:pt idx="986">
                  <c:v>263.367950439451</c:v>
                </c:pt>
                <c:pt idx="987">
                  <c:v>263.367950439451</c:v>
                </c:pt>
                <c:pt idx="988">
                  <c:v>263.367950439451</c:v>
                </c:pt>
                <c:pt idx="989">
                  <c:v>263.367950439451</c:v>
                </c:pt>
                <c:pt idx="990">
                  <c:v>263.367950439451</c:v>
                </c:pt>
                <c:pt idx="991">
                  <c:v>263.367950439451</c:v>
                </c:pt>
                <c:pt idx="992">
                  <c:v>263.367950439451</c:v>
                </c:pt>
                <c:pt idx="993">
                  <c:v>263.367950439451</c:v>
                </c:pt>
                <c:pt idx="994">
                  <c:v>263.367950439451</c:v>
                </c:pt>
                <c:pt idx="995">
                  <c:v>263.367950439451</c:v>
                </c:pt>
                <c:pt idx="996">
                  <c:v>263.367950439451</c:v>
                </c:pt>
                <c:pt idx="997">
                  <c:v>263.367950439451</c:v>
                </c:pt>
                <c:pt idx="998">
                  <c:v>263.367950439451</c:v>
                </c:pt>
                <c:pt idx="999">
                  <c:v>263.367950439451</c:v>
                </c:pt>
                <c:pt idx="1000">
                  <c:v>263.367950439451</c:v>
                </c:pt>
                <c:pt idx="1001">
                  <c:v>263.367950439451</c:v>
                </c:pt>
                <c:pt idx="1002">
                  <c:v>263.367950439451</c:v>
                </c:pt>
                <c:pt idx="1003">
                  <c:v>263.367950439451</c:v>
                </c:pt>
                <c:pt idx="1004">
                  <c:v>263.367950439451</c:v>
                </c:pt>
                <c:pt idx="1005">
                  <c:v>263.367950439451</c:v>
                </c:pt>
                <c:pt idx="1006">
                  <c:v>263.367950439451</c:v>
                </c:pt>
                <c:pt idx="1007">
                  <c:v>263.367950439451</c:v>
                </c:pt>
                <c:pt idx="1008">
                  <c:v>263.367950439451</c:v>
                </c:pt>
                <c:pt idx="1009">
                  <c:v>263.367950439451</c:v>
                </c:pt>
                <c:pt idx="1010">
                  <c:v>263.367950439451</c:v>
                </c:pt>
                <c:pt idx="1011">
                  <c:v>263.367950439451</c:v>
                </c:pt>
                <c:pt idx="1012">
                  <c:v>263.367950439451</c:v>
                </c:pt>
                <c:pt idx="1013">
                  <c:v>263.367950439451</c:v>
                </c:pt>
                <c:pt idx="1014">
                  <c:v>263.367950439451</c:v>
                </c:pt>
                <c:pt idx="1015">
                  <c:v>263.367950439451</c:v>
                </c:pt>
                <c:pt idx="1016">
                  <c:v>263.367950439451</c:v>
                </c:pt>
                <c:pt idx="1017">
                  <c:v>263.367950439451</c:v>
                </c:pt>
                <c:pt idx="1018">
                  <c:v>263.367950439451</c:v>
                </c:pt>
                <c:pt idx="1019">
                  <c:v>263.367950439451</c:v>
                </c:pt>
                <c:pt idx="1020">
                  <c:v>261.581176757808</c:v>
                </c:pt>
                <c:pt idx="1021">
                  <c:v>263.367950439451</c:v>
                </c:pt>
                <c:pt idx="1022">
                  <c:v>263.367950439451</c:v>
                </c:pt>
                <c:pt idx="1023">
                  <c:v>263.367950439451</c:v>
                </c:pt>
                <c:pt idx="1024">
                  <c:v>263.367950439451</c:v>
                </c:pt>
                <c:pt idx="1025">
                  <c:v>263.367950439451</c:v>
                </c:pt>
                <c:pt idx="1026">
                  <c:v>263.367950439451</c:v>
                </c:pt>
                <c:pt idx="1027">
                  <c:v>263.367950439451</c:v>
                </c:pt>
                <c:pt idx="1028">
                  <c:v>261.581176757808</c:v>
                </c:pt>
                <c:pt idx="1029">
                  <c:v>261.581176757808</c:v>
                </c:pt>
                <c:pt idx="1030">
                  <c:v>263.367950439451</c:v>
                </c:pt>
                <c:pt idx="1031">
                  <c:v>263.367950439451</c:v>
                </c:pt>
                <c:pt idx="1032">
                  <c:v>261.581176757808</c:v>
                </c:pt>
                <c:pt idx="1033">
                  <c:v>261.581176757808</c:v>
                </c:pt>
                <c:pt idx="1034">
                  <c:v>261.581176757808</c:v>
                </c:pt>
                <c:pt idx="1035">
                  <c:v>261.581176757808</c:v>
                </c:pt>
                <c:pt idx="1036">
                  <c:v>261.581176757808</c:v>
                </c:pt>
                <c:pt idx="1037">
                  <c:v>261.581176757808</c:v>
                </c:pt>
                <c:pt idx="1038">
                  <c:v>261.581176757808</c:v>
                </c:pt>
                <c:pt idx="1039">
                  <c:v>261.581176757808</c:v>
                </c:pt>
                <c:pt idx="1040">
                  <c:v>261.581176757808</c:v>
                </c:pt>
                <c:pt idx="1041">
                  <c:v>261.581176757808</c:v>
                </c:pt>
                <c:pt idx="1042">
                  <c:v>261.581176757808</c:v>
                </c:pt>
                <c:pt idx="1043">
                  <c:v>261.581176757808</c:v>
                </c:pt>
                <c:pt idx="1044">
                  <c:v>261.581176757808</c:v>
                </c:pt>
                <c:pt idx="1045">
                  <c:v>261.581176757808</c:v>
                </c:pt>
                <c:pt idx="1046">
                  <c:v>261.581176757808</c:v>
                </c:pt>
                <c:pt idx="1047">
                  <c:v>261.581176757808</c:v>
                </c:pt>
                <c:pt idx="1048">
                  <c:v>261.581176757808</c:v>
                </c:pt>
                <c:pt idx="1049">
                  <c:v>261.581176757808</c:v>
                </c:pt>
                <c:pt idx="1050">
                  <c:v>261.581176757808</c:v>
                </c:pt>
                <c:pt idx="1051">
                  <c:v>261.581176757808</c:v>
                </c:pt>
                <c:pt idx="1052">
                  <c:v>261.581176757808</c:v>
                </c:pt>
                <c:pt idx="1053">
                  <c:v>261.581176757808</c:v>
                </c:pt>
                <c:pt idx="1054">
                  <c:v>261.581176757808</c:v>
                </c:pt>
                <c:pt idx="1055">
                  <c:v>261.581176757808</c:v>
                </c:pt>
                <c:pt idx="1056">
                  <c:v>261.581176757808</c:v>
                </c:pt>
                <c:pt idx="1057">
                  <c:v>261.581176757808</c:v>
                </c:pt>
                <c:pt idx="1058">
                  <c:v>261.581176757808</c:v>
                </c:pt>
                <c:pt idx="1059">
                  <c:v>261.581176757808</c:v>
                </c:pt>
                <c:pt idx="1060">
                  <c:v>261.581176757808</c:v>
                </c:pt>
                <c:pt idx="1061">
                  <c:v>261.581176757808</c:v>
                </c:pt>
                <c:pt idx="1062">
                  <c:v>261.581176757808</c:v>
                </c:pt>
                <c:pt idx="1063">
                  <c:v>261.581176757808</c:v>
                </c:pt>
                <c:pt idx="1064">
                  <c:v>261.581176757808</c:v>
                </c:pt>
                <c:pt idx="1065">
                  <c:v>261.581176757808</c:v>
                </c:pt>
                <c:pt idx="1066">
                  <c:v>261.581176757808</c:v>
                </c:pt>
                <c:pt idx="1067">
                  <c:v>261.581176757808</c:v>
                </c:pt>
                <c:pt idx="1068">
                  <c:v>261.581176757808</c:v>
                </c:pt>
                <c:pt idx="1069">
                  <c:v>261.581176757808</c:v>
                </c:pt>
                <c:pt idx="1070">
                  <c:v>259.807952880861</c:v>
                </c:pt>
                <c:pt idx="1071">
                  <c:v>261.581176757808</c:v>
                </c:pt>
                <c:pt idx="1072">
                  <c:v>261.581176757808</c:v>
                </c:pt>
                <c:pt idx="1073">
                  <c:v>261.581176757808</c:v>
                </c:pt>
                <c:pt idx="1074">
                  <c:v>261.581176757808</c:v>
                </c:pt>
                <c:pt idx="1075">
                  <c:v>259.807952880861</c:v>
                </c:pt>
                <c:pt idx="1076">
                  <c:v>261.581176757808</c:v>
                </c:pt>
                <c:pt idx="1077">
                  <c:v>261.581176757808</c:v>
                </c:pt>
                <c:pt idx="1078">
                  <c:v>261.581176757808</c:v>
                </c:pt>
                <c:pt idx="1079">
                  <c:v>259.807952880861</c:v>
                </c:pt>
                <c:pt idx="1080">
                  <c:v>259.807952880861</c:v>
                </c:pt>
                <c:pt idx="1081">
                  <c:v>259.807952880861</c:v>
                </c:pt>
                <c:pt idx="1082">
                  <c:v>259.807952880861</c:v>
                </c:pt>
                <c:pt idx="1083">
                  <c:v>259.807952880861</c:v>
                </c:pt>
                <c:pt idx="1084">
                  <c:v>259.807952880861</c:v>
                </c:pt>
                <c:pt idx="1085">
                  <c:v>259.807952880861</c:v>
                </c:pt>
                <c:pt idx="1086">
                  <c:v>259.807952880861</c:v>
                </c:pt>
                <c:pt idx="1087">
                  <c:v>259.807952880861</c:v>
                </c:pt>
                <c:pt idx="1088">
                  <c:v>261.581176757808</c:v>
                </c:pt>
                <c:pt idx="1089">
                  <c:v>259.807952880861</c:v>
                </c:pt>
                <c:pt idx="1090">
                  <c:v>259.807952880861</c:v>
                </c:pt>
                <c:pt idx="1091">
                  <c:v>259.807952880861</c:v>
                </c:pt>
                <c:pt idx="1092">
                  <c:v>259.807952880861</c:v>
                </c:pt>
                <c:pt idx="1093">
                  <c:v>259.807952880861</c:v>
                </c:pt>
                <c:pt idx="1094">
                  <c:v>259.807952880861</c:v>
                </c:pt>
                <c:pt idx="1095">
                  <c:v>259.807952880861</c:v>
                </c:pt>
                <c:pt idx="1096">
                  <c:v>259.807952880861</c:v>
                </c:pt>
                <c:pt idx="1097">
                  <c:v>259.807952880861</c:v>
                </c:pt>
                <c:pt idx="1098">
                  <c:v>259.807952880861</c:v>
                </c:pt>
                <c:pt idx="1099">
                  <c:v>259.807952880861</c:v>
                </c:pt>
                <c:pt idx="1100">
                  <c:v>259.807952880861</c:v>
                </c:pt>
                <c:pt idx="1101">
                  <c:v>259.807952880861</c:v>
                </c:pt>
                <c:pt idx="1102">
                  <c:v>259.807952880861</c:v>
                </c:pt>
                <c:pt idx="1103">
                  <c:v>259.807952880861</c:v>
                </c:pt>
                <c:pt idx="1104">
                  <c:v>259.807952880861</c:v>
                </c:pt>
                <c:pt idx="1105">
                  <c:v>259.807952880861</c:v>
                </c:pt>
                <c:pt idx="1106">
                  <c:v>259.807952880861</c:v>
                </c:pt>
                <c:pt idx="1107">
                  <c:v>259.807952880861</c:v>
                </c:pt>
                <c:pt idx="1108">
                  <c:v>259.807952880861</c:v>
                </c:pt>
                <c:pt idx="1109">
                  <c:v>259.807952880861</c:v>
                </c:pt>
                <c:pt idx="1110">
                  <c:v>259.807952880861</c:v>
                </c:pt>
                <c:pt idx="1111">
                  <c:v>259.807952880861</c:v>
                </c:pt>
                <c:pt idx="1112">
                  <c:v>259.807952880861</c:v>
                </c:pt>
                <c:pt idx="1113">
                  <c:v>259.807952880861</c:v>
                </c:pt>
                <c:pt idx="1114">
                  <c:v>259.807952880861</c:v>
                </c:pt>
                <c:pt idx="1115">
                  <c:v>259.807952880861</c:v>
                </c:pt>
                <c:pt idx="1116">
                  <c:v>259.807952880861</c:v>
                </c:pt>
                <c:pt idx="1117">
                  <c:v>259.807952880861</c:v>
                </c:pt>
                <c:pt idx="1118">
                  <c:v>259.807952880861</c:v>
                </c:pt>
                <c:pt idx="1119">
                  <c:v>259.807952880861</c:v>
                </c:pt>
                <c:pt idx="1120">
                  <c:v>259.807952880861</c:v>
                </c:pt>
                <c:pt idx="1121">
                  <c:v>259.807952880861</c:v>
                </c:pt>
                <c:pt idx="1122">
                  <c:v>259.807952880861</c:v>
                </c:pt>
                <c:pt idx="1123">
                  <c:v>259.807952880861</c:v>
                </c:pt>
                <c:pt idx="1124">
                  <c:v>259.807952880861</c:v>
                </c:pt>
                <c:pt idx="1125">
                  <c:v>259.807952880861</c:v>
                </c:pt>
                <c:pt idx="1126">
                  <c:v>259.807952880861</c:v>
                </c:pt>
                <c:pt idx="1127">
                  <c:v>259.807952880861</c:v>
                </c:pt>
                <c:pt idx="1128">
                  <c:v>259.807952880861</c:v>
                </c:pt>
                <c:pt idx="1129">
                  <c:v>259.807952880861</c:v>
                </c:pt>
                <c:pt idx="1130">
                  <c:v>259.807952880861</c:v>
                </c:pt>
                <c:pt idx="1131">
                  <c:v>259.807952880861</c:v>
                </c:pt>
                <c:pt idx="1132">
                  <c:v>259.807952880861</c:v>
                </c:pt>
                <c:pt idx="1133">
                  <c:v>259.807952880861</c:v>
                </c:pt>
                <c:pt idx="1134">
                  <c:v>258.0480346679699</c:v>
                </c:pt>
                <c:pt idx="1135">
                  <c:v>259.807952880861</c:v>
                </c:pt>
                <c:pt idx="1136">
                  <c:v>259.807952880861</c:v>
                </c:pt>
                <c:pt idx="1137">
                  <c:v>259.807952880861</c:v>
                </c:pt>
                <c:pt idx="1138">
                  <c:v>259.807952880861</c:v>
                </c:pt>
                <c:pt idx="1139">
                  <c:v>259.807952880861</c:v>
                </c:pt>
                <c:pt idx="1140">
                  <c:v>259.807952880861</c:v>
                </c:pt>
                <c:pt idx="1141">
                  <c:v>259.807952880861</c:v>
                </c:pt>
                <c:pt idx="1142">
                  <c:v>259.807952880861</c:v>
                </c:pt>
                <c:pt idx="1143">
                  <c:v>259.807952880861</c:v>
                </c:pt>
                <c:pt idx="1144">
                  <c:v>258.0480346679699</c:v>
                </c:pt>
                <c:pt idx="1145">
                  <c:v>258.0480346679699</c:v>
                </c:pt>
                <c:pt idx="1146">
                  <c:v>258.0480346679699</c:v>
                </c:pt>
                <c:pt idx="1147">
                  <c:v>258.0480346679699</c:v>
                </c:pt>
                <c:pt idx="1148">
                  <c:v>258.0480346679699</c:v>
                </c:pt>
                <c:pt idx="1149">
                  <c:v>258.0480346679699</c:v>
                </c:pt>
                <c:pt idx="1150">
                  <c:v>258.0480346679699</c:v>
                </c:pt>
                <c:pt idx="1151">
                  <c:v>258.0480346679699</c:v>
                </c:pt>
                <c:pt idx="1152">
                  <c:v>259.807952880861</c:v>
                </c:pt>
                <c:pt idx="1153">
                  <c:v>258.0480346679699</c:v>
                </c:pt>
                <c:pt idx="1154">
                  <c:v>258.0480346679699</c:v>
                </c:pt>
                <c:pt idx="1155">
                  <c:v>258.0480346679699</c:v>
                </c:pt>
                <c:pt idx="1156">
                  <c:v>258.0480346679699</c:v>
                </c:pt>
                <c:pt idx="1157">
                  <c:v>258.0480346679699</c:v>
                </c:pt>
                <c:pt idx="1158">
                  <c:v>258.0480346679699</c:v>
                </c:pt>
                <c:pt idx="1159">
                  <c:v>258.0480346679699</c:v>
                </c:pt>
                <c:pt idx="1160">
                  <c:v>258.0480346679699</c:v>
                </c:pt>
                <c:pt idx="1161">
                  <c:v>258.0480346679699</c:v>
                </c:pt>
                <c:pt idx="1162">
                  <c:v>258.0480346679699</c:v>
                </c:pt>
                <c:pt idx="1163">
                  <c:v>258.0480346679699</c:v>
                </c:pt>
                <c:pt idx="1164">
                  <c:v>258.0480346679699</c:v>
                </c:pt>
                <c:pt idx="1165">
                  <c:v>258.0480346679699</c:v>
                </c:pt>
                <c:pt idx="1166">
                  <c:v>258.0480346679699</c:v>
                </c:pt>
                <c:pt idx="1167">
                  <c:v>258.0480346679699</c:v>
                </c:pt>
                <c:pt idx="1168">
                  <c:v>258.0480346679699</c:v>
                </c:pt>
                <c:pt idx="1169">
                  <c:v>258.0480346679699</c:v>
                </c:pt>
                <c:pt idx="1170">
                  <c:v>258.0480346679699</c:v>
                </c:pt>
                <c:pt idx="1171">
                  <c:v>258.0480346679699</c:v>
                </c:pt>
                <c:pt idx="1172">
                  <c:v>258.0480346679699</c:v>
                </c:pt>
                <c:pt idx="1173">
                  <c:v>258.0480346679699</c:v>
                </c:pt>
                <c:pt idx="1174">
                  <c:v>258.0480346679699</c:v>
                </c:pt>
                <c:pt idx="1175">
                  <c:v>258.0480346679699</c:v>
                </c:pt>
                <c:pt idx="1176">
                  <c:v>258.0480346679699</c:v>
                </c:pt>
                <c:pt idx="1177">
                  <c:v>258.0480346679699</c:v>
                </c:pt>
                <c:pt idx="1178">
                  <c:v>258.0480346679699</c:v>
                </c:pt>
                <c:pt idx="1179">
                  <c:v>258.0480346679699</c:v>
                </c:pt>
                <c:pt idx="1180">
                  <c:v>258.0480346679699</c:v>
                </c:pt>
                <c:pt idx="1181">
                  <c:v>258.0480346679699</c:v>
                </c:pt>
                <c:pt idx="1182">
                  <c:v>256.3013000488289</c:v>
                </c:pt>
                <c:pt idx="1183">
                  <c:v>256.3013000488289</c:v>
                </c:pt>
                <c:pt idx="1184">
                  <c:v>258.0480346679699</c:v>
                </c:pt>
                <c:pt idx="1185">
                  <c:v>258.0480346679699</c:v>
                </c:pt>
                <c:pt idx="1186">
                  <c:v>258.0480346679699</c:v>
                </c:pt>
                <c:pt idx="1187">
                  <c:v>258.0480346679699</c:v>
                </c:pt>
                <c:pt idx="1188">
                  <c:v>256.3013000488289</c:v>
                </c:pt>
                <c:pt idx="1189">
                  <c:v>258.0480346679699</c:v>
                </c:pt>
                <c:pt idx="1190">
                  <c:v>258.0480346679699</c:v>
                </c:pt>
                <c:pt idx="1191">
                  <c:v>258.0480346679699</c:v>
                </c:pt>
                <c:pt idx="1192">
                  <c:v>258.0480346679699</c:v>
                </c:pt>
                <c:pt idx="1193">
                  <c:v>258.0480346679699</c:v>
                </c:pt>
                <c:pt idx="1194">
                  <c:v>258.0480346679699</c:v>
                </c:pt>
                <c:pt idx="1195">
                  <c:v>256.3013000488289</c:v>
                </c:pt>
                <c:pt idx="1196">
                  <c:v>256.3013000488289</c:v>
                </c:pt>
                <c:pt idx="1197">
                  <c:v>256.3013000488289</c:v>
                </c:pt>
                <c:pt idx="1198">
                  <c:v>256.3013000488289</c:v>
                </c:pt>
                <c:pt idx="1199">
                  <c:v>256.3013000488289</c:v>
                </c:pt>
                <c:pt idx="1200">
                  <c:v>256.3013000488289</c:v>
                </c:pt>
                <c:pt idx="1201">
                  <c:v>256.3013000488289</c:v>
                </c:pt>
                <c:pt idx="1202">
                  <c:v>256.3013000488289</c:v>
                </c:pt>
                <c:pt idx="1203">
                  <c:v>256.3013000488289</c:v>
                </c:pt>
                <c:pt idx="1204">
                  <c:v>256.3013000488289</c:v>
                </c:pt>
                <c:pt idx="1205">
                  <c:v>258.0480346679699</c:v>
                </c:pt>
                <c:pt idx="1206">
                  <c:v>256.3013000488289</c:v>
                </c:pt>
                <c:pt idx="1207">
                  <c:v>256.3013000488289</c:v>
                </c:pt>
                <c:pt idx="1208">
                  <c:v>256.3013000488289</c:v>
                </c:pt>
                <c:pt idx="1209">
                  <c:v>256.3013000488289</c:v>
                </c:pt>
                <c:pt idx="1210">
                  <c:v>256.3013000488289</c:v>
                </c:pt>
                <c:pt idx="1211">
                  <c:v>256.3013000488289</c:v>
                </c:pt>
                <c:pt idx="1212">
                  <c:v>256.3013000488289</c:v>
                </c:pt>
                <c:pt idx="1213">
                  <c:v>256.3013000488289</c:v>
                </c:pt>
                <c:pt idx="1214">
                  <c:v>256.3013000488289</c:v>
                </c:pt>
                <c:pt idx="1215">
                  <c:v>256.3013000488289</c:v>
                </c:pt>
                <c:pt idx="1216">
                  <c:v>256.3013000488289</c:v>
                </c:pt>
                <c:pt idx="1217">
                  <c:v>258.0480346679699</c:v>
                </c:pt>
                <c:pt idx="1218">
                  <c:v>258.0480346679699</c:v>
                </c:pt>
                <c:pt idx="1219">
                  <c:v>256.3013000488289</c:v>
                </c:pt>
                <c:pt idx="1220">
                  <c:v>256.3013000488289</c:v>
                </c:pt>
                <c:pt idx="1221">
                  <c:v>256.3013000488289</c:v>
                </c:pt>
                <c:pt idx="1222">
                  <c:v>256.3013000488289</c:v>
                </c:pt>
                <c:pt idx="1223">
                  <c:v>256.3013000488289</c:v>
                </c:pt>
                <c:pt idx="1224">
                  <c:v>256.3013000488289</c:v>
                </c:pt>
                <c:pt idx="1225">
                  <c:v>256.3013000488289</c:v>
                </c:pt>
                <c:pt idx="1226">
                  <c:v>256.3013000488289</c:v>
                </c:pt>
                <c:pt idx="1227">
                  <c:v>256.3013000488289</c:v>
                </c:pt>
                <c:pt idx="1228">
                  <c:v>256.3013000488289</c:v>
                </c:pt>
                <c:pt idx="1229">
                  <c:v>256.3013000488289</c:v>
                </c:pt>
                <c:pt idx="1230">
                  <c:v>256.3013000488289</c:v>
                </c:pt>
                <c:pt idx="1231">
                  <c:v>256.3013000488289</c:v>
                </c:pt>
                <c:pt idx="1232">
                  <c:v>256.3013000488289</c:v>
                </c:pt>
                <c:pt idx="1233">
                  <c:v>256.3013000488289</c:v>
                </c:pt>
                <c:pt idx="1234">
                  <c:v>256.3013000488289</c:v>
                </c:pt>
                <c:pt idx="1235">
                  <c:v>256.3013000488289</c:v>
                </c:pt>
                <c:pt idx="1236">
                  <c:v>256.3013000488289</c:v>
                </c:pt>
                <c:pt idx="1237">
                  <c:v>256.3013000488289</c:v>
                </c:pt>
                <c:pt idx="1238">
                  <c:v>256.3013000488289</c:v>
                </c:pt>
                <c:pt idx="1239">
                  <c:v>256.3013000488289</c:v>
                </c:pt>
                <c:pt idx="1240">
                  <c:v>256.3013000488289</c:v>
                </c:pt>
                <c:pt idx="1241">
                  <c:v>256.3013000488289</c:v>
                </c:pt>
                <c:pt idx="1242">
                  <c:v>256.3013000488289</c:v>
                </c:pt>
                <c:pt idx="1243">
                  <c:v>256.3013000488289</c:v>
                </c:pt>
                <c:pt idx="1244">
                  <c:v>256.3013000488289</c:v>
                </c:pt>
                <c:pt idx="1245">
                  <c:v>256.3013000488289</c:v>
                </c:pt>
                <c:pt idx="1246">
                  <c:v>256.3013000488289</c:v>
                </c:pt>
                <c:pt idx="1247">
                  <c:v>256.3013000488289</c:v>
                </c:pt>
                <c:pt idx="1248">
                  <c:v>256.3013000488289</c:v>
                </c:pt>
                <c:pt idx="1249">
                  <c:v>256.3013000488289</c:v>
                </c:pt>
                <c:pt idx="1250">
                  <c:v>256.3013000488289</c:v>
                </c:pt>
                <c:pt idx="1251">
                  <c:v>256.3013000488289</c:v>
                </c:pt>
                <c:pt idx="1252">
                  <c:v>256.3013000488289</c:v>
                </c:pt>
                <c:pt idx="1253">
                  <c:v>256.3013000488289</c:v>
                </c:pt>
                <c:pt idx="1254">
                  <c:v>256.3013000488289</c:v>
                </c:pt>
                <c:pt idx="1255">
                  <c:v>256.3013000488289</c:v>
                </c:pt>
                <c:pt idx="1256">
                  <c:v>256.3013000488289</c:v>
                </c:pt>
                <c:pt idx="1257">
                  <c:v>256.3013000488289</c:v>
                </c:pt>
                <c:pt idx="1258">
                  <c:v>256.3013000488289</c:v>
                </c:pt>
                <c:pt idx="1259">
                  <c:v>256.3013000488289</c:v>
                </c:pt>
                <c:pt idx="1260">
                  <c:v>256.3013000488289</c:v>
                </c:pt>
                <c:pt idx="1261">
                  <c:v>256.3013000488289</c:v>
                </c:pt>
                <c:pt idx="1262">
                  <c:v>256.3013000488289</c:v>
                </c:pt>
                <c:pt idx="1263">
                  <c:v>256.3013000488289</c:v>
                </c:pt>
                <c:pt idx="1264">
                  <c:v>256.3013000488289</c:v>
                </c:pt>
                <c:pt idx="1265">
                  <c:v>256.3013000488289</c:v>
                </c:pt>
                <c:pt idx="1266">
                  <c:v>256.3013000488289</c:v>
                </c:pt>
                <c:pt idx="1267">
                  <c:v>256.3013000488289</c:v>
                </c:pt>
                <c:pt idx="1268">
                  <c:v>256.3013000488289</c:v>
                </c:pt>
                <c:pt idx="1269">
                  <c:v>256.3013000488289</c:v>
                </c:pt>
                <c:pt idx="1270">
                  <c:v>256.3013000488289</c:v>
                </c:pt>
                <c:pt idx="1271">
                  <c:v>256.3013000488289</c:v>
                </c:pt>
                <c:pt idx="1272">
                  <c:v>256.3013000488289</c:v>
                </c:pt>
                <c:pt idx="1273">
                  <c:v>256.3013000488289</c:v>
                </c:pt>
                <c:pt idx="1274">
                  <c:v>256.3013000488289</c:v>
                </c:pt>
                <c:pt idx="1275">
                  <c:v>256.3013000488289</c:v>
                </c:pt>
                <c:pt idx="1276">
                  <c:v>256.3013000488289</c:v>
                </c:pt>
                <c:pt idx="1277">
                  <c:v>254.56756591797</c:v>
                </c:pt>
                <c:pt idx="1278">
                  <c:v>256.3013000488289</c:v>
                </c:pt>
                <c:pt idx="1279">
                  <c:v>256.3013000488289</c:v>
                </c:pt>
                <c:pt idx="1280">
                  <c:v>256.3013000488289</c:v>
                </c:pt>
                <c:pt idx="1281">
                  <c:v>256.3013000488289</c:v>
                </c:pt>
                <c:pt idx="1282">
                  <c:v>254.56756591797</c:v>
                </c:pt>
                <c:pt idx="1283">
                  <c:v>256.3013000488289</c:v>
                </c:pt>
                <c:pt idx="1284">
                  <c:v>254.56756591797</c:v>
                </c:pt>
                <c:pt idx="1285">
                  <c:v>254.56756591797</c:v>
                </c:pt>
                <c:pt idx="1286">
                  <c:v>254.56756591797</c:v>
                </c:pt>
                <c:pt idx="1287">
                  <c:v>254.56756591797</c:v>
                </c:pt>
                <c:pt idx="1288">
                  <c:v>254.56756591797</c:v>
                </c:pt>
                <c:pt idx="1289">
                  <c:v>254.56756591797</c:v>
                </c:pt>
                <c:pt idx="1290">
                  <c:v>254.56756591797</c:v>
                </c:pt>
                <c:pt idx="1291">
                  <c:v>254.56756591797</c:v>
                </c:pt>
                <c:pt idx="1292">
                  <c:v>254.56756591797</c:v>
                </c:pt>
                <c:pt idx="1293">
                  <c:v>256.3013000488289</c:v>
                </c:pt>
                <c:pt idx="1294">
                  <c:v>254.56756591797</c:v>
                </c:pt>
                <c:pt idx="1295">
                  <c:v>254.56756591797</c:v>
                </c:pt>
                <c:pt idx="1296">
                  <c:v>254.56756591797</c:v>
                </c:pt>
                <c:pt idx="1297">
                  <c:v>254.56756591797</c:v>
                </c:pt>
                <c:pt idx="1298">
                  <c:v>254.56756591797</c:v>
                </c:pt>
                <c:pt idx="1299">
                  <c:v>254.56756591797</c:v>
                </c:pt>
                <c:pt idx="1300">
                  <c:v>254.56756591797</c:v>
                </c:pt>
                <c:pt idx="1301">
                  <c:v>254.56756591797</c:v>
                </c:pt>
                <c:pt idx="1302">
                  <c:v>254.56756591797</c:v>
                </c:pt>
                <c:pt idx="1303">
                  <c:v>254.56756591797</c:v>
                </c:pt>
                <c:pt idx="1304">
                  <c:v>254.56756591797</c:v>
                </c:pt>
                <c:pt idx="1305">
                  <c:v>254.56756591797</c:v>
                </c:pt>
                <c:pt idx="1306">
                  <c:v>254.56756591797</c:v>
                </c:pt>
                <c:pt idx="1307">
                  <c:v>254.56756591797</c:v>
                </c:pt>
                <c:pt idx="1308">
                  <c:v>254.56756591797</c:v>
                </c:pt>
                <c:pt idx="1309">
                  <c:v>254.56756591797</c:v>
                </c:pt>
                <c:pt idx="1310">
                  <c:v>254.56756591797</c:v>
                </c:pt>
                <c:pt idx="1311">
                  <c:v>254.56756591797</c:v>
                </c:pt>
                <c:pt idx="1312">
                  <c:v>254.56756591797</c:v>
                </c:pt>
                <c:pt idx="1313">
                  <c:v>254.56756591797</c:v>
                </c:pt>
                <c:pt idx="1314">
                  <c:v>254.56756591797</c:v>
                </c:pt>
                <c:pt idx="1315">
                  <c:v>254.56756591797</c:v>
                </c:pt>
                <c:pt idx="1316">
                  <c:v>254.56756591797</c:v>
                </c:pt>
                <c:pt idx="1317">
                  <c:v>254.56756591797</c:v>
                </c:pt>
                <c:pt idx="1318">
                  <c:v>254.56756591797</c:v>
                </c:pt>
                <c:pt idx="1319">
                  <c:v>254.56756591797</c:v>
                </c:pt>
                <c:pt idx="1320">
                  <c:v>254.56756591797</c:v>
                </c:pt>
                <c:pt idx="1321">
                  <c:v>252.8466796875</c:v>
                </c:pt>
                <c:pt idx="1322">
                  <c:v>254.56756591797</c:v>
                </c:pt>
                <c:pt idx="1323">
                  <c:v>254.56756591797</c:v>
                </c:pt>
                <c:pt idx="1324">
                  <c:v>254.56756591797</c:v>
                </c:pt>
                <c:pt idx="1325">
                  <c:v>254.56756591797</c:v>
                </c:pt>
                <c:pt idx="1326">
                  <c:v>254.56756591797</c:v>
                </c:pt>
                <c:pt idx="1327">
                  <c:v>254.56756591797</c:v>
                </c:pt>
                <c:pt idx="1328">
                  <c:v>254.56756591797</c:v>
                </c:pt>
                <c:pt idx="1329">
                  <c:v>254.56756591797</c:v>
                </c:pt>
                <c:pt idx="1330">
                  <c:v>254.56756591797</c:v>
                </c:pt>
                <c:pt idx="1331">
                  <c:v>254.56756591797</c:v>
                </c:pt>
                <c:pt idx="1332">
                  <c:v>252.8466796875</c:v>
                </c:pt>
                <c:pt idx="1333">
                  <c:v>252.8466796875</c:v>
                </c:pt>
                <c:pt idx="1334">
                  <c:v>252.8466796875</c:v>
                </c:pt>
                <c:pt idx="1335">
                  <c:v>252.8466796875</c:v>
                </c:pt>
                <c:pt idx="1336">
                  <c:v>252.8466796875</c:v>
                </c:pt>
                <c:pt idx="1337">
                  <c:v>252.8466796875</c:v>
                </c:pt>
                <c:pt idx="1338">
                  <c:v>254.56756591797</c:v>
                </c:pt>
                <c:pt idx="1339">
                  <c:v>254.56756591797</c:v>
                </c:pt>
                <c:pt idx="1340">
                  <c:v>252.8466796875</c:v>
                </c:pt>
                <c:pt idx="1341">
                  <c:v>252.8466796875</c:v>
                </c:pt>
                <c:pt idx="1342">
                  <c:v>252.8466796875</c:v>
                </c:pt>
                <c:pt idx="1343">
                  <c:v>252.8466796875</c:v>
                </c:pt>
                <c:pt idx="1344">
                  <c:v>252.8466796875</c:v>
                </c:pt>
                <c:pt idx="1345">
                  <c:v>252.8466796875</c:v>
                </c:pt>
                <c:pt idx="1346">
                  <c:v>252.8466796875</c:v>
                </c:pt>
                <c:pt idx="1347">
                  <c:v>252.8466796875</c:v>
                </c:pt>
                <c:pt idx="1348">
                  <c:v>252.8466796875</c:v>
                </c:pt>
                <c:pt idx="1349">
                  <c:v>252.8466796875</c:v>
                </c:pt>
                <c:pt idx="1350">
                  <c:v>252.8466796875</c:v>
                </c:pt>
                <c:pt idx="1351">
                  <c:v>252.8466796875</c:v>
                </c:pt>
                <c:pt idx="1352">
                  <c:v>252.8466796875</c:v>
                </c:pt>
                <c:pt idx="1353">
                  <c:v>252.8466796875</c:v>
                </c:pt>
                <c:pt idx="1354">
                  <c:v>252.8466796875</c:v>
                </c:pt>
                <c:pt idx="1355">
                  <c:v>252.8466796875</c:v>
                </c:pt>
                <c:pt idx="1356">
                  <c:v>252.8466796875</c:v>
                </c:pt>
                <c:pt idx="1357">
                  <c:v>252.8466796875</c:v>
                </c:pt>
                <c:pt idx="1358">
                  <c:v>252.8466796875</c:v>
                </c:pt>
                <c:pt idx="1359">
                  <c:v>252.8466796875</c:v>
                </c:pt>
                <c:pt idx="1360">
                  <c:v>252.8466796875</c:v>
                </c:pt>
                <c:pt idx="1361">
                  <c:v>252.8466796875</c:v>
                </c:pt>
                <c:pt idx="1362">
                  <c:v>252.8466796875</c:v>
                </c:pt>
                <c:pt idx="1363">
                  <c:v>252.8466796875</c:v>
                </c:pt>
                <c:pt idx="1364">
                  <c:v>252.8466796875</c:v>
                </c:pt>
                <c:pt idx="1365">
                  <c:v>252.8466796875</c:v>
                </c:pt>
                <c:pt idx="1366">
                  <c:v>252.8466796875</c:v>
                </c:pt>
                <c:pt idx="1367">
                  <c:v>252.8466796875</c:v>
                </c:pt>
                <c:pt idx="1368">
                  <c:v>252.8466796875</c:v>
                </c:pt>
                <c:pt idx="1369">
                  <c:v>252.8466796875</c:v>
                </c:pt>
                <c:pt idx="1370">
                  <c:v>252.8466796875</c:v>
                </c:pt>
                <c:pt idx="1371">
                  <c:v>252.8466796875</c:v>
                </c:pt>
                <c:pt idx="1372">
                  <c:v>252.8466796875</c:v>
                </c:pt>
                <c:pt idx="1373">
                  <c:v>252.8466796875</c:v>
                </c:pt>
                <c:pt idx="1374">
                  <c:v>252.8466796875</c:v>
                </c:pt>
                <c:pt idx="1375">
                  <c:v>252.8466796875</c:v>
                </c:pt>
                <c:pt idx="1376">
                  <c:v>252.8466796875</c:v>
                </c:pt>
                <c:pt idx="1377">
                  <c:v>252.8466796875</c:v>
                </c:pt>
                <c:pt idx="1378">
                  <c:v>252.8466796875</c:v>
                </c:pt>
                <c:pt idx="1379">
                  <c:v>252.8466796875</c:v>
                </c:pt>
                <c:pt idx="1380">
                  <c:v>252.8466796875</c:v>
                </c:pt>
                <c:pt idx="1381">
                  <c:v>252.8466796875</c:v>
                </c:pt>
                <c:pt idx="1382">
                  <c:v>252.8466796875</c:v>
                </c:pt>
                <c:pt idx="1383">
                  <c:v>252.8466796875</c:v>
                </c:pt>
                <c:pt idx="1384">
                  <c:v>252.8466796875</c:v>
                </c:pt>
                <c:pt idx="1385">
                  <c:v>251.13848876953</c:v>
                </c:pt>
                <c:pt idx="1386">
                  <c:v>252.8466796875</c:v>
                </c:pt>
                <c:pt idx="1387">
                  <c:v>252.8466796875</c:v>
                </c:pt>
                <c:pt idx="1388">
                  <c:v>252.8466796875</c:v>
                </c:pt>
                <c:pt idx="1389">
                  <c:v>251.13848876953</c:v>
                </c:pt>
                <c:pt idx="1390">
                  <c:v>252.8466796875</c:v>
                </c:pt>
                <c:pt idx="1391">
                  <c:v>251.13848876953</c:v>
                </c:pt>
                <c:pt idx="1392">
                  <c:v>252.8466796875</c:v>
                </c:pt>
                <c:pt idx="1393">
                  <c:v>252.8466796875</c:v>
                </c:pt>
                <c:pt idx="1394">
                  <c:v>252.8466796875</c:v>
                </c:pt>
                <c:pt idx="1395">
                  <c:v>252.8466796875</c:v>
                </c:pt>
                <c:pt idx="1396">
                  <c:v>251.13848876953</c:v>
                </c:pt>
                <c:pt idx="1397">
                  <c:v>251.13848876953</c:v>
                </c:pt>
                <c:pt idx="1398">
                  <c:v>251.13848876953</c:v>
                </c:pt>
                <c:pt idx="1399">
                  <c:v>251.13848876953</c:v>
                </c:pt>
                <c:pt idx="1400">
                  <c:v>251.13848876953</c:v>
                </c:pt>
                <c:pt idx="1401">
                  <c:v>251.13848876953</c:v>
                </c:pt>
                <c:pt idx="1402">
                  <c:v>251.13848876953</c:v>
                </c:pt>
                <c:pt idx="1403">
                  <c:v>251.13848876953</c:v>
                </c:pt>
                <c:pt idx="1404">
                  <c:v>251.13848876953</c:v>
                </c:pt>
                <c:pt idx="1405">
                  <c:v>251.13848876953</c:v>
                </c:pt>
                <c:pt idx="1406">
                  <c:v>251.13848876953</c:v>
                </c:pt>
                <c:pt idx="1407">
                  <c:v>251.13848876953</c:v>
                </c:pt>
                <c:pt idx="1408">
                  <c:v>251.13848876953</c:v>
                </c:pt>
                <c:pt idx="1409">
                  <c:v>251.13848876953</c:v>
                </c:pt>
                <c:pt idx="1410">
                  <c:v>251.13848876953</c:v>
                </c:pt>
                <c:pt idx="1411">
                  <c:v>251.13848876953</c:v>
                </c:pt>
                <c:pt idx="1412">
                  <c:v>251.13848876953</c:v>
                </c:pt>
                <c:pt idx="1413">
                  <c:v>251.13848876953</c:v>
                </c:pt>
                <c:pt idx="1414">
                  <c:v>251.13848876953</c:v>
                </c:pt>
                <c:pt idx="1415">
                  <c:v>251.13848876953</c:v>
                </c:pt>
                <c:pt idx="1416">
                  <c:v>251.13848876953</c:v>
                </c:pt>
                <c:pt idx="1417">
                  <c:v>251.13848876953</c:v>
                </c:pt>
                <c:pt idx="1418">
                  <c:v>251.13848876953</c:v>
                </c:pt>
                <c:pt idx="1419">
                  <c:v>251.13848876953</c:v>
                </c:pt>
                <c:pt idx="1420">
                  <c:v>251.13848876953</c:v>
                </c:pt>
                <c:pt idx="1421">
                  <c:v>251.13848876953</c:v>
                </c:pt>
                <c:pt idx="1422">
                  <c:v>251.13848876953</c:v>
                </c:pt>
                <c:pt idx="1423">
                  <c:v>249.4428253173804</c:v>
                </c:pt>
                <c:pt idx="1424">
                  <c:v>251.13848876953</c:v>
                </c:pt>
                <c:pt idx="1425">
                  <c:v>251.13848876953</c:v>
                </c:pt>
                <c:pt idx="1426">
                  <c:v>251.13848876953</c:v>
                </c:pt>
                <c:pt idx="1427">
                  <c:v>251.13848876953</c:v>
                </c:pt>
                <c:pt idx="1428">
                  <c:v>249.4428253173804</c:v>
                </c:pt>
                <c:pt idx="1429">
                  <c:v>249.4428253173804</c:v>
                </c:pt>
                <c:pt idx="1430">
                  <c:v>249.4428253173804</c:v>
                </c:pt>
                <c:pt idx="1431">
                  <c:v>249.4428253173804</c:v>
                </c:pt>
                <c:pt idx="1432">
                  <c:v>249.4428253173804</c:v>
                </c:pt>
                <c:pt idx="1433">
                  <c:v>249.4428253173804</c:v>
                </c:pt>
                <c:pt idx="1434">
                  <c:v>249.4428253173804</c:v>
                </c:pt>
                <c:pt idx="1435">
                  <c:v>249.4428253173804</c:v>
                </c:pt>
                <c:pt idx="1436">
                  <c:v>249.4428253173804</c:v>
                </c:pt>
                <c:pt idx="1437">
                  <c:v>249.4428253173804</c:v>
                </c:pt>
                <c:pt idx="1438">
                  <c:v>249.4428253173804</c:v>
                </c:pt>
                <c:pt idx="1439">
                  <c:v>249.4428253173804</c:v>
                </c:pt>
                <c:pt idx="1440">
                  <c:v>249.4428253173804</c:v>
                </c:pt>
                <c:pt idx="1441">
                  <c:v>249.4428253173804</c:v>
                </c:pt>
                <c:pt idx="1442">
                  <c:v>249.4428253173804</c:v>
                </c:pt>
                <c:pt idx="1443">
                  <c:v>249.4428253173804</c:v>
                </c:pt>
                <c:pt idx="1444">
                  <c:v>249.4428253173804</c:v>
                </c:pt>
                <c:pt idx="1445">
                  <c:v>249.4428253173804</c:v>
                </c:pt>
                <c:pt idx="1446">
                  <c:v>249.4428253173804</c:v>
                </c:pt>
                <c:pt idx="1447">
                  <c:v>249.4428253173804</c:v>
                </c:pt>
                <c:pt idx="1448">
                  <c:v>249.4428253173804</c:v>
                </c:pt>
                <c:pt idx="1449">
                  <c:v>249.4428253173804</c:v>
                </c:pt>
                <c:pt idx="1450">
                  <c:v>249.4428253173804</c:v>
                </c:pt>
                <c:pt idx="1451">
                  <c:v>249.4428253173804</c:v>
                </c:pt>
                <c:pt idx="1452">
                  <c:v>249.4428253173804</c:v>
                </c:pt>
                <c:pt idx="1453">
                  <c:v>249.4428253173804</c:v>
                </c:pt>
                <c:pt idx="1454">
                  <c:v>249.4428253173804</c:v>
                </c:pt>
                <c:pt idx="1455">
                  <c:v>249.4428253173804</c:v>
                </c:pt>
                <c:pt idx="1456">
                  <c:v>249.4428253173804</c:v>
                </c:pt>
                <c:pt idx="1457">
                  <c:v>249.4428253173804</c:v>
                </c:pt>
                <c:pt idx="1458">
                  <c:v>249.4428253173804</c:v>
                </c:pt>
                <c:pt idx="1459">
                  <c:v>249.4428253173804</c:v>
                </c:pt>
                <c:pt idx="1460">
                  <c:v>249.4428253173804</c:v>
                </c:pt>
                <c:pt idx="1461">
                  <c:v>249.4428253173804</c:v>
                </c:pt>
                <c:pt idx="1462">
                  <c:v>249.4428253173804</c:v>
                </c:pt>
                <c:pt idx="1463">
                  <c:v>249.4428253173804</c:v>
                </c:pt>
                <c:pt idx="1464">
                  <c:v>249.4428253173804</c:v>
                </c:pt>
                <c:pt idx="1465">
                  <c:v>249.4428253173804</c:v>
                </c:pt>
                <c:pt idx="1466">
                  <c:v>249.4428253173804</c:v>
                </c:pt>
                <c:pt idx="1467">
                  <c:v>249.4428253173804</c:v>
                </c:pt>
                <c:pt idx="1468">
                  <c:v>249.4428253173804</c:v>
                </c:pt>
                <c:pt idx="1469">
                  <c:v>247.7595367431596</c:v>
                </c:pt>
                <c:pt idx="1470">
                  <c:v>247.7595367431596</c:v>
                </c:pt>
                <c:pt idx="1471">
                  <c:v>247.7595367431596</c:v>
                </c:pt>
                <c:pt idx="1472">
                  <c:v>249.4428253173804</c:v>
                </c:pt>
                <c:pt idx="1473">
                  <c:v>249.4428253173804</c:v>
                </c:pt>
                <c:pt idx="1474">
                  <c:v>249.4428253173804</c:v>
                </c:pt>
                <c:pt idx="1475">
                  <c:v>249.4428253173804</c:v>
                </c:pt>
                <c:pt idx="1476">
                  <c:v>247.7595367431596</c:v>
                </c:pt>
                <c:pt idx="1477">
                  <c:v>247.7595367431596</c:v>
                </c:pt>
                <c:pt idx="1478">
                  <c:v>249.4428253173804</c:v>
                </c:pt>
                <c:pt idx="1479">
                  <c:v>249.4428253173804</c:v>
                </c:pt>
                <c:pt idx="1480">
                  <c:v>249.4428253173804</c:v>
                </c:pt>
                <c:pt idx="1481">
                  <c:v>249.4428253173804</c:v>
                </c:pt>
                <c:pt idx="1482">
                  <c:v>247.7595367431596</c:v>
                </c:pt>
                <c:pt idx="1483">
                  <c:v>247.7595367431596</c:v>
                </c:pt>
                <c:pt idx="1484">
                  <c:v>249.4428253173804</c:v>
                </c:pt>
                <c:pt idx="1485">
                  <c:v>249.4428253173804</c:v>
                </c:pt>
                <c:pt idx="1486">
                  <c:v>249.4428253173804</c:v>
                </c:pt>
                <c:pt idx="1487">
                  <c:v>247.7595367431596</c:v>
                </c:pt>
                <c:pt idx="1488">
                  <c:v>247.7595367431596</c:v>
                </c:pt>
                <c:pt idx="1489">
                  <c:v>247.7595367431596</c:v>
                </c:pt>
                <c:pt idx="1490">
                  <c:v>247.7595367431596</c:v>
                </c:pt>
                <c:pt idx="1491">
                  <c:v>247.7595367431596</c:v>
                </c:pt>
                <c:pt idx="1492">
                  <c:v>247.7595367431596</c:v>
                </c:pt>
                <c:pt idx="1493">
                  <c:v>247.7595367431596</c:v>
                </c:pt>
                <c:pt idx="1494">
                  <c:v>247.7595367431596</c:v>
                </c:pt>
                <c:pt idx="1495">
                  <c:v>247.7595367431596</c:v>
                </c:pt>
                <c:pt idx="1496">
                  <c:v>247.7595367431596</c:v>
                </c:pt>
                <c:pt idx="1497">
                  <c:v>247.7595367431596</c:v>
                </c:pt>
                <c:pt idx="1498">
                  <c:v>247.7595367431596</c:v>
                </c:pt>
                <c:pt idx="1499">
                  <c:v>247.7595367431596</c:v>
                </c:pt>
                <c:pt idx="1500">
                  <c:v>247.7595367431596</c:v>
                </c:pt>
                <c:pt idx="1501">
                  <c:v>247.7595367431596</c:v>
                </c:pt>
                <c:pt idx="1502">
                  <c:v>247.7595367431596</c:v>
                </c:pt>
                <c:pt idx="1503">
                  <c:v>247.7595367431596</c:v>
                </c:pt>
                <c:pt idx="1504">
                  <c:v>247.7595367431596</c:v>
                </c:pt>
                <c:pt idx="1505">
                  <c:v>247.7595367431596</c:v>
                </c:pt>
                <c:pt idx="1506">
                  <c:v>247.7595367431596</c:v>
                </c:pt>
                <c:pt idx="1507">
                  <c:v>247.7595367431596</c:v>
                </c:pt>
                <c:pt idx="1508">
                  <c:v>247.7595367431596</c:v>
                </c:pt>
                <c:pt idx="1509">
                  <c:v>247.7595367431596</c:v>
                </c:pt>
                <c:pt idx="1510">
                  <c:v>247.7595367431596</c:v>
                </c:pt>
                <c:pt idx="1511">
                  <c:v>247.7595367431596</c:v>
                </c:pt>
                <c:pt idx="1512">
                  <c:v>247.7595367431596</c:v>
                </c:pt>
                <c:pt idx="1513">
                  <c:v>247.7595367431596</c:v>
                </c:pt>
                <c:pt idx="1514">
                  <c:v>247.7595367431596</c:v>
                </c:pt>
                <c:pt idx="1515">
                  <c:v>247.7595367431596</c:v>
                </c:pt>
                <c:pt idx="1516">
                  <c:v>247.7595367431596</c:v>
                </c:pt>
                <c:pt idx="1517">
                  <c:v>247.7595367431596</c:v>
                </c:pt>
                <c:pt idx="1518">
                  <c:v>246.0884857177704</c:v>
                </c:pt>
                <c:pt idx="1519">
                  <c:v>247.7595367431596</c:v>
                </c:pt>
                <c:pt idx="1520">
                  <c:v>247.7595367431596</c:v>
                </c:pt>
                <c:pt idx="1521">
                  <c:v>247.7595367431596</c:v>
                </c:pt>
                <c:pt idx="1522">
                  <c:v>247.7595367431596</c:v>
                </c:pt>
                <c:pt idx="1523">
                  <c:v>247.7595367431596</c:v>
                </c:pt>
                <c:pt idx="1524">
                  <c:v>247.7595367431596</c:v>
                </c:pt>
                <c:pt idx="1525">
                  <c:v>247.7595367431596</c:v>
                </c:pt>
                <c:pt idx="1526">
                  <c:v>247.7595367431596</c:v>
                </c:pt>
                <c:pt idx="1527">
                  <c:v>247.7595367431596</c:v>
                </c:pt>
                <c:pt idx="1528">
                  <c:v>247.7595367431596</c:v>
                </c:pt>
                <c:pt idx="1529">
                  <c:v>247.7595367431596</c:v>
                </c:pt>
                <c:pt idx="1530">
                  <c:v>247.7595367431596</c:v>
                </c:pt>
                <c:pt idx="1531">
                  <c:v>247.7595367431596</c:v>
                </c:pt>
                <c:pt idx="1532">
                  <c:v>247.7595367431596</c:v>
                </c:pt>
                <c:pt idx="1533">
                  <c:v>247.7595367431596</c:v>
                </c:pt>
                <c:pt idx="1534">
                  <c:v>247.7595367431596</c:v>
                </c:pt>
                <c:pt idx="1535">
                  <c:v>247.7595367431596</c:v>
                </c:pt>
                <c:pt idx="1536">
                  <c:v>247.7595367431596</c:v>
                </c:pt>
                <c:pt idx="1537">
                  <c:v>247.7595367431596</c:v>
                </c:pt>
                <c:pt idx="1538">
                  <c:v>246.0884857177704</c:v>
                </c:pt>
                <c:pt idx="1539">
                  <c:v>246.0884857177704</c:v>
                </c:pt>
                <c:pt idx="1540">
                  <c:v>246.0884857177704</c:v>
                </c:pt>
                <c:pt idx="1541">
                  <c:v>246.0884857177704</c:v>
                </c:pt>
                <c:pt idx="1542">
                  <c:v>246.0884857177704</c:v>
                </c:pt>
                <c:pt idx="1543">
                  <c:v>246.0884857177704</c:v>
                </c:pt>
                <c:pt idx="1544">
                  <c:v>246.0884857177704</c:v>
                </c:pt>
                <c:pt idx="1545">
                  <c:v>246.0884857177704</c:v>
                </c:pt>
                <c:pt idx="1546">
                  <c:v>246.0884857177704</c:v>
                </c:pt>
                <c:pt idx="1547">
                  <c:v>246.0884857177704</c:v>
                </c:pt>
                <c:pt idx="1548">
                  <c:v>246.0884857177704</c:v>
                </c:pt>
                <c:pt idx="1549">
                  <c:v>246.0884857177704</c:v>
                </c:pt>
                <c:pt idx="1550">
                  <c:v>246.0884857177704</c:v>
                </c:pt>
                <c:pt idx="1551">
                  <c:v>246.0884857177704</c:v>
                </c:pt>
                <c:pt idx="1552">
                  <c:v>246.0884857177704</c:v>
                </c:pt>
                <c:pt idx="1553">
                  <c:v>246.0884857177704</c:v>
                </c:pt>
                <c:pt idx="1554">
                  <c:v>246.0884857177704</c:v>
                </c:pt>
                <c:pt idx="1555">
                  <c:v>246.0884857177704</c:v>
                </c:pt>
                <c:pt idx="1556">
                  <c:v>246.0884857177704</c:v>
                </c:pt>
                <c:pt idx="1557">
                  <c:v>246.0884857177704</c:v>
                </c:pt>
                <c:pt idx="1558">
                  <c:v>246.0884857177704</c:v>
                </c:pt>
                <c:pt idx="1559">
                  <c:v>246.0884857177704</c:v>
                </c:pt>
                <c:pt idx="1560">
                  <c:v>246.0884857177704</c:v>
                </c:pt>
                <c:pt idx="1561">
                  <c:v>246.0884857177704</c:v>
                </c:pt>
                <c:pt idx="1562">
                  <c:v>246.0884857177704</c:v>
                </c:pt>
                <c:pt idx="1563">
                  <c:v>246.0884857177704</c:v>
                </c:pt>
                <c:pt idx="1564">
                  <c:v>246.0884857177704</c:v>
                </c:pt>
                <c:pt idx="1565">
                  <c:v>246.0884857177704</c:v>
                </c:pt>
                <c:pt idx="1566">
                  <c:v>246.0884857177704</c:v>
                </c:pt>
                <c:pt idx="1567">
                  <c:v>246.0884857177704</c:v>
                </c:pt>
                <c:pt idx="1568">
                  <c:v>246.0884857177704</c:v>
                </c:pt>
                <c:pt idx="1569">
                  <c:v>246.0884857177704</c:v>
                </c:pt>
                <c:pt idx="1570">
                  <c:v>246.0884857177704</c:v>
                </c:pt>
                <c:pt idx="1571">
                  <c:v>246.0884857177704</c:v>
                </c:pt>
                <c:pt idx="1572">
                  <c:v>246.0884857177704</c:v>
                </c:pt>
                <c:pt idx="1573">
                  <c:v>246.0884857177704</c:v>
                </c:pt>
                <c:pt idx="1574">
                  <c:v>246.0884857177704</c:v>
                </c:pt>
                <c:pt idx="1575">
                  <c:v>246.0884857177704</c:v>
                </c:pt>
                <c:pt idx="1576">
                  <c:v>246.0884857177704</c:v>
                </c:pt>
                <c:pt idx="1577">
                  <c:v>246.0884857177704</c:v>
                </c:pt>
                <c:pt idx="1578">
                  <c:v>246.0884857177704</c:v>
                </c:pt>
                <c:pt idx="1579">
                  <c:v>246.0884857177704</c:v>
                </c:pt>
                <c:pt idx="1580">
                  <c:v>244.42951965332</c:v>
                </c:pt>
                <c:pt idx="1581">
                  <c:v>246.0884857177704</c:v>
                </c:pt>
                <c:pt idx="1582">
                  <c:v>246.0884857177704</c:v>
                </c:pt>
                <c:pt idx="1583">
                  <c:v>246.0884857177704</c:v>
                </c:pt>
                <c:pt idx="1584">
                  <c:v>246.0884857177704</c:v>
                </c:pt>
                <c:pt idx="1585">
                  <c:v>246.0884857177704</c:v>
                </c:pt>
                <c:pt idx="1586">
                  <c:v>246.0884857177704</c:v>
                </c:pt>
                <c:pt idx="1587">
                  <c:v>246.0884857177704</c:v>
                </c:pt>
                <c:pt idx="1588">
                  <c:v>246.0884857177704</c:v>
                </c:pt>
                <c:pt idx="1589">
                  <c:v>246.0884857177704</c:v>
                </c:pt>
                <c:pt idx="1590">
                  <c:v>244.42951965332</c:v>
                </c:pt>
                <c:pt idx="1591">
                  <c:v>244.42951965332</c:v>
                </c:pt>
                <c:pt idx="1592">
                  <c:v>244.42951965332</c:v>
                </c:pt>
                <c:pt idx="1593">
                  <c:v>244.42951965332</c:v>
                </c:pt>
                <c:pt idx="1594">
                  <c:v>246.0884857177704</c:v>
                </c:pt>
                <c:pt idx="1595">
                  <c:v>244.42951965332</c:v>
                </c:pt>
                <c:pt idx="1596">
                  <c:v>244.42951965332</c:v>
                </c:pt>
                <c:pt idx="1597">
                  <c:v>244.42951965332</c:v>
                </c:pt>
                <c:pt idx="1598">
                  <c:v>246.0884857177704</c:v>
                </c:pt>
                <c:pt idx="1599">
                  <c:v>244.42951965332</c:v>
                </c:pt>
                <c:pt idx="1600">
                  <c:v>244.42951965332</c:v>
                </c:pt>
                <c:pt idx="1601">
                  <c:v>244.42951965332</c:v>
                </c:pt>
                <c:pt idx="1602">
                  <c:v>244.42951965332</c:v>
                </c:pt>
                <c:pt idx="1603">
                  <c:v>244.42951965332</c:v>
                </c:pt>
                <c:pt idx="1604">
                  <c:v>244.42951965332</c:v>
                </c:pt>
                <c:pt idx="1605">
                  <c:v>244.42951965332</c:v>
                </c:pt>
                <c:pt idx="1606">
                  <c:v>244.42951965332</c:v>
                </c:pt>
                <c:pt idx="1607">
                  <c:v>244.42951965332</c:v>
                </c:pt>
                <c:pt idx="1608">
                  <c:v>244.42951965332</c:v>
                </c:pt>
                <c:pt idx="1609">
                  <c:v>244.42951965332</c:v>
                </c:pt>
                <c:pt idx="1610">
                  <c:v>244.42951965332</c:v>
                </c:pt>
                <c:pt idx="1611">
                  <c:v>244.42951965332</c:v>
                </c:pt>
                <c:pt idx="1612">
                  <c:v>244.42951965332</c:v>
                </c:pt>
                <c:pt idx="1613">
                  <c:v>244.42951965332</c:v>
                </c:pt>
                <c:pt idx="1614">
                  <c:v>244.42951965332</c:v>
                </c:pt>
                <c:pt idx="1615">
                  <c:v>244.42951965332</c:v>
                </c:pt>
                <c:pt idx="1616">
                  <c:v>244.42951965332</c:v>
                </c:pt>
                <c:pt idx="1617">
                  <c:v>244.42951965332</c:v>
                </c:pt>
                <c:pt idx="1618">
                  <c:v>244.42951965332</c:v>
                </c:pt>
                <c:pt idx="1619">
                  <c:v>244.42951965332</c:v>
                </c:pt>
                <c:pt idx="1620">
                  <c:v>244.42951965332</c:v>
                </c:pt>
                <c:pt idx="1621">
                  <c:v>244.42951965332</c:v>
                </c:pt>
                <c:pt idx="1622">
                  <c:v>244.42951965332</c:v>
                </c:pt>
                <c:pt idx="1623">
                  <c:v>244.42951965332</c:v>
                </c:pt>
                <c:pt idx="1624">
                  <c:v>244.42951965332</c:v>
                </c:pt>
                <c:pt idx="1625">
                  <c:v>244.42951965332</c:v>
                </c:pt>
                <c:pt idx="1626">
                  <c:v>244.42951965332</c:v>
                </c:pt>
                <c:pt idx="1627">
                  <c:v>242.7822113037104</c:v>
                </c:pt>
                <c:pt idx="1628">
                  <c:v>244.42951965332</c:v>
                </c:pt>
                <c:pt idx="1629">
                  <c:v>242.7822113037104</c:v>
                </c:pt>
                <c:pt idx="1630">
                  <c:v>244.42951965332</c:v>
                </c:pt>
                <c:pt idx="1631">
                  <c:v>244.42951965332</c:v>
                </c:pt>
                <c:pt idx="1632">
                  <c:v>244.42951965332</c:v>
                </c:pt>
                <c:pt idx="1633">
                  <c:v>244.42951965332</c:v>
                </c:pt>
                <c:pt idx="1634">
                  <c:v>244.42951965332</c:v>
                </c:pt>
                <c:pt idx="1635">
                  <c:v>242.7822113037104</c:v>
                </c:pt>
                <c:pt idx="1636">
                  <c:v>242.7822113037104</c:v>
                </c:pt>
                <c:pt idx="1637">
                  <c:v>242.7822113037104</c:v>
                </c:pt>
                <c:pt idx="1638">
                  <c:v>242.7822113037104</c:v>
                </c:pt>
                <c:pt idx="1639">
                  <c:v>242.7822113037104</c:v>
                </c:pt>
                <c:pt idx="1640">
                  <c:v>242.7822113037104</c:v>
                </c:pt>
                <c:pt idx="1641">
                  <c:v>242.7822113037104</c:v>
                </c:pt>
                <c:pt idx="1642">
                  <c:v>242.7822113037104</c:v>
                </c:pt>
                <c:pt idx="1643">
                  <c:v>242.7822113037104</c:v>
                </c:pt>
                <c:pt idx="1644">
                  <c:v>242.7822113037104</c:v>
                </c:pt>
                <c:pt idx="1645">
                  <c:v>242.7822113037104</c:v>
                </c:pt>
                <c:pt idx="1646">
                  <c:v>242.7822113037104</c:v>
                </c:pt>
                <c:pt idx="1647">
                  <c:v>242.7822113037104</c:v>
                </c:pt>
                <c:pt idx="1648">
                  <c:v>242.7822113037104</c:v>
                </c:pt>
                <c:pt idx="1649">
                  <c:v>242.7822113037104</c:v>
                </c:pt>
                <c:pt idx="1650">
                  <c:v>242.7822113037104</c:v>
                </c:pt>
                <c:pt idx="1651">
                  <c:v>242.7822113037104</c:v>
                </c:pt>
                <c:pt idx="1652">
                  <c:v>242.7822113037104</c:v>
                </c:pt>
                <c:pt idx="1653">
                  <c:v>242.7822113037104</c:v>
                </c:pt>
                <c:pt idx="1654">
                  <c:v>242.7822113037104</c:v>
                </c:pt>
                <c:pt idx="1655">
                  <c:v>242.7822113037104</c:v>
                </c:pt>
                <c:pt idx="1656">
                  <c:v>242.7822113037104</c:v>
                </c:pt>
                <c:pt idx="1657">
                  <c:v>242.7822113037104</c:v>
                </c:pt>
                <c:pt idx="1658">
                  <c:v>242.7822113037104</c:v>
                </c:pt>
                <c:pt idx="1659">
                  <c:v>242.7822113037104</c:v>
                </c:pt>
                <c:pt idx="1660">
                  <c:v>242.7822113037104</c:v>
                </c:pt>
                <c:pt idx="1661">
                  <c:v>242.7822113037104</c:v>
                </c:pt>
                <c:pt idx="1662">
                  <c:v>242.7822113037104</c:v>
                </c:pt>
                <c:pt idx="1663">
                  <c:v>242.7822113037104</c:v>
                </c:pt>
                <c:pt idx="1664">
                  <c:v>242.7822113037104</c:v>
                </c:pt>
                <c:pt idx="1665">
                  <c:v>242.7822113037104</c:v>
                </c:pt>
                <c:pt idx="1666">
                  <c:v>242.7822113037104</c:v>
                </c:pt>
                <c:pt idx="1667">
                  <c:v>242.7822113037104</c:v>
                </c:pt>
                <c:pt idx="1668">
                  <c:v>242.7822113037104</c:v>
                </c:pt>
                <c:pt idx="1669">
                  <c:v>242.7822113037104</c:v>
                </c:pt>
                <c:pt idx="1670">
                  <c:v>242.7822113037104</c:v>
                </c:pt>
                <c:pt idx="1671">
                  <c:v>242.7822113037104</c:v>
                </c:pt>
                <c:pt idx="1672">
                  <c:v>242.7822113037104</c:v>
                </c:pt>
                <c:pt idx="1673">
                  <c:v>242.7822113037104</c:v>
                </c:pt>
                <c:pt idx="1674">
                  <c:v>242.7822113037104</c:v>
                </c:pt>
                <c:pt idx="1675">
                  <c:v>242.7822113037104</c:v>
                </c:pt>
                <c:pt idx="1676">
                  <c:v>242.7822113037104</c:v>
                </c:pt>
                <c:pt idx="1677">
                  <c:v>242.7822113037104</c:v>
                </c:pt>
                <c:pt idx="1678">
                  <c:v>242.7822113037104</c:v>
                </c:pt>
                <c:pt idx="1679">
                  <c:v>241.1469726562497</c:v>
                </c:pt>
                <c:pt idx="1680">
                  <c:v>241.1469726562497</c:v>
                </c:pt>
                <c:pt idx="1681">
                  <c:v>241.1469726562497</c:v>
                </c:pt>
                <c:pt idx="1682">
                  <c:v>241.1469726562497</c:v>
                </c:pt>
                <c:pt idx="1683">
                  <c:v>241.1469726562497</c:v>
                </c:pt>
                <c:pt idx="1684">
                  <c:v>242.7822113037104</c:v>
                </c:pt>
                <c:pt idx="1685">
                  <c:v>241.1469726562497</c:v>
                </c:pt>
                <c:pt idx="1686">
                  <c:v>242.7822113037104</c:v>
                </c:pt>
                <c:pt idx="1687">
                  <c:v>241.1469726562497</c:v>
                </c:pt>
                <c:pt idx="1688">
                  <c:v>241.1469726562497</c:v>
                </c:pt>
                <c:pt idx="1689">
                  <c:v>241.1469726562497</c:v>
                </c:pt>
                <c:pt idx="1690">
                  <c:v>241.1469726562497</c:v>
                </c:pt>
                <c:pt idx="1691">
                  <c:v>241.1469726562497</c:v>
                </c:pt>
                <c:pt idx="1692">
                  <c:v>241.1469726562497</c:v>
                </c:pt>
                <c:pt idx="1693">
                  <c:v>241.1469726562497</c:v>
                </c:pt>
                <c:pt idx="1694">
                  <c:v>241.1469726562497</c:v>
                </c:pt>
                <c:pt idx="1695">
                  <c:v>241.1469726562497</c:v>
                </c:pt>
                <c:pt idx="1696">
                  <c:v>241.1469726562497</c:v>
                </c:pt>
                <c:pt idx="1697">
                  <c:v>241.1469726562497</c:v>
                </c:pt>
                <c:pt idx="1698">
                  <c:v>241.1469726562497</c:v>
                </c:pt>
                <c:pt idx="1699">
                  <c:v>241.1469726562497</c:v>
                </c:pt>
                <c:pt idx="1700">
                  <c:v>241.1469726562497</c:v>
                </c:pt>
                <c:pt idx="1701">
                  <c:v>241.1469726562497</c:v>
                </c:pt>
                <c:pt idx="1702">
                  <c:v>241.1469726562497</c:v>
                </c:pt>
                <c:pt idx="1703">
                  <c:v>241.1469726562497</c:v>
                </c:pt>
                <c:pt idx="1704">
                  <c:v>241.1469726562497</c:v>
                </c:pt>
                <c:pt idx="1705">
                  <c:v>241.1469726562497</c:v>
                </c:pt>
                <c:pt idx="1706">
                  <c:v>241.1469726562497</c:v>
                </c:pt>
                <c:pt idx="1707">
                  <c:v>241.1469726562497</c:v>
                </c:pt>
                <c:pt idx="1708">
                  <c:v>241.1469726562497</c:v>
                </c:pt>
                <c:pt idx="1709">
                  <c:v>241.1469726562497</c:v>
                </c:pt>
                <c:pt idx="1710">
                  <c:v>241.1469726562497</c:v>
                </c:pt>
                <c:pt idx="1711">
                  <c:v>241.1469726562497</c:v>
                </c:pt>
                <c:pt idx="1712">
                  <c:v>239.5234069824208</c:v>
                </c:pt>
                <c:pt idx="1713">
                  <c:v>241.1469726562497</c:v>
                </c:pt>
                <c:pt idx="1714">
                  <c:v>241.1469726562497</c:v>
                </c:pt>
                <c:pt idx="1715">
                  <c:v>239.5234069824208</c:v>
                </c:pt>
                <c:pt idx="1716">
                  <c:v>241.1469726562497</c:v>
                </c:pt>
                <c:pt idx="1717">
                  <c:v>241.1469726562497</c:v>
                </c:pt>
                <c:pt idx="1718">
                  <c:v>241.1469726562497</c:v>
                </c:pt>
                <c:pt idx="1719">
                  <c:v>239.5234069824208</c:v>
                </c:pt>
                <c:pt idx="1720">
                  <c:v>239.5234069824208</c:v>
                </c:pt>
                <c:pt idx="1721">
                  <c:v>241.1469726562497</c:v>
                </c:pt>
                <c:pt idx="1722">
                  <c:v>239.5234069824208</c:v>
                </c:pt>
                <c:pt idx="1723">
                  <c:v>241.1469726562497</c:v>
                </c:pt>
                <c:pt idx="1724">
                  <c:v>241.1469726562497</c:v>
                </c:pt>
                <c:pt idx="1725">
                  <c:v>241.1469726562497</c:v>
                </c:pt>
                <c:pt idx="1726">
                  <c:v>239.5234069824208</c:v>
                </c:pt>
                <c:pt idx="1727">
                  <c:v>239.5234069824208</c:v>
                </c:pt>
                <c:pt idx="1728">
                  <c:v>239.5234069824208</c:v>
                </c:pt>
                <c:pt idx="1729">
                  <c:v>239.5234069824208</c:v>
                </c:pt>
                <c:pt idx="1730">
                  <c:v>241.1469726562497</c:v>
                </c:pt>
                <c:pt idx="1731">
                  <c:v>239.5234069824208</c:v>
                </c:pt>
                <c:pt idx="1732">
                  <c:v>239.5234069824208</c:v>
                </c:pt>
                <c:pt idx="1733">
                  <c:v>239.5234069824208</c:v>
                </c:pt>
                <c:pt idx="1734">
                  <c:v>239.5234069824208</c:v>
                </c:pt>
                <c:pt idx="1735">
                  <c:v>239.5234069824208</c:v>
                </c:pt>
                <c:pt idx="1736">
                  <c:v>239.5234069824208</c:v>
                </c:pt>
                <c:pt idx="1737">
                  <c:v>239.5234069824208</c:v>
                </c:pt>
                <c:pt idx="1738">
                  <c:v>239.5234069824208</c:v>
                </c:pt>
                <c:pt idx="1739">
                  <c:v>239.5234069824208</c:v>
                </c:pt>
                <c:pt idx="1740">
                  <c:v>239.5234069824208</c:v>
                </c:pt>
                <c:pt idx="1741">
                  <c:v>239.5234069824208</c:v>
                </c:pt>
                <c:pt idx="1742">
                  <c:v>239.5234069824208</c:v>
                </c:pt>
                <c:pt idx="1743">
                  <c:v>239.5234069824208</c:v>
                </c:pt>
                <c:pt idx="1744">
                  <c:v>239.5234069824208</c:v>
                </c:pt>
                <c:pt idx="1745">
                  <c:v>239.5234069824208</c:v>
                </c:pt>
                <c:pt idx="1746">
                  <c:v>239.5234069824208</c:v>
                </c:pt>
                <c:pt idx="1747">
                  <c:v>239.5234069824208</c:v>
                </c:pt>
                <c:pt idx="1748">
                  <c:v>239.5234069824208</c:v>
                </c:pt>
                <c:pt idx="1749">
                  <c:v>239.5234069824208</c:v>
                </c:pt>
                <c:pt idx="1750">
                  <c:v>239.5234069824208</c:v>
                </c:pt>
                <c:pt idx="1751">
                  <c:v>239.5234069824208</c:v>
                </c:pt>
                <c:pt idx="1752">
                  <c:v>239.5234069824208</c:v>
                </c:pt>
                <c:pt idx="1753">
                  <c:v>239.5234069824208</c:v>
                </c:pt>
                <c:pt idx="1754">
                  <c:v>239.5234069824208</c:v>
                </c:pt>
                <c:pt idx="1755">
                  <c:v>239.5234069824208</c:v>
                </c:pt>
                <c:pt idx="1756">
                  <c:v>239.5234069824208</c:v>
                </c:pt>
                <c:pt idx="1757">
                  <c:v>239.5234069824208</c:v>
                </c:pt>
                <c:pt idx="1758">
                  <c:v>239.5234069824208</c:v>
                </c:pt>
                <c:pt idx="1759">
                  <c:v>239.5234069824208</c:v>
                </c:pt>
                <c:pt idx="1760">
                  <c:v>239.5234069824208</c:v>
                </c:pt>
                <c:pt idx="1761">
                  <c:v>239.5234069824208</c:v>
                </c:pt>
                <c:pt idx="1762">
                  <c:v>239.5234069824208</c:v>
                </c:pt>
                <c:pt idx="1763">
                  <c:v>239.5234069824208</c:v>
                </c:pt>
                <c:pt idx="1764">
                  <c:v>239.5234069824208</c:v>
                </c:pt>
                <c:pt idx="1765">
                  <c:v>239.5234069824208</c:v>
                </c:pt>
                <c:pt idx="1766">
                  <c:v>239.5234069824208</c:v>
                </c:pt>
                <c:pt idx="1767">
                  <c:v>239.5234069824208</c:v>
                </c:pt>
                <c:pt idx="1768">
                  <c:v>239.5234069824208</c:v>
                </c:pt>
                <c:pt idx="1769">
                  <c:v>239.5234069824208</c:v>
                </c:pt>
                <c:pt idx="1770">
                  <c:v>239.5234069824208</c:v>
                </c:pt>
                <c:pt idx="1771">
                  <c:v>239.5234069824208</c:v>
                </c:pt>
                <c:pt idx="1772">
                  <c:v>239.5234069824208</c:v>
                </c:pt>
                <c:pt idx="1773">
                  <c:v>239.5234069824208</c:v>
                </c:pt>
                <c:pt idx="1774">
                  <c:v>239.5234069824208</c:v>
                </c:pt>
                <c:pt idx="1775">
                  <c:v>239.5234069824208</c:v>
                </c:pt>
                <c:pt idx="1776">
                  <c:v>239.5234069824208</c:v>
                </c:pt>
                <c:pt idx="1777">
                  <c:v>239.5234069824208</c:v>
                </c:pt>
                <c:pt idx="1778">
                  <c:v>239.5234069824208</c:v>
                </c:pt>
                <c:pt idx="1779">
                  <c:v>239.5234069824208</c:v>
                </c:pt>
                <c:pt idx="1780">
                  <c:v>239.5234069824208</c:v>
                </c:pt>
                <c:pt idx="1781">
                  <c:v>239.5234069824208</c:v>
                </c:pt>
                <c:pt idx="1782">
                  <c:v>239.5234069824208</c:v>
                </c:pt>
                <c:pt idx="1783">
                  <c:v>237.9113616943399</c:v>
                </c:pt>
                <c:pt idx="1784">
                  <c:v>239.5234069824208</c:v>
                </c:pt>
                <c:pt idx="1785">
                  <c:v>237.9113616943399</c:v>
                </c:pt>
                <c:pt idx="1786">
                  <c:v>237.9113616943399</c:v>
                </c:pt>
                <c:pt idx="1787">
                  <c:v>237.9113616943399</c:v>
                </c:pt>
                <c:pt idx="1788">
                  <c:v>239.5234069824208</c:v>
                </c:pt>
                <c:pt idx="1789">
                  <c:v>239.5234069824208</c:v>
                </c:pt>
                <c:pt idx="1790">
                  <c:v>239.5234069824208</c:v>
                </c:pt>
                <c:pt idx="1791">
                  <c:v>237.9113616943399</c:v>
                </c:pt>
                <c:pt idx="1792">
                  <c:v>237.9113616943399</c:v>
                </c:pt>
                <c:pt idx="1793">
                  <c:v>237.9113616943399</c:v>
                </c:pt>
                <c:pt idx="1794">
                  <c:v>237.9113616943399</c:v>
                </c:pt>
                <c:pt idx="1795">
                  <c:v>237.9113616943399</c:v>
                </c:pt>
                <c:pt idx="1796">
                  <c:v>237.9113616943399</c:v>
                </c:pt>
                <c:pt idx="1797">
                  <c:v>237.9113616943399</c:v>
                </c:pt>
                <c:pt idx="1798">
                  <c:v>237.9113616943399</c:v>
                </c:pt>
                <c:pt idx="1799">
                  <c:v>237.9113616943399</c:v>
                </c:pt>
                <c:pt idx="1800">
                  <c:v>237.9113616943399</c:v>
                </c:pt>
                <c:pt idx="1801">
                  <c:v>237.9113616943399</c:v>
                </c:pt>
                <c:pt idx="1802">
                  <c:v>237.9113616943399</c:v>
                </c:pt>
                <c:pt idx="1803">
                  <c:v>237.9113616943399</c:v>
                </c:pt>
                <c:pt idx="1804">
                  <c:v>237.9113616943399</c:v>
                </c:pt>
                <c:pt idx="1805">
                  <c:v>237.9113616943399</c:v>
                </c:pt>
                <c:pt idx="1806">
                  <c:v>237.9113616943399</c:v>
                </c:pt>
                <c:pt idx="1807">
                  <c:v>237.9113616943399</c:v>
                </c:pt>
                <c:pt idx="1808">
                  <c:v>237.9113616943399</c:v>
                </c:pt>
                <c:pt idx="1809">
                  <c:v>237.9113616943399</c:v>
                </c:pt>
                <c:pt idx="1810">
                  <c:v>237.9113616943399</c:v>
                </c:pt>
                <c:pt idx="1811">
                  <c:v>237.9113616943399</c:v>
                </c:pt>
                <c:pt idx="1812">
                  <c:v>236.31069946289</c:v>
                </c:pt>
                <c:pt idx="1813">
                  <c:v>237.9113616943399</c:v>
                </c:pt>
                <c:pt idx="1814">
                  <c:v>237.9113616943399</c:v>
                </c:pt>
                <c:pt idx="1815">
                  <c:v>237.9113616943399</c:v>
                </c:pt>
                <c:pt idx="1816">
                  <c:v>237.9113616943399</c:v>
                </c:pt>
                <c:pt idx="1817">
                  <c:v>237.9113616943399</c:v>
                </c:pt>
                <c:pt idx="1818">
                  <c:v>236.31069946289</c:v>
                </c:pt>
                <c:pt idx="1819">
                  <c:v>236.31069946289</c:v>
                </c:pt>
                <c:pt idx="1820">
                  <c:v>237.9113616943399</c:v>
                </c:pt>
                <c:pt idx="1821">
                  <c:v>237.9113616943399</c:v>
                </c:pt>
                <c:pt idx="1822">
                  <c:v>237.9113616943399</c:v>
                </c:pt>
                <c:pt idx="1823">
                  <c:v>236.31069946289</c:v>
                </c:pt>
                <c:pt idx="1824">
                  <c:v>236.31069946289</c:v>
                </c:pt>
                <c:pt idx="1825">
                  <c:v>236.31069946289</c:v>
                </c:pt>
                <c:pt idx="1826">
                  <c:v>236.31069946289</c:v>
                </c:pt>
                <c:pt idx="1827">
                  <c:v>236.31069946289</c:v>
                </c:pt>
                <c:pt idx="1828">
                  <c:v>236.31069946289</c:v>
                </c:pt>
                <c:pt idx="1829">
                  <c:v>236.31069946289</c:v>
                </c:pt>
                <c:pt idx="1830">
                  <c:v>236.31069946289</c:v>
                </c:pt>
                <c:pt idx="1831">
                  <c:v>236.31069946289</c:v>
                </c:pt>
                <c:pt idx="1832">
                  <c:v>236.31069946289</c:v>
                </c:pt>
                <c:pt idx="1833">
                  <c:v>236.31069946289</c:v>
                </c:pt>
                <c:pt idx="1834">
                  <c:v>236.31069946289</c:v>
                </c:pt>
                <c:pt idx="1835">
                  <c:v>236.31069946289</c:v>
                </c:pt>
                <c:pt idx="1836">
                  <c:v>236.31069946289</c:v>
                </c:pt>
                <c:pt idx="1837">
                  <c:v>236.31069946289</c:v>
                </c:pt>
                <c:pt idx="1838">
                  <c:v>236.31069946289</c:v>
                </c:pt>
                <c:pt idx="1839">
                  <c:v>236.31069946289</c:v>
                </c:pt>
                <c:pt idx="1840">
                  <c:v>236.31069946289</c:v>
                </c:pt>
                <c:pt idx="1841">
                  <c:v>236.31069946289</c:v>
                </c:pt>
                <c:pt idx="1842">
                  <c:v>236.31069946289</c:v>
                </c:pt>
                <c:pt idx="1843">
                  <c:v>236.31069946289</c:v>
                </c:pt>
                <c:pt idx="1844">
                  <c:v>236.31069946289</c:v>
                </c:pt>
                <c:pt idx="1845">
                  <c:v>236.31069946289</c:v>
                </c:pt>
                <c:pt idx="1846">
                  <c:v>236.31069946289</c:v>
                </c:pt>
                <c:pt idx="1847">
                  <c:v>236.31069946289</c:v>
                </c:pt>
                <c:pt idx="1848">
                  <c:v>236.31069946289</c:v>
                </c:pt>
                <c:pt idx="1849">
                  <c:v>236.31069946289</c:v>
                </c:pt>
                <c:pt idx="1850">
                  <c:v>234.72131347656</c:v>
                </c:pt>
                <c:pt idx="1851">
                  <c:v>236.31069946289</c:v>
                </c:pt>
                <c:pt idx="1852">
                  <c:v>236.31069946289</c:v>
                </c:pt>
                <c:pt idx="1853">
                  <c:v>236.31069946289</c:v>
                </c:pt>
                <c:pt idx="1854">
                  <c:v>236.31069946289</c:v>
                </c:pt>
                <c:pt idx="1855">
                  <c:v>236.31069946289</c:v>
                </c:pt>
                <c:pt idx="1856">
                  <c:v>236.31069946289</c:v>
                </c:pt>
                <c:pt idx="1857">
                  <c:v>236.31069946289</c:v>
                </c:pt>
                <c:pt idx="1858">
                  <c:v>236.31069946289</c:v>
                </c:pt>
                <c:pt idx="1859">
                  <c:v>236.31069946289</c:v>
                </c:pt>
                <c:pt idx="1860">
                  <c:v>236.31069946289</c:v>
                </c:pt>
                <c:pt idx="1861">
                  <c:v>236.31069946289</c:v>
                </c:pt>
                <c:pt idx="1862">
                  <c:v>236.31069946289</c:v>
                </c:pt>
                <c:pt idx="1863">
                  <c:v>234.72131347656</c:v>
                </c:pt>
                <c:pt idx="1864">
                  <c:v>236.31069946289</c:v>
                </c:pt>
                <c:pt idx="1865">
                  <c:v>234.72131347656</c:v>
                </c:pt>
                <c:pt idx="1866">
                  <c:v>234.72131347656</c:v>
                </c:pt>
                <c:pt idx="1867">
                  <c:v>236.31069946289</c:v>
                </c:pt>
                <c:pt idx="1868">
                  <c:v>234.72131347656</c:v>
                </c:pt>
                <c:pt idx="1869">
                  <c:v>234.72131347656</c:v>
                </c:pt>
                <c:pt idx="1870">
                  <c:v>234.72131347656</c:v>
                </c:pt>
                <c:pt idx="1871">
                  <c:v>234.72131347656</c:v>
                </c:pt>
                <c:pt idx="1872">
                  <c:v>234.72131347656</c:v>
                </c:pt>
                <c:pt idx="1873">
                  <c:v>234.72131347656</c:v>
                </c:pt>
                <c:pt idx="1874">
                  <c:v>234.72131347656</c:v>
                </c:pt>
                <c:pt idx="1875">
                  <c:v>234.72131347656</c:v>
                </c:pt>
                <c:pt idx="1876">
                  <c:v>234.72131347656</c:v>
                </c:pt>
                <c:pt idx="1877">
                  <c:v>234.72131347656</c:v>
                </c:pt>
                <c:pt idx="1878">
                  <c:v>234.72131347656</c:v>
                </c:pt>
                <c:pt idx="1879">
                  <c:v>234.72131347656</c:v>
                </c:pt>
                <c:pt idx="1880">
                  <c:v>234.72131347656</c:v>
                </c:pt>
                <c:pt idx="1881">
                  <c:v>234.72131347656</c:v>
                </c:pt>
                <c:pt idx="1882">
                  <c:v>234.72131347656</c:v>
                </c:pt>
                <c:pt idx="1883">
                  <c:v>234.72131347656</c:v>
                </c:pt>
                <c:pt idx="1884">
                  <c:v>234.72131347656</c:v>
                </c:pt>
                <c:pt idx="1885">
                  <c:v>234.72131347656</c:v>
                </c:pt>
                <c:pt idx="1886">
                  <c:v>234.72131347656</c:v>
                </c:pt>
                <c:pt idx="1887">
                  <c:v>234.72131347656</c:v>
                </c:pt>
                <c:pt idx="1888">
                  <c:v>234.72131347656</c:v>
                </c:pt>
                <c:pt idx="1889">
                  <c:v>234.72131347656</c:v>
                </c:pt>
                <c:pt idx="1890">
                  <c:v>234.72131347656</c:v>
                </c:pt>
                <c:pt idx="1891">
                  <c:v>234.72131347656</c:v>
                </c:pt>
                <c:pt idx="1892">
                  <c:v>234.72131347656</c:v>
                </c:pt>
                <c:pt idx="1893">
                  <c:v>234.72131347656</c:v>
                </c:pt>
                <c:pt idx="1894">
                  <c:v>234.72131347656</c:v>
                </c:pt>
                <c:pt idx="1895">
                  <c:v>234.72131347656</c:v>
                </c:pt>
                <c:pt idx="1896">
                  <c:v>233.14303588867</c:v>
                </c:pt>
                <c:pt idx="1897">
                  <c:v>233.14303588867</c:v>
                </c:pt>
                <c:pt idx="1898">
                  <c:v>234.72131347656</c:v>
                </c:pt>
                <c:pt idx="1899">
                  <c:v>234.72131347656</c:v>
                </c:pt>
                <c:pt idx="1900">
                  <c:v>234.72131347656</c:v>
                </c:pt>
                <c:pt idx="1901">
                  <c:v>234.72131347656</c:v>
                </c:pt>
                <c:pt idx="1902">
                  <c:v>234.72131347656</c:v>
                </c:pt>
                <c:pt idx="1903">
                  <c:v>233.14303588867</c:v>
                </c:pt>
                <c:pt idx="1904">
                  <c:v>233.14303588867</c:v>
                </c:pt>
                <c:pt idx="1905">
                  <c:v>233.14303588867</c:v>
                </c:pt>
                <c:pt idx="1906">
                  <c:v>233.14303588867</c:v>
                </c:pt>
                <c:pt idx="1907">
                  <c:v>233.14303588867</c:v>
                </c:pt>
                <c:pt idx="1908">
                  <c:v>233.14303588867</c:v>
                </c:pt>
                <c:pt idx="1909">
                  <c:v>233.14303588867</c:v>
                </c:pt>
                <c:pt idx="1910">
                  <c:v>233.14303588867</c:v>
                </c:pt>
                <c:pt idx="1911">
                  <c:v>233.14303588867</c:v>
                </c:pt>
                <c:pt idx="1912">
                  <c:v>233.14303588867</c:v>
                </c:pt>
                <c:pt idx="1913">
                  <c:v>233.14303588867</c:v>
                </c:pt>
                <c:pt idx="1914">
                  <c:v>233.14303588867</c:v>
                </c:pt>
                <c:pt idx="1915">
                  <c:v>233.14303588867</c:v>
                </c:pt>
                <c:pt idx="1916">
                  <c:v>233.14303588867</c:v>
                </c:pt>
                <c:pt idx="1917">
                  <c:v>233.14303588867</c:v>
                </c:pt>
                <c:pt idx="1918">
                  <c:v>233.14303588867</c:v>
                </c:pt>
                <c:pt idx="1919">
                  <c:v>233.14303588867</c:v>
                </c:pt>
                <c:pt idx="1920">
                  <c:v>233.14303588867</c:v>
                </c:pt>
                <c:pt idx="1921">
                  <c:v>233.14303588867</c:v>
                </c:pt>
                <c:pt idx="1922">
                  <c:v>233.14303588867</c:v>
                </c:pt>
                <c:pt idx="1923">
                  <c:v>233.14303588867</c:v>
                </c:pt>
                <c:pt idx="1924">
                  <c:v>233.14303588867</c:v>
                </c:pt>
                <c:pt idx="1925">
                  <c:v>233.14303588867</c:v>
                </c:pt>
                <c:pt idx="1926">
                  <c:v>233.14303588867</c:v>
                </c:pt>
                <c:pt idx="1927">
                  <c:v>233.14303588867</c:v>
                </c:pt>
                <c:pt idx="1928">
                  <c:v>233.14303588867</c:v>
                </c:pt>
                <c:pt idx="1929">
                  <c:v>233.14303588867</c:v>
                </c:pt>
                <c:pt idx="1930">
                  <c:v>233.14303588867</c:v>
                </c:pt>
                <c:pt idx="1931">
                  <c:v>233.14303588867</c:v>
                </c:pt>
                <c:pt idx="1932">
                  <c:v>233.14303588867</c:v>
                </c:pt>
                <c:pt idx="1933">
                  <c:v>233.14303588867</c:v>
                </c:pt>
                <c:pt idx="1934">
                  <c:v>233.14303588867</c:v>
                </c:pt>
                <c:pt idx="1935">
                  <c:v>233.14303588867</c:v>
                </c:pt>
                <c:pt idx="1936">
                  <c:v>233.14303588867</c:v>
                </c:pt>
                <c:pt idx="1937">
                  <c:v>233.14303588867</c:v>
                </c:pt>
                <c:pt idx="1938">
                  <c:v>233.14303588867</c:v>
                </c:pt>
                <c:pt idx="1939">
                  <c:v>233.14303588867</c:v>
                </c:pt>
                <c:pt idx="1940">
                  <c:v>233.14303588867</c:v>
                </c:pt>
                <c:pt idx="1941">
                  <c:v>233.14303588867</c:v>
                </c:pt>
                <c:pt idx="1942">
                  <c:v>233.14303588867</c:v>
                </c:pt>
                <c:pt idx="1943">
                  <c:v>233.14303588867</c:v>
                </c:pt>
                <c:pt idx="1944">
                  <c:v>231.5757751464796</c:v>
                </c:pt>
                <c:pt idx="1945">
                  <c:v>231.5757751464796</c:v>
                </c:pt>
                <c:pt idx="1946">
                  <c:v>231.5757751464796</c:v>
                </c:pt>
                <c:pt idx="1947">
                  <c:v>231.5757751464796</c:v>
                </c:pt>
                <c:pt idx="1948">
                  <c:v>231.5757751464796</c:v>
                </c:pt>
                <c:pt idx="1949">
                  <c:v>231.5757751464796</c:v>
                </c:pt>
                <c:pt idx="1950">
                  <c:v>231.5757751464796</c:v>
                </c:pt>
                <c:pt idx="1951">
                  <c:v>231.5757751464796</c:v>
                </c:pt>
                <c:pt idx="1952">
                  <c:v>233.14303588867</c:v>
                </c:pt>
                <c:pt idx="1953">
                  <c:v>231.5757751464796</c:v>
                </c:pt>
                <c:pt idx="1954">
                  <c:v>231.5757751464796</c:v>
                </c:pt>
                <c:pt idx="1955">
                  <c:v>231.5757751464796</c:v>
                </c:pt>
                <c:pt idx="1956">
                  <c:v>231.5757751464796</c:v>
                </c:pt>
                <c:pt idx="1957">
                  <c:v>231.5757751464796</c:v>
                </c:pt>
                <c:pt idx="1958">
                  <c:v>231.5757751464796</c:v>
                </c:pt>
                <c:pt idx="1959">
                  <c:v>231.5757751464796</c:v>
                </c:pt>
                <c:pt idx="1960">
                  <c:v>231.5757751464796</c:v>
                </c:pt>
                <c:pt idx="1961">
                  <c:v>231.5757751464796</c:v>
                </c:pt>
                <c:pt idx="1962">
                  <c:v>231.5757751464796</c:v>
                </c:pt>
                <c:pt idx="1963">
                  <c:v>231.5757751464796</c:v>
                </c:pt>
                <c:pt idx="1964">
                  <c:v>231.5757751464796</c:v>
                </c:pt>
                <c:pt idx="1965">
                  <c:v>231.5757751464796</c:v>
                </c:pt>
                <c:pt idx="1966">
                  <c:v>231.5757751464796</c:v>
                </c:pt>
                <c:pt idx="1967">
                  <c:v>231.5757751464796</c:v>
                </c:pt>
                <c:pt idx="1968">
                  <c:v>231.5757751464796</c:v>
                </c:pt>
                <c:pt idx="1969">
                  <c:v>231.5757751464796</c:v>
                </c:pt>
                <c:pt idx="1970">
                  <c:v>231.5757751464796</c:v>
                </c:pt>
                <c:pt idx="1971">
                  <c:v>231.5757751464796</c:v>
                </c:pt>
                <c:pt idx="1972">
                  <c:v>231.5757751464796</c:v>
                </c:pt>
                <c:pt idx="1973">
                  <c:v>231.5757751464796</c:v>
                </c:pt>
                <c:pt idx="1974">
                  <c:v>231.5757751464796</c:v>
                </c:pt>
                <c:pt idx="1975">
                  <c:v>230.0193939208999</c:v>
                </c:pt>
                <c:pt idx="1976">
                  <c:v>230.0193939208999</c:v>
                </c:pt>
                <c:pt idx="1977">
                  <c:v>230.0193939208999</c:v>
                </c:pt>
                <c:pt idx="1978">
                  <c:v>231.5757751464796</c:v>
                </c:pt>
                <c:pt idx="1979">
                  <c:v>230.0193939208999</c:v>
                </c:pt>
                <c:pt idx="1980">
                  <c:v>230.0193939208999</c:v>
                </c:pt>
                <c:pt idx="1981">
                  <c:v>231.5757751464796</c:v>
                </c:pt>
                <c:pt idx="1982">
                  <c:v>231.5757751464796</c:v>
                </c:pt>
                <c:pt idx="1983">
                  <c:v>230.0193939208999</c:v>
                </c:pt>
                <c:pt idx="1984">
                  <c:v>230.0193939208999</c:v>
                </c:pt>
                <c:pt idx="1985">
                  <c:v>230.0193939208999</c:v>
                </c:pt>
                <c:pt idx="1986">
                  <c:v>230.0193939208999</c:v>
                </c:pt>
                <c:pt idx="1987">
                  <c:v>230.0193939208999</c:v>
                </c:pt>
                <c:pt idx="1988">
                  <c:v>230.0193939208999</c:v>
                </c:pt>
                <c:pt idx="1989">
                  <c:v>230.0193939208999</c:v>
                </c:pt>
                <c:pt idx="1990">
                  <c:v>230.0193939208999</c:v>
                </c:pt>
                <c:pt idx="1991">
                  <c:v>230.0193939208999</c:v>
                </c:pt>
                <c:pt idx="1992">
                  <c:v>230.0193939208999</c:v>
                </c:pt>
                <c:pt idx="1993">
                  <c:v>230.0193939208999</c:v>
                </c:pt>
                <c:pt idx="1994">
                  <c:v>230.0193939208999</c:v>
                </c:pt>
                <c:pt idx="1995">
                  <c:v>230.0193939208999</c:v>
                </c:pt>
                <c:pt idx="1996">
                  <c:v>230.0193939208999</c:v>
                </c:pt>
                <c:pt idx="1997">
                  <c:v>230.0193939208999</c:v>
                </c:pt>
                <c:pt idx="1998">
                  <c:v>230.0193939208999</c:v>
                </c:pt>
                <c:pt idx="1999">
                  <c:v>230.0193939208999</c:v>
                </c:pt>
                <c:pt idx="2000">
                  <c:v>230.0193939208999</c:v>
                </c:pt>
                <c:pt idx="2001">
                  <c:v>230.0193939208999</c:v>
                </c:pt>
                <c:pt idx="2002">
                  <c:v>230.0193939208999</c:v>
                </c:pt>
                <c:pt idx="2003">
                  <c:v>230.0193939208999</c:v>
                </c:pt>
                <c:pt idx="2004">
                  <c:v>230.0193939208999</c:v>
                </c:pt>
                <c:pt idx="2005">
                  <c:v>230.0193939208999</c:v>
                </c:pt>
                <c:pt idx="2006">
                  <c:v>230.0193939208999</c:v>
                </c:pt>
                <c:pt idx="2007">
                  <c:v>230.0193939208999</c:v>
                </c:pt>
                <c:pt idx="2008">
                  <c:v>230.0193939208999</c:v>
                </c:pt>
                <c:pt idx="2009">
                  <c:v>230.0193939208999</c:v>
                </c:pt>
                <c:pt idx="2010">
                  <c:v>230.0193939208999</c:v>
                </c:pt>
                <c:pt idx="2011">
                  <c:v>230.0193939208999</c:v>
                </c:pt>
                <c:pt idx="2012">
                  <c:v>230.0193939208999</c:v>
                </c:pt>
                <c:pt idx="2013">
                  <c:v>230.0193939208999</c:v>
                </c:pt>
                <c:pt idx="2014">
                  <c:v>230.0193939208999</c:v>
                </c:pt>
                <c:pt idx="2015">
                  <c:v>230.0193939208999</c:v>
                </c:pt>
                <c:pt idx="2016">
                  <c:v>228.4737701415997</c:v>
                </c:pt>
                <c:pt idx="2017">
                  <c:v>230.0193939208999</c:v>
                </c:pt>
                <c:pt idx="2018">
                  <c:v>230.0193939208999</c:v>
                </c:pt>
                <c:pt idx="2019">
                  <c:v>228.4737701415997</c:v>
                </c:pt>
                <c:pt idx="2020">
                  <c:v>228.4737701415997</c:v>
                </c:pt>
                <c:pt idx="2021">
                  <c:v>228.4737701415997</c:v>
                </c:pt>
                <c:pt idx="2022">
                  <c:v>228.4737701415997</c:v>
                </c:pt>
                <c:pt idx="2023">
                  <c:v>228.4737701415997</c:v>
                </c:pt>
                <c:pt idx="2024">
                  <c:v>228.4737701415997</c:v>
                </c:pt>
                <c:pt idx="2025">
                  <c:v>228.4737701415997</c:v>
                </c:pt>
                <c:pt idx="2026">
                  <c:v>228.4737701415997</c:v>
                </c:pt>
                <c:pt idx="2027">
                  <c:v>228.4737701415997</c:v>
                </c:pt>
                <c:pt idx="2028">
                  <c:v>228.4737701415997</c:v>
                </c:pt>
                <c:pt idx="2029">
                  <c:v>228.4737701415997</c:v>
                </c:pt>
                <c:pt idx="2030">
                  <c:v>228.4737701415997</c:v>
                </c:pt>
                <c:pt idx="2031">
                  <c:v>228.4737701415997</c:v>
                </c:pt>
                <c:pt idx="2032">
                  <c:v>228.4737701415997</c:v>
                </c:pt>
                <c:pt idx="2033">
                  <c:v>228.4737701415997</c:v>
                </c:pt>
                <c:pt idx="2034">
                  <c:v>228.4737701415997</c:v>
                </c:pt>
                <c:pt idx="2035">
                  <c:v>228.4737701415997</c:v>
                </c:pt>
                <c:pt idx="2036">
                  <c:v>228.4737701415997</c:v>
                </c:pt>
                <c:pt idx="2037">
                  <c:v>228.4737701415997</c:v>
                </c:pt>
                <c:pt idx="2038">
                  <c:v>228.4737701415997</c:v>
                </c:pt>
                <c:pt idx="2039">
                  <c:v>228.4737701415997</c:v>
                </c:pt>
                <c:pt idx="2040">
                  <c:v>228.4737701415997</c:v>
                </c:pt>
                <c:pt idx="2041">
                  <c:v>228.4737701415997</c:v>
                </c:pt>
                <c:pt idx="2042">
                  <c:v>228.4737701415997</c:v>
                </c:pt>
                <c:pt idx="2043">
                  <c:v>228.4737701415997</c:v>
                </c:pt>
                <c:pt idx="2044">
                  <c:v>228.4737701415997</c:v>
                </c:pt>
                <c:pt idx="2045">
                  <c:v>228.4737701415997</c:v>
                </c:pt>
                <c:pt idx="2046">
                  <c:v>226.8432922363299</c:v>
                </c:pt>
                <c:pt idx="2047">
                  <c:v>226.8432922363299</c:v>
                </c:pt>
                <c:pt idx="2048">
                  <c:v>228.4737701415997</c:v>
                </c:pt>
                <c:pt idx="2049">
                  <c:v>226.8432922363299</c:v>
                </c:pt>
                <c:pt idx="2050">
                  <c:v>226.8432922363299</c:v>
                </c:pt>
                <c:pt idx="2051">
                  <c:v>226.8432922363299</c:v>
                </c:pt>
                <c:pt idx="2052">
                  <c:v>226.8432922363299</c:v>
                </c:pt>
                <c:pt idx="2053">
                  <c:v>226.8432922363299</c:v>
                </c:pt>
                <c:pt idx="2054">
                  <c:v>226.8432922363299</c:v>
                </c:pt>
                <c:pt idx="2055">
                  <c:v>226.8432922363299</c:v>
                </c:pt>
                <c:pt idx="2056">
                  <c:v>226.8432922363299</c:v>
                </c:pt>
                <c:pt idx="2057">
                  <c:v>226.8432922363299</c:v>
                </c:pt>
                <c:pt idx="2058">
                  <c:v>226.8432922363299</c:v>
                </c:pt>
                <c:pt idx="2059">
                  <c:v>226.8432922363299</c:v>
                </c:pt>
                <c:pt idx="2060">
                  <c:v>226.8432922363299</c:v>
                </c:pt>
                <c:pt idx="2061">
                  <c:v>226.8432922363299</c:v>
                </c:pt>
                <c:pt idx="2062">
                  <c:v>226.8432922363299</c:v>
                </c:pt>
                <c:pt idx="2063">
                  <c:v>226.8432922363299</c:v>
                </c:pt>
                <c:pt idx="2064">
                  <c:v>226.8432922363299</c:v>
                </c:pt>
                <c:pt idx="2065">
                  <c:v>226.8432922363299</c:v>
                </c:pt>
                <c:pt idx="2066">
                  <c:v>226.8432922363299</c:v>
                </c:pt>
                <c:pt idx="2067">
                  <c:v>226.8432922363299</c:v>
                </c:pt>
                <c:pt idx="2068">
                  <c:v>226.8432922363299</c:v>
                </c:pt>
                <c:pt idx="2069">
                  <c:v>226.8432922363299</c:v>
                </c:pt>
                <c:pt idx="2070">
                  <c:v>226.8432922363299</c:v>
                </c:pt>
                <c:pt idx="2071">
                  <c:v>226.8432922363299</c:v>
                </c:pt>
                <c:pt idx="2072">
                  <c:v>226.8432922363299</c:v>
                </c:pt>
                <c:pt idx="2073">
                  <c:v>226.8432922363299</c:v>
                </c:pt>
                <c:pt idx="2074">
                  <c:v>226.8432922363299</c:v>
                </c:pt>
                <c:pt idx="2075">
                  <c:v>226.8432922363299</c:v>
                </c:pt>
                <c:pt idx="2076">
                  <c:v>226.8432922363299</c:v>
                </c:pt>
                <c:pt idx="2077">
                  <c:v>226.8432922363299</c:v>
                </c:pt>
                <c:pt idx="2078">
                  <c:v>226.8432922363299</c:v>
                </c:pt>
                <c:pt idx="2079">
                  <c:v>226.8432922363299</c:v>
                </c:pt>
                <c:pt idx="2080">
                  <c:v>226.8432922363299</c:v>
                </c:pt>
                <c:pt idx="2081">
                  <c:v>226.8432922363299</c:v>
                </c:pt>
                <c:pt idx="2082">
                  <c:v>226.8432922363299</c:v>
                </c:pt>
                <c:pt idx="2083">
                  <c:v>226.8432922363299</c:v>
                </c:pt>
                <c:pt idx="2084">
                  <c:v>226.8432922363299</c:v>
                </c:pt>
                <c:pt idx="2085">
                  <c:v>226.8432922363299</c:v>
                </c:pt>
                <c:pt idx="2086">
                  <c:v>225.3194732665997</c:v>
                </c:pt>
                <c:pt idx="2087">
                  <c:v>225.3194732665997</c:v>
                </c:pt>
                <c:pt idx="2088">
                  <c:v>225.3194732665997</c:v>
                </c:pt>
                <c:pt idx="2089">
                  <c:v>225.3194732665997</c:v>
                </c:pt>
                <c:pt idx="2090">
                  <c:v>225.3194732665997</c:v>
                </c:pt>
                <c:pt idx="2091">
                  <c:v>225.3194732665997</c:v>
                </c:pt>
                <c:pt idx="2092">
                  <c:v>225.3194732665997</c:v>
                </c:pt>
                <c:pt idx="2093">
                  <c:v>225.3194732665997</c:v>
                </c:pt>
                <c:pt idx="2094">
                  <c:v>225.3194732665997</c:v>
                </c:pt>
                <c:pt idx="2095">
                  <c:v>225.3194732665997</c:v>
                </c:pt>
                <c:pt idx="2096">
                  <c:v>225.3194732665997</c:v>
                </c:pt>
                <c:pt idx="2097">
                  <c:v>225.3194732665997</c:v>
                </c:pt>
                <c:pt idx="2098">
                  <c:v>225.3194732665997</c:v>
                </c:pt>
                <c:pt idx="2099">
                  <c:v>225.3194732665997</c:v>
                </c:pt>
                <c:pt idx="2100">
                  <c:v>225.3194732665997</c:v>
                </c:pt>
                <c:pt idx="2101">
                  <c:v>225.3194732665997</c:v>
                </c:pt>
                <c:pt idx="2102">
                  <c:v>225.3194732665997</c:v>
                </c:pt>
                <c:pt idx="2103">
                  <c:v>223.8060760498</c:v>
                </c:pt>
                <c:pt idx="2104">
                  <c:v>225.3194732665997</c:v>
                </c:pt>
                <c:pt idx="2105">
                  <c:v>225.3194732665997</c:v>
                </c:pt>
                <c:pt idx="2106">
                  <c:v>225.3194732665997</c:v>
                </c:pt>
                <c:pt idx="2107">
                  <c:v>223.8060760498</c:v>
                </c:pt>
                <c:pt idx="2108">
                  <c:v>223.8060760498</c:v>
                </c:pt>
                <c:pt idx="2109">
                  <c:v>223.8060760498</c:v>
                </c:pt>
                <c:pt idx="2110">
                  <c:v>223.8060760498</c:v>
                </c:pt>
                <c:pt idx="2111">
                  <c:v>223.8060760498</c:v>
                </c:pt>
                <c:pt idx="2112">
                  <c:v>223.8060760498</c:v>
                </c:pt>
                <c:pt idx="2113">
                  <c:v>223.8060760498</c:v>
                </c:pt>
                <c:pt idx="2114">
                  <c:v>223.8060760498</c:v>
                </c:pt>
                <c:pt idx="2115">
                  <c:v>223.8060760498</c:v>
                </c:pt>
                <c:pt idx="2116">
                  <c:v>223.8060760498</c:v>
                </c:pt>
                <c:pt idx="2117">
                  <c:v>223.8060760498</c:v>
                </c:pt>
                <c:pt idx="2118">
                  <c:v>223.8060760498</c:v>
                </c:pt>
                <c:pt idx="2119">
                  <c:v>223.8060760498</c:v>
                </c:pt>
                <c:pt idx="2120">
                  <c:v>223.8060760498</c:v>
                </c:pt>
                <c:pt idx="2121">
                  <c:v>223.8060760498</c:v>
                </c:pt>
                <c:pt idx="2122">
                  <c:v>223.8060760498</c:v>
                </c:pt>
                <c:pt idx="2123">
                  <c:v>223.8060760498</c:v>
                </c:pt>
                <c:pt idx="2124">
                  <c:v>223.8060760498</c:v>
                </c:pt>
                <c:pt idx="2125">
                  <c:v>223.8060760498</c:v>
                </c:pt>
                <c:pt idx="2126">
                  <c:v>223.8060760498</c:v>
                </c:pt>
                <c:pt idx="2127">
                  <c:v>223.8060760498</c:v>
                </c:pt>
                <c:pt idx="2128">
                  <c:v>223.8060760498</c:v>
                </c:pt>
                <c:pt idx="2129">
                  <c:v>223.8060760498</c:v>
                </c:pt>
                <c:pt idx="2130">
                  <c:v>223.8060760498</c:v>
                </c:pt>
                <c:pt idx="2131">
                  <c:v>223.8060760498</c:v>
                </c:pt>
                <c:pt idx="2132">
                  <c:v>223.8060760498</c:v>
                </c:pt>
                <c:pt idx="2133">
                  <c:v>223.8060760498</c:v>
                </c:pt>
                <c:pt idx="2134">
                  <c:v>223.8060760498</c:v>
                </c:pt>
                <c:pt idx="2135">
                  <c:v>223.8060760498</c:v>
                </c:pt>
                <c:pt idx="2136">
                  <c:v>223.8060760498</c:v>
                </c:pt>
                <c:pt idx="2137">
                  <c:v>223.8060760498</c:v>
                </c:pt>
                <c:pt idx="2138">
                  <c:v>223.8060760498</c:v>
                </c:pt>
                <c:pt idx="2139">
                  <c:v>223.8060760498</c:v>
                </c:pt>
                <c:pt idx="2140">
                  <c:v>223.8060760498</c:v>
                </c:pt>
                <c:pt idx="2141">
                  <c:v>223.8060760498</c:v>
                </c:pt>
                <c:pt idx="2142">
                  <c:v>223.8060760498</c:v>
                </c:pt>
                <c:pt idx="2143">
                  <c:v>223.8060760498</c:v>
                </c:pt>
                <c:pt idx="2144">
                  <c:v>223.8060760498</c:v>
                </c:pt>
                <c:pt idx="2145">
                  <c:v>223.8060760498</c:v>
                </c:pt>
                <c:pt idx="2146">
                  <c:v>222.3029479980505</c:v>
                </c:pt>
                <c:pt idx="2147">
                  <c:v>222.3029479980505</c:v>
                </c:pt>
                <c:pt idx="2148">
                  <c:v>222.3029479980505</c:v>
                </c:pt>
                <c:pt idx="2149">
                  <c:v>223.8060760498</c:v>
                </c:pt>
                <c:pt idx="2150">
                  <c:v>222.3029479980505</c:v>
                </c:pt>
                <c:pt idx="2151">
                  <c:v>222.3029479980505</c:v>
                </c:pt>
                <c:pt idx="2152">
                  <c:v>222.3029479980505</c:v>
                </c:pt>
                <c:pt idx="2153">
                  <c:v>222.3029479980505</c:v>
                </c:pt>
                <c:pt idx="2154">
                  <c:v>222.3029479980505</c:v>
                </c:pt>
                <c:pt idx="2155">
                  <c:v>222.3029479980505</c:v>
                </c:pt>
                <c:pt idx="2156">
                  <c:v>222.3029479980505</c:v>
                </c:pt>
                <c:pt idx="2157">
                  <c:v>222.3029479980505</c:v>
                </c:pt>
                <c:pt idx="2158">
                  <c:v>222.3029479980505</c:v>
                </c:pt>
                <c:pt idx="2159">
                  <c:v>222.3029479980505</c:v>
                </c:pt>
                <c:pt idx="2160">
                  <c:v>222.3029479980505</c:v>
                </c:pt>
                <c:pt idx="2161">
                  <c:v>222.3029479980505</c:v>
                </c:pt>
                <c:pt idx="2162">
                  <c:v>222.3029479980505</c:v>
                </c:pt>
                <c:pt idx="2163">
                  <c:v>222.3029479980505</c:v>
                </c:pt>
                <c:pt idx="2164">
                  <c:v>222.3029479980505</c:v>
                </c:pt>
                <c:pt idx="2165">
                  <c:v>222.3029479980505</c:v>
                </c:pt>
                <c:pt idx="2166">
                  <c:v>222.3029479980505</c:v>
                </c:pt>
                <c:pt idx="2167">
                  <c:v>222.3029479980505</c:v>
                </c:pt>
                <c:pt idx="2168">
                  <c:v>222.3029479980505</c:v>
                </c:pt>
                <c:pt idx="2169">
                  <c:v>222.3029479980505</c:v>
                </c:pt>
                <c:pt idx="2170">
                  <c:v>222.3029479980505</c:v>
                </c:pt>
                <c:pt idx="2171">
                  <c:v>220.8100128173804</c:v>
                </c:pt>
                <c:pt idx="2172">
                  <c:v>222.3029479980505</c:v>
                </c:pt>
                <c:pt idx="2173">
                  <c:v>220.8100128173804</c:v>
                </c:pt>
                <c:pt idx="2174">
                  <c:v>220.8100128173804</c:v>
                </c:pt>
                <c:pt idx="2175">
                  <c:v>222.3029479980505</c:v>
                </c:pt>
                <c:pt idx="2176">
                  <c:v>220.8100128173804</c:v>
                </c:pt>
                <c:pt idx="2177">
                  <c:v>222.3029479980505</c:v>
                </c:pt>
                <c:pt idx="2178">
                  <c:v>220.8100128173804</c:v>
                </c:pt>
                <c:pt idx="2179">
                  <c:v>220.8100128173804</c:v>
                </c:pt>
                <c:pt idx="2180">
                  <c:v>220.8100128173804</c:v>
                </c:pt>
                <c:pt idx="2181">
                  <c:v>220.8100128173804</c:v>
                </c:pt>
                <c:pt idx="2182">
                  <c:v>220.8100128173804</c:v>
                </c:pt>
                <c:pt idx="2183">
                  <c:v>220.8100128173804</c:v>
                </c:pt>
                <c:pt idx="2184">
                  <c:v>220.8100128173804</c:v>
                </c:pt>
                <c:pt idx="2185">
                  <c:v>220.8100128173804</c:v>
                </c:pt>
                <c:pt idx="2186">
                  <c:v>220.8100128173804</c:v>
                </c:pt>
                <c:pt idx="2187">
                  <c:v>220.8100128173804</c:v>
                </c:pt>
                <c:pt idx="2188">
                  <c:v>220.8100128173804</c:v>
                </c:pt>
                <c:pt idx="2189">
                  <c:v>220.8100128173804</c:v>
                </c:pt>
                <c:pt idx="2190">
                  <c:v>220.8100128173804</c:v>
                </c:pt>
                <c:pt idx="2191">
                  <c:v>220.8100128173804</c:v>
                </c:pt>
                <c:pt idx="2192">
                  <c:v>220.8100128173804</c:v>
                </c:pt>
                <c:pt idx="2193">
                  <c:v>220.8100128173804</c:v>
                </c:pt>
                <c:pt idx="2194">
                  <c:v>220.8100128173804</c:v>
                </c:pt>
                <c:pt idx="2195">
                  <c:v>220.8100128173804</c:v>
                </c:pt>
                <c:pt idx="2196">
                  <c:v>220.8100128173804</c:v>
                </c:pt>
                <c:pt idx="2197">
                  <c:v>220.8100128173804</c:v>
                </c:pt>
                <c:pt idx="2198">
                  <c:v>220.8100128173804</c:v>
                </c:pt>
                <c:pt idx="2199">
                  <c:v>220.8100128173804</c:v>
                </c:pt>
                <c:pt idx="2200">
                  <c:v>220.8100128173804</c:v>
                </c:pt>
                <c:pt idx="2201">
                  <c:v>220.8100128173804</c:v>
                </c:pt>
                <c:pt idx="2202">
                  <c:v>220.8100128173804</c:v>
                </c:pt>
                <c:pt idx="2203">
                  <c:v>220.8100128173804</c:v>
                </c:pt>
                <c:pt idx="2204">
                  <c:v>220.8100128173804</c:v>
                </c:pt>
                <c:pt idx="2205">
                  <c:v>220.8100128173804</c:v>
                </c:pt>
                <c:pt idx="2206">
                  <c:v>220.8100128173804</c:v>
                </c:pt>
                <c:pt idx="2207">
                  <c:v>220.8100128173804</c:v>
                </c:pt>
                <c:pt idx="2208">
                  <c:v>220.8100128173804</c:v>
                </c:pt>
                <c:pt idx="2209">
                  <c:v>219.3271331787104</c:v>
                </c:pt>
                <c:pt idx="2210">
                  <c:v>219.3271331787104</c:v>
                </c:pt>
                <c:pt idx="2211">
                  <c:v>220.8100128173804</c:v>
                </c:pt>
                <c:pt idx="2212">
                  <c:v>219.3271331787104</c:v>
                </c:pt>
                <c:pt idx="2213">
                  <c:v>219.3271331787104</c:v>
                </c:pt>
                <c:pt idx="2214">
                  <c:v>219.3271331787104</c:v>
                </c:pt>
                <c:pt idx="2215">
                  <c:v>219.3271331787104</c:v>
                </c:pt>
                <c:pt idx="2216">
                  <c:v>219.3271331787104</c:v>
                </c:pt>
                <c:pt idx="2217">
                  <c:v>219.3271331787104</c:v>
                </c:pt>
                <c:pt idx="2218">
                  <c:v>219.3271331787104</c:v>
                </c:pt>
                <c:pt idx="2219">
                  <c:v>219.3271331787104</c:v>
                </c:pt>
                <c:pt idx="2220">
                  <c:v>219.3271331787104</c:v>
                </c:pt>
                <c:pt idx="2221">
                  <c:v>219.3271331787104</c:v>
                </c:pt>
                <c:pt idx="2222">
                  <c:v>219.3271331787104</c:v>
                </c:pt>
                <c:pt idx="2223">
                  <c:v>219.3271331787104</c:v>
                </c:pt>
                <c:pt idx="2224">
                  <c:v>219.3271331787104</c:v>
                </c:pt>
                <c:pt idx="2225">
                  <c:v>219.3271331787104</c:v>
                </c:pt>
                <c:pt idx="2226">
                  <c:v>219.3271331787104</c:v>
                </c:pt>
                <c:pt idx="2227">
                  <c:v>219.3271331787104</c:v>
                </c:pt>
                <c:pt idx="2228">
                  <c:v>219.3271331787104</c:v>
                </c:pt>
                <c:pt idx="2229">
                  <c:v>219.3271331787104</c:v>
                </c:pt>
                <c:pt idx="2230">
                  <c:v>219.3271331787104</c:v>
                </c:pt>
                <c:pt idx="2231">
                  <c:v>219.3271331787104</c:v>
                </c:pt>
                <c:pt idx="2232">
                  <c:v>219.3271331787104</c:v>
                </c:pt>
                <c:pt idx="2233">
                  <c:v>219.3271331787104</c:v>
                </c:pt>
                <c:pt idx="2234">
                  <c:v>219.3271331787104</c:v>
                </c:pt>
                <c:pt idx="2235">
                  <c:v>217.8542175293</c:v>
                </c:pt>
                <c:pt idx="2236">
                  <c:v>217.8542175293</c:v>
                </c:pt>
                <c:pt idx="2237">
                  <c:v>217.8542175293</c:v>
                </c:pt>
                <c:pt idx="2238">
                  <c:v>217.8542175293</c:v>
                </c:pt>
                <c:pt idx="2239">
                  <c:v>217.8542175293</c:v>
                </c:pt>
                <c:pt idx="2240">
                  <c:v>217.8542175293</c:v>
                </c:pt>
                <c:pt idx="2241">
                  <c:v>217.8542175293</c:v>
                </c:pt>
                <c:pt idx="2242">
                  <c:v>217.8542175293</c:v>
                </c:pt>
                <c:pt idx="2243">
                  <c:v>217.8542175293</c:v>
                </c:pt>
                <c:pt idx="2244">
                  <c:v>217.8542175293</c:v>
                </c:pt>
                <c:pt idx="2245">
                  <c:v>217.8542175293</c:v>
                </c:pt>
                <c:pt idx="2246">
                  <c:v>217.8542175293</c:v>
                </c:pt>
                <c:pt idx="2247">
                  <c:v>217.8542175293</c:v>
                </c:pt>
                <c:pt idx="2248">
                  <c:v>217.8542175293</c:v>
                </c:pt>
                <c:pt idx="2249">
                  <c:v>217.8542175293</c:v>
                </c:pt>
                <c:pt idx="2250">
                  <c:v>217.8542175293</c:v>
                </c:pt>
                <c:pt idx="2251">
                  <c:v>217.8542175293</c:v>
                </c:pt>
                <c:pt idx="2252">
                  <c:v>217.8542175293</c:v>
                </c:pt>
                <c:pt idx="2253">
                  <c:v>217.8542175293</c:v>
                </c:pt>
                <c:pt idx="2254">
                  <c:v>217.8542175293</c:v>
                </c:pt>
                <c:pt idx="2255">
                  <c:v>217.8542175293</c:v>
                </c:pt>
                <c:pt idx="2256">
                  <c:v>217.8542175293</c:v>
                </c:pt>
                <c:pt idx="2257">
                  <c:v>217.8542175293</c:v>
                </c:pt>
                <c:pt idx="2258">
                  <c:v>217.8542175293</c:v>
                </c:pt>
                <c:pt idx="2259">
                  <c:v>217.8542175293</c:v>
                </c:pt>
                <c:pt idx="2260">
                  <c:v>217.8542175293</c:v>
                </c:pt>
                <c:pt idx="2261">
                  <c:v>217.8542175293</c:v>
                </c:pt>
                <c:pt idx="2262">
                  <c:v>217.8542175293</c:v>
                </c:pt>
                <c:pt idx="2263">
                  <c:v>217.8542175293</c:v>
                </c:pt>
                <c:pt idx="2264">
                  <c:v>217.8542175293</c:v>
                </c:pt>
                <c:pt idx="2265">
                  <c:v>217.8542175293</c:v>
                </c:pt>
                <c:pt idx="2266">
                  <c:v>217.8542175293</c:v>
                </c:pt>
                <c:pt idx="2267">
                  <c:v>216.3911590576208</c:v>
                </c:pt>
                <c:pt idx="2268">
                  <c:v>217.8542175293</c:v>
                </c:pt>
                <c:pt idx="2269">
                  <c:v>217.8542175293</c:v>
                </c:pt>
                <c:pt idx="2270">
                  <c:v>217.8542175293</c:v>
                </c:pt>
                <c:pt idx="2271">
                  <c:v>217.8542175293</c:v>
                </c:pt>
                <c:pt idx="2272">
                  <c:v>217.8542175293</c:v>
                </c:pt>
                <c:pt idx="2273">
                  <c:v>216.3911590576208</c:v>
                </c:pt>
                <c:pt idx="2274">
                  <c:v>216.3911590576208</c:v>
                </c:pt>
                <c:pt idx="2275">
                  <c:v>216.3911590576208</c:v>
                </c:pt>
                <c:pt idx="2276">
                  <c:v>216.3911590576208</c:v>
                </c:pt>
                <c:pt idx="2277">
                  <c:v>216.3911590576208</c:v>
                </c:pt>
                <c:pt idx="2278">
                  <c:v>217.8542175293</c:v>
                </c:pt>
                <c:pt idx="2279">
                  <c:v>216.3911590576208</c:v>
                </c:pt>
                <c:pt idx="2280">
                  <c:v>216.3911590576208</c:v>
                </c:pt>
                <c:pt idx="2281">
                  <c:v>216.3911590576208</c:v>
                </c:pt>
                <c:pt idx="2282">
                  <c:v>216.3911590576208</c:v>
                </c:pt>
                <c:pt idx="2283">
                  <c:v>216.3911590576208</c:v>
                </c:pt>
                <c:pt idx="2284">
                  <c:v>216.3911590576208</c:v>
                </c:pt>
                <c:pt idx="2285">
                  <c:v>216.3911590576208</c:v>
                </c:pt>
                <c:pt idx="2286">
                  <c:v>216.3911590576208</c:v>
                </c:pt>
                <c:pt idx="2287">
                  <c:v>216.3911590576208</c:v>
                </c:pt>
                <c:pt idx="2288">
                  <c:v>216.3911590576208</c:v>
                </c:pt>
                <c:pt idx="2289">
                  <c:v>216.3911590576208</c:v>
                </c:pt>
                <c:pt idx="2290">
                  <c:v>216.3911590576208</c:v>
                </c:pt>
                <c:pt idx="2291">
                  <c:v>216.3911590576208</c:v>
                </c:pt>
                <c:pt idx="2292">
                  <c:v>216.3911590576208</c:v>
                </c:pt>
                <c:pt idx="2293">
                  <c:v>216.3911590576208</c:v>
                </c:pt>
                <c:pt idx="2294">
                  <c:v>216.3911590576208</c:v>
                </c:pt>
                <c:pt idx="2295">
                  <c:v>216.3911590576208</c:v>
                </c:pt>
                <c:pt idx="2296">
                  <c:v>216.3911590576208</c:v>
                </c:pt>
                <c:pt idx="2297">
                  <c:v>216.3911590576208</c:v>
                </c:pt>
                <c:pt idx="2298">
                  <c:v>216.3911590576208</c:v>
                </c:pt>
                <c:pt idx="2299">
                  <c:v>214.93786621094</c:v>
                </c:pt>
                <c:pt idx="2300">
                  <c:v>216.3911590576208</c:v>
                </c:pt>
                <c:pt idx="2301">
                  <c:v>216.3911590576208</c:v>
                </c:pt>
                <c:pt idx="2302">
                  <c:v>216.3911590576208</c:v>
                </c:pt>
                <c:pt idx="2303">
                  <c:v>214.93786621094</c:v>
                </c:pt>
                <c:pt idx="2304">
                  <c:v>216.3911590576208</c:v>
                </c:pt>
                <c:pt idx="2305">
                  <c:v>214.93786621094</c:v>
                </c:pt>
                <c:pt idx="2306">
                  <c:v>214.93786621094</c:v>
                </c:pt>
                <c:pt idx="2307">
                  <c:v>214.93786621094</c:v>
                </c:pt>
                <c:pt idx="2308">
                  <c:v>216.3911590576208</c:v>
                </c:pt>
                <c:pt idx="2309">
                  <c:v>214.93786621094</c:v>
                </c:pt>
                <c:pt idx="2310">
                  <c:v>216.3911590576208</c:v>
                </c:pt>
                <c:pt idx="2311">
                  <c:v>216.3911590576208</c:v>
                </c:pt>
                <c:pt idx="2312">
                  <c:v>214.93786621094</c:v>
                </c:pt>
                <c:pt idx="2313">
                  <c:v>214.93786621094</c:v>
                </c:pt>
                <c:pt idx="2314">
                  <c:v>214.93786621094</c:v>
                </c:pt>
                <c:pt idx="2315">
                  <c:v>214.93786621094</c:v>
                </c:pt>
                <c:pt idx="2316">
                  <c:v>214.93786621094</c:v>
                </c:pt>
                <c:pt idx="2317">
                  <c:v>214.93786621094</c:v>
                </c:pt>
                <c:pt idx="2318">
                  <c:v>214.93786621094</c:v>
                </c:pt>
                <c:pt idx="2319">
                  <c:v>214.93786621094</c:v>
                </c:pt>
                <c:pt idx="2320">
                  <c:v>214.93786621094</c:v>
                </c:pt>
                <c:pt idx="2321">
                  <c:v>214.93786621094</c:v>
                </c:pt>
                <c:pt idx="2322">
                  <c:v>214.93786621094</c:v>
                </c:pt>
                <c:pt idx="2323">
                  <c:v>214.93786621094</c:v>
                </c:pt>
                <c:pt idx="2324">
                  <c:v>214.93786621094</c:v>
                </c:pt>
                <c:pt idx="2325">
                  <c:v>214.93786621094</c:v>
                </c:pt>
                <c:pt idx="2326">
                  <c:v>214.93786621094</c:v>
                </c:pt>
                <c:pt idx="2327">
                  <c:v>214.93786621094</c:v>
                </c:pt>
                <c:pt idx="2328">
                  <c:v>214.93786621094</c:v>
                </c:pt>
                <c:pt idx="2329">
                  <c:v>214.93786621094</c:v>
                </c:pt>
                <c:pt idx="2330">
                  <c:v>214.93786621094</c:v>
                </c:pt>
                <c:pt idx="2331">
                  <c:v>214.93786621094</c:v>
                </c:pt>
                <c:pt idx="2332">
                  <c:v>214.93786621094</c:v>
                </c:pt>
                <c:pt idx="2333">
                  <c:v>214.93786621094</c:v>
                </c:pt>
                <c:pt idx="2334">
                  <c:v>214.93786621094</c:v>
                </c:pt>
                <c:pt idx="2335">
                  <c:v>214.93786621094</c:v>
                </c:pt>
                <c:pt idx="2336">
                  <c:v>214.93786621094</c:v>
                </c:pt>
                <c:pt idx="2337">
                  <c:v>214.93786621094</c:v>
                </c:pt>
                <c:pt idx="2338">
                  <c:v>214.93786621094</c:v>
                </c:pt>
                <c:pt idx="2339">
                  <c:v>214.93786621094</c:v>
                </c:pt>
                <c:pt idx="2340">
                  <c:v>214.93786621094</c:v>
                </c:pt>
                <c:pt idx="2341">
                  <c:v>214.93786621094</c:v>
                </c:pt>
                <c:pt idx="2342">
                  <c:v>214.93786621094</c:v>
                </c:pt>
                <c:pt idx="2343">
                  <c:v>214.93786621094</c:v>
                </c:pt>
                <c:pt idx="2344">
                  <c:v>214.93786621094</c:v>
                </c:pt>
                <c:pt idx="2345">
                  <c:v>214.93786621094</c:v>
                </c:pt>
                <c:pt idx="2346">
                  <c:v>214.93786621094</c:v>
                </c:pt>
                <c:pt idx="2347">
                  <c:v>214.93786621094</c:v>
                </c:pt>
                <c:pt idx="2348">
                  <c:v>214.93786621094</c:v>
                </c:pt>
                <c:pt idx="2349">
                  <c:v>214.93786621094</c:v>
                </c:pt>
                <c:pt idx="2350">
                  <c:v>214.93786621094</c:v>
                </c:pt>
                <c:pt idx="2351">
                  <c:v>214.93786621094</c:v>
                </c:pt>
                <c:pt idx="2352">
                  <c:v>214.93786621094</c:v>
                </c:pt>
                <c:pt idx="2353">
                  <c:v>214.93786621094</c:v>
                </c:pt>
                <c:pt idx="2354">
                  <c:v>214.93786621094</c:v>
                </c:pt>
                <c:pt idx="2355">
                  <c:v>214.93786621094</c:v>
                </c:pt>
                <c:pt idx="2356">
                  <c:v>214.93786621094</c:v>
                </c:pt>
                <c:pt idx="2357">
                  <c:v>214.93786621094</c:v>
                </c:pt>
                <c:pt idx="2358">
                  <c:v>213.4942169189505</c:v>
                </c:pt>
                <c:pt idx="2359">
                  <c:v>214.93786621094</c:v>
                </c:pt>
                <c:pt idx="2360">
                  <c:v>214.93786621094</c:v>
                </c:pt>
                <c:pt idx="2361">
                  <c:v>213.4942169189505</c:v>
                </c:pt>
                <c:pt idx="2362">
                  <c:v>214.93786621094</c:v>
                </c:pt>
                <c:pt idx="2363">
                  <c:v>213.4942169189505</c:v>
                </c:pt>
                <c:pt idx="2364">
                  <c:v>213.4942169189505</c:v>
                </c:pt>
                <c:pt idx="2365">
                  <c:v>213.4942169189505</c:v>
                </c:pt>
                <c:pt idx="2366">
                  <c:v>213.4942169189505</c:v>
                </c:pt>
                <c:pt idx="2367">
                  <c:v>214.93786621094</c:v>
                </c:pt>
                <c:pt idx="2368">
                  <c:v>213.4942169189505</c:v>
                </c:pt>
                <c:pt idx="2369">
                  <c:v>213.4942169189505</c:v>
                </c:pt>
                <c:pt idx="2370">
                  <c:v>213.4942169189505</c:v>
                </c:pt>
                <c:pt idx="2371">
                  <c:v>213.4942169189505</c:v>
                </c:pt>
                <c:pt idx="2372">
                  <c:v>213.4942169189505</c:v>
                </c:pt>
                <c:pt idx="2373">
                  <c:v>213.4942169189505</c:v>
                </c:pt>
                <c:pt idx="2374">
                  <c:v>213.4942169189505</c:v>
                </c:pt>
                <c:pt idx="2375">
                  <c:v>213.4942169189505</c:v>
                </c:pt>
                <c:pt idx="2376">
                  <c:v>213.4942169189505</c:v>
                </c:pt>
                <c:pt idx="2377">
                  <c:v>213.4942169189505</c:v>
                </c:pt>
                <c:pt idx="2378">
                  <c:v>212.06011962891</c:v>
                </c:pt>
                <c:pt idx="2379">
                  <c:v>213.4942169189505</c:v>
                </c:pt>
                <c:pt idx="2380">
                  <c:v>213.4942169189505</c:v>
                </c:pt>
                <c:pt idx="2381">
                  <c:v>213.4942169189505</c:v>
                </c:pt>
                <c:pt idx="2382">
                  <c:v>213.4942169189505</c:v>
                </c:pt>
                <c:pt idx="2383">
                  <c:v>213.4942169189505</c:v>
                </c:pt>
                <c:pt idx="2384">
                  <c:v>212.06011962891</c:v>
                </c:pt>
                <c:pt idx="2385">
                  <c:v>212.06011962891</c:v>
                </c:pt>
                <c:pt idx="2386">
                  <c:v>213.4942169189505</c:v>
                </c:pt>
                <c:pt idx="2387">
                  <c:v>212.06011962891</c:v>
                </c:pt>
                <c:pt idx="2388">
                  <c:v>213.4942169189505</c:v>
                </c:pt>
                <c:pt idx="2389">
                  <c:v>212.06011962891</c:v>
                </c:pt>
                <c:pt idx="2390">
                  <c:v>212.06011962891</c:v>
                </c:pt>
                <c:pt idx="2391">
                  <c:v>212.06011962891</c:v>
                </c:pt>
                <c:pt idx="2392">
                  <c:v>212.06011962891</c:v>
                </c:pt>
                <c:pt idx="2393">
                  <c:v>212.06011962891</c:v>
                </c:pt>
                <c:pt idx="2394">
                  <c:v>212.06011962891</c:v>
                </c:pt>
                <c:pt idx="2395">
                  <c:v>212.06011962891</c:v>
                </c:pt>
                <c:pt idx="2396">
                  <c:v>212.06011962891</c:v>
                </c:pt>
                <c:pt idx="2397">
                  <c:v>212.06011962891</c:v>
                </c:pt>
                <c:pt idx="2398">
                  <c:v>212.06011962891</c:v>
                </c:pt>
                <c:pt idx="2399">
                  <c:v>212.06011962891</c:v>
                </c:pt>
                <c:pt idx="2400">
                  <c:v>212.06011962891</c:v>
                </c:pt>
                <c:pt idx="2401">
                  <c:v>212.06011962891</c:v>
                </c:pt>
                <c:pt idx="2402">
                  <c:v>212.06011962891</c:v>
                </c:pt>
                <c:pt idx="2403">
                  <c:v>212.06011962891</c:v>
                </c:pt>
                <c:pt idx="2404">
                  <c:v>212.06011962891</c:v>
                </c:pt>
                <c:pt idx="2405">
                  <c:v>212.06011962891</c:v>
                </c:pt>
                <c:pt idx="2406">
                  <c:v>212.06011962891</c:v>
                </c:pt>
                <c:pt idx="2407">
                  <c:v>212.06011962891</c:v>
                </c:pt>
                <c:pt idx="2408">
                  <c:v>212.06011962891</c:v>
                </c:pt>
                <c:pt idx="2409">
                  <c:v>212.06011962891</c:v>
                </c:pt>
                <c:pt idx="2410">
                  <c:v>212.06011962891</c:v>
                </c:pt>
                <c:pt idx="2411">
                  <c:v>212.06011962891</c:v>
                </c:pt>
                <c:pt idx="2412">
                  <c:v>212.06011962891</c:v>
                </c:pt>
                <c:pt idx="2413">
                  <c:v>212.06011962891</c:v>
                </c:pt>
                <c:pt idx="2414">
                  <c:v>212.06011962891</c:v>
                </c:pt>
                <c:pt idx="2415">
                  <c:v>212.06011962891</c:v>
                </c:pt>
                <c:pt idx="2416">
                  <c:v>212.06011962891</c:v>
                </c:pt>
                <c:pt idx="2417">
                  <c:v>212.06011962891</c:v>
                </c:pt>
                <c:pt idx="2418">
                  <c:v>212.06011962891</c:v>
                </c:pt>
                <c:pt idx="2419">
                  <c:v>212.06011962891</c:v>
                </c:pt>
                <c:pt idx="2420">
                  <c:v>212.06011962891</c:v>
                </c:pt>
                <c:pt idx="2421">
                  <c:v>212.06011962891</c:v>
                </c:pt>
                <c:pt idx="2422">
                  <c:v>212.06011962891</c:v>
                </c:pt>
                <c:pt idx="2423">
                  <c:v>212.06011962891</c:v>
                </c:pt>
                <c:pt idx="2424">
                  <c:v>212.06011962891</c:v>
                </c:pt>
                <c:pt idx="2425">
                  <c:v>212.06011962891</c:v>
                </c:pt>
                <c:pt idx="2426">
                  <c:v>210.63548278809</c:v>
                </c:pt>
                <c:pt idx="2427">
                  <c:v>212.06011962891</c:v>
                </c:pt>
                <c:pt idx="2428">
                  <c:v>212.06011962891</c:v>
                </c:pt>
                <c:pt idx="2429">
                  <c:v>212.06011962891</c:v>
                </c:pt>
                <c:pt idx="2430">
                  <c:v>210.63548278809</c:v>
                </c:pt>
                <c:pt idx="2431">
                  <c:v>210.63548278809</c:v>
                </c:pt>
                <c:pt idx="2432">
                  <c:v>210.63548278809</c:v>
                </c:pt>
                <c:pt idx="2433">
                  <c:v>210.63548278809</c:v>
                </c:pt>
                <c:pt idx="2434">
                  <c:v>210.63548278809</c:v>
                </c:pt>
                <c:pt idx="2435">
                  <c:v>210.63548278809</c:v>
                </c:pt>
                <c:pt idx="2436">
                  <c:v>210.63548278809</c:v>
                </c:pt>
                <c:pt idx="2437">
                  <c:v>210.63548278809</c:v>
                </c:pt>
                <c:pt idx="2438">
                  <c:v>210.63548278809</c:v>
                </c:pt>
                <c:pt idx="2439">
                  <c:v>210.63548278809</c:v>
                </c:pt>
                <c:pt idx="2440">
                  <c:v>210.63548278809</c:v>
                </c:pt>
                <c:pt idx="2441">
                  <c:v>210.63548278809</c:v>
                </c:pt>
                <c:pt idx="2442">
                  <c:v>210.63548278809</c:v>
                </c:pt>
                <c:pt idx="2443">
                  <c:v>210.63548278809</c:v>
                </c:pt>
                <c:pt idx="2444">
                  <c:v>210.63548278809</c:v>
                </c:pt>
                <c:pt idx="2445">
                  <c:v>210.63548278809</c:v>
                </c:pt>
                <c:pt idx="2446">
                  <c:v>210.63548278809</c:v>
                </c:pt>
                <c:pt idx="2447">
                  <c:v>210.63548278809</c:v>
                </c:pt>
                <c:pt idx="2448">
                  <c:v>210.63548278809</c:v>
                </c:pt>
                <c:pt idx="2449">
                  <c:v>210.63548278809</c:v>
                </c:pt>
                <c:pt idx="2450">
                  <c:v>210.63548278809</c:v>
                </c:pt>
                <c:pt idx="2451">
                  <c:v>210.63548278809</c:v>
                </c:pt>
                <c:pt idx="2452">
                  <c:v>210.63548278809</c:v>
                </c:pt>
                <c:pt idx="2453">
                  <c:v>210.63548278809</c:v>
                </c:pt>
                <c:pt idx="2454">
                  <c:v>210.63548278809</c:v>
                </c:pt>
                <c:pt idx="2455">
                  <c:v>210.63548278809</c:v>
                </c:pt>
                <c:pt idx="2456">
                  <c:v>210.63548278809</c:v>
                </c:pt>
                <c:pt idx="2457">
                  <c:v>210.63548278809</c:v>
                </c:pt>
                <c:pt idx="2458">
                  <c:v>210.63548278809</c:v>
                </c:pt>
                <c:pt idx="2459">
                  <c:v>209.22019958496</c:v>
                </c:pt>
                <c:pt idx="2460">
                  <c:v>209.22019958496</c:v>
                </c:pt>
                <c:pt idx="2461">
                  <c:v>209.22019958496</c:v>
                </c:pt>
                <c:pt idx="2462">
                  <c:v>210.63548278809</c:v>
                </c:pt>
                <c:pt idx="2463">
                  <c:v>209.22019958496</c:v>
                </c:pt>
                <c:pt idx="2464">
                  <c:v>209.22019958496</c:v>
                </c:pt>
                <c:pt idx="2465">
                  <c:v>209.22019958496</c:v>
                </c:pt>
                <c:pt idx="2466">
                  <c:v>209.22019958496</c:v>
                </c:pt>
                <c:pt idx="2467">
                  <c:v>209.22019958496</c:v>
                </c:pt>
                <c:pt idx="2468">
                  <c:v>209.22019958496</c:v>
                </c:pt>
                <c:pt idx="2469">
                  <c:v>209.22019958496</c:v>
                </c:pt>
                <c:pt idx="2470">
                  <c:v>209.22019958496</c:v>
                </c:pt>
                <c:pt idx="2471">
                  <c:v>209.22019958496</c:v>
                </c:pt>
                <c:pt idx="2472">
                  <c:v>209.22019958496</c:v>
                </c:pt>
                <c:pt idx="2473">
                  <c:v>209.22019958496</c:v>
                </c:pt>
                <c:pt idx="2474">
                  <c:v>209.22019958496</c:v>
                </c:pt>
                <c:pt idx="2475">
                  <c:v>209.22019958496</c:v>
                </c:pt>
                <c:pt idx="2476">
                  <c:v>209.22019958496</c:v>
                </c:pt>
                <c:pt idx="2477">
                  <c:v>209.22019958496</c:v>
                </c:pt>
                <c:pt idx="2478">
                  <c:v>209.22019958496</c:v>
                </c:pt>
                <c:pt idx="2479">
                  <c:v>209.22019958496</c:v>
                </c:pt>
                <c:pt idx="2480">
                  <c:v>209.22019958496</c:v>
                </c:pt>
                <c:pt idx="2481">
                  <c:v>209.22019958496</c:v>
                </c:pt>
                <c:pt idx="2482">
                  <c:v>209.22019958496</c:v>
                </c:pt>
                <c:pt idx="2483">
                  <c:v>209.22019958496</c:v>
                </c:pt>
                <c:pt idx="2484">
                  <c:v>209.22019958496</c:v>
                </c:pt>
                <c:pt idx="2485">
                  <c:v>209.22019958496</c:v>
                </c:pt>
                <c:pt idx="2486">
                  <c:v>209.22019958496</c:v>
                </c:pt>
                <c:pt idx="2487">
                  <c:v>209.22019958496</c:v>
                </c:pt>
                <c:pt idx="2488">
                  <c:v>209.22019958496</c:v>
                </c:pt>
                <c:pt idx="2489">
                  <c:v>209.22019958496</c:v>
                </c:pt>
                <c:pt idx="2490">
                  <c:v>209.22019958496</c:v>
                </c:pt>
                <c:pt idx="2491">
                  <c:v>209.22019958496</c:v>
                </c:pt>
                <c:pt idx="2492">
                  <c:v>209.22019958496</c:v>
                </c:pt>
                <c:pt idx="2493">
                  <c:v>209.22019958496</c:v>
                </c:pt>
                <c:pt idx="2494">
                  <c:v>209.22019958496</c:v>
                </c:pt>
                <c:pt idx="2495">
                  <c:v>209.22019958496</c:v>
                </c:pt>
                <c:pt idx="2496">
                  <c:v>209.22019958496</c:v>
                </c:pt>
                <c:pt idx="2497">
                  <c:v>209.22019958496</c:v>
                </c:pt>
                <c:pt idx="2498">
                  <c:v>209.22019958496</c:v>
                </c:pt>
                <c:pt idx="2499">
                  <c:v>207.81394958496</c:v>
                </c:pt>
                <c:pt idx="2500">
                  <c:v>209.22019958496</c:v>
                </c:pt>
                <c:pt idx="2501">
                  <c:v>207.81394958496</c:v>
                </c:pt>
                <c:pt idx="2502">
                  <c:v>209.22019958496</c:v>
                </c:pt>
                <c:pt idx="2503">
                  <c:v>209.22019958496</c:v>
                </c:pt>
                <c:pt idx="2504">
                  <c:v>207.81394958496</c:v>
                </c:pt>
                <c:pt idx="2505">
                  <c:v>207.81394958496</c:v>
                </c:pt>
                <c:pt idx="2506">
                  <c:v>207.81394958496</c:v>
                </c:pt>
                <c:pt idx="2507">
                  <c:v>209.22019958496</c:v>
                </c:pt>
                <c:pt idx="2508">
                  <c:v>209.22019958496</c:v>
                </c:pt>
                <c:pt idx="2509">
                  <c:v>209.22019958496</c:v>
                </c:pt>
                <c:pt idx="2510">
                  <c:v>207.81394958496</c:v>
                </c:pt>
                <c:pt idx="2511">
                  <c:v>207.81394958496</c:v>
                </c:pt>
                <c:pt idx="2512">
                  <c:v>207.81394958496</c:v>
                </c:pt>
                <c:pt idx="2513">
                  <c:v>207.81394958496</c:v>
                </c:pt>
                <c:pt idx="2514">
                  <c:v>207.81394958496</c:v>
                </c:pt>
                <c:pt idx="2515">
                  <c:v>207.81394958496</c:v>
                </c:pt>
                <c:pt idx="2516">
                  <c:v>207.81394958496</c:v>
                </c:pt>
                <c:pt idx="2517">
                  <c:v>207.81394958496</c:v>
                </c:pt>
                <c:pt idx="2518">
                  <c:v>207.81394958496</c:v>
                </c:pt>
                <c:pt idx="2519">
                  <c:v>207.81394958496</c:v>
                </c:pt>
                <c:pt idx="2520">
                  <c:v>207.81394958496</c:v>
                </c:pt>
                <c:pt idx="2521">
                  <c:v>207.81394958496</c:v>
                </c:pt>
                <c:pt idx="2522">
                  <c:v>207.81394958496</c:v>
                </c:pt>
                <c:pt idx="2523">
                  <c:v>207.81394958496</c:v>
                </c:pt>
                <c:pt idx="2524">
                  <c:v>207.81394958496</c:v>
                </c:pt>
                <c:pt idx="2525">
                  <c:v>207.81394958496</c:v>
                </c:pt>
                <c:pt idx="2526">
                  <c:v>207.81394958496</c:v>
                </c:pt>
                <c:pt idx="2527">
                  <c:v>206.41711425781</c:v>
                </c:pt>
                <c:pt idx="2528">
                  <c:v>207.81394958496</c:v>
                </c:pt>
                <c:pt idx="2529">
                  <c:v>207.81394958496</c:v>
                </c:pt>
                <c:pt idx="2530">
                  <c:v>207.81394958496</c:v>
                </c:pt>
                <c:pt idx="2531">
                  <c:v>207.81394958496</c:v>
                </c:pt>
                <c:pt idx="2532">
                  <c:v>207.81394958496</c:v>
                </c:pt>
                <c:pt idx="2533">
                  <c:v>207.81394958496</c:v>
                </c:pt>
                <c:pt idx="2534">
                  <c:v>207.81394958496</c:v>
                </c:pt>
                <c:pt idx="2535">
                  <c:v>207.81394958496</c:v>
                </c:pt>
                <c:pt idx="2536">
                  <c:v>207.81394958496</c:v>
                </c:pt>
                <c:pt idx="2537">
                  <c:v>207.81394958496</c:v>
                </c:pt>
                <c:pt idx="2538">
                  <c:v>207.81394958496</c:v>
                </c:pt>
                <c:pt idx="2539">
                  <c:v>207.81394958496</c:v>
                </c:pt>
                <c:pt idx="2540">
                  <c:v>207.81394958496</c:v>
                </c:pt>
                <c:pt idx="2541">
                  <c:v>207.81394958496</c:v>
                </c:pt>
                <c:pt idx="2542">
                  <c:v>207.81394958496</c:v>
                </c:pt>
                <c:pt idx="2543">
                  <c:v>207.81394958496</c:v>
                </c:pt>
                <c:pt idx="2544">
                  <c:v>207.81394958496</c:v>
                </c:pt>
                <c:pt idx="2545">
                  <c:v>207.81394958496</c:v>
                </c:pt>
                <c:pt idx="2546">
                  <c:v>207.81394958496</c:v>
                </c:pt>
                <c:pt idx="2547">
                  <c:v>207.81394958496</c:v>
                </c:pt>
                <c:pt idx="2548">
                  <c:v>207.81394958496</c:v>
                </c:pt>
                <c:pt idx="2549">
                  <c:v>207.81394958496</c:v>
                </c:pt>
                <c:pt idx="2550">
                  <c:v>206.41711425781</c:v>
                </c:pt>
                <c:pt idx="2551">
                  <c:v>206.41711425781</c:v>
                </c:pt>
                <c:pt idx="2552">
                  <c:v>206.41711425781</c:v>
                </c:pt>
                <c:pt idx="2553">
                  <c:v>206.41711425781</c:v>
                </c:pt>
                <c:pt idx="2554">
                  <c:v>206.41711425781</c:v>
                </c:pt>
                <c:pt idx="2555">
                  <c:v>206.41711425781</c:v>
                </c:pt>
                <c:pt idx="2556">
                  <c:v>206.41711425781</c:v>
                </c:pt>
                <c:pt idx="2557">
                  <c:v>206.41711425781</c:v>
                </c:pt>
                <c:pt idx="2558">
                  <c:v>206.41711425781</c:v>
                </c:pt>
                <c:pt idx="2559">
                  <c:v>206.41711425781</c:v>
                </c:pt>
                <c:pt idx="2560">
                  <c:v>206.41711425781</c:v>
                </c:pt>
                <c:pt idx="2561">
                  <c:v>206.41711425781</c:v>
                </c:pt>
                <c:pt idx="2562">
                  <c:v>206.41711425781</c:v>
                </c:pt>
                <c:pt idx="2563">
                  <c:v>206.41711425781</c:v>
                </c:pt>
                <c:pt idx="2564">
                  <c:v>206.41711425781</c:v>
                </c:pt>
                <c:pt idx="2565">
                  <c:v>206.41711425781</c:v>
                </c:pt>
                <c:pt idx="2566">
                  <c:v>206.41711425781</c:v>
                </c:pt>
                <c:pt idx="2567">
                  <c:v>206.41711425781</c:v>
                </c:pt>
                <c:pt idx="2568">
                  <c:v>206.41711425781</c:v>
                </c:pt>
                <c:pt idx="2569">
                  <c:v>206.41711425781</c:v>
                </c:pt>
                <c:pt idx="2570">
                  <c:v>206.41711425781</c:v>
                </c:pt>
                <c:pt idx="2571">
                  <c:v>206.41711425781</c:v>
                </c:pt>
                <c:pt idx="2572">
                  <c:v>206.41711425781</c:v>
                </c:pt>
                <c:pt idx="2573">
                  <c:v>206.41711425781</c:v>
                </c:pt>
                <c:pt idx="2574">
                  <c:v>206.41711425781</c:v>
                </c:pt>
                <c:pt idx="2575">
                  <c:v>206.41711425781</c:v>
                </c:pt>
                <c:pt idx="2576">
                  <c:v>206.41711425781</c:v>
                </c:pt>
                <c:pt idx="2577">
                  <c:v>206.41711425781</c:v>
                </c:pt>
                <c:pt idx="2578">
                  <c:v>206.41711425781</c:v>
                </c:pt>
                <c:pt idx="2579">
                  <c:v>206.41711425781</c:v>
                </c:pt>
                <c:pt idx="2580">
                  <c:v>206.41711425781</c:v>
                </c:pt>
                <c:pt idx="2581">
                  <c:v>206.41711425781</c:v>
                </c:pt>
                <c:pt idx="2582">
                  <c:v>206.41711425781</c:v>
                </c:pt>
                <c:pt idx="2583">
                  <c:v>206.41711425781</c:v>
                </c:pt>
                <c:pt idx="2584">
                  <c:v>206.41711425781</c:v>
                </c:pt>
                <c:pt idx="2585">
                  <c:v>206.41711425781</c:v>
                </c:pt>
                <c:pt idx="2586">
                  <c:v>206.41711425781</c:v>
                </c:pt>
                <c:pt idx="2587">
                  <c:v>206.41711425781</c:v>
                </c:pt>
                <c:pt idx="2588">
                  <c:v>206.41711425781</c:v>
                </c:pt>
                <c:pt idx="2589">
                  <c:v>206.41711425781</c:v>
                </c:pt>
                <c:pt idx="2590">
                  <c:v>206.41711425781</c:v>
                </c:pt>
                <c:pt idx="2591">
                  <c:v>206.41711425781</c:v>
                </c:pt>
                <c:pt idx="2592">
                  <c:v>205.02935791016</c:v>
                </c:pt>
                <c:pt idx="2593">
                  <c:v>205.02935791016</c:v>
                </c:pt>
                <c:pt idx="2594">
                  <c:v>205.02935791016</c:v>
                </c:pt>
                <c:pt idx="2595">
                  <c:v>205.02935791016</c:v>
                </c:pt>
                <c:pt idx="2596">
                  <c:v>206.41711425781</c:v>
                </c:pt>
                <c:pt idx="2597">
                  <c:v>206.41711425781</c:v>
                </c:pt>
                <c:pt idx="2598">
                  <c:v>206.41711425781</c:v>
                </c:pt>
                <c:pt idx="2599">
                  <c:v>205.02935791016</c:v>
                </c:pt>
                <c:pt idx="2600">
                  <c:v>205.02935791016</c:v>
                </c:pt>
                <c:pt idx="2601">
                  <c:v>205.02935791016</c:v>
                </c:pt>
                <c:pt idx="2602">
                  <c:v>205.02935791016</c:v>
                </c:pt>
                <c:pt idx="2603">
                  <c:v>205.02935791016</c:v>
                </c:pt>
                <c:pt idx="2604">
                  <c:v>205.02935791016</c:v>
                </c:pt>
                <c:pt idx="2605">
                  <c:v>205.02935791016</c:v>
                </c:pt>
                <c:pt idx="2606">
                  <c:v>205.02935791016</c:v>
                </c:pt>
                <c:pt idx="2607">
                  <c:v>205.02935791016</c:v>
                </c:pt>
                <c:pt idx="2608">
                  <c:v>205.02935791016</c:v>
                </c:pt>
                <c:pt idx="2609">
                  <c:v>205.02935791016</c:v>
                </c:pt>
                <c:pt idx="2610">
                  <c:v>205.02935791016</c:v>
                </c:pt>
                <c:pt idx="2611">
                  <c:v>205.02935791016</c:v>
                </c:pt>
                <c:pt idx="2612">
                  <c:v>205.02935791016</c:v>
                </c:pt>
                <c:pt idx="2613">
                  <c:v>205.02935791016</c:v>
                </c:pt>
                <c:pt idx="2614">
                  <c:v>205.02935791016</c:v>
                </c:pt>
                <c:pt idx="2615">
                  <c:v>205.02935791016</c:v>
                </c:pt>
                <c:pt idx="2616">
                  <c:v>205.02935791016</c:v>
                </c:pt>
                <c:pt idx="2617">
                  <c:v>205.02935791016</c:v>
                </c:pt>
                <c:pt idx="2618">
                  <c:v>205.02935791016</c:v>
                </c:pt>
                <c:pt idx="2619">
                  <c:v>205.02935791016</c:v>
                </c:pt>
                <c:pt idx="2620">
                  <c:v>205.02935791016</c:v>
                </c:pt>
                <c:pt idx="2621">
                  <c:v>205.02935791016</c:v>
                </c:pt>
                <c:pt idx="2622">
                  <c:v>205.02935791016</c:v>
                </c:pt>
                <c:pt idx="2623">
                  <c:v>205.02935791016</c:v>
                </c:pt>
                <c:pt idx="2624">
                  <c:v>205.02935791016</c:v>
                </c:pt>
                <c:pt idx="2625">
                  <c:v>205.02935791016</c:v>
                </c:pt>
                <c:pt idx="2626">
                  <c:v>205.02935791016</c:v>
                </c:pt>
                <c:pt idx="2627">
                  <c:v>205.02935791016</c:v>
                </c:pt>
                <c:pt idx="2628">
                  <c:v>205.02935791016</c:v>
                </c:pt>
                <c:pt idx="2629">
                  <c:v>203.65058898926</c:v>
                </c:pt>
                <c:pt idx="2630">
                  <c:v>205.02935791016</c:v>
                </c:pt>
                <c:pt idx="2631">
                  <c:v>205.02935791016</c:v>
                </c:pt>
                <c:pt idx="2632">
                  <c:v>203.65058898926</c:v>
                </c:pt>
                <c:pt idx="2633">
                  <c:v>203.65058898926</c:v>
                </c:pt>
                <c:pt idx="2634">
                  <c:v>205.02935791016</c:v>
                </c:pt>
                <c:pt idx="2635">
                  <c:v>205.02935791016</c:v>
                </c:pt>
                <c:pt idx="2636">
                  <c:v>203.65058898926</c:v>
                </c:pt>
                <c:pt idx="2637">
                  <c:v>203.65058898926</c:v>
                </c:pt>
                <c:pt idx="2638">
                  <c:v>205.02935791016</c:v>
                </c:pt>
                <c:pt idx="2639">
                  <c:v>205.02935791016</c:v>
                </c:pt>
                <c:pt idx="2640">
                  <c:v>203.65058898926</c:v>
                </c:pt>
                <c:pt idx="2641">
                  <c:v>203.65058898926</c:v>
                </c:pt>
                <c:pt idx="2642">
                  <c:v>203.65058898926</c:v>
                </c:pt>
                <c:pt idx="2643">
                  <c:v>203.65058898926</c:v>
                </c:pt>
                <c:pt idx="2644">
                  <c:v>203.65058898926</c:v>
                </c:pt>
                <c:pt idx="2645">
                  <c:v>203.65058898926</c:v>
                </c:pt>
                <c:pt idx="2646">
                  <c:v>203.65058898926</c:v>
                </c:pt>
                <c:pt idx="2647">
                  <c:v>203.65058898926</c:v>
                </c:pt>
                <c:pt idx="2648">
                  <c:v>203.65058898926</c:v>
                </c:pt>
                <c:pt idx="2649">
                  <c:v>203.65058898926</c:v>
                </c:pt>
                <c:pt idx="2650">
                  <c:v>203.65058898926</c:v>
                </c:pt>
                <c:pt idx="2651">
                  <c:v>203.65058898926</c:v>
                </c:pt>
                <c:pt idx="2652">
                  <c:v>203.65058898926</c:v>
                </c:pt>
                <c:pt idx="2653">
                  <c:v>203.65058898926</c:v>
                </c:pt>
                <c:pt idx="2654">
                  <c:v>203.65058898926</c:v>
                </c:pt>
                <c:pt idx="2655">
                  <c:v>203.65058898926</c:v>
                </c:pt>
                <c:pt idx="2656">
                  <c:v>203.65058898926</c:v>
                </c:pt>
                <c:pt idx="2657">
                  <c:v>203.65058898926</c:v>
                </c:pt>
                <c:pt idx="2658">
                  <c:v>203.65058898926</c:v>
                </c:pt>
                <c:pt idx="2659">
                  <c:v>203.65058898926</c:v>
                </c:pt>
                <c:pt idx="2660">
                  <c:v>203.65058898926</c:v>
                </c:pt>
                <c:pt idx="2661">
                  <c:v>203.65058898926</c:v>
                </c:pt>
                <c:pt idx="2662">
                  <c:v>203.65058898926</c:v>
                </c:pt>
                <c:pt idx="2663">
                  <c:v>203.65058898926</c:v>
                </c:pt>
                <c:pt idx="2664">
                  <c:v>203.65058898926</c:v>
                </c:pt>
                <c:pt idx="2665">
                  <c:v>203.65058898926</c:v>
                </c:pt>
                <c:pt idx="2666">
                  <c:v>203.65058898926</c:v>
                </c:pt>
                <c:pt idx="2667">
                  <c:v>203.65058898926</c:v>
                </c:pt>
                <c:pt idx="2668">
                  <c:v>203.65058898926</c:v>
                </c:pt>
                <c:pt idx="2669">
                  <c:v>203.65058898926</c:v>
                </c:pt>
                <c:pt idx="2670">
                  <c:v>203.65058898926</c:v>
                </c:pt>
                <c:pt idx="2671">
                  <c:v>203.65058898926</c:v>
                </c:pt>
                <c:pt idx="2672">
                  <c:v>203.65058898926</c:v>
                </c:pt>
                <c:pt idx="2673">
                  <c:v>203.65058898926</c:v>
                </c:pt>
                <c:pt idx="2674">
                  <c:v>203.65058898926</c:v>
                </c:pt>
                <c:pt idx="2675">
                  <c:v>203.65058898926</c:v>
                </c:pt>
                <c:pt idx="2676">
                  <c:v>203.65058898926</c:v>
                </c:pt>
                <c:pt idx="2677">
                  <c:v>203.65058898926</c:v>
                </c:pt>
                <c:pt idx="2678">
                  <c:v>203.65058898926</c:v>
                </c:pt>
                <c:pt idx="2679">
                  <c:v>202.2807464599604</c:v>
                </c:pt>
                <c:pt idx="2680">
                  <c:v>203.65058898926</c:v>
                </c:pt>
                <c:pt idx="2681">
                  <c:v>203.65058898926</c:v>
                </c:pt>
                <c:pt idx="2682">
                  <c:v>203.65058898926</c:v>
                </c:pt>
                <c:pt idx="2683">
                  <c:v>203.65058898926</c:v>
                </c:pt>
                <c:pt idx="2684">
                  <c:v>203.65058898926</c:v>
                </c:pt>
                <c:pt idx="2685">
                  <c:v>203.65058898926</c:v>
                </c:pt>
                <c:pt idx="2686">
                  <c:v>202.2807464599604</c:v>
                </c:pt>
                <c:pt idx="2687">
                  <c:v>202.2807464599604</c:v>
                </c:pt>
                <c:pt idx="2688">
                  <c:v>202.2807464599604</c:v>
                </c:pt>
                <c:pt idx="2689">
                  <c:v>202.2807464599604</c:v>
                </c:pt>
                <c:pt idx="2690">
                  <c:v>202.2807464599604</c:v>
                </c:pt>
                <c:pt idx="2691">
                  <c:v>202.2807464599604</c:v>
                </c:pt>
                <c:pt idx="2692">
                  <c:v>202.2807464599604</c:v>
                </c:pt>
                <c:pt idx="2693">
                  <c:v>202.2807464599604</c:v>
                </c:pt>
                <c:pt idx="2694">
                  <c:v>202.2807464599604</c:v>
                </c:pt>
                <c:pt idx="2695">
                  <c:v>203.65058898926</c:v>
                </c:pt>
                <c:pt idx="2696">
                  <c:v>202.2807464599604</c:v>
                </c:pt>
                <c:pt idx="2697">
                  <c:v>202.2807464599604</c:v>
                </c:pt>
                <c:pt idx="2698">
                  <c:v>202.2807464599604</c:v>
                </c:pt>
                <c:pt idx="2699">
                  <c:v>202.2807464599604</c:v>
                </c:pt>
                <c:pt idx="2700">
                  <c:v>202.2807464599604</c:v>
                </c:pt>
                <c:pt idx="2701">
                  <c:v>202.2807464599604</c:v>
                </c:pt>
                <c:pt idx="2702">
                  <c:v>202.2807464599604</c:v>
                </c:pt>
                <c:pt idx="2703">
                  <c:v>202.2807464599604</c:v>
                </c:pt>
                <c:pt idx="2704">
                  <c:v>202.2807464599604</c:v>
                </c:pt>
                <c:pt idx="2705">
                  <c:v>202.2807464599604</c:v>
                </c:pt>
                <c:pt idx="2706">
                  <c:v>202.2807464599604</c:v>
                </c:pt>
                <c:pt idx="2707">
                  <c:v>200.9197082519496</c:v>
                </c:pt>
                <c:pt idx="2708">
                  <c:v>202.2807464599604</c:v>
                </c:pt>
                <c:pt idx="2709">
                  <c:v>202.2807464599604</c:v>
                </c:pt>
                <c:pt idx="2710">
                  <c:v>202.2807464599604</c:v>
                </c:pt>
                <c:pt idx="2711">
                  <c:v>202.2807464599604</c:v>
                </c:pt>
                <c:pt idx="2712">
                  <c:v>202.2807464599604</c:v>
                </c:pt>
                <c:pt idx="2713">
                  <c:v>202.2807464599604</c:v>
                </c:pt>
                <c:pt idx="2714">
                  <c:v>202.2807464599604</c:v>
                </c:pt>
                <c:pt idx="2715">
                  <c:v>202.2807464599604</c:v>
                </c:pt>
                <c:pt idx="2716">
                  <c:v>202.2807464599604</c:v>
                </c:pt>
                <c:pt idx="2717">
                  <c:v>202.2807464599604</c:v>
                </c:pt>
                <c:pt idx="2718">
                  <c:v>202.2807464599604</c:v>
                </c:pt>
                <c:pt idx="2719">
                  <c:v>202.2807464599604</c:v>
                </c:pt>
                <c:pt idx="2720">
                  <c:v>202.2807464599604</c:v>
                </c:pt>
                <c:pt idx="2721">
                  <c:v>202.2807464599604</c:v>
                </c:pt>
                <c:pt idx="2722">
                  <c:v>202.2807464599604</c:v>
                </c:pt>
                <c:pt idx="2723">
                  <c:v>202.2807464599604</c:v>
                </c:pt>
                <c:pt idx="2724">
                  <c:v>202.2807464599604</c:v>
                </c:pt>
                <c:pt idx="2725">
                  <c:v>202.2807464599604</c:v>
                </c:pt>
                <c:pt idx="2726">
                  <c:v>200.9197082519496</c:v>
                </c:pt>
                <c:pt idx="2727">
                  <c:v>200.9197082519496</c:v>
                </c:pt>
                <c:pt idx="2728">
                  <c:v>200.9197082519496</c:v>
                </c:pt>
                <c:pt idx="2729">
                  <c:v>200.9197082519496</c:v>
                </c:pt>
                <c:pt idx="2730">
                  <c:v>200.9197082519496</c:v>
                </c:pt>
                <c:pt idx="2731">
                  <c:v>200.9197082519496</c:v>
                </c:pt>
                <c:pt idx="2732">
                  <c:v>200.9197082519496</c:v>
                </c:pt>
                <c:pt idx="2733">
                  <c:v>200.9197082519496</c:v>
                </c:pt>
                <c:pt idx="2734">
                  <c:v>200.9197082519496</c:v>
                </c:pt>
                <c:pt idx="2735">
                  <c:v>200.9197082519496</c:v>
                </c:pt>
                <c:pt idx="2736">
                  <c:v>200.9197082519496</c:v>
                </c:pt>
                <c:pt idx="2737">
                  <c:v>200.9197082519496</c:v>
                </c:pt>
                <c:pt idx="2738">
                  <c:v>200.9197082519496</c:v>
                </c:pt>
                <c:pt idx="2739">
                  <c:v>200.9197082519496</c:v>
                </c:pt>
                <c:pt idx="2740">
                  <c:v>200.9197082519496</c:v>
                </c:pt>
                <c:pt idx="2741">
                  <c:v>200.9197082519496</c:v>
                </c:pt>
                <c:pt idx="2742">
                  <c:v>200.9197082519496</c:v>
                </c:pt>
                <c:pt idx="2743">
                  <c:v>200.9197082519496</c:v>
                </c:pt>
                <c:pt idx="2744">
                  <c:v>200.9197082519496</c:v>
                </c:pt>
                <c:pt idx="2745">
                  <c:v>200.9197082519496</c:v>
                </c:pt>
                <c:pt idx="2746">
                  <c:v>200.9197082519496</c:v>
                </c:pt>
                <c:pt idx="2747">
                  <c:v>200.9197082519496</c:v>
                </c:pt>
                <c:pt idx="2748">
                  <c:v>200.9197082519496</c:v>
                </c:pt>
                <c:pt idx="2749">
                  <c:v>200.9197082519496</c:v>
                </c:pt>
                <c:pt idx="2750">
                  <c:v>200.9197082519496</c:v>
                </c:pt>
                <c:pt idx="2751">
                  <c:v>200.9197082519496</c:v>
                </c:pt>
                <c:pt idx="2752">
                  <c:v>200.9197082519496</c:v>
                </c:pt>
                <c:pt idx="2753">
                  <c:v>200.9197082519496</c:v>
                </c:pt>
                <c:pt idx="2754">
                  <c:v>200.9197082519496</c:v>
                </c:pt>
                <c:pt idx="2755">
                  <c:v>200.9197082519496</c:v>
                </c:pt>
                <c:pt idx="2756">
                  <c:v>200.9197082519496</c:v>
                </c:pt>
                <c:pt idx="2757">
                  <c:v>200.9197082519496</c:v>
                </c:pt>
                <c:pt idx="2758">
                  <c:v>200.9197082519496</c:v>
                </c:pt>
                <c:pt idx="2759">
                  <c:v>200.9197082519496</c:v>
                </c:pt>
                <c:pt idx="2760">
                  <c:v>200.9197082519496</c:v>
                </c:pt>
                <c:pt idx="2761">
                  <c:v>200.9197082519496</c:v>
                </c:pt>
                <c:pt idx="2762">
                  <c:v>200.9197082519496</c:v>
                </c:pt>
                <c:pt idx="2763">
                  <c:v>200.9197082519496</c:v>
                </c:pt>
                <c:pt idx="2764">
                  <c:v>200.9197082519496</c:v>
                </c:pt>
                <c:pt idx="2765">
                  <c:v>200.9197082519496</c:v>
                </c:pt>
                <c:pt idx="2766">
                  <c:v>200.9197082519496</c:v>
                </c:pt>
                <c:pt idx="2767">
                  <c:v>200.9197082519496</c:v>
                </c:pt>
                <c:pt idx="2768">
                  <c:v>200.9197082519496</c:v>
                </c:pt>
                <c:pt idx="2769">
                  <c:v>200.9197082519496</c:v>
                </c:pt>
                <c:pt idx="2770">
                  <c:v>200.9197082519496</c:v>
                </c:pt>
                <c:pt idx="2771">
                  <c:v>200.9197082519496</c:v>
                </c:pt>
                <c:pt idx="2772">
                  <c:v>200.9197082519496</c:v>
                </c:pt>
                <c:pt idx="2773">
                  <c:v>200.9197082519496</c:v>
                </c:pt>
                <c:pt idx="2774">
                  <c:v>200.9197082519496</c:v>
                </c:pt>
                <c:pt idx="2775">
                  <c:v>200.9197082519496</c:v>
                </c:pt>
                <c:pt idx="2776">
                  <c:v>200.9197082519496</c:v>
                </c:pt>
                <c:pt idx="2777">
                  <c:v>200.9197082519496</c:v>
                </c:pt>
                <c:pt idx="2778">
                  <c:v>200.9197082519496</c:v>
                </c:pt>
                <c:pt idx="2779">
                  <c:v>200.9197082519496</c:v>
                </c:pt>
                <c:pt idx="2780">
                  <c:v>200.9197082519496</c:v>
                </c:pt>
                <c:pt idx="2781">
                  <c:v>200.9197082519496</c:v>
                </c:pt>
                <c:pt idx="2782">
                  <c:v>200.9197082519496</c:v>
                </c:pt>
                <c:pt idx="2783">
                  <c:v>200.9197082519496</c:v>
                </c:pt>
                <c:pt idx="2784">
                  <c:v>200.9197082519496</c:v>
                </c:pt>
                <c:pt idx="2785">
                  <c:v>200.9197082519496</c:v>
                </c:pt>
                <c:pt idx="2786">
                  <c:v>200.9197082519496</c:v>
                </c:pt>
                <c:pt idx="2787">
                  <c:v>200.9197082519496</c:v>
                </c:pt>
                <c:pt idx="2788">
                  <c:v>200.9197082519496</c:v>
                </c:pt>
                <c:pt idx="2789">
                  <c:v>200.9197082519496</c:v>
                </c:pt>
                <c:pt idx="2790">
                  <c:v>200.9197082519496</c:v>
                </c:pt>
                <c:pt idx="2791">
                  <c:v>199.5674133300804</c:v>
                </c:pt>
                <c:pt idx="2792">
                  <c:v>199.5674133300804</c:v>
                </c:pt>
                <c:pt idx="2793">
                  <c:v>199.5674133300804</c:v>
                </c:pt>
                <c:pt idx="2794">
                  <c:v>199.5674133300804</c:v>
                </c:pt>
                <c:pt idx="2795">
                  <c:v>199.5674133300804</c:v>
                </c:pt>
                <c:pt idx="2796">
                  <c:v>199.5674133300804</c:v>
                </c:pt>
                <c:pt idx="2797">
                  <c:v>199.5674133300804</c:v>
                </c:pt>
                <c:pt idx="2798">
                  <c:v>199.5674133300804</c:v>
                </c:pt>
                <c:pt idx="2799">
                  <c:v>199.5674133300804</c:v>
                </c:pt>
                <c:pt idx="2800">
                  <c:v>199.5674133300804</c:v>
                </c:pt>
                <c:pt idx="2801">
                  <c:v>199.5674133300804</c:v>
                </c:pt>
                <c:pt idx="2802">
                  <c:v>199.5674133300804</c:v>
                </c:pt>
                <c:pt idx="2803">
                  <c:v>198.2237701415997</c:v>
                </c:pt>
                <c:pt idx="2804">
                  <c:v>199.5674133300804</c:v>
                </c:pt>
                <c:pt idx="2805">
                  <c:v>198.2237701415997</c:v>
                </c:pt>
                <c:pt idx="2806">
                  <c:v>198.2237701415997</c:v>
                </c:pt>
                <c:pt idx="2807">
                  <c:v>198.2237701415997</c:v>
                </c:pt>
                <c:pt idx="2808">
                  <c:v>198.2237701415997</c:v>
                </c:pt>
                <c:pt idx="2809">
                  <c:v>198.2237701415997</c:v>
                </c:pt>
                <c:pt idx="2810">
                  <c:v>198.2237701415997</c:v>
                </c:pt>
                <c:pt idx="2811">
                  <c:v>198.2237701415997</c:v>
                </c:pt>
                <c:pt idx="2812">
                  <c:v>198.2237701415997</c:v>
                </c:pt>
                <c:pt idx="2813">
                  <c:v>198.2237701415997</c:v>
                </c:pt>
                <c:pt idx="2814">
                  <c:v>198.2237701415997</c:v>
                </c:pt>
                <c:pt idx="2815">
                  <c:v>198.2237701415997</c:v>
                </c:pt>
                <c:pt idx="2816">
                  <c:v>198.2237701415997</c:v>
                </c:pt>
                <c:pt idx="2817">
                  <c:v>198.2237701415997</c:v>
                </c:pt>
                <c:pt idx="2818">
                  <c:v>198.2237701415997</c:v>
                </c:pt>
                <c:pt idx="2819">
                  <c:v>198.2237701415997</c:v>
                </c:pt>
                <c:pt idx="2820">
                  <c:v>198.2237701415997</c:v>
                </c:pt>
                <c:pt idx="2821">
                  <c:v>198.2237701415997</c:v>
                </c:pt>
                <c:pt idx="2822">
                  <c:v>198.2237701415997</c:v>
                </c:pt>
                <c:pt idx="2823">
                  <c:v>198.2237701415997</c:v>
                </c:pt>
                <c:pt idx="2824">
                  <c:v>198.2237701415997</c:v>
                </c:pt>
                <c:pt idx="2825">
                  <c:v>198.2237701415997</c:v>
                </c:pt>
                <c:pt idx="2826">
                  <c:v>198.2237701415997</c:v>
                </c:pt>
                <c:pt idx="2827">
                  <c:v>198.2237701415997</c:v>
                </c:pt>
                <c:pt idx="2828">
                  <c:v>198.2237701415997</c:v>
                </c:pt>
                <c:pt idx="2829">
                  <c:v>198.2237701415997</c:v>
                </c:pt>
                <c:pt idx="2830">
                  <c:v>198.2237701415997</c:v>
                </c:pt>
                <c:pt idx="2831">
                  <c:v>198.2237701415997</c:v>
                </c:pt>
                <c:pt idx="2832">
                  <c:v>196.8887023925804</c:v>
                </c:pt>
                <c:pt idx="2833">
                  <c:v>198.2237701415997</c:v>
                </c:pt>
                <c:pt idx="2834">
                  <c:v>198.2237701415997</c:v>
                </c:pt>
                <c:pt idx="2835">
                  <c:v>196.8887023925804</c:v>
                </c:pt>
                <c:pt idx="2836">
                  <c:v>196.8887023925804</c:v>
                </c:pt>
                <c:pt idx="2837">
                  <c:v>196.8887023925804</c:v>
                </c:pt>
                <c:pt idx="2838">
                  <c:v>196.8887023925804</c:v>
                </c:pt>
                <c:pt idx="2839">
                  <c:v>196.8887023925804</c:v>
                </c:pt>
                <c:pt idx="2840">
                  <c:v>196.8887023925804</c:v>
                </c:pt>
                <c:pt idx="2841">
                  <c:v>196.8887023925804</c:v>
                </c:pt>
                <c:pt idx="2842">
                  <c:v>196.8887023925804</c:v>
                </c:pt>
                <c:pt idx="2843">
                  <c:v>196.8887023925804</c:v>
                </c:pt>
                <c:pt idx="2844">
                  <c:v>196.8887023925804</c:v>
                </c:pt>
                <c:pt idx="2845">
                  <c:v>196.8887023925804</c:v>
                </c:pt>
                <c:pt idx="2846">
                  <c:v>196.8887023925804</c:v>
                </c:pt>
                <c:pt idx="2847">
                  <c:v>196.8887023925804</c:v>
                </c:pt>
                <c:pt idx="2848">
                  <c:v>196.8887023925804</c:v>
                </c:pt>
                <c:pt idx="2849">
                  <c:v>196.8887023925804</c:v>
                </c:pt>
                <c:pt idx="2850">
                  <c:v>196.8887023925804</c:v>
                </c:pt>
                <c:pt idx="2851">
                  <c:v>196.8887023925804</c:v>
                </c:pt>
                <c:pt idx="2852">
                  <c:v>196.8887023925804</c:v>
                </c:pt>
                <c:pt idx="2853">
                  <c:v>196.8887023925804</c:v>
                </c:pt>
                <c:pt idx="2854">
                  <c:v>196.8887023925804</c:v>
                </c:pt>
                <c:pt idx="2855">
                  <c:v>196.8887023925804</c:v>
                </c:pt>
                <c:pt idx="2856">
                  <c:v>196.8887023925804</c:v>
                </c:pt>
                <c:pt idx="2857">
                  <c:v>196.8887023925804</c:v>
                </c:pt>
                <c:pt idx="2858">
                  <c:v>196.8887023925804</c:v>
                </c:pt>
                <c:pt idx="2859">
                  <c:v>196.8887023925804</c:v>
                </c:pt>
                <c:pt idx="2860">
                  <c:v>196.8887023925804</c:v>
                </c:pt>
                <c:pt idx="2861">
                  <c:v>196.8887023925804</c:v>
                </c:pt>
                <c:pt idx="2862">
                  <c:v>196.8887023925804</c:v>
                </c:pt>
                <c:pt idx="2863">
                  <c:v>196.8887023925804</c:v>
                </c:pt>
                <c:pt idx="2864">
                  <c:v>195.5621185302704</c:v>
                </c:pt>
                <c:pt idx="2865">
                  <c:v>195.5621185302704</c:v>
                </c:pt>
                <c:pt idx="2866">
                  <c:v>195.5621185302704</c:v>
                </c:pt>
                <c:pt idx="2867">
                  <c:v>195.5621185302704</c:v>
                </c:pt>
                <c:pt idx="2868">
                  <c:v>195.5621185302704</c:v>
                </c:pt>
                <c:pt idx="2869">
                  <c:v>195.5621185302704</c:v>
                </c:pt>
                <c:pt idx="2870">
                  <c:v>195.5621185302704</c:v>
                </c:pt>
                <c:pt idx="2871">
                  <c:v>195.5621185302704</c:v>
                </c:pt>
                <c:pt idx="2872">
                  <c:v>195.5621185302704</c:v>
                </c:pt>
                <c:pt idx="2873">
                  <c:v>195.5621185302704</c:v>
                </c:pt>
                <c:pt idx="2874">
                  <c:v>195.5621185302704</c:v>
                </c:pt>
                <c:pt idx="2875">
                  <c:v>195.5621185302704</c:v>
                </c:pt>
                <c:pt idx="2876">
                  <c:v>195.5621185302704</c:v>
                </c:pt>
                <c:pt idx="2877">
                  <c:v>195.5621185302704</c:v>
                </c:pt>
                <c:pt idx="2878">
                  <c:v>195.5621185302704</c:v>
                </c:pt>
                <c:pt idx="2879">
                  <c:v>195.5621185302704</c:v>
                </c:pt>
                <c:pt idx="2880">
                  <c:v>195.5621185302704</c:v>
                </c:pt>
                <c:pt idx="2881">
                  <c:v>195.5621185302704</c:v>
                </c:pt>
                <c:pt idx="2882">
                  <c:v>195.5621185302704</c:v>
                </c:pt>
                <c:pt idx="2883">
                  <c:v>195.5621185302704</c:v>
                </c:pt>
                <c:pt idx="2884">
                  <c:v>195.5621185302704</c:v>
                </c:pt>
                <c:pt idx="2885">
                  <c:v>195.5621185302704</c:v>
                </c:pt>
                <c:pt idx="2886">
                  <c:v>195.5621185302704</c:v>
                </c:pt>
                <c:pt idx="2887">
                  <c:v>195.5621185302704</c:v>
                </c:pt>
                <c:pt idx="2888">
                  <c:v>195.5621185302704</c:v>
                </c:pt>
                <c:pt idx="2889">
                  <c:v>195.5621185302704</c:v>
                </c:pt>
                <c:pt idx="2890">
                  <c:v>195.5621185302704</c:v>
                </c:pt>
                <c:pt idx="2891">
                  <c:v>195.5621185302704</c:v>
                </c:pt>
                <c:pt idx="2892">
                  <c:v>195.5621185302704</c:v>
                </c:pt>
                <c:pt idx="2893">
                  <c:v>195.5621185302704</c:v>
                </c:pt>
                <c:pt idx="2894">
                  <c:v>194.2439575195297</c:v>
                </c:pt>
                <c:pt idx="2895">
                  <c:v>195.5621185302704</c:v>
                </c:pt>
                <c:pt idx="2896">
                  <c:v>195.5621185302704</c:v>
                </c:pt>
                <c:pt idx="2897">
                  <c:v>195.5621185302704</c:v>
                </c:pt>
                <c:pt idx="2898">
                  <c:v>194.2439575195297</c:v>
                </c:pt>
                <c:pt idx="2899">
                  <c:v>195.5621185302704</c:v>
                </c:pt>
                <c:pt idx="2900">
                  <c:v>194.2439575195297</c:v>
                </c:pt>
                <c:pt idx="2901">
                  <c:v>194.2439575195297</c:v>
                </c:pt>
                <c:pt idx="2902">
                  <c:v>194.2439575195297</c:v>
                </c:pt>
                <c:pt idx="2903">
                  <c:v>194.2439575195297</c:v>
                </c:pt>
                <c:pt idx="2904">
                  <c:v>194.2439575195297</c:v>
                </c:pt>
                <c:pt idx="2905">
                  <c:v>194.2439575195297</c:v>
                </c:pt>
                <c:pt idx="2906">
                  <c:v>194.2439575195297</c:v>
                </c:pt>
                <c:pt idx="2907">
                  <c:v>194.2439575195297</c:v>
                </c:pt>
                <c:pt idx="2908">
                  <c:v>194.2439575195297</c:v>
                </c:pt>
                <c:pt idx="2909">
                  <c:v>194.2439575195297</c:v>
                </c:pt>
                <c:pt idx="2910">
                  <c:v>194.2439575195297</c:v>
                </c:pt>
                <c:pt idx="2911">
                  <c:v>194.2439575195297</c:v>
                </c:pt>
                <c:pt idx="2912">
                  <c:v>194.2439575195297</c:v>
                </c:pt>
                <c:pt idx="2913">
                  <c:v>194.2439575195297</c:v>
                </c:pt>
                <c:pt idx="2914">
                  <c:v>194.2439575195297</c:v>
                </c:pt>
                <c:pt idx="2915">
                  <c:v>194.2439575195297</c:v>
                </c:pt>
                <c:pt idx="2916">
                  <c:v>194.2439575195297</c:v>
                </c:pt>
                <c:pt idx="2917">
                  <c:v>194.2439575195297</c:v>
                </c:pt>
                <c:pt idx="2918">
                  <c:v>194.2439575195297</c:v>
                </c:pt>
                <c:pt idx="2919">
                  <c:v>192.9341278076208</c:v>
                </c:pt>
                <c:pt idx="2920">
                  <c:v>192.9341278076208</c:v>
                </c:pt>
                <c:pt idx="2921">
                  <c:v>194.2439575195297</c:v>
                </c:pt>
                <c:pt idx="2922">
                  <c:v>192.9341278076208</c:v>
                </c:pt>
                <c:pt idx="2923">
                  <c:v>192.9341278076208</c:v>
                </c:pt>
                <c:pt idx="2924">
                  <c:v>192.9341278076208</c:v>
                </c:pt>
                <c:pt idx="2925">
                  <c:v>192.9341278076208</c:v>
                </c:pt>
                <c:pt idx="2926">
                  <c:v>192.9341278076208</c:v>
                </c:pt>
                <c:pt idx="2927">
                  <c:v>192.9341278076208</c:v>
                </c:pt>
                <c:pt idx="2928">
                  <c:v>192.9341278076208</c:v>
                </c:pt>
                <c:pt idx="2929">
                  <c:v>192.9341278076208</c:v>
                </c:pt>
                <c:pt idx="2930">
                  <c:v>192.9341278076208</c:v>
                </c:pt>
                <c:pt idx="2931">
                  <c:v>192.9341278076208</c:v>
                </c:pt>
                <c:pt idx="2932">
                  <c:v>192.9341278076208</c:v>
                </c:pt>
                <c:pt idx="2933">
                  <c:v>192.9341278076208</c:v>
                </c:pt>
                <c:pt idx="2934">
                  <c:v>192.9341278076208</c:v>
                </c:pt>
                <c:pt idx="2935">
                  <c:v>192.9341278076208</c:v>
                </c:pt>
                <c:pt idx="2936">
                  <c:v>192.9341278076208</c:v>
                </c:pt>
                <c:pt idx="2937">
                  <c:v>192.9341278076208</c:v>
                </c:pt>
                <c:pt idx="2938">
                  <c:v>192.9341278076208</c:v>
                </c:pt>
                <c:pt idx="2939">
                  <c:v>192.9341278076208</c:v>
                </c:pt>
                <c:pt idx="2940">
                  <c:v>192.9341278076208</c:v>
                </c:pt>
                <c:pt idx="2941">
                  <c:v>192.9341278076208</c:v>
                </c:pt>
                <c:pt idx="2942">
                  <c:v>192.9341278076208</c:v>
                </c:pt>
                <c:pt idx="2943">
                  <c:v>192.9341278076208</c:v>
                </c:pt>
                <c:pt idx="2944">
                  <c:v>192.9341278076208</c:v>
                </c:pt>
                <c:pt idx="2945">
                  <c:v>192.9341278076208</c:v>
                </c:pt>
                <c:pt idx="2946">
                  <c:v>192.9341278076208</c:v>
                </c:pt>
                <c:pt idx="2947">
                  <c:v>192.9341278076208</c:v>
                </c:pt>
                <c:pt idx="2948">
                  <c:v>192.9341278076208</c:v>
                </c:pt>
                <c:pt idx="2949">
                  <c:v>192.9341278076208</c:v>
                </c:pt>
                <c:pt idx="2950">
                  <c:v>192.9341278076208</c:v>
                </c:pt>
                <c:pt idx="2951">
                  <c:v>192.9341278076208</c:v>
                </c:pt>
                <c:pt idx="2952">
                  <c:v>192.9341278076208</c:v>
                </c:pt>
                <c:pt idx="2953">
                  <c:v>191.6325531005899</c:v>
                </c:pt>
                <c:pt idx="2954">
                  <c:v>192.9341278076208</c:v>
                </c:pt>
                <c:pt idx="2955">
                  <c:v>191.6325531005899</c:v>
                </c:pt>
                <c:pt idx="2956">
                  <c:v>192.9341278076208</c:v>
                </c:pt>
                <c:pt idx="2957">
                  <c:v>191.6325531005899</c:v>
                </c:pt>
                <c:pt idx="2958">
                  <c:v>191.6325531005899</c:v>
                </c:pt>
                <c:pt idx="2959">
                  <c:v>192.9341278076208</c:v>
                </c:pt>
                <c:pt idx="2960">
                  <c:v>191.6325531005899</c:v>
                </c:pt>
                <c:pt idx="2961">
                  <c:v>191.6325531005899</c:v>
                </c:pt>
                <c:pt idx="2962">
                  <c:v>191.6325531005899</c:v>
                </c:pt>
                <c:pt idx="2963">
                  <c:v>191.6325531005899</c:v>
                </c:pt>
                <c:pt idx="2964">
                  <c:v>191.6325531005899</c:v>
                </c:pt>
                <c:pt idx="2965">
                  <c:v>191.6325531005899</c:v>
                </c:pt>
                <c:pt idx="2966">
                  <c:v>191.6325531005899</c:v>
                </c:pt>
                <c:pt idx="2967">
                  <c:v>191.6325531005899</c:v>
                </c:pt>
                <c:pt idx="2968">
                  <c:v>191.6325531005899</c:v>
                </c:pt>
                <c:pt idx="2969">
                  <c:v>191.6325531005899</c:v>
                </c:pt>
                <c:pt idx="2970">
                  <c:v>191.6325531005899</c:v>
                </c:pt>
                <c:pt idx="2971">
                  <c:v>191.6325531005899</c:v>
                </c:pt>
                <c:pt idx="2972">
                  <c:v>191.6325531005899</c:v>
                </c:pt>
                <c:pt idx="2973">
                  <c:v>190.33917236328</c:v>
                </c:pt>
                <c:pt idx="2974">
                  <c:v>191.6325531005899</c:v>
                </c:pt>
                <c:pt idx="2975">
                  <c:v>191.6325531005899</c:v>
                </c:pt>
                <c:pt idx="2976">
                  <c:v>190.33917236328</c:v>
                </c:pt>
                <c:pt idx="2977">
                  <c:v>190.33917236328</c:v>
                </c:pt>
                <c:pt idx="2978">
                  <c:v>190.33917236328</c:v>
                </c:pt>
                <c:pt idx="2979">
                  <c:v>190.33917236328</c:v>
                </c:pt>
                <c:pt idx="2980">
                  <c:v>190.33917236328</c:v>
                </c:pt>
                <c:pt idx="2981">
                  <c:v>190.33917236328</c:v>
                </c:pt>
                <c:pt idx="2982">
                  <c:v>190.33917236328</c:v>
                </c:pt>
                <c:pt idx="2983">
                  <c:v>190.33917236328</c:v>
                </c:pt>
                <c:pt idx="2984">
                  <c:v>190.33917236328</c:v>
                </c:pt>
                <c:pt idx="2985">
                  <c:v>190.33917236328</c:v>
                </c:pt>
                <c:pt idx="2986">
                  <c:v>190.33917236328</c:v>
                </c:pt>
                <c:pt idx="2987">
                  <c:v>190.33917236328</c:v>
                </c:pt>
                <c:pt idx="2988">
                  <c:v>190.33917236328</c:v>
                </c:pt>
                <c:pt idx="2989">
                  <c:v>190.33917236328</c:v>
                </c:pt>
                <c:pt idx="2990">
                  <c:v>190.33917236328</c:v>
                </c:pt>
                <c:pt idx="2991">
                  <c:v>190.33917236328</c:v>
                </c:pt>
                <c:pt idx="2992">
                  <c:v>190.33917236328</c:v>
                </c:pt>
                <c:pt idx="2993">
                  <c:v>190.33917236328</c:v>
                </c:pt>
                <c:pt idx="2994">
                  <c:v>190.33917236328</c:v>
                </c:pt>
                <c:pt idx="2995">
                  <c:v>190.33917236328</c:v>
                </c:pt>
                <c:pt idx="2996">
                  <c:v>190.33917236328</c:v>
                </c:pt>
                <c:pt idx="2997">
                  <c:v>190.33917236328</c:v>
                </c:pt>
                <c:pt idx="2998">
                  <c:v>190.33917236328</c:v>
                </c:pt>
                <c:pt idx="2999">
                  <c:v>190.33917236328</c:v>
                </c:pt>
                <c:pt idx="3000">
                  <c:v>190.33917236328</c:v>
                </c:pt>
                <c:pt idx="3001">
                  <c:v>190.33917236328</c:v>
                </c:pt>
                <c:pt idx="3002">
                  <c:v>189.05389404297</c:v>
                </c:pt>
                <c:pt idx="3003">
                  <c:v>189.05389404297</c:v>
                </c:pt>
                <c:pt idx="3004">
                  <c:v>189.05389404297</c:v>
                </c:pt>
                <c:pt idx="3005">
                  <c:v>189.05389404297</c:v>
                </c:pt>
                <c:pt idx="3006">
                  <c:v>189.05389404297</c:v>
                </c:pt>
                <c:pt idx="3007">
                  <c:v>189.05389404297</c:v>
                </c:pt>
                <c:pt idx="3008">
                  <c:v>189.05389404297</c:v>
                </c:pt>
                <c:pt idx="3009">
                  <c:v>189.05389404297</c:v>
                </c:pt>
                <c:pt idx="3010">
                  <c:v>189.05389404297</c:v>
                </c:pt>
                <c:pt idx="3011">
                  <c:v>189.05389404297</c:v>
                </c:pt>
                <c:pt idx="3012">
                  <c:v>189.05389404297</c:v>
                </c:pt>
                <c:pt idx="3013">
                  <c:v>189.05389404297</c:v>
                </c:pt>
                <c:pt idx="3014">
                  <c:v>189.05389404297</c:v>
                </c:pt>
                <c:pt idx="3015">
                  <c:v>189.05389404297</c:v>
                </c:pt>
                <c:pt idx="3016">
                  <c:v>189.05389404297</c:v>
                </c:pt>
                <c:pt idx="3017">
                  <c:v>189.05389404297</c:v>
                </c:pt>
                <c:pt idx="3018">
                  <c:v>189.05389404297</c:v>
                </c:pt>
                <c:pt idx="3019">
                  <c:v>189.05389404297</c:v>
                </c:pt>
                <c:pt idx="3020">
                  <c:v>189.05389404297</c:v>
                </c:pt>
                <c:pt idx="3021">
                  <c:v>189.05389404297</c:v>
                </c:pt>
                <c:pt idx="3022">
                  <c:v>189.05389404297</c:v>
                </c:pt>
                <c:pt idx="3023">
                  <c:v>187.69717407227</c:v>
                </c:pt>
                <c:pt idx="3024">
                  <c:v>187.69717407227</c:v>
                </c:pt>
                <c:pt idx="3025">
                  <c:v>189.05389404297</c:v>
                </c:pt>
                <c:pt idx="3026">
                  <c:v>187.69717407227</c:v>
                </c:pt>
                <c:pt idx="3027">
                  <c:v>187.69717407227</c:v>
                </c:pt>
                <c:pt idx="3028">
                  <c:v>187.69717407227</c:v>
                </c:pt>
                <c:pt idx="3029">
                  <c:v>187.69717407227</c:v>
                </c:pt>
                <c:pt idx="3030">
                  <c:v>187.69717407227</c:v>
                </c:pt>
                <c:pt idx="3031">
                  <c:v>187.69717407227</c:v>
                </c:pt>
                <c:pt idx="3032">
                  <c:v>187.69717407227</c:v>
                </c:pt>
                <c:pt idx="3033">
                  <c:v>187.69717407227</c:v>
                </c:pt>
                <c:pt idx="3034">
                  <c:v>187.69717407227</c:v>
                </c:pt>
                <c:pt idx="3035">
                  <c:v>187.69717407227</c:v>
                </c:pt>
                <c:pt idx="3036">
                  <c:v>187.69717407227</c:v>
                </c:pt>
                <c:pt idx="3037">
                  <c:v>187.69717407227</c:v>
                </c:pt>
                <c:pt idx="3038">
                  <c:v>187.69717407227</c:v>
                </c:pt>
                <c:pt idx="3039">
                  <c:v>187.69717407227</c:v>
                </c:pt>
                <c:pt idx="3040">
                  <c:v>187.69717407227</c:v>
                </c:pt>
                <c:pt idx="3041">
                  <c:v>187.69717407227</c:v>
                </c:pt>
                <c:pt idx="3042">
                  <c:v>187.69717407227</c:v>
                </c:pt>
                <c:pt idx="3043">
                  <c:v>187.69717407227</c:v>
                </c:pt>
                <c:pt idx="3044">
                  <c:v>187.69717407227</c:v>
                </c:pt>
                <c:pt idx="3045">
                  <c:v>187.69717407227</c:v>
                </c:pt>
                <c:pt idx="3046">
                  <c:v>187.69717407227</c:v>
                </c:pt>
                <c:pt idx="3047">
                  <c:v>187.69717407227</c:v>
                </c:pt>
                <c:pt idx="3048">
                  <c:v>186.4283905029308</c:v>
                </c:pt>
                <c:pt idx="3049">
                  <c:v>187.69717407227</c:v>
                </c:pt>
                <c:pt idx="3050">
                  <c:v>187.69717407227</c:v>
                </c:pt>
                <c:pt idx="3051">
                  <c:v>187.69717407227</c:v>
                </c:pt>
                <c:pt idx="3052">
                  <c:v>186.4283905029308</c:v>
                </c:pt>
                <c:pt idx="3053">
                  <c:v>187.69717407227</c:v>
                </c:pt>
                <c:pt idx="3054">
                  <c:v>186.4283905029308</c:v>
                </c:pt>
                <c:pt idx="3055">
                  <c:v>186.4283905029308</c:v>
                </c:pt>
                <c:pt idx="3056">
                  <c:v>186.4283905029308</c:v>
                </c:pt>
                <c:pt idx="3057">
                  <c:v>186.4283905029308</c:v>
                </c:pt>
                <c:pt idx="3058">
                  <c:v>186.4283905029308</c:v>
                </c:pt>
                <c:pt idx="3059">
                  <c:v>186.4283905029308</c:v>
                </c:pt>
                <c:pt idx="3060">
                  <c:v>186.4283905029308</c:v>
                </c:pt>
                <c:pt idx="3061">
                  <c:v>186.4283905029308</c:v>
                </c:pt>
                <c:pt idx="3062">
                  <c:v>186.4283905029308</c:v>
                </c:pt>
                <c:pt idx="3063">
                  <c:v>186.4283905029308</c:v>
                </c:pt>
                <c:pt idx="3064">
                  <c:v>186.4283905029308</c:v>
                </c:pt>
                <c:pt idx="3065">
                  <c:v>186.4283905029308</c:v>
                </c:pt>
                <c:pt idx="3066">
                  <c:v>186.4283905029308</c:v>
                </c:pt>
                <c:pt idx="3067">
                  <c:v>186.4283905029308</c:v>
                </c:pt>
                <c:pt idx="3068">
                  <c:v>186.4283905029308</c:v>
                </c:pt>
                <c:pt idx="3069">
                  <c:v>185.16752624512</c:v>
                </c:pt>
                <c:pt idx="3070">
                  <c:v>185.16752624512</c:v>
                </c:pt>
                <c:pt idx="3071">
                  <c:v>186.4283905029308</c:v>
                </c:pt>
                <c:pt idx="3072">
                  <c:v>185.16752624512</c:v>
                </c:pt>
                <c:pt idx="3073">
                  <c:v>185.16752624512</c:v>
                </c:pt>
                <c:pt idx="3074">
                  <c:v>185.16752624512</c:v>
                </c:pt>
                <c:pt idx="3075">
                  <c:v>185.16752624512</c:v>
                </c:pt>
                <c:pt idx="3076">
                  <c:v>185.16752624512</c:v>
                </c:pt>
                <c:pt idx="3077">
                  <c:v>185.16752624512</c:v>
                </c:pt>
                <c:pt idx="3078">
                  <c:v>185.16752624512</c:v>
                </c:pt>
                <c:pt idx="3079">
                  <c:v>185.16752624512</c:v>
                </c:pt>
                <c:pt idx="3080">
                  <c:v>185.16752624512</c:v>
                </c:pt>
                <c:pt idx="3081">
                  <c:v>185.16752624512</c:v>
                </c:pt>
                <c:pt idx="3082">
                  <c:v>185.16752624512</c:v>
                </c:pt>
                <c:pt idx="3083">
                  <c:v>185.16752624512</c:v>
                </c:pt>
                <c:pt idx="3084">
                  <c:v>185.16752624512</c:v>
                </c:pt>
                <c:pt idx="3085">
                  <c:v>185.16752624512</c:v>
                </c:pt>
                <c:pt idx="3086">
                  <c:v>185.16752624512</c:v>
                </c:pt>
                <c:pt idx="3087">
                  <c:v>185.16752624512</c:v>
                </c:pt>
                <c:pt idx="3088">
                  <c:v>185.16752624512</c:v>
                </c:pt>
                <c:pt idx="3089">
                  <c:v>185.16752624512</c:v>
                </c:pt>
                <c:pt idx="3090">
                  <c:v>185.16752624512</c:v>
                </c:pt>
                <c:pt idx="3091">
                  <c:v>185.16752624512</c:v>
                </c:pt>
                <c:pt idx="3092">
                  <c:v>185.16752624512</c:v>
                </c:pt>
                <c:pt idx="3093">
                  <c:v>185.16752624512</c:v>
                </c:pt>
                <c:pt idx="3094">
                  <c:v>185.16752624512</c:v>
                </c:pt>
                <c:pt idx="3095">
                  <c:v>183.9144744873</c:v>
                </c:pt>
                <c:pt idx="3096">
                  <c:v>185.16752624512</c:v>
                </c:pt>
                <c:pt idx="3097">
                  <c:v>185.16752624512</c:v>
                </c:pt>
                <c:pt idx="3098">
                  <c:v>183.9144744873</c:v>
                </c:pt>
                <c:pt idx="3099">
                  <c:v>183.9144744873</c:v>
                </c:pt>
                <c:pt idx="3100">
                  <c:v>183.9144744873</c:v>
                </c:pt>
                <c:pt idx="3101">
                  <c:v>183.9144744873</c:v>
                </c:pt>
                <c:pt idx="3102">
                  <c:v>183.9144744873</c:v>
                </c:pt>
                <c:pt idx="3103">
                  <c:v>183.9144744873</c:v>
                </c:pt>
                <c:pt idx="3104">
                  <c:v>183.9144744873</c:v>
                </c:pt>
                <c:pt idx="3105">
                  <c:v>183.9144744873</c:v>
                </c:pt>
                <c:pt idx="3106">
                  <c:v>183.9144744873</c:v>
                </c:pt>
                <c:pt idx="3107">
                  <c:v>183.9144744873</c:v>
                </c:pt>
                <c:pt idx="3108">
                  <c:v>183.9144744873</c:v>
                </c:pt>
                <c:pt idx="3109">
                  <c:v>183.9144744873</c:v>
                </c:pt>
                <c:pt idx="3110">
                  <c:v>183.9144744873</c:v>
                </c:pt>
                <c:pt idx="3111">
                  <c:v>183.9144744873</c:v>
                </c:pt>
                <c:pt idx="3112">
                  <c:v>183.9144744873</c:v>
                </c:pt>
                <c:pt idx="3113">
                  <c:v>183.9144744873</c:v>
                </c:pt>
                <c:pt idx="3114">
                  <c:v>183.9144744873</c:v>
                </c:pt>
                <c:pt idx="3115">
                  <c:v>183.9144744873</c:v>
                </c:pt>
                <c:pt idx="3116">
                  <c:v>183.9144744873</c:v>
                </c:pt>
                <c:pt idx="3117">
                  <c:v>182.6691741943393</c:v>
                </c:pt>
                <c:pt idx="3118">
                  <c:v>182.6691741943393</c:v>
                </c:pt>
                <c:pt idx="3119">
                  <c:v>183.9144744873</c:v>
                </c:pt>
                <c:pt idx="3120">
                  <c:v>182.6691741943393</c:v>
                </c:pt>
                <c:pt idx="3121">
                  <c:v>182.6691741943393</c:v>
                </c:pt>
                <c:pt idx="3122">
                  <c:v>182.6691741943393</c:v>
                </c:pt>
                <c:pt idx="3123">
                  <c:v>182.6691741943393</c:v>
                </c:pt>
                <c:pt idx="3124">
                  <c:v>182.6691741943393</c:v>
                </c:pt>
                <c:pt idx="3125">
                  <c:v>182.6691741943393</c:v>
                </c:pt>
                <c:pt idx="3126">
                  <c:v>182.6691741943393</c:v>
                </c:pt>
                <c:pt idx="3127">
                  <c:v>182.6691741943393</c:v>
                </c:pt>
                <c:pt idx="3128">
                  <c:v>182.6691741943393</c:v>
                </c:pt>
                <c:pt idx="3129">
                  <c:v>182.6691741943393</c:v>
                </c:pt>
                <c:pt idx="3130">
                  <c:v>182.6691741943393</c:v>
                </c:pt>
                <c:pt idx="3131">
                  <c:v>182.6691741943393</c:v>
                </c:pt>
                <c:pt idx="3132">
                  <c:v>182.6691741943393</c:v>
                </c:pt>
                <c:pt idx="3133">
                  <c:v>182.6691741943393</c:v>
                </c:pt>
                <c:pt idx="3134">
                  <c:v>182.6691741943393</c:v>
                </c:pt>
                <c:pt idx="3135">
                  <c:v>182.6691741943393</c:v>
                </c:pt>
                <c:pt idx="3136">
                  <c:v>182.6691741943393</c:v>
                </c:pt>
                <c:pt idx="3137">
                  <c:v>182.6691741943393</c:v>
                </c:pt>
                <c:pt idx="3138">
                  <c:v>182.6691741943393</c:v>
                </c:pt>
                <c:pt idx="3139">
                  <c:v>182.6691741943393</c:v>
                </c:pt>
                <c:pt idx="3140">
                  <c:v>182.6691741943393</c:v>
                </c:pt>
                <c:pt idx="3141">
                  <c:v>182.6691741943393</c:v>
                </c:pt>
                <c:pt idx="3142">
                  <c:v>181.43157958984</c:v>
                </c:pt>
                <c:pt idx="3143">
                  <c:v>181.43157958984</c:v>
                </c:pt>
                <c:pt idx="3144">
                  <c:v>181.43157958984</c:v>
                </c:pt>
                <c:pt idx="3145">
                  <c:v>181.43157958984</c:v>
                </c:pt>
                <c:pt idx="3146">
                  <c:v>181.43157958984</c:v>
                </c:pt>
                <c:pt idx="3147">
                  <c:v>181.43157958984</c:v>
                </c:pt>
                <c:pt idx="3148">
                  <c:v>181.43157958984</c:v>
                </c:pt>
                <c:pt idx="3149">
                  <c:v>181.43157958984</c:v>
                </c:pt>
                <c:pt idx="3150">
                  <c:v>181.43157958984</c:v>
                </c:pt>
                <c:pt idx="3151">
                  <c:v>181.43157958984</c:v>
                </c:pt>
                <c:pt idx="3152">
                  <c:v>181.43157958984</c:v>
                </c:pt>
                <c:pt idx="3153">
                  <c:v>181.43157958984</c:v>
                </c:pt>
                <c:pt idx="3154">
                  <c:v>181.43157958984</c:v>
                </c:pt>
                <c:pt idx="3155">
                  <c:v>181.43157958984</c:v>
                </c:pt>
                <c:pt idx="3156">
                  <c:v>181.43157958984</c:v>
                </c:pt>
                <c:pt idx="3157">
                  <c:v>181.43157958984</c:v>
                </c:pt>
                <c:pt idx="3158">
                  <c:v>181.43157958984</c:v>
                </c:pt>
                <c:pt idx="3159">
                  <c:v>181.43157958984</c:v>
                </c:pt>
                <c:pt idx="3160">
                  <c:v>181.43157958984</c:v>
                </c:pt>
                <c:pt idx="3161">
                  <c:v>181.43157958984</c:v>
                </c:pt>
                <c:pt idx="3162">
                  <c:v>181.43157958984</c:v>
                </c:pt>
                <c:pt idx="3163">
                  <c:v>181.43157958984</c:v>
                </c:pt>
                <c:pt idx="3164">
                  <c:v>180.2016143798796</c:v>
                </c:pt>
                <c:pt idx="3165">
                  <c:v>180.2016143798796</c:v>
                </c:pt>
                <c:pt idx="3166">
                  <c:v>180.2016143798796</c:v>
                </c:pt>
                <c:pt idx="3167">
                  <c:v>180.2016143798796</c:v>
                </c:pt>
                <c:pt idx="3168">
                  <c:v>180.2016143798796</c:v>
                </c:pt>
                <c:pt idx="3169">
                  <c:v>180.2016143798796</c:v>
                </c:pt>
                <c:pt idx="3170">
                  <c:v>180.2016143798796</c:v>
                </c:pt>
                <c:pt idx="3171">
                  <c:v>180.2016143798796</c:v>
                </c:pt>
                <c:pt idx="3172">
                  <c:v>180.2016143798796</c:v>
                </c:pt>
                <c:pt idx="3173">
                  <c:v>180.2016143798796</c:v>
                </c:pt>
                <c:pt idx="3174">
                  <c:v>180.2016143798796</c:v>
                </c:pt>
                <c:pt idx="3175">
                  <c:v>180.2016143798796</c:v>
                </c:pt>
                <c:pt idx="3176">
                  <c:v>180.2016143798796</c:v>
                </c:pt>
                <c:pt idx="3177">
                  <c:v>180.2016143798796</c:v>
                </c:pt>
                <c:pt idx="3178">
                  <c:v>180.2016143798796</c:v>
                </c:pt>
                <c:pt idx="3179">
                  <c:v>180.2016143798796</c:v>
                </c:pt>
                <c:pt idx="3180">
                  <c:v>180.2016143798796</c:v>
                </c:pt>
                <c:pt idx="3181">
                  <c:v>180.2016143798796</c:v>
                </c:pt>
                <c:pt idx="3182">
                  <c:v>180.2016143798796</c:v>
                </c:pt>
                <c:pt idx="3183">
                  <c:v>180.2016143798796</c:v>
                </c:pt>
                <c:pt idx="3184">
                  <c:v>180.2016143798796</c:v>
                </c:pt>
                <c:pt idx="3185">
                  <c:v>180.2016143798796</c:v>
                </c:pt>
                <c:pt idx="3186">
                  <c:v>180.2016143798796</c:v>
                </c:pt>
                <c:pt idx="3187">
                  <c:v>180.2016143798796</c:v>
                </c:pt>
                <c:pt idx="3188">
                  <c:v>180.2016143798796</c:v>
                </c:pt>
                <c:pt idx="3189">
                  <c:v>180.2016143798796</c:v>
                </c:pt>
                <c:pt idx="3190">
                  <c:v>178.9790039062497</c:v>
                </c:pt>
                <c:pt idx="3191">
                  <c:v>178.9790039062497</c:v>
                </c:pt>
                <c:pt idx="3192">
                  <c:v>180.2016143798796</c:v>
                </c:pt>
                <c:pt idx="3193">
                  <c:v>178.9790039062497</c:v>
                </c:pt>
                <c:pt idx="3194">
                  <c:v>178.9790039062497</c:v>
                </c:pt>
                <c:pt idx="3195">
                  <c:v>178.9790039062497</c:v>
                </c:pt>
                <c:pt idx="3196">
                  <c:v>178.9790039062497</c:v>
                </c:pt>
                <c:pt idx="3197">
                  <c:v>178.9790039062497</c:v>
                </c:pt>
                <c:pt idx="3198">
                  <c:v>178.9790039062497</c:v>
                </c:pt>
                <c:pt idx="3199">
                  <c:v>178.9790039062497</c:v>
                </c:pt>
                <c:pt idx="3200">
                  <c:v>178.9790039062497</c:v>
                </c:pt>
                <c:pt idx="3201">
                  <c:v>178.9790039062497</c:v>
                </c:pt>
                <c:pt idx="3202">
                  <c:v>178.9790039062497</c:v>
                </c:pt>
                <c:pt idx="3203">
                  <c:v>178.9790039062497</c:v>
                </c:pt>
                <c:pt idx="3204">
                  <c:v>178.9790039062497</c:v>
                </c:pt>
                <c:pt idx="3205">
                  <c:v>178.9790039062497</c:v>
                </c:pt>
                <c:pt idx="3206">
                  <c:v>178.9790039062497</c:v>
                </c:pt>
                <c:pt idx="3207">
                  <c:v>178.9790039062497</c:v>
                </c:pt>
                <c:pt idx="3208">
                  <c:v>178.9790039062497</c:v>
                </c:pt>
                <c:pt idx="3209">
                  <c:v>178.9790039062497</c:v>
                </c:pt>
                <c:pt idx="3210">
                  <c:v>178.9790039062497</c:v>
                </c:pt>
                <c:pt idx="3211">
                  <c:v>178.9790039062497</c:v>
                </c:pt>
                <c:pt idx="3212">
                  <c:v>177.7640991210896</c:v>
                </c:pt>
                <c:pt idx="3213">
                  <c:v>177.7640991210896</c:v>
                </c:pt>
                <c:pt idx="3214">
                  <c:v>177.7640991210896</c:v>
                </c:pt>
                <c:pt idx="3215">
                  <c:v>177.7640991210896</c:v>
                </c:pt>
                <c:pt idx="3216">
                  <c:v>178.9790039062497</c:v>
                </c:pt>
                <c:pt idx="3217">
                  <c:v>177.7640991210896</c:v>
                </c:pt>
                <c:pt idx="3218">
                  <c:v>177.7640991210896</c:v>
                </c:pt>
                <c:pt idx="3219">
                  <c:v>177.7640991210896</c:v>
                </c:pt>
                <c:pt idx="3220">
                  <c:v>177.7640991210896</c:v>
                </c:pt>
                <c:pt idx="3221">
                  <c:v>177.7640991210896</c:v>
                </c:pt>
                <c:pt idx="3222">
                  <c:v>177.7640991210896</c:v>
                </c:pt>
                <c:pt idx="3223">
                  <c:v>177.7640991210896</c:v>
                </c:pt>
                <c:pt idx="3224">
                  <c:v>177.7640991210896</c:v>
                </c:pt>
                <c:pt idx="3225">
                  <c:v>177.7640991210896</c:v>
                </c:pt>
                <c:pt idx="3226">
                  <c:v>177.7640991210896</c:v>
                </c:pt>
                <c:pt idx="3227">
                  <c:v>177.7640991210896</c:v>
                </c:pt>
                <c:pt idx="3228">
                  <c:v>177.7640991210896</c:v>
                </c:pt>
                <c:pt idx="3229">
                  <c:v>177.7640991210896</c:v>
                </c:pt>
                <c:pt idx="3230">
                  <c:v>177.7640991210896</c:v>
                </c:pt>
                <c:pt idx="3231">
                  <c:v>177.7640991210896</c:v>
                </c:pt>
                <c:pt idx="3232">
                  <c:v>177.7640991210896</c:v>
                </c:pt>
                <c:pt idx="3233">
                  <c:v>177.7640991210896</c:v>
                </c:pt>
                <c:pt idx="3234">
                  <c:v>177.7640991210896</c:v>
                </c:pt>
                <c:pt idx="3235">
                  <c:v>177.7640991210896</c:v>
                </c:pt>
                <c:pt idx="3236">
                  <c:v>177.7640991210896</c:v>
                </c:pt>
                <c:pt idx="3237">
                  <c:v>177.7640991210896</c:v>
                </c:pt>
                <c:pt idx="3238">
                  <c:v>177.7640991210896</c:v>
                </c:pt>
                <c:pt idx="3239">
                  <c:v>177.7640991210896</c:v>
                </c:pt>
                <c:pt idx="3240">
                  <c:v>177.7640991210896</c:v>
                </c:pt>
                <c:pt idx="3241">
                  <c:v>177.7640991210896</c:v>
                </c:pt>
                <c:pt idx="3242">
                  <c:v>177.7640991210896</c:v>
                </c:pt>
                <c:pt idx="3243">
                  <c:v>177.7640991210896</c:v>
                </c:pt>
                <c:pt idx="3244">
                  <c:v>177.7640991210896</c:v>
                </c:pt>
                <c:pt idx="3245">
                  <c:v>177.7640991210896</c:v>
                </c:pt>
                <c:pt idx="3246">
                  <c:v>177.7640991210896</c:v>
                </c:pt>
                <c:pt idx="3247">
                  <c:v>177.7640991210896</c:v>
                </c:pt>
                <c:pt idx="3248">
                  <c:v>176.55662536621</c:v>
                </c:pt>
                <c:pt idx="3249">
                  <c:v>176.55662536621</c:v>
                </c:pt>
                <c:pt idx="3250">
                  <c:v>176.55662536621</c:v>
                </c:pt>
                <c:pt idx="3251">
                  <c:v>176.55662536621</c:v>
                </c:pt>
                <c:pt idx="3252">
                  <c:v>176.55662536621</c:v>
                </c:pt>
                <c:pt idx="3253">
                  <c:v>176.55662536621</c:v>
                </c:pt>
                <c:pt idx="3254">
                  <c:v>176.55662536621</c:v>
                </c:pt>
                <c:pt idx="3255">
                  <c:v>176.55662536621</c:v>
                </c:pt>
                <c:pt idx="3256">
                  <c:v>176.55662536621</c:v>
                </c:pt>
                <c:pt idx="3257">
                  <c:v>177.7640991210896</c:v>
                </c:pt>
                <c:pt idx="3258">
                  <c:v>177.7640991210896</c:v>
                </c:pt>
                <c:pt idx="3259">
                  <c:v>176.55662536621</c:v>
                </c:pt>
                <c:pt idx="3260">
                  <c:v>176.55662536621</c:v>
                </c:pt>
                <c:pt idx="3261">
                  <c:v>177.7640991210896</c:v>
                </c:pt>
                <c:pt idx="3262">
                  <c:v>176.55662536621</c:v>
                </c:pt>
                <c:pt idx="3263">
                  <c:v>176.55662536621</c:v>
                </c:pt>
                <c:pt idx="3264">
                  <c:v>176.55662536621</c:v>
                </c:pt>
                <c:pt idx="3265">
                  <c:v>176.55662536621</c:v>
                </c:pt>
                <c:pt idx="3266">
                  <c:v>176.55662536621</c:v>
                </c:pt>
                <c:pt idx="3267">
                  <c:v>176.55662536621</c:v>
                </c:pt>
                <c:pt idx="3268">
                  <c:v>176.55662536621</c:v>
                </c:pt>
                <c:pt idx="3269">
                  <c:v>176.55662536621</c:v>
                </c:pt>
                <c:pt idx="3270">
                  <c:v>176.55662536621</c:v>
                </c:pt>
                <c:pt idx="3271">
                  <c:v>176.55662536621</c:v>
                </c:pt>
                <c:pt idx="3272">
                  <c:v>176.55662536621</c:v>
                </c:pt>
                <c:pt idx="3273">
                  <c:v>176.55662536621</c:v>
                </c:pt>
                <c:pt idx="3274">
                  <c:v>175.3565368652308</c:v>
                </c:pt>
                <c:pt idx="3275">
                  <c:v>176.55662536621</c:v>
                </c:pt>
                <c:pt idx="3276">
                  <c:v>176.55662536621</c:v>
                </c:pt>
                <c:pt idx="3277">
                  <c:v>175.3565368652308</c:v>
                </c:pt>
                <c:pt idx="3278">
                  <c:v>176.55662536621</c:v>
                </c:pt>
                <c:pt idx="3279">
                  <c:v>176.55662536621</c:v>
                </c:pt>
                <c:pt idx="3280">
                  <c:v>175.3565368652308</c:v>
                </c:pt>
                <c:pt idx="3281">
                  <c:v>175.3565368652308</c:v>
                </c:pt>
                <c:pt idx="3282">
                  <c:v>175.3565368652308</c:v>
                </c:pt>
                <c:pt idx="3283">
                  <c:v>175.3565368652308</c:v>
                </c:pt>
                <c:pt idx="3284">
                  <c:v>175.3565368652308</c:v>
                </c:pt>
                <c:pt idx="3285">
                  <c:v>175.3565368652308</c:v>
                </c:pt>
                <c:pt idx="3286">
                  <c:v>175.3565368652308</c:v>
                </c:pt>
                <c:pt idx="3287">
                  <c:v>175.3565368652308</c:v>
                </c:pt>
                <c:pt idx="3288">
                  <c:v>175.3565368652308</c:v>
                </c:pt>
                <c:pt idx="3289">
                  <c:v>175.3565368652308</c:v>
                </c:pt>
                <c:pt idx="3290">
                  <c:v>175.3565368652308</c:v>
                </c:pt>
                <c:pt idx="3291">
                  <c:v>175.3565368652308</c:v>
                </c:pt>
                <c:pt idx="3292">
                  <c:v>175.3565368652308</c:v>
                </c:pt>
                <c:pt idx="3293">
                  <c:v>175.3565368652308</c:v>
                </c:pt>
                <c:pt idx="3294">
                  <c:v>175.3565368652308</c:v>
                </c:pt>
                <c:pt idx="3295">
                  <c:v>175.3565368652308</c:v>
                </c:pt>
                <c:pt idx="3296">
                  <c:v>175.3565368652308</c:v>
                </c:pt>
                <c:pt idx="3297">
                  <c:v>175.3565368652308</c:v>
                </c:pt>
                <c:pt idx="3298">
                  <c:v>175.3565368652308</c:v>
                </c:pt>
                <c:pt idx="3299">
                  <c:v>175.3565368652308</c:v>
                </c:pt>
                <c:pt idx="3300">
                  <c:v>175.3565368652308</c:v>
                </c:pt>
                <c:pt idx="3301">
                  <c:v>175.3565368652308</c:v>
                </c:pt>
                <c:pt idx="3302">
                  <c:v>175.3565368652308</c:v>
                </c:pt>
                <c:pt idx="3303">
                  <c:v>175.3565368652308</c:v>
                </c:pt>
                <c:pt idx="3304">
                  <c:v>175.3565368652308</c:v>
                </c:pt>
                <c:pt idx="3305">
                  <c:v>175.3565368652308</c:v>
                </c:pt>
                <c:pt idx="3306">
                  <c:v>175.3565368652308</c:v>
                </c:pt>
                <c:pt idx="3307">
                  <c:v>175.3565368652308</c:v>
                </c:pt>
                <c:pt idx="3308">
                  <c:v>174.1637725830099</c:v>
                </c:pt>
                <c:pt idx="3309">
                  <c:v>175.3565368652308</c:v>
                </c:pt>
                <c:pt idx="3310">
                  <c:v>175.3565368652308</c:v>
                </c:pt>
                <c:pt idx="3311">
                  <c:v>175.3565368652308</c:v>
                </c:pt>
                <c:pt idx="3312">
                  <c:v>174.1637725830099</c:v>
                </c:pt>
                <c:pt idx="3313">
                  <c:v>175.3565368652308</c:v>
                </c:pt>
                <c:pt idx="3314">
                  <c:v>175.3565368652308</c:v>
                </c:pt>
                <c:pt idx="3315">
                  <c:v>175.3565368652308</c:v>
                </c:pt>
                <c:pt idx="3316">
                  <c:v>174.1637725830099</c:v>
                </c:pt>
                <c:pt idx="3317">
                  <c:v>174.1637725830099</c:v>
                </c:pt>
                <c:pt idx="3318">
                  <c:v>174.1637725830099</c:v>
                </c:pt>
                <c:pt idx="3319">
                  <c:v>174.1637725830099</c:v>
                </c:pt>
                <c:pt idx="3320">
                  <c:v>174.1637725830099</c:v>
                </c:pt>
                <c:pt idx="3321">
                  <c:v>174.1637725830099</c:v>
                </c:pt>
                <c:pt idx="3322">
                  <c:v>174.1637725830099</c:v>
                </c:pt>
                <c:pt idx="3323">
                  <c:v>174.1637725830099</c:v>
                </c:pt>
                <c:pt idx="3324">
                  <c:v>174.1637725830099</c:v>
                </c:pt>
                <c:pt idx="3325">
                  <c:v>174.1637725830099</c:v>
                </c:pt>
                <c:pt idx="3326">
                  <c:v>174.1637725830099</c:v>
                </c:pt>
                <c:pt idx="3327">
                  <c:v>174.1637725830099</c:v>
                </c:pt>
                <c:pt idx="3328">
                  <c:v>174.1637725830099</c:v>
                </c:pt>
                <c:pt idx="3329">
                  <c:v>174.1637725830099</c:v>
                </c:pt>
                <c:pt idx="3330">
                  <c:v>174.1637725830099</c:v>
                </c:pt>
                <c:pt idx="3331">
                  <c:v>174.1637725830099</c:v>
                </c:pt>
                <c:pt idx="3332">
                  <c:v>174.1637725830099</c:v>
                </c:pt>
                <c:pt idx="3333">
                  <c:v>172.97827148437</c:v>
                </c:pt>
                <c:pt idx="3334">
                  <c:v>174.1637725830099</c:v>
                </c:pt>
                <c:pt idx="3335">
                  <c:v>174.1637725830099</c:v>
                </c:pt>
                <c:pt idx="3336">
                  <c:v>174.1637725830099</c:v>
                </c:pt>
                <c:pt idx="3337">
                  <c:v>174.1637725830099</c:v>
                </c:pt>
                <c:pt idx="3338">
                  <c:v>174.1637725830099</c:v>
                </c:pt>
                <c:pt idx="3339">
                  <c:v>174.1637725830099</c:v>
                </c:pt>
                <c:pt idx="3340">
                  <c:v>174.1637725830099</c:v>
                </c:pt>
                <c:pt idx="3341">
                  <c:v>174.1637725830099</c:v>
                </c:pt>
                <c:pt idx="3342">
                  <c:v>174.1637725830099</c:v>
                </c:pt>
                <c:pt idx="3343">
                  <c:v>174.1637725830099</c:v>
                </c:pt>
                <c:pt idx="3344">
                  <c:v>172.97827148437</c:v>
                </c:pt>
                <c:pt idx="3345">
                  <c:v>172.97827148437</c:v>
                </c:pt>
                <c:pt idx="3346">
                  <c:v>172.97827148437</c:v>
                </c:pt>
                <c:pt idx="3347">
                  <c:v>172.97827148437</c:v>
                </c:pt>
                <c:pt idx="3348">
                  <c:v>172.97827148437</c:v>
                </c:pt>
                <c:pt idx="3349">
                  <c:v>172.97827148437</c:v>
                </c:pt>
                <c:pt idx="3350">
                  <c:v>172.97827148437</c:v>
                </c:pt>
                <c:pt idx="3351">
                  <c:v>172.97827148437</c:v>
                </c:pt>
                <c:pt idx="3352">
                  <c:v>172.97827148437</c:v>
                </c:pt>
                <c:pt idx="3353">
                  <c:v>172.97827148437</c:v>
                </c:pt>
                <c:pt idx="3354">
                  <c:v>172.97827148437</c:v>
                </c:pt>
                <c:pt idx="3355">
                  <c:v>172.97827148437</c:v>
                </c:pt>
                <c:pt idx="3356">
                  <c:v>172.97827148437</c:v>
                </c:pt>
                <c:pt idx="3357">
                  <c:v>172.97827148437</c:v>
                </c:pt>
                <c:pt idx="3358">
                  <c:v>172.97827148437</c:v>
                </c:pt>
                <c:pt idx="3359">
                  <c:v>172.97827148437</c:v>
                </c:pt>
                <c:pt idx="3360">
                  <c:v>172.97827148437</c:v>
                </c:pt>
                <c:pt idx="3361">
                  <c:v>172.97827148437</c:v>
                </c:pt>
                <c:pt idx="3362">
                  <c:v>172.97827148437</c:v>
                </c:pt>
                <c:pt idx="3363">
                  <c:v>172.97827148437</c:v>
                </c:pt>
                <c:pt idx="3364">
                  <c:v>172.97827148437</c:v>
                </c:pt>
                <c:pt idx="3365">
                  <c:v>172.97827148437</c:v>
                </c:pt>
                <c:pt idx="3366">
                  <c:v>172.97827148437</c:v>
                </c:pt>
                <c:pt idx="3367">
                  <c:v>172.97827148437</c:v>
                </c:pt>
                <c:pt idx="3368">
                  <c:v>172.97827148437</c:v>
                </c:pt>
                <c:pt idx="3369">
                  <c:v>172.97827148437</c:v>
                </c:pt>
                <c:pt idx="3370">
                  <c:v>172.97827148437</c:v>
                </c:pt>
                <c:pt idx="3371">
                  <c:v>172.97827148437</c:v>
                </c:pt>
                <c:pt idx="3372">
                  <c:v>172.97827148437</c:v>
                </c:pt>
                <c:pt idx="3373">
                  <c:v>172.97827148437</c:v>
                </c:pt>
                <c:pt idx="3374">
                  <c:v>172.97827148437</c:v>
                </c:pt>
                <c:pt idx="3375">
                  <c:v>172.97827148437</c:v>
                </c:pt>
                <c:pt idx="3376">
                  <c:v>171.7999572753897</c:v>
                </c:pt>
                <c:pt idx="3377">
                  <c:v>171.7999572753897</c:v>
                </c:pt>
                <c:pt idx="3378">
                  <c:v>172.97827148437</c:v>
                </c:pt>
                <c:pt idx="3379">
                  <c:v>172.97827148437</c:v>
                </c:pt>
                <c:pt idx="3380">
                  <c:v>172.97827148437</c:v>
                </c:pt>
                <c:pt idx="3381">
                  <c:v>172.97827148437</c:v>
                </c:pt>
                <c:pt idx="3382">
                  <c:v>171.7999572753897</c:v>
                </c:pt>
                <c:pt idx="3383">
                  <c:v>172.97827148437</c:v>
                </c:pt>
                <c:pt idx="3384">
                  <c:v>172.97827148437</c:v>
                </c:pt>
                <c:pt idx="3385">
                  <c:v>172.97827148437</c:v>
                </c:pt>
                <c:pt idx="3386">
                  <c:v>172.97827148437</c:v>
                </c:pt>
                <c:pt idx="3387">
                  <c:v>171.7999572753897</c:v>
                </c:pt>
                <c:pt idx="3388">
                  <c:v>172.97827148437</c:v>
                </c:pt>
                <c:pt idx="3389">
                  <c:v>171.7999572753897</c:v>
                </c:pt>
                <c:pt idx="3390">
                  <c:v>171.7999572753897</c:v>
                </c:pt>
                <c:pt idx="3391">
                  <c:v>171.7999572753897</c:v>
                </c:pt>
                <c:pt idx="3392">
                  <c:v>171.7999572753897</c:v>
                </c:pt>
                <c:pt idx="3393">
                  <c:v>171.7999572753897</c:v>
                </c:pt>
                <c:pt idx="3394">
                  <c:v>171.7999572753897</c:v>
                </c:pt>
                <c:pt idx="3395">
                  <c:v>171.7999572753897</c:v>
                </c:pt>
                <c:pt idx="3396">
                  <c:v>171.7999572753897</c:v>
                </c:pt>
                <c:pt idx="3397">
                  <c:v>171.7999572753897</c:v>
                </c:pt>
                <c:pt idx="3398">
                  <c:v>171.7999572753897</c:v>
                </c:pt>
                <c:pt idx="3399">
                  <c:v>171.7999572753897</c:v>
                </c:pt>
                <c:pt idx="3400">
                  <c:v>171.7999572753897</c:v>
                </c:pt>
                <c:pt idx="3401">
                  <c:v>171.7999572753897</c:v>
                </c:pt>
                <c:pt idx="3402">
                  <c:v>171.7999572753897</c:v>
                </c:pt>
                <c:pt idx="3403">
                  <c:v>171.7999572753897</c:v>
                </c:pt>
                <c:pt idx="3404">
                  <c:v>171.7999572753897</c:v>
                </c:pt>
                <c:pt idx="3405">
                  <c:v>171.7999572753897</c:v>
                </c:pt>
                <c:pt idx="3406">
                  <c:v>170.6287994384805</c:v>
                </c:pt>
                <c:pt idx="3407">
                  <c:v>171.7999572753897</c:v>
                </c:pt>
                <c:pt idx="3408">
                  <c:v>171.7999572753897</c:v>
                </c:pt>
                <c:pt idx="3409">
                  <c:v>171.7999572753897</c:v>
                </c:pt>
                <c:pt idx="3410">
                  <c:v>171.7999572753897</c:v>
                </c:pt>
                <c:pt idx="3411">
                  <c:v>171.7999572753897</c:v>
                </c:pt>
                <c:pt idx="3412">
                  <c:v>171.7999572753897</c:v>
                </c:pt>
                <c:pt idx="3413">
                  <c:v>170.6287994384805</c:v>
                </c:pt>
                <c:pt idx="3414">
                  <c:v>170.6287994384805</c:v>
                </c:pt>
                <c:pt idx="3415">
                  <c:v>170.6287994384805</c:v>
                </c:pt>
                <c:pt idx="3416">
                  <c:v>170.6287994384805</c:v>
                </c:pt>
                <c:pt idx="3417">
                  <c:v>170.6287994384805</c:v>
                </c:pt>
                <c:pt idx="3418">
                  <c:v>170.6287994384805</c:v>
                </c:pt>
                <c:pt idx="3419">
                  <c:v>170.6287994384805</c:v>
                </c:pt>
                <c:pt idx="3420">
                  <c:v>170.6287994384805</c:v>
                </c:pt>
                <c:pt idx="3421">
                  <c:v>170.6287994384805</c:v>
                </c:pt>
                <c:pt idx="3422">
                  <c:v>170.6287994384805</c:v>
                </c:pt>
                <c:pt idx="3423">
                  <c:v>170.6287994384805</c:v>
                </c:pt>
                <c:pt idx="3424">
                  <c:v>170.6287994384805</c:v>
                </c:pt>
                <c:pt idx="3425">
                  <c:v>170.6287994384805</c:v>
                </c:pt>
                <c:pt idx="3426">
                  <c:v>170.6287994384805</c:v>
                </c:pt>
                <c:pt idx="3427">
                  <c:v>170.6287994384805</c:v>
                </c:pt>
                <c:pt idx="3428">
                  <c:v>170.6287994384805</c:v>
                </c:pt>
                <c:pt idx="3429">
                  <c:v>170.6287994384805</c:v>
                </c:pt>
                <c:pt idx="3430">
                  <c:v>170.6287994384805</c:v>
                </c:pt>
                <c:pt idx="3431">
                  <c:v>170.6287994384805</c:v>
                </c:pt>
                <c:pt idx="3432">
                  <c:v>170.6287994384805</c:v>
                </c:pt>
                <c:pt idx="3433">
                  <c:v>170.6287994384805</c:v>
                </c:pt>
                <c:pt idx="3434">
                  <c:v>170.6287994384805</c:v>
                </c:pt>
                <c:pt idx="3435">
                  <c:v>170.6287994384805</c:v>
                </c:pt>
                <c:pt idx="3436">
                  <c:v>170.6287994384805</c:v>
                </c:pt>
                <c:pt idx="3437">
                  <c:v>170.6287994384805</c:v>
                </c:pt>
                <c:pt idx="3438">
                  <c:v>170.6287994384805</c:v>
                </c:pt>
                <c:pt idx="3439">
                  <c:v>170.6287994384805</c:v>
                </c:pt>
                <c:pt idx="3440">
                  <c:v>170.6287994384805</c:v>
                </c:pt>
                <c:pt idx="3441">
                  <c:v>170.6287994384805</c:v>
                </c:pt>
                <c:pt idx="3442">
                  <c:v>170.6287994384805</c:v>
                </c:pt>
                <c:pt idx="3443">
                  <c:v>170.6287994384805</c:v>
                </c:pt>
                <c:pt idx="3444">
                  <c:v>170.6287994384805</c:v>
                </c:pt>
                <c:pt idx="3445">
                  <c:v>170.6287994384805</c:v>
                </c:pt>
                <c:pt idx="3446">
                  <c:v>169.4647369384805</c:v>
                </c:pt>
                <c:pt idx="3447">
                  <c:v>169.4647369384805</c:v>
                </c:pt>
                <c:pt idx="3448">
                  <c:v>170.6287994384805</c:v>
                </c:pt>
                <c:pt idx="3449">
                  <c:v>169.4647369384805</c:v>
                </c:pt>
                <c:pt idx="3450">
                  <c:v>169.4647369384805</c:v>
                </c:pt>
                <c:pt idx="3451">
                  <c:v>169.4647369384805</c:v>
                </c:pt>
                <c:pt idx="3452">
                  <c:v>169.4647369384805</c:v>
                </c:pt>
                <c:pt idx="3453">
                  <c:v>169.4647369384805</c:v>
                </c:pt>
                <c:pt idx="3454">
                  <c:v>169.4647369384805</c:v>
                </c:pt>
                <c:pt idx="3455">
                  <c:v>169.4647369384805</c:v>
                </c:pt>
                <c:pt idx="3456">
                  <c:v>169.4647369384805</c:v>
                </c:pt>
                <c:pt idx="3457">
                  <c:v>169.4647369384805</c:v>
                </c:pt>
                <c:pt idx="3458">
                  <c:v>169.4647369384805</c:v>
                </c:pt>
                <c:pt idx="3459">
                  <c:v>169.4647369384805</c:v>
                </c:pt>
                <c:pt idx="3460">
                  <c:v>169.4647369384805</c:v>
                </c:pt>
                <c:pt idx="3461">
                  <c:v>169.4647369384805</c:v>
                </c:pt>
                <c:pt idx="3462">
                  <c:v>169.4647369384805</c:v>
                </c:pt>
                <c:pt idx="3463">
                  <c:v>169.4647369384805</c:v>
                </c:pt>
                <c:pt idx="3464">
                  <c:v>169.4647369384805</c:v>
                </c:pt>
                <c:pt idx="3465">
                  <c:v>169.4647369384805</c:v>
                </c:pt>
                <c:pt idx="3466">
                  <c:v>169.4647369384805</c:v>
                </c:pt>
                <c:pt idx="3467">
                  <c:v>169.4647369384805</c:v>
                </c:pt>
                <c:pt idx="3468">
                  <c:v>169.4647369384805</c:v>
                </c:pt>
                <c:pt idx="3469">
                  <c:v>169.4647369384805</c:v>
                </c:pt>
                <c:pt idx="3470">
                  <c:v>169.4647369384805</c:v>
                </c:pt>
                <c:pt idx="3471">
                  <c:v>168.30769348145</c:v>
                </c:pt>
                <c:pt idx="3472">
                  <c:v>169.4647369384805</c:v>
                </c:pt>
                <c:pt idx="3473">
                  <c:v>168.30769348145</c:v>
                </c:pt>
                <c:pt idx="3474">
                  <c:v>168.30769348145</c:v>
                </c:pt>
                <c:pt idx="3475">
                  <c:v>168.30769348145</c:v>
                </c:pt>
                <c:pt idx="3476">
                  <c:v>169.4647369384805</c:v>
                </c:pt>
                <c:pt idx="3477">
                  <c:v>168.30769348145</c:v>
                </c:pt>
                <c:pt idx="3478">
                  <c:v>168.30769348145</c:v>
                </c:pt>
                <c:pt idx="3479">
                  <c:v>168.30769348145</c:v>
                </c:pt>
                <c:pt idx="3480">
                  <c:v>168.30769348145</c:v>
                </c:pt>
                <c:pt idx="3481">
                  <c:v>168.30769348145</c:v>
                </c:pt>
                <c:pt idx="3482">
                  <c:v>168.30769348145</c:v>
                </c:pt>
                <c:pt idx="3483">
                  <c:v>168.30769348145</c:v>
                </c:pt>
                <c:pt idx="3484">
                  <c:v>168.30769348145</c:v>
                </c:pt>
                <c:pt idx="3485">
                  <c:v>168.30769348145</c:v>
                </c:pt>
                <c:pt idx="3486">
                  <c:v>168.30769348145</c:v>
                </c:pt>
                <c:pt idx="3487">
                  <c:v>168.30769348145</c:v>
                </c:pt>
                <c:pt idx="3488">
                  <c:v>168.30769348145</c:v>
                </c:pt>
                <c:pt idx="3489">
                  <c:v>168.30769348145</c:v>
                </c:pt>
                <c:pt idx="3490">
                  <c:v>168.30769348145</c:v>
                </c:pt>
                <c:pt idx="3491">
                  <c:v>168.30769348145</c:v>
                </c:pt>
                <c:pt idx="3492">
                  <c:v>168.30769348145</c:v>
                </c:pt>
                <c:pt idx="3493">
                  <c:v>168.30769348145</c:v>
                </c:pt>
                <c:pt idx="3494">
                  <c:v>168.30769348145</c:v>
                </c:pt>
                <c:pt idx="3495">
                  <c:v>168.30769348145</c:v>
                </c:pt>
                <c:pt idx="3496">
                  <c:v>168.30769348145</c:v>
                </c:pt>
                <c:pt idx="3497">
                  <c:v>168.30769348145</c:v>
                </c:pt>
                <c:pt idx="3498">
                  <c:v>168.30769348145</c:v>
                </c:pt>
                <c:pt idx="3499">
                  <c:v>168.30769348145</c:v>
                </c:pt>
                <c:pt idx="3500">
                  <c:v>168.30769348145</c:v>
                </c:pt>
                <c:pt idx="3501">
                  <c:v>168.30769348145</c:v>
                </c:pt>
                <c:pt idx="3502">
                  <c:v>168.30769348145</c:v>
                </c:pt>
                <c:pt idx="3503">
                  <c:v>168.30769348145</c:v>
                </c:pt>
                <c:pt idx="3504">
                  <c:v>168.30769348145</c:v>
                </c:pt>
                <c:pt idx="3505">
                  <c:v>168.30769348145</c:v>
                </c:pt>
                <c:pt idx="3506">
                  <c:v>167.1576385498</c:v>
                </c:pt>
                <c:pt idx="3507">
                  <c:v>167.1576385498</c:v>
                </c:pt>
                <c:pt idx="3508">
                  <c:v>167.1576385498</c:v>
                </c:pt>
                <c:pt idx="3509">
                  <c:v>167.1576385498</c:v>
                </c:pt>
                <c:pt idx="3510">
                  <c:v>167.1576385498</c:v>
                </c:pt>
                <c:pt idx="3511">
                  <c:v>167.1576385498</c:v>
                </c:pt>
                <c:pt idx="3512">
                  <c:v>167.1576385498</c:v>
                </c:pt>
                <c:pt idx="3513">
                  <c:v>167.1576385498</c:v>
                </c:pt>
                <c:pt idx="3514">
                  <c:v>167.1576385498</c:v>
                </c:pt>
                <c:pt idx="3515">
                  <c:v>167.1576385498</c:v>
                </c:pt>
                <c:pt idx="3516">
                  <c:v>167.1576385498</c:v>
                </c:pt>
                <c:pt idx="3517">
                  <c:v>167.1576385498</c:v>
                </c:pt>
                <c:pt idx="3518">
                  <c:v>167.1576385498</c:v>
                </c:pt>
                <c:pt idx="3519">
                  <c:v>167.1576385498</c:v>
                </c:pt>
                <c:pt idx="3520">
                  <c:v>167.1576385498</c:v>
                </c:pt>
                <c:pt idx="3521">
                  <c:v>167.1576385498</c:v>
                </c:pt>
                <c:pt idx="3522">
                  <c:v>167.1576385498</c:v>
                </c:pt>
                <c:pt idx="3523">
                  <c:v>167.1576385498</c:v>
                </c:pt>
                <c:pt idx="3524">
                  <c:v>167.1576385498</c:v>
                </c:pt>
                <c:pt idx="3525">
                  <c:v>167.1576385498</c:v>
                </c:pt>
                <c:pt idx="3526">
                  <c:v>167.1576385498</c:v>
                </c:pt>
                <c:pt idx="3527">
                  <c:v>166.0145111083999</c:v>
                </c:pt>
                <c:pt idx="3528">
                  <c:v>167.1576385498</c:v>
                </c:pt>
                <c:pt idx="3529">
                  <c:v>167.1576385498</c:v>
                </c:pt>
                <c:pt idx="3530">
                  <c:v>166.0145111083999</c:v>
                </c:pt>
                <c:pt idx="3531">
                  <c:v>166.0145111083999</c:v>
                </c:pt>
                <c:pt idx="3532">
                  <c:v>166.0145111083999</c:v>
                </c:pt>
                <c:pt idx="3533">
                  <c:v>166.0145111083999</c:v>
                </c:pt>
                <c:pt idx="3534">
                  <c:v>166.0145111083999</c:v>
                </c:pt>
                <c:pt idx="3535">
                  <c:v>166.0145111083999</c:v>
                </c:pt>
                <c:pt idx="3536">
                  <c:v>166.0145111083999</c:v>
                </c:pt>
                <c:pt idx="3537">
                  <c:v>166.0145111083999</c:v>
                </c:pt>
                <c:pt idx="3538">
                  <c:v>166.0145111083999</c:v>
                </c:pt>
                <c:pt idx="3539">
                  <c:v>166.0145111083999</c:v>
                </c:pt>
                <c:pt idx="3540">
                  <c:v>166.0145111083999</c:v>
                </c:pt>
                <c:pt idx="3541">
                  <c:v>166.0145111083999</c:v>
                </c:pt>
                <c:pt idx="3542">
                  <c:v>166.0145111083999</c:v>
                </c:pt>
                <c:pt idx="3543">
                  <c:v>166.0145111083999</c:v>
                </c:pt>
                <c:pt idx="3544">
                  <c:v>166.0145111083999</c:v>
                </c:pt>
                <c:pt idx="3545">
                  <c:v>166.0145111083999</c:v>
                </c:pt>
                <c:pt idx="3546">
                  <c:v>166.0145111083999</c:v>
                </c:pt>
                <c:pt idx="3547">
                  <c:v>166.0145111083999</c:v>
                </c:pt>
                <c:pt idx="3548">
                  <c:v>166.0145111083999</c:v>
                </c:pt>
                <c:pt idx="3549">
                  <c:v>166.0145111083999</c:v>
                </c:pt>
                <c:pt idx="3550">
                  <c:v>166.0145111083999</c:v>
                </c:pt>
                <c:pt idx="3551">
                  <c:v>166.0145111083999</c:v>
                </c:pt>
                <c:pt idx="3552">
                  <c:v>166.0145111083999</c:v>
                </c:pt>
                <c:pt idx="3553">
                  <c:v>166.0145111083999</c:v>
                </c:pt>
                <c:pt idx="3554">
                  <c:v>164.87825012207</c:v>
                </c:pt>
                <c:pt idx="3555">
                  <c:v>164.87825012207</c:v>
                </c:pt>
                <c:pt idx="3556">
                  <c:v>164.87825012207</c:v>
                </c:pt>
                <c:pt idx="3557">
                  <c:v>166.0145111083999</c:v>
                </c:pt>
                <c:pt idx="3558">
                  <c:v>164.87825012207</c:v>
                </c:pt>
                <c:pt idx="3559">
                  <c:v>164.87825012207</c:v>
                </c:pt>
                <c:pt idx="3560">
                  <c:v>164.87825012207</c:v>
                </c:pt>
                <c:pt idx="3561">
                  <c:v>164.87825012207</c:v>
                </c:pt>
                <c:pt idx="3562">
                  <c:v>164.87825012207</c:v>
                </c:pt>
                <c:pt idx="3563">
                  <c:v>164.87825012207</c:v>
                </c:pt>
                <c:pt idx="3564">
                  <c:v>164.87825012207</c:v>
                </c:pt>
                <c:pt idx="3565">
                  <c:v>164.87825012207</c:v>
                </c:pt>
                <c:pt idx="3566">
                  <c:v>164.87825012207</c:v>
                </c:pt>
                <c:pt idx="3567">
                  <c:v>164.87825012207</c:v>
                </c:pt>
                <c:pt idx="3568">
                  <c:v>164.87825012207</c:v>
                </c:pt>
                <c:pt idx="3569">
                  <c:v>164.87825012207</c:v>
                </c:pt>
                <c:pt idx="3570">
                  <c:v>164.87825012207</c:v>
                </c:pt>
                <c:pt idx="3571">
                  <c:v>164.87825012207</c:v>
                </c:pt>
                <c:pt idx="3572">
                  <c:v>164.87825012207</c:v>
                </c:pt>
                <c:pt idx="3573">
                  <c:v>164.87825012207</c:v>
                </c:pt>
                <c:pt idx="3574">
                  <c:v>164.87825012207</c:v>
                </c:pt>
                <c:pt idx="3575">
                  <c:v>163.74882507324</c:v>
                </c:pt>
                <c:pt idx="3576">
                  <c:v>163.74882507324</c:v>
                </c:pt>
                <c:pt idx="3577">
                  <c:v>164.87825012207</c:v>
                </c:pt>
                <c:pt idx="3578">
                  <c:v>163.74882507324</c:v>
                </c:pt>
                <c:pt idx="3579">
                  <c:v>163.74882507324</c:v>
                </c:pt>
                <c:pt idx="3580">
                  <c:v>163.74882507324</c:v>
                </c:pt>
                <c:pt idx="3581">
                  <c:v>163.74882507324</c:v>
                </c:pt>
                <c:pt idx="3582">
                  <c:v>163.74882507324</c:v>
                </c:pt>
                <c:pt idx="3583">
                  <c:v>163.74882507324</c:v>
                </c:pt>
                <c:pt idx="3584">
                  <c:v>163.74882507324</c:v>
                </c:pt>
                <c:pt idx="3585">
                  <c:v>163.74882507324</c:v>
                </c:pt>
                <c:pt idx="3586">
                  <c:v>163.74882507324</c:v>
                </c:pt>
                <c:pt idx="3587">
                  <c:v>163.74882507324</c:v>
                </c:pt>
                <c:pt idx="3588">
                  <c:v>163.74882507324</c:v>
                </c:pt>
                <c:pt idx="3589">
                  <c:v>163.74882507324</c:v>
                </c:pt>
                <c:pt idx="3590">
                  <c:v>163.74882507324</c:v>
                </c:pt>
                <c:pt idx="3591">
                  <c:v>163.74882507324</c:v>
                </c:pt>
                <c:pt idx="3592">
                  <c:v>163.74882507324</c:v>
                </c:pt>
                <c:pt idx="3593">
                  <c:v>163.74882507324</c:v>
                </c:pt>
                <c:pt idx="3594">
                  <c:v>163.74882507324</c:v>
                </c:pt>
                <c:pt idx="3595">
                  <c:v>163.74882507324</c:v>
                </c:pt>
                <c:pt idx="3596">
                  <c:v>163.74882507324</c:v>
                </c:pt>
                <c:pt idx="3597">
                  <c:v>163.74882507324</c:v>
                </c:pt>
                <c:pt idx="3598">
                  <c:v>163.74882507324</c:v>
                </c:pt>
                <c:pt idx="3599">
                  <c:v>163.74882507324</c:v>
                </c:pt>
                <c:pt idx="3600">
                  <c:v>163.74882507324</c:v>
                </c:pt>
                <c:pt idx="3601">
                  <c:v>163.74882507324</c:v>
                </c:pt>
                <c:pt idx="3602">
                  <c:v>163.74882507324</c:v>
                </c:pt>
                <c:pt idx="3603">
                  <c:v>163.74882507324</c:v>
                </c:pt>
                <c:pt idx="3604">
                  <c:v>163.74882507324</c:v>
                </c:pt>
                <c:pt idx="3605">
                  <c:v>163.74882507324</c:v>
                </c:pt>
                <c:pt idx="3606">
                  <c:v>163.74882507324</c:v>
                </c:pt>
                <c:pt idx="3607">
                  <c:v>162.62615966797</c:v>
                </c:pt>
                <c:pt idx="3608">
                  <c:v>163.74882507324</c:v>
                </c:pt>
                <c:pt idx="3609">
                  <c:v>163.74882507324</c:v>
                </c:pt>
                <c:pt idx="3610">
                  <c:v>163.74882507324</c:v>
                </c:pt>
                <c:pt idx="3611">
                  <c:v>162.62615966797</c:v>
                </c:pt>
                <c:pt idx="3612">
                  <c:v>162.62615966797</c:v>
                </c:pt>
                <c:pt idx="3613">
                  <c:v>162.62615966797</c:v>
                </c:pt>
                <c:pt idx="3614">
                  <c:v>162.62615966797</c:v>
                </c:pt>
                <c:pt idx="3615">
                  <c:v>162.62615966797</c:v>
                </c:pt>
                <c:pt idx="3616">
                  <c:v>162.62615966797</c:v>
                </c:pt>
                <c:pt idx="3617">
                  <c:v>162.62615966797</c:v>
                </c:pt>
                <c:pt idx="3618">
                  <c:v>162.62615966797</c:v>
                </c:pt>
                <c:pt idx="3619">
                  <c:v>162.62615966797</c:v>
                </c:pt>
                <c:pt idx="3620">
                  <c:v>162.62615966797</c:v>
                </c:pt>
                <c:pt idx="3621">
                  <c:v>162.62615966797</c:v>
                </c:pt>
                <c:pt idx="3622">
                  <c:v>162.62615966797</c:v>
                </c:pt>
                <c:pt idx="3623">
                  <c:v>162.62615966797</c:v>
                </c:pt>
                <c:pt idx="3624">
                  <c:v>162.62615966797</c:v>
                </c:pt>
                <c:pt idx="3625">
                  <c:v>162.62615966797</c:v>
                </c:pt>
                <c:pt idx="3626">
                  <c:v>161.5102233886704</c:v>
                </c:pt>
                <c:pt idx="3627">
                  <c:v>161.5102233886704</c:v>
                </c:pt>
                <c:pt idx="3628">
                  <c:v>161.5102233886704</c:v>
                </c:pt>
                <c:pt idx="3629">
                  <c:v>161.5102233886704</c:v>
                </c:pt>
                <c:pt idx="3630">
                  <c:v>161.5102233886704</c:v>
                </c:pt>
                <c:pt idx="3631">
                  <c:v>161.5102233886704</c:v>
                </c:pt>
                <c:pt idx="3632">
                  <c:v>161.5102233886704</c:v>
                </c:pt>
                <c:pt idx="3633">
                  <c:v>161.5102233886704</c:v>
                </c:pt>
                <c:pt idx="3634">
                  <c:v>161.5102233886704</c:v>
                </c:pt>
                <c:pt idx="3635">
                  <c:v>161.5102233886704</c:v>
                </c:pt>
                <c:pt idx="3636">
                  <c:v>161.5102233886704</c:v>
                </c:pt>
                <c:pt idx="3637">
                  <c:v>161.5102233886704</c:v>
                </c:pt>
                <c:pt idx="3638">
                  <c:v>161.5102233886704</c:v>
                </c:pt>
                <c:pt idx="3639">
                  <c:v>161.5102233886704</c:v>
                </c:pt>
                <c:pt idx="3640">
                  <c:v>161.5102233886704</c:v>
                </c:pt>
                <c:pt idx="3641">
                  <c:v>161.5102233886704</c:v>
                </c:pt>
                <c:pt idx="3642">
                  <c:v>161.5102233886704</c:v>
                </c:pt>
                <c:pt idx="3643">
                  <c:v>161.5102233886704</c:v>
                </c:pt>
                <c:pt idx="3644">
                  <c:v>161.5102233886704</c:v>
                </c:pt>
                <c:pt idx="3645">
                  <c:v>161.5102233886704</c:v>
                </c:pt>
                <c:pt idx="3646">
                  <c:v>161.5102233886704</c:v>
                </c:pt>
                <c:pt idx="3647">
                  <c:v>161.5102233886704</c:v>
                </c:pt>
                <c:pt idx="3648">
                  <c:v>161.5102233886704</c:v>
                </c:pt>
                <c:pt idx="3649">
                  <c:v>161.5102233886704</c:v>
                </c:pt>
                <c:pt idx="3650">
                  <c:v>161.5102233886704</c:v>
                </c:pt>
                <c:pt idx="3651">
                  <c:v>161.5102233886704</c:v>
                </c:pt>
                <c:pt idx="3652">
                  <c:v>161.5102233886704</c:v>
                </c:pt>
                <c:pt idx="3653">
                  <c:v>161.5102233886704</c:v>
                </c:pt>
                <c:pt idx="3654">
                  <c:v>161.5102233886704</c:v>
                </c:pt>
                <c:pt idx="3655">
                  <c:v>161.5102233886704</c:v>
                </c:pt>
                <c:pt idx="3656">
                  <c:v>161.5102233886704</c:v>
                </c:pt>
                <c:pt idx="3657">
                  <c:v>161.5102233886704</c:v>
                </c:pt>
                <c:pt idx="3658">
                  <c:v>161.5102233886704</c:v>
                </c:pt>
                <c:pt idx="3659">
                  <c:v>161.5102233886704</c:v>
                </c:pt>
                <c:pt idx="3660">
                  <c:v>161.5102233886704</c:v>
                </c:pt>
                <c:pt idx="3661">
                  <c:v>160.4009704589804</c:v>
                </c:pt>
                <c:pt idx="3662">
                  <c:v>160.4009704589804</c:v>
                </c:pt>
                <c:pt idx="3663">
                  <c:v>160.4009704589804</c:v>
                </c:pt>
                <c:pt idx="3664">
                  <c:v>160.4009704589804</c:v>
                </c:pt>
                <c:pt idx="3665">
                  <c:v>160.4009704589804</c:v>
                </c:pt>
                <c:pt idx="3666">
                  <c:v>160.4009704589804</c:v>
                </c:pt>
                <c:pt idx="3667">
                  <c:v>160.4009704589804</c:v>
                </c:pt>
                <c:pt idx="3668">
                  <c:v>160.4009704589804</c:v>
                </c:pt>
                <c:pt idx="3669">
                  <c:v>160.4009704589804</c:v>
                </c:pt>
                <c:pt idx="3670">
                  <c:v>160.4009704589804</c:v>
                </c:pt>
                <c:pt idx="3671">
                  <c:v>160.4009704589804</c:v>
                </c:pt>
                <c:pt idx="3672">
                  <c:v>160.4009704589804</c:v>
                </c:pt>
                <c:pt idx="3673">
                  <c:v>160.4009704589804</c:v>
                </c:pt>
                <c:pt idx="3674">
                  <c:v>160.4009704589804</c:v>
                </c:pt>
                <c:pt idx="3675">
                  <c:v>160.4009704589804</c:v>
                </c:pt>
                <c:pt idx="3676">
                  <c:v>160.4009704589804</c:v>
                </c:pt>
                <c:pt idx="3677">
                  <c:v>160.4009704589804</c:v>
                </c:pt>
                <c:pt idx="3678">
                  <c:v>160.4009704589804</c:v>
                </c:pt>
                <c:pt idx="3679">
                  <c:v>160.4009704589804</c:v>
                </c:pt>
                <c:pt idx="3680">
                  <c:v>160.4009704589804</c:v>
                </c:pt>
                <c:pt idx="3681">
                  <c:v>160.4009704589804</c:v>
                </c:pt>
                <c:pt idx="3682">
                  <c:v>160.4009704589804</c:v>
                </c:pt>
                <c:pt idx="3683">
                  <c:v>160.4009704589804</c:v>
                </c:pt>
                <c:pt idx="3684">
                  <c:v>160.4009704589804</c:v>
                </c:pt>
                <c:pt idx="3685">
                  <c:v>160.4009704589804</c:v>
                </c:pt>
                <c:pt idx="3686">
                  <c:v>160.4009704589804</c:v>
                </c:pt>
                <c:pt idx="3687">
                  <c:v>160.4009704589804</c:v>
                </c:pt>
                <c:pt idx="3688">
                  <c:v>160.4009704589804</c:v>
                </c:pt>
                <c:pt idx="3689">
                  <c:v>159.29832458496</c:v>
                </c:pt>
                <c:pt idx="3690">
                  <c:v>159.29832458496</c:v>
                </c:pt>
                <c:pt idx="3691">
                  <c:v>160.4009704589804</c:v>
                </c:pt>
                <c:pt idx="3692">
                  <c:v>159.29832458496</c:v>
                </c:pt>
                <c:pt idx="3693">
                  <c:v>159.29832458496</c:v>
                </c:pt>
                <c:pt idx="3694">
                  <c:v>159.29832458496</c:v>
                </c:pt>
                <c:pt idx="3695">
                  <c:v>159.29832458496</c:v>
                </c:pt>
                <c:pt idx="3696">
                  <c:v>159.29832458496</c:v>
                </c:pt>
                <c:pt idx="3697">
                  <c:v>159.29832458496</c:v>
                </c:pt>
                <c:pt idx="3698">
                  <c:v>159.29832458496</c:v>
                </c:pt>
                <c:pt idx="3699">
                  <c:v>159.29832458496</c:v>
                </c:pt>
                <c:pt idx="3700">
                  <c:v>159.29832458496</c:v>
                </c:pt>
                <c:pt idx="3701">
                  <c:v>159.29832458496</c:v>
                </c:pt>
                <c:pt idx="3702">
                  <c:v>159.29832458496</c:v>
                </c:pt>
                <c:pt idx="3703">
                  <c:v>159.29832458496</c:v>
                </c:pt>
                <c:pt idx="3704">
                  <c:v>159.29832458496</c:v>
                </c:pt>
                <c:pt idx="3705">
                  <c:v>159.29832458496</c:v>
                </c:pt>
                <c:pt idx="3706">
                  <c:v>159.29832458496</c:v>
                </c:pt>
                <c:pt idx="3707">
                  <c:v>159.29832458496</c:v>
                </c:pt>
                <c:pt idx="3708">
                  <c:v>159.29832458496</c:v>
                </c:pt>
                <c:pt idx="3709">
                  <c:v>159.29832458496</c:v>
                </c:pt>
                <c:pt idx="3710">
                  <c:v>159.29832458496</c:v>
                </c:pt>
                <c:pt idx="3711">
                  <c:v>159.29832458496</c:v>
                </c:pt>
                <c:pt idx="3712">
                  <c:v>159.29832458496</c:v>
                </c:pt>
                <c:pt idx="3713">
                  <c:v>159.29832458496</c:v>
                </c:pt>
                <c:pt idx="3714">
                  <c:v>159.29832458496</c:v>
                </c:pt>
                <c:pt idx="3715">
                  <c:v>159.29832458496</c:v>
                </c:pt>
                <c:pt idx="3716">
                  <c:v>159.29832458496</c:v>
                </c:pt>
                <c:pt idx="3717">
                  <c:v>159.29832458496</c:v>
                </c:pt>
                <c:pt idx="3718">
                  <c:v>159.29832458496</c:v>
                </c:pt>
                <c:pt idx="3719">
                  <c:v>159.29832458496</c:v>
                </c:pt>
                <c:pt idx="3720">
                  <c:v>158.20227050781</c:v>
                </c:pt>
                <c:pt idx="3721">
                  <c:v>159.29832458496</c:v>
                </c:pt>
                <c:pt idx="3722">
                  <c:v>158.20227050781</c:v>
                </c:pt>
                <c:pt idx="3723">
                  <c:v>158.20227050781</c:v>
                </c:pt>
                <c:pt idx="3724">
                  <c:v>158.20227050781</c:v>
                </c:pt>
                <c:pt idx="3725">
                  <c:v>158.20227050781</c:v>
                </c:pt>
                <c:pt idx="3726">
                  <c:v>158.20227050781</c:v>
                </c:pt>
                <c:pt idx="3727">
                  <c:v>158.20227050781</c:v>
                </c:pt>
                <c:pt idx="3728">
                  <c:v>158.20227050781</c:v>
                </c:pt>
                <c:pt idx="3729">
                  <c:v>158.20227050781</c:v>
                </c:pt>
                <c:pt idx="3730">
                  <c:v>158.20227050781</c:v>
                </c:pt>
                <c:pt idx="3731">
                  <c:v>158.20227050781</c:v>
                </c:pt>
                <c:pt idx="3732">
                  <c:v>158.20227050781</c:v>
                </c:pt>
                <c:pt idx="3733">
                  <c:v>158.20227050781</c:v>
                </c:pt>
                <c:pt idx="3734">
                  <c:v>158.20227050781</c:v>
                </c:pt>
                <c:pt idx="3735">
                  <c:v>158.20227050781</c:v>
                </c:pt>
                <c:pt idx="3736">
                  <c:v>158.20227050781</c:v>
                </c:pt>
                <c:pt idx="3737">
                  <c:v>158.20227050781</c:v>
                </c:pt>
                <c:pt idx="3738">
                  <c:v>158.20227050781</c:v>
                </c:pt>
                <c:pt idx="3739">
                  <c:v>157.11273193359</c:v>
                </c:pt>
                <c:pt idx="3740">
                  <c:v>157.11273193359</c:v>
                </c:pt>
                <c:pt idx="3741">
                  <c:v>158.20227050781</c:v>
                </c:pt>
                <c:pt idx="3742">
                  <c:v>158.20227050781</c:v>
                </c:pt>
                <c:pt idx="3743">
                  <c:v>157.11273193359</c:v>
                </c:pt>
                <c:pt idx="3744">
                  <c:v>157.11273193359</c:v>
                </c:pt>
                <c:pt idx="3745">
                  <c:v>157.11273193359</c:v>
                </c:pt>
                <c:pt idx="3746">
                  <c:v>157.11273193359</c:v>
                </c:pt>
                <c:pt idx="3747">
                  <c:v>157.11273193359</c:v>
                </c:pt>
                <c:pt idx="3748">
                  <c:v>157.11273193359</c:v>
                </c:pt>
                <c:pt idx="3749">
                  <c:v>157.11273193359</c:v>
                </c:pt>
                <c:pt idx="3750">
                  <c:v>157.11273193359</c:v>
                </c:pt>
                <c:pt idx="3751">
                  <c:v>157.11273193359</c:v>
                </c:pt>
                <c:pt idx="3752">
                  <c:v>157.11273193359</c:v>
                </c:pt>
                <c:pt idx="3753">
                  <c:v>157.11273193359</c:v>
                </c:pt>
                <c:pt idx="3754">
                  <c:v>157.11273193359</c:v>
                </c:pt>
                <c:pt idx="3755">
                  <c:v>157.11273193359</c:v>
                </c:pt>
                <c:pt idx="3756">
                  <c:v>157.11273193359</c:v>
                </c:pt>
                <c:pt idx="3757">
                  <c:v>157.11273193359</c:v>
                </c:pt>
                <c:pt idx="3758">
                  <c:v>157.11273193359</c:v>
                </c:pt>
                <c:pt idx="3759">
                  <c:v>157.11273193359</c:v>
                </c:pt>
                <c:pt idx="3760">
                  <c:v>157.11273193359</c:v>
                </c:pt>
                <c:pt idx="3761">
                  <c:v>157.11273193359</c:v>
                </c:pt>
                <c:pt idx="3762">
                  <c:v>157.11273193359</c:v>
                </c:pt>
                <c:pt idx="3763">
                  <c:v>157.11273193359</c:v>
                </c:pt>
                <c:pt idx="3764">
                  <c:v>157.11273193359</c:v>
                </c:pt>
                <c:pt idx="3765">
                  <c:v>157.11273193359</c:v>
                </c:pt>
                <c:pt idx="3766">
                  <c:v>157.11273193359</c:v>
                </c:pt>
                <c:pt idx="3767">
                  <c:v>157.11273193359</c:v>
                </c:pt>
                <c:pt idx="3768">
                  <c:v>157.11273193359</c:v>
                </c:pt>
                <c:pt idx="3769">
                  <c:v>155.96228027344</c:v>
                </c:pt>
                <c:pt idx="3770">
                  <c:v>157.11273193359</c:v>
                </c:pt>
                <c:pt idx="3771">
                  <c:v>155.96228027344</c:v>
                </c:pt>
                <c:pt idx="3772">
                  <c:v>155.96228027344</c:v>
                </c:pt>
                <c:pt idx="3773">
                  <c:v>155.96228027344</c:v>
                </c:pt>
                <c:pt idx="3774">
                  <c:v>155.96228027344</c:v>
                </c:pt>
                <c:pt idx="3775">
                  <c:v>155.96228027344</c:v>
                </c:pt>
                <c:pt idx="3776">
                  <c:v>155.96228027344</c:v>
                </c:pt>
                <c:pt idx="3777">
                  <c:v>155.96228027344</c:v>
                </c:pt>
                <c:pt idx="3778">
                  <c:v>155.96228027344</c:v>
                </c:pt>
                <c:pt idx="3779">
                  <c:v>155.96228027344</c:v>
                </c:pt>
                <c:pt idx="3780">
                  <c:v>155.96228027344</c:v>
                </c:pt>
                <c:pt idx="3781">
                  <c:v>155.96228027344</c:v>
                </c:pt>
                <c:pt idx="3782">
                  <c:v>155.96228027344</c:v>
                </c:pt>
                <c:pt idx="3783">
                  <c:v>155.96228027344</c:v>
                </c:pt>
                <c:pt idx="3784">
                  <c:v>155.96228027344</c:v>
                </c:pt>
                <c:pt idx="3785">
                  <c:v>155.96228027344</c:v>
                </c:pt>
                <c:pt idx="3786">
                  <c:v>155.96228027344</c:v>
                </c:pt>
                <c:pt idx="3787">
                  <c:v>155.96228027344</c:v>
                </c:pt>
                <c:pt idx="3788">
                  <c:v>155.96228027344</c:v>
                </c:pt>
                <c:pt idx="3789">
                  <c:v>155.96228027344</c:v>
                </c:pt>
                <c:pt idx="3790">
                  <c:v>155.96228027344</c:v>
                </c:pt>
                <c:pt idx="3791">
                  <c:v>155.96228027344</c:v>
                </c:pt>
                <c:pt idx="3792">
                  <c:v>155.96228027344</c:v>
                </c:pt>
                <c:pt idx="3793">
                  <c:v>154.88606262207</c:v>
                </c:pt>
                <c:pt idx="3794">
                  <c:v>154.88606262207</c:v>
                </c:pt>
                <c:pt idx="3795">
                  <c:v>154.88606262207</c:v>
                </c:pt>
                <c:pt idx="3796">
                  <c:v>154.88606262207</c:v>
                </c:pt>
                <c:pt idx="3797">
                  <c:v>154.88606262207</c:v>
                </c:pt>
                <c:pt idx="3798">
                  <c:v>154.88606262207</c:v>
                </c:pt>
                <c:pt idx="3799">
                  <c:v>154.88606262207</c:v>
                </c:pt>
                <c:pt idx="3800">
                  <c:v>154.88606262207</c:v>
                </c:pt>
                <c:pt idx="3801">
                  <c:v>154.88606262207</c:v>
                </c:pt>
                <c:pt idx="3802">
                  <c:v>154.88606262207</c:v>
                </c:pt>
                <c:pt idx="3803">
                  <c:v>154.88606262207</c:v>
                </c:pt>
                <c:pt idx="3804">
                  <c:v>154.88606262207</c:v>
                </c:pt>
                <c:pt idx="3805">
                  <c:v>154.88606262207</c:v>
                </c:pt>
                <c:pt idx="3806">
                  <c:v>154.88606262207</c:v>
                </c:pt>
                <c:pt idx="3807">
                  <c:v>154.88606262207</c:v>
                </c:pt>
                <c:pt idx="3808">
                  <c:v>154.88606262207</c:v>
                </c:pt>
                <c:pt idx="3809">
                  <c:v>154.88606262207</c:v>
                </c:pt>
                <c:pt idx="3810">
                  <c:v>154.88606262207</c:v>
                </c:pt>
                <c:pt idx="3811">
                  <c:v>154.88606262207</c:v>
                </c:pt>
                <c:pt idx="3812">
                  <c:v>154.88606262207</c:v>
                </c:pt>
                <c:pt idx="3813">
                  <c:v>154.88606262207</c:v>
                </c:pt>
                <c:pt idx="3814">
                  <c:v>154.88606262207</c:v>
                </c:pt>
                <c:pt idx="3815">
                  <c:v>154.88606262207</c:v>
                </c:pt>
                <c:pt idx="3816">
                  <c:v>154.88606262207</c:v>
                </c:pt>
                <c:pt idx="3817">
                  <c:v>154.88606262207</c:v>
                </c:pt>
                <c:pt idx="3818">
                  <c:v>154.88606262207</c:v>
                </c:pt>
                <c:pt idx="3819">
                  <c:v>154.88606262207</c:v>
                </c:pt>
                <c:pt idx="3820">
                  <c:v>154.88606262207</c:v>
                </c:pt>
                <c:pt idx="3821">
                  <c:v>154.88606262207</c:v>
                </c:pt>
                <c:pt idx="3822">
                  <c:v>154.88606262207</c:v>
                </c:pt>
                <c:pt idx="3823">
                  <c:v>153.81607055664</c:v>
                </c:pt>
                <c:pt idx="3824">
                  <c:v>153.81607055664</c:v>
                </c:pt>
                <c:pt idx="3825">
                  <c:v>153.81607055664</c:v>
                </c:pt>
                <c:pt idx="3826">
                  <c:v>153.81607055664</c:v>
                </c:pt>
                <c:pt idx="3827">
                  <c:v>153.81607055664</c:v>
                </c:pt>
                <c:pt idx="3828">
                  <c:v>153.81607055664</c:v>
                </c:pt>
                <c:pt idx="3829">
                  <c:v>153.81607055664</c:v>
                </c:pt>
                <c:pt idx="3830">
                  <c:v>153.81607055664</c:v>
                </c:pt>
                <c:pt idx="3831">
                  <c:v>153.81607055664</c:v>
                </c:pt>
                <c:pt idx="3832">
                  <c:v>153.81607055664</c:v>
                </c:pt>
                <c:pt idx="3833">
                  <c:v>153.81607055664</c:v>
                </c:pt>
                <c:pt idx="3834">
                  <c:v>153.81607055664</c:v>
                </c:pt>
                <c:pt idx="3835">
                  <c:v>153.81607055664</c:v>
                </c:pt>
                <c:pt idx="3836">
                  <c:v>153.81607055664</c:v>
                </c:pt>
                <c:pt idx="3837">
                  <c:v>153.81607055664</c:v>
                </c:pt>
                <c:pt idx="3838">
                  <c:v>153.81607055664</c:v>
                </c:pt>
                <c:pt idx="3839">
                  <c:v>153.81607055664</c:v>
                </c:pt>
                <c:pt idx="3840">
                  <c:v>153.81607055664</c:v>
                </c:pt>
                <c:pt idx="3841">
                  <c:v>153.81607055664</c:v>
                </c:pt>
                <c:pt idx="3842">
                  <c:v>153.81607055664</c:v>
                </c:pt>
                <c:pt idx="3843">
                  <c:v>153.81607055664</c:v>
                </c:pt>
                <c:pt idx="3844">
                  <c:v>152.7526092529304</c:v>
                </c:pt>
                <c:pt idx="3845">
                  <c:v>153.81607055664</c:v>
                </c:pt>
                <c:pt idx="3846">
                  <c:v>152.7526092529304</c:v>
                </c:pt>
                <c:pt idx="3847">
                  <c:v>152.7526092529304</c:v>
                </c:pt>
                <c:pt idx="3848">
                  <c:v>152.7526092529304</c:v>
                </c:pt>
                <c:pt idx="3849">
                  <c:v>152.7526092529304</c:v>
                </c:pt>
                <c:pt idx="3850">
                  <c:v>152.7526092529304</c:v>
                </c:pt>
                <c:pt idx="3851">
                  <c:v>152.7526092529304</c:v>
                </c:pt>
                <c:pt idx="3852">
                  <c:v>152.7526092529304</c:v>
                </c:pt>
                <c:pt idx="3853">
                  <c:v>152.7526092529304</c:v>
                </c:pt>
                <c:pt idx="3854">
                  <c:v>152.7526092529304</c:v>
                </c:pt>
                <c:pt idx="3855">
                  <c:v>152.7526092529304</c:v>
                </c:pt>
                <c:pt idx="3856">
                  <c:v>152.7526092529304</c:v>
                </c:pt>
                <c:pt idx="3857">
                  <c:v>152.7526092529304</c:v>
                </c:pt>
                <c:pt idx="3858">
                  <c:v>152.7526092529304</c:v>
                </c:pt>
                <c:pt idx="3859">
                  <c:v>152.7526092529304</c:v>
                </c:pt>
                <c:pt idx="3860">
                  <c:v>152.7526092529304</c:v>
                </c:pt>
                <c:pt idx="3861">
                  <c:v>152.7526092529304</c:v>
                </c:pt>
                <c:pt idx="3862">
                  <c:v>152.7526092529304</c:v>
                </c:pt>
                <c:pt idx="3863">
                  <c:v>152.7526092529304</c:v>
                </c:pt>
                <c:pt idx="3864">
                  <c:v>152.7526092529304</c:v>
                </c:pt>
                <c:pt idx="3865">
                  <c:v>152.7526092529304</c:v>
                </c:pt>
                <c:pt idx="3866">
                  <c:v>151.6954498291</c:v>
                </c:pt>
                <c:pt idx="3867">
                  <c:v>152.7526092529304</c:v>
                </c:pt>
                <c:pt idx="3868">
                  <c:v>152.7526092529304</c:v>
                </c:pt>
                <c:pt idx="3869">
                  <c:v>152.7526092529304</c:v>
                </c:pt>
                <c:pt idx="3870">
                  <c:v>151.6954498291</c:v>
                </c:pt>
                <c:pt idx="3871">
                  <c:v>151.6954498291</c:v>
                </c:pt>
                <c:pt idx="3872">
                  <c:v>151.6954498291</c:v>
                </c:pt>
                <c:pt idx="3873">
                  <c:v>151.6954498291</c:v>
                </c:pt>
                <c:pt idx="3874">
                  <c:v>151.6954498291</c:v>
                </c:pt>
                <c:pt idx="3875">
                  <c:v>151.6954498291</c:v>
                </c:pt>
                <c:pt idx="3876">
                  <c:v>151.6954498291</c:v>
                </c:pt>
                <c:pt idx="3877">
                  <c:v>151.6954498291</c:v>
                </c:pt>
                <c:pt idx="3878">
                  <c:v>151.6954498291</c:v>
                </c:pt>
                <c:pt idx="3879">
                  <c:v>151.6954498291</c:v>
                </c:pt>
                <c:pt idx="3880">
                  <c:v>151.6954498291</c:v>
                </c:pt>
                <c:pt idx="3881">
                  <c:v>151.6954498291</c:v>
                </c:pt>
                <c:pt idx="3882">
                  <c:v>151.6954498291</c:v>
                </c:pt>
                <c:pt idx="3883">
                  <c:v>151.6954498291</c:v>
                </c:pt>
                <c:pt idx="3884">
                  <c:v>151.6954498291</c:v>
                </c:pt>
                <c:pt idx="3885">
                  <c:v>151.6954498291</c:v>
                </c:pt>
                <c:pt idx="3886">
                  <c:v>150.6445617675793</c:v>
                </c:pt>
                <c:pt idx="3887">
                  <c:v>151.6954498291</c:v>
                </c:pt>
                <c:pt idx="3888">
                  <c:v>150.6445617675793</c:v>
                </c:pt>
                <c:pt idx="3889">
                  <c:v>150.6445617675793</c:v>
                </c:pt>
                <c:pt idx="3890">
                  <c:v>150.6445617675793</c:v>
                </c:pt>
                <c:pt idx="3891">
                  <c:v>150.6445617675793</c:v>
                </c:pt>
                <c:pt idx="3892">
                  <c:v>150.6445617675793</c:v>
                </c:pt>
                <c:pt idx="3893">
                  <c:v>150.6445617675793</c:v>
                </c:pt>
                <c:pt idx="3894">
                  <c:v>150.6445617675793</c:v>
                </c:pt>
                <c:pt idx="3895">
                  <c:v>150.6445617675793</c:v>
                </c:pt>
                <c:pt idx="3896">
                  <c:v>150.6445617675793</c:v>
                </c:pt>
                <c:pt idx="3897">
                  <c:v>150.6445617675793</c:v>
                </c:pt>
                <c:pt idx="3898">
                  <c:v>150.6445617675793</c:v>
                </c:pt>
                <c:pt idx="3899">
                  <c:v>150.6445617675793</c:v>
                </c:pt>
                <c:pt idx="3900">
                  <c:v>150.6445617675793</c:v>
                </c:pt>
                <c:pt idx="3901">
                  <c:v>150.6445617675793</c:v>
                </c:pt>
                <c:pt idx="3902">
                  <c:v>150.6445617675793</c:v>
                </c:pt>
                <c:pt idx="3903">
                  <c:v>150.6445617675793</c:v>
                </c:pt>
                <c:pt idx="3904">
                  <c:v>150.6445617675793</c:v>
                </c:pt>
                <c:pt idx="3905">
                  <c:v>150.6445617675793</c:v>
                </c:pt>
                <c:pt idx="3906">
                  <c:v>150.6445617675793</c:v>
                </c:pt>
                <c:pt idx="3907">
                  <c:v>150.6445617675793</c:v>
                </c:pt>
                <c:pt idx="3908">
                  <c:v>150.6445617675793</c:v>
                </c:pt>
                <c:pt idx="3909">
                  <c:v>149.5998840331996</c:v>
                </c:pt>
                <c:pt idx="3910">
                  <c:v>150.6445617675793</c:v>
                </c:pt>
                <c:pt idx="3911">
                  <c:v>150.6445617675793</c:v>
                </c:pt>
                <c:pt idx="3912">
                  <c:v>149.5998840331996</c:v>
                </c:pt>
                <c:pt idx="3913">
                  <c:v>149.5998840331996</c:v>
                </c:pt>
                <c:pt idx="3914">
                  <c:v>149.5998840331996</c:v>
                </c:pt>
                <c:pt idx="3915">
                  <c:v>149.5998840331996</c:v>
                </c:pt>
                <c:pt idx="3916">
                  <c:v>149.5998840331996</c:v>
                </c:pt>
                <c:pt idx="3917">
                  <c:v>149.5998840331996</c:v>
                </c:pt>
                <c:pt idx="3918">
                  <c:v>149.5998840331996</c:v>
                </c:pt>
                <c:pt idx="3919">
                  <c:v>149.5998840331996</c:v>
                </c:pt>
                <c:pt idx="3920">
                  <c:v>149.5998840331996</c:v>
                </c:pt>
                <c:pt idx="3921">
                  <c:v>149.5998840331996</c:v>
                </c:pt>
                <c:pt idx="3922">
                  <c:v>149.5998840331996</c:v>
                </c:pt>
                <c:pt idx="3923">
                  <c:v>149.5998840331996</c:v>
                </c:pt>
                <c:pt idx="3924">
                  <c:v>149.5998840331996</c:v>
                </c:pt>
                <c:pt idx="3925">
                  <c:v>149.5998840331996</c:v>
                </c:pt>
                <c:pt idx="3926">
                  <c:v>149.5998840331996</c:v>
                </c:pt>
                <c:pt idx="3927">
                  <c:v>149.5998840331996</c:v>
                </c:pt>
                <c:pt idx="3928">
                  <c:v>148.5613861084004</c:v>
                </c:pt>
                <c:pt idx="3929">
                  <c:v>148.5613861084004</c:v>
                </c:pt>
                <c:pt idx="3930">
                  <c:v>148.5613861084004</c:v>
                </c:pt>
                <c:pt idx="3931">
                  <c:v>148.5613861084004</c:v>
                </c:pt>
                <c:pt idx="3932">
                  <c:v>148.5613861084004</c:v>
                </c:pt>
                <c:pt idx="3933">
                  <c:v>148.5613861084004</c:v>
                </c:pt>
                <c:pt idx="3934">
                  <c:v>148.5613861084004</c:v>
                </c:pt>
                <c:pt idx="3935">
                  <c:v>148.5613861084004</c:v>
                </c:pt>
                <c:pt idx="3936">
                  <c:v>148.5613861084004</c:v>
                </c:pt>
                <c:pt idx="3937">
                  <c:v>148.5613861084004</c:v>
                </c:pt>
                <c:pt idx="3938">
                  <c:v>148.5613861084004</c:v>
                </c:pt>
                <c:pt idx="3939">
                  <c:v>148.5613861084004</c:v>
                </c:pt>
                <c:pt idx="3940">
                  <c:v>148.5613861084004</c:v>
                </c:pt>
                <c:pt idx="3941">
                  <c:v>148.5613861084004</c:v>
                </c:pt>
                <c:pt idx="3942">
                  <c:v>147.5290222168</c:v>
                </c:pt>
                <c:pt idx="3943">
                  <c:v>148.5613861084004</c:v>
                </c:pt>
                <c:pt idx="3944">
                  <c:v>148.5613861084004</c:v>
                </c:pt>
                <c:pt idx="3945">
                  <c:v>147.5290222168</c:v>
                </c:pt>
                <c:pt idx="3946">
                  <c:v>147.5290222168</c:v>
                </c:pt>
                <c:pt idx="3947">
                  <c:v>147.5290222168</c:v>
                </c:pt>
                <c:pt idx="3948">
                  <c:v>147.5290222168</c:v>
                </c:pt>
                <c:pt idx="3949">
                  <c:v>147.5290222168</c:v>
                </c:pt>
                <c:pt idx="3950">
                  <c:v>147.5290222168</c:v>
                </c:pt>
                <c:pt idx="3951">
                  <c:v>147.5290222168</c:v>
                </c:pt>
                <c:pt idx="3952">
                  <c:v>147.5290222168</c:v>
                </c:pt>
                <c:pt idx="3953">
                  <c:v>147.5290222168</c:v>
                </c:pt>
                <c:pt idx="3954">
                  <c:v>147.5290222168</c:v>
                </c:pt>
                <c:pt idx="3955">
                  <c:v>147.5290222168</c:v>
                </c:pt>
                <c:pt idx="3956">
                  <c:v>147.5290222168</c:v>
                </c:pt>
                <c:pt idx="3957">
                  <c:v>146.50276184082</c:v>
                </c:pt>
                <c:pt idx="3958">
                  <c:v>147.5290222168</c:v>
                </c:pt>
                <c:pt idx="3959">
                  <c:v>146.50276184082</c:v>
                </c:pt>
                <c:pt idx="3960">
                  <c:v>147.5290222168</c:v>
                </c:pt>
                <c:pt idx="3961">
                  <c:v>146.50276184082</c:v>
                </c:pt>
                <c:pt idx="3962">
                  <c:v>146.50276184082</c:v>
                </c:pt>
                <c:pt idx="3963">
                  <c:v>146.50276184082</c:v>
                </c:pt>
                <c:pt idx="3964">
                  <c:v>146.50276184082</c:v>
                </c:pt>
                <c:pt idx="3965">
                  <c:v>146.50276184082</c:v>
                </c:pt>
                <c:pt idx="3966">
                  <c:v>146.50276184082</c:v>
                </c:pt>
                <c:pt idx="3967">
                  <c:v>146.50276184082</c:v>
                </c:pt>
                <c:pt idx="3968">
                  <c:v>146.50276184082</c:v>
                </c:pt>
                <c:pt idx="3969">
                  <c:v>146.50276184082</c:v>
                </c:pt>
                <c:pt idx="3970">
                  <c:v>146.50276184082</c:v>
                </c:pt>
                <c:pt idx="3971">
                  <c:v>146.50276184082</c:v>
                </c:pt>
                <c:pt idx="3972">
                  <c:v>146.50276184082</c:v>
                </c:pt>
                <c:pt idx="3973">
                  <c:v>146.50276184082</c:v>
                </c:pt>
                <c:pt idx="3974">
                  <c:v>146.50276184082</c:v>
                </c:pt>
                <c:pt idx="3975">
                  <c:v>146.50276184082</c:v>
                </c:pt>
                <c:pt idx="3976">
                  <c:v>146.50276184082</c:v>
                </c:pt>
                <c:pt idx="3977">
                  <c:v>146.50276184082</c:v>
                </c:pt>
                <c:pt idx="3978">
                  <c:v>146.50276184082</c:v>
                </c:pt>
                <c:pt idx="3979">
                  <c:v>145.4825592041</c:v>
                </c:pt>
                <c:pt idx="3980">
                  <c:v>145.4825592041</c:v>
                </c:pt>
                <c:pt idx="3981">
                  <c:v>145.4825592041</c:v>
                </c:pt>
                <c:pt idx="3982">
                  <c:v>145.4825592041</c:v>
                </c:pt>
                <c:pt idx="3983">
                  <c:v>145.4825592041</c:v>
                </c:pt>
                <c:pt idx="3984">
                  <c:v>145.4825592041</c:v>
                </c:pt>
                <c:pt idx="3985">
                  <c:v>145.4825592041</c:v>
                </c:pt>
                <c:pt idx="3986">
                  <c:v>145.4825592041</c:v>
                </c:pt>
                <c:pt idx="3987">
                  <c:v>145.4825592041</c:v>
                </c:pt>
                <c:pt idx="3988">
                  <c:v>145.4825592041</c:v>
                </c:pt>
                <c:pt idx="3989">
                  <c:v>145.4825592041</c:v>
                </c:pt>
                <c:pt idx="3990">
                  <c:v>145.4825592041</c:v>
                </c:pt>
                <c:pt idx="3991">
                  <c:v>144.4683685302704</c:v>
                </c:pt>
                <c:pt idx="3992">
                  <c:v>145.4825592041</c:v>
                </c:pt>
                <c:pt idx="3993">
                  <c:v>144.4683685302704</c:v>
                </c:pt>
                <c:pt idx="3994">
                  <c:v>144.4683685302704</c:v>
                </c:pt>
                <c:pt idx="3995">
                  <c:v>144.4683685302704</c:v>
                </c:pt>
                <c:pt idx="3996">
                  <c:v>144.4683685302704</c:v>
                </c:pt>
                <c:pt idx="3997">
                  <c:v>144.4683685302704</c:v>
                </c:pt>
                <c:pt idx="3998">
                  <c:v>144.4683685302704</c:v>
                </c:pt>
                <c:pt idx="3999">
                  <c:v>144.4683685302704</c:v>
                </c:pt>
                <c:pt idx="4000">
                  <c:v>144.4683685302704</c:v>
                </c:pt>
                <c:pt idx="4001">
                  <c:v>144.4683685302704</c:v>
                </c:pt>
                <c:pt idx="4002">
                  <c:v>144.4683685302704</c:v>
                </c:pt>
                <c:pt idx="4003">
                  <c:v>144.4683685302704</c:v>
                </c:pt>
                <c:pt idx="4004">
                  <c:v>144.4683685302704</c:v>
                </c:pt>
                <c:pt idx="4005">
                  <c:v>143.4601745605499</c:v>
                </c:pt>
                <c:pt idx="4006">
                  <c:v>144.4683685302704</c:v>
                </c:pt>
                <c:pt idx="4007">
                  <c:v>143.4601745605499</c:v>
                </c:pt>
                <c:pt idx="4008">
                  <c:v>143.4601745605499</c:v>
                </c:pt>
                <c:pt idx="4009">
                  <c:v>143.4601745605499</c:v>
                </c:pt>
                <c:pt idx="4010">
                  <c:v>143.4601745605499</c:v>
                </c:pt>
                <c:pt idx="4011">
                  <c:v>143.4601745605499</c:v>
                </c:pt>
                <c:pt idx="4012">
                  <c:v>143.4601745605499</c:v>
                </c:pt>
                <c:pt idx="4013">
                  <c:v>143.4601745605499</c:v>
                </c:pt>
                <c:pt idx="4014">
                  <c:v>143.4601745605499</c:v>
                </c:pt>
                <c:pt idx="4015">
                  <c:v>143.4601745605499</c:v>
                </c:pt>
                <c:pt idx="4016">
                  <c:v>143.4601745605499</c:v>
                </c:pt>
                <c:pt idx="4017">
                  <c:v>143.4601745605499</c:v>
                </c:pt>
                <c:pt idx="4018">
                  <c:v>143.4601745605499</c:v>
                </c:pt>
                <c:pt idx="4019">
                  <c:v>143.4601745605499</c:v>
                </c:pt>
                <c:pt idx="4020">
                  <c:v>143.4601745605499</c:v>
                </c:pt>
                <c:pt idx="4021">
                  <c:v>143.4601745605499</c:v>
                </c:pt>
                <c:pt idx="4022">
                  <c:v>143.4601745605499</c:v>
                </c:pt>
                <c:pt idx="4023">
                  <c:v>143.4601745605499</c:v>
                </c:pt>
                <c:pt idx="4024">
                  <c:v>142.4579010009805</c:v>
                </c:pt>
                <c:pt idx="4025">
                  <c:v>142.4579010009805</c:v>
                </c:pt>
                <c:pt idx="4026">
                  <c:v>142.4579010009805</c:v>
                </c:pt>
                <c:pt idx="4027">
                  <c:v>142.4579010009805</c:v>
                </c:pt>
                <c:pt idx="4028">
                  <c:v>142.4579010009805</c:v>
                </c:pt>
                <c:pt idx="4029">
                  <c:v>142.4579010009805</c:v>
                </c:pt>
                <c:pt idx="4030">
                  <c:v>142.4579010009805</c:v>
                </c:pt>
                <c:pt idx="4031">
                  <c:v>142.4579010009805</c:v>
                </c:pt>
                <c:pt idx="4032">
                  <c:v>142.4579010009805</c:v>
                </c:pt>
                <c:pt idx="4033">
                  <c:v>142.4579010009805</c:v>
                </c:pt>
                <c:pt idx="4034">
                  <c:v>142.4579010009805</c:v>
                </c:pt>
                <c:pt idx="4035">
                  <c:v>142.4579010009805</c:v>
                </c:pt>
                <c:pt idx="4036">
                  <c:v>142.4579010009805</c:v>
                </c:pt>
                <c:pt idx="4037">
                  <c:v>142.4579010009805</c:v>
                </c:pt>
                <c:pt idx="4038">
                  <c:v>142.4579010009805</c:v>
                </c:pt>
                <c:pt idx="4039">
                  <c:v>142.4579010009805</c:v>
                </c:pt>
                <c:pt idx="4040">
                  <c:v>142.4579010009805</c:v>
                </c:pt>
                <c:pt idx="4041">
                  <c:v>141.4615478515604</c:v>
                </c:pt>
                <c:pt idx="4042">
                  <c:v>141.4615478515604</c:v>
                </c:pt>
                <c:pt idx="4043">
                  <c:v>142.4579010009805</c:v>
                </c:pt>
                <c:pt idx="4044">
                  <c:v>141.4615478515604</c:v>
                </c:pt>
                <c:pt idx="4045">
                  <c:v>141.4615478515604</c:v>
                </c:pt>
                <c:pt idx="4046">
                  <c:v>141.4615478515604</c:v>
                </c:pt>
                <c:pt idx="4047">
                  <c:v>141.4615478515604</c:v>
                </c:pt>
                <c:pt idx="4048">
                  <c:v>141.4615478515604</c:v>
                </c:pt>
                <c:pt idx="4049">
                  <c:v>141.4615478515604</c:v>
                </c:pt>
                <c:pt idx="4050">
                  <c:v>141.4615478515604</c:v>
                </c:pt>
                <c:pt idx="4051">
                  <c:v>141.4615478515604</c:v>
                </c:pt>
                <c:pt idx="4052">
                  <c:v>141.4615478515604</c:v>
                </c:pt>
                <c:pt idx="4053">
                  <c:v>141.4615478515604</c:v>
                </c:pt>
                <c:pt idx="4054">
                  <c:v>141.4615478515604</c:v>
                </c:pt>
                <c:pt idx="4055">
                  <c:v>140.47106933594</c:v>
                </c:pt>
                <c:pt idx="4056">
                  <c:v>140.47106933594</c:v>
                </c:pt>
                <c:pt idx="4057">
                  <c:v>140.47106933594</c:v>
                </c:pt>
                <c:pt idx="4058">
                  <c:v>140.47106933594</c:v>
                </c:pt>
                <c:pt idx="4059">
                  <c:v>140.47106933594</c:v>
                </c:pt>
                <c:pt idx="4060">
                  <c:v>140.47106933594</c:v>
                </c:pt>
                <c:pt idx="4061">
                  <c:v>140.47106933594</c:v>
                </c:pt>
                <c:pt idx="4062">
                  <c:v>140.47106933594</c:v>
                </c:pt>
                <c:pt idx="4063">
                  <c:v>140.47106933594</c:v>
                </c:pt>
                <c:pt idx="4064">
                  <c:v>140.47106933594</c:v>
                </c:pt>
                <c:pt idx="4065">
                  <c:v>140.47106933594</c:v>
                </c:pt>
                <c:pt idx="4066">
                  <c:v>140.47106933594</c:v>
                </c:pt>
                <c:pt idx="4067">
                  <c:v>140.47106933594</c:v>
                </c:pt>
                <c:pt idx="4068">
                  <c:v>140.47106933594</c:v>
                </c:pt>
                <c:pt idx="4069">
                  <c:v>140.47106933594</c:v>
                </c:pt>
                <c:pt idx="4070">
                  <c:v>140.47106933594</c:v>
                </c:pt>
                <c:pt idx="4071">
                  <c:v>140.47106933594</c:v>
                </c:pt>
                <c:pt idx="4072">
                  <c:v>139.4864196777308</c:v>
                </c:pt>
                <c:pt idx="4073">
                  <c:v>140.47106933594</c:v>
                </c:pt>
                <c:pt idx="4074">
                  <c:v>139.4864196777308</c:v>
                </c:pt>
                <c:pt idx="4075">
                  <c:v>139.4864196777308</c:v>
                </c:pt>
                <c:pt idx="4076">
                  <c:v>139.4864196777308</c:v>
                </c:pt>
                <c:pt idx="4077">
                  <c:v>139.4864196777308</c:v>
                </c:pt>
                <c:pt idx="4078">
                  <c:v>139.4864196777308</c:v>
                </c:pt>
                <c:pt idx="4079">
                  <c:v>139.4864196777308</c:v>
                </c:pt>
                <c:pt idx="4080">
                  <c:v>139.4864196777308</c:v>
                </c:pt>
                <c:pt idx="4081">
                  <c:v>139.4864196777308</c:v>
                </c:pt>
                <c:pt idx="4082">
                  <c:v>139.4864196777308</c:v>
                </c:pt>
                <c:pt idx="4083">
                  <c:v>139.4864196777308</c:v>
                </c:pt>
                <c:pt idx="4084">
                  <c:v>139.4864196777308</c:v>
                </c:pt>
                <c:pt idx="4085">
                  <c:v>139.4864196777308</c:v>
                </c:pt>
                <c:pt idx="4086">
                  <c:v>139.4864196777308</c:v>
                </c:pt>
                <c:pt idx="4087">
                  <c:v>138.50756835937</c:v>
                </c:pt>
                <c:pt idx="4088">
                  <c:v>138.50756835937</c:v>
                </c:pt>
                <c:pt idx="4089">
                  <c:v>138.50756835937</c:v>
                </c:pt>
                <c:pt idx="4090">
                  <c:v>138.50756835937</c:v>
                </c:pt>
                <c:pt idx="4091">
                  <c:v>138.50756835937</c:v>
                </c:pt>
                <c:pt idx="4092">
                  <c:v>138.50756835937</c:v>
                </c:pt>
                <c:pt idx="4093">
                  <c:v>138.50756835937</c:v>
                </c:pt>
                <c:pt idx="4094">
                  <c:v>138.50756835937</c:v>
                </c:pt>
                <c:pt idx="4095">
                  <c:v>138.50756835937</c:v>
                </c:pt>
                <c:pt idx="4096">
                  <c:v>138.50756835937</c:v>
                </c:pt>
                <c:pt idx="4097">
                  <c:v>138.50756835937</c:v>
                </c:pt>
                <c:pt idx="4098">
                  <c:v>138.50756835937</c:v>
                </c:pt>
                <c:pt idx="4099">
                  <c:v>138.50756835937</c:v>
                </c:pt>
                <c:pt idx="4100">
                  <c:v>138.50756835937</c:v>
                </c:pt>
                <c:pt idx="4101">
                  <c:v>138.50756835937</c:v>
                </c:pt>
                <c:pt idx="4102">
                  <c:v>138.50756835937</c:v>
                </c:pt>
                <c:pt idx="4103">
                  <c:v>138.50756835937</c:v>
                </c:pt>
                <c:pt idx="4104">
                  <c:v>138.50756835937</c:v>
                </c:pt>
                <c:pt idx="4105">
                  <c:v>137.53446960449</c:v>
                </c:pt>
                <c:pt idx="4106">
                  <c:v>137.53446960449</c:v>
                </c:pt>
                <c:pt idx="4107">
                  <c:v>137.53446960449</c:v>
                </c:pt>
                <c:pt idx="4108">
                  <c:v>137.53446960449</c:v>
                </c:pt>
                <c:pt idx="4109">
                  <c:v>137.53446960449</c:v>
                </c:pt>
                <c:pt idx="4110">
                  <c:v>137.53446960449</c:v>
                </c:pt>
                <c:pt idx="4111">
                  <c:v>137.53446960449</c:v>
                </c:pt>
                <c:pt idx="4112">
                  <c:v>137.53446960449</c:v>
                </c:pt>
                <c:pt idx="4113">
                  <c:v>137.53446960449</c:v>
                </c:pt>
                <c:pt idx="4114">
                  <c:v>137.53446960449</c:v>
                </c:pt>
                <c:pt idx="4115">
                  <c:v>137.53446960449</c:v>
                </c:pt>
                <c:pt idx="4116">
                  <c:v>137.53446960449</c:v>
                </c:pt>
                <c:pt idx="4117">
                  <c:v>137.53446960449</c:v>
                </c:pt>
                <c:pt idx="4118">
                  <c:v>137.53446960449</c:v>
                </c:pt>
                <c:pt idx="4119">
                  <c:v>136.5671081543</c:v>
                </c:pt>
                <c:pt idx="4120">
                  <c:v>136.5671081543</c:v>
                </c:pt>
                <c:pt idx="4121">
                  <c:v>136.5671081543</c:v>
                </c:pt>
                <c:pt idx="4122">
                  <c:v>136.5671081543</c:v>
                </c:pt>
                <c:pt idx="4123">
                  <c:v>136.5671081543</c:v>
                </c:pt>
                <c:pt idx="4124">
                  <c:v>136.5671081543</c:v>
                </c:pt>
                <c:pt idx="4125">
                  <c:v>136.5671081543</c:v>
                </c:pt>
                <c:pt idx="4126">
                  <c:v>136.5671081543</c:v>
                </c:pt>
                <c:pt idx="4127">
                  <c:v>136.5671081543</c:v>
                </c:pt>
                <c:pt idx="4128">
                  <c:v>136.5671081543</c:v>
                </c:pt>
                <c:pt idx="4129">
                  <c:v>136.5671081543</c:v>
                </c:pt>
                <c:pt idx="4130">
                  <c:v>136.5671081543</c:v>
                </c:pt>
                <c:pt idx="4131">
                  <c:v>136.5671081543</c:v>
                </c:pt>
                <c:pt idx="4132">
                  <c:v>135.6054382324204</c:v>
                </c:pt>
                <c:pt idx="4133">
                  <c:v>136.5671081543</c:v>
                </c:pt>
                <c:pt idx="4134">
                  <c:v>136.5671081543</c:v>
                </c:pt>
                <c:pt idx="4135">
                  <c:v>135.6054382324204</c:v>
                </c:pt>
                <c:pt idx="4136">
                  <c:v>135.6054382324204</c:v>
                </c:pt>
                <c:pt idx="4137">
                  <c:v>135.6054382324204</c:v>
                </c:pt>
                <c:pt idx="4138">
                  <c:v>135.6054382324204</c:v>
                </c:pt>
                <c:pt idx="4139">
                  <c:v>135.6054382324204</c:v>
                </c:pt>
                <c:pt idx="4140">
                  <c:v>135.6054382324204</c:v>
                </c:pt>
                <c:pt idx="4141">
                  <c:v>135.6054382324204</c:v>
                </c:pt>
                <c:pt idx="4142">
                  <c:v>135.6054382324204</c:v>
                </c:pt>
                <c:pt idx="4143">
                  <c:v>135.6054382324204</c:v>
                </c:pt>
                <c:pt idx="4144">
                  <c:v>135.6054382324204</c:v>
                </c:pt>
                <c:pt idx="4145">
                  <c:v>134.64942932129</c:v>
                </c:pt>
                <c:pt idx="4146">
                  <c:v>135.6054382324204</c:v>
                </c:pt>
                <c:pt idx="4147">
                  <c:v>135.6054382324204</c:v>
                </c:pt>
                <c:pt idx="4148">
                  <c:v>135.6054382324204</c:v>
                </c:pt>
                <c:pt idx="4149">
                  <c:v>135.6054382324204</c:v>
                </c:pt>
                <c:pt idx="4150">
                  <c:v>134.64942932129</c:v>
                </c:pt>
                <c:pt idx="4151">
                  <c:v>134.64942932129</c:v>
                </c:pt>
                <c:pt idx="4152">
                  <c:v>134.64942932129</c:v>
                </c:pt>
                <c:pt idx="4153">
                  <c:v>134.64942932129</c:v>
                </c:pt>
                <c:pt idx="4154">
                  <c:v>134.64942932129</c:v>
                </c:pt>
                <c:pt idx="4155">
                  <c:v>134.64942932129</c:v>
                </c:pt>
                <c:pt idx="4156">
                  <c:v>134.64942932129</c:v>
                </c:pt>
                <c:pt idx="4157">
                  <c:v>134.64942932129</c:v>
                </c:pt>
                <c:pt idx="4158">
                  <c:v>134.64942932129</c:v>
                </c:pt>
                <c:pt idx="4159">
                  <c:v>134.64942932129</c:v>
                </c:pt>
                <c:pt idx="4160">
                  <c:v>134.64942932129</c:v>
                </c:pt>
                <c:pt idx="4161">
                  <c:v>134.64942932129</c:v>
                </c:pt>
                <c:pt idx="4162">
                  <c:v>134.64942932129</c:v>
                </c:pt>
                <c:pt idx="4163">
                  <c:v>134.64942932129</c:v>
                </c:pt>
                <c:pt idx="4164">
                  <c:v>134.64942932129</c:v>
                </c:pt>
                <c:pt idx="4165">
                  <c:v>133.6990356445297</c:v>
                </c:pt>
                <c:pt idx="4166">
                  <c:v>133.6990356445297</c:v>
                </c:pt>
                <c:pt idx="4167">
                  <c:v>133.6990356445297</c:v>
                </c:pt>
                <c:pt idx="4168">
                  <c:v>133.6990356445297</c:v>
                </c:pt>
                <c:pt idx="4169">
                  <c:v>133.6990356445297</c:v>
                </c:pt>
                <c:pt idx="4170">
                  <c:v>133.6990356445297</c:v>
                </c:pt>
                <c:pt idx="4171">
                  <c:v>133.6990356445297</c:v>
                </c:pt>
                <c:pt idx="4172">
                  <c:v>133.6990356445297</c:v>
                </c:pt>
                <c:pt idx="4173">
                  <c:v>133.6990356445297</c:v>
                </c:pt>
                <c:pt idx="4174">
                  <c:v>133.6990356445297</c:v>
                </c:pt>
                <c:pt idx="4175">
                  <c:v>133.6990356445297</c:v>
                </c:pt>
                <c:pt idx="4176">
                  <c:v>133.6990356445297</c:v>
                </c:pt>
                <c:pt idx="4177">
                  <c:v>132.75424194336</c:v>
                </c:pt>
                <c:pt idx="4178">
                  <c:v>132.75424194336</c:v>
                </c:pt>
                <c:pt idx="4179">
                  <c:v>132.75424194336</c:v>
                </c:pt>
                <c:pt idx="4180">
                  <c:v>132.75424194336</c:v>
                </c:pt>
                <c:pt idx="4181">
                  <c:v>132.75424194336</c:v>
                </c:pt>
                <c:pt idx="4182">
                  <c:v>132.75424194336</c:v>
                </c:pt>
                <c:pt idx="4183">
                  <c:v>132.75424194336</c:v>
                </c:pt>
                <c:pt idx="4184">
                  <c:v>132.75424194336</c:v>
                </c:pt>
                <c:pt idx="4185">
                  <c:v>132.75424194336</c:v>
                </c:pt>
                <c:pt idx="4186">
                  <c:v>132.75424194336</c:v>
                </c:pt>
                <c:pt idx="4187">
                  <c:v>132.75424194336</c:v>
                </c:pt>
                <c:pt idx="4188">
                  <c:v>132.75424194336</c:v>
                </c:pt>
                <c:pt idx="4189">
                  <c:v>132.75424194336</c:v>
                </c:pt>
                <c:pt idx="4190">
                  <c:v>132.75424194336</c:v>
                </c:pt>
                <c:pt idx="4191">
                  <c:v>132.75424194336</c:v>
                </c:pt>
                <c:pt idx="4192">
                  <c:v>132.75424194336</c:v>
                </c:pt>
                <c:pt idx="4193">
                  <c:v>132.75424194336</c:v>
                </c:pt>
                <c:pt idx="4194">
                  <c:v>131.81500244141</c:v>
                </c:pt>
                <c:pt idx="4195">
                  <c:v>131.81500244141</c:v>
                </c:pt>
                <c:pt idx="4196">
                  <c:v>131.81500244141</c:v>
                </c:pt>
                <c:pt idx="4197">
                  <c:v>131.81500244141</c:v>
                </c:pt>
                <c:pt idx="4198">
                  <c:v>131.81500244141</c:v>
                </c:pt>
                <c:pt idx="4199">
                  <c:v>131.81500244141</c:v>
                </c:pt>
                <c:pt idx="4200">
                  <c:v>131.81500244141</c:v>
                </c:pt>
                <c:pt idx="4201">
                  <c:v>131.81500244141</c:v>
                </c:pt>
                <c:pt idx="4202">
                  <c:v>131.81500244141</c:v>
                </c:pt>
                <c:pt idx="4203">
                  <c:v>131.81500244141</c:v>
                </c:pt>
                <c:pt idx="4204">
                  <c:v>131.81500244141</c:v>
                </c:pt>
                <c:pt idx="4205">
                  <c:v>131.81500244141</c:v>
                </c:pt>
                <c:pt idx="4206">
                  <c:v>131.81500244141</c:v>
                </c:pt>
                <c:pt idx="4207">
                  <c:v>131.81500244141</c:v>
                </c:pt>
                <c:pt idx="4208">
                  <c:v>131.81500244141</c:v>
                </c:pt>
                <c:pt idx="4209">
                  <c:v>130.8813018798804</c:v>
                </c:pt>
                <c:pt idx="4210">
                  <c:v>130.8813018798804</c:v>
                </c:pt>
                <c:pt idx="4211">
                  <c:v>130.8813018798804</c:v>
                </c:pt>
                <c:pt idx="4212">
                  <c:v>130.8813018798804</c:v>
                </c:pt>
                <c:pt idx="4213">
                  <c:v>130.8813018798804</c:v>
                </c:pt>
                <c:pt idx="4214">
                  <c:v>130.8813018798804</c:v>
                </c:pt>
                <c:pt idx="4215">
                  <c:v>130.8813018798804</c:v>
                </c:pt>
                <c:pt idx="4216">
                  <c:v>130.8813018798804</c:v>
                </c:pt>
                <c:pt idx="4217">
                  <c:v>130.8813018798804</c:v>
                </c:pt>
                <c:pt idx="4218">
                  <c:v>130.8813018798804</c:v>
                </c:pt>
                <c:pt idx="4219">
                  <c:v>130.8813018798804</c:v>
                </c:pt>
                <c:pt idx="4220">
                  <c:v>130.8813018798804</c:v>
                </c:pt>
                <c:pt idx="4221">
                  <c:v>130.8813018798804</c:v>
                </c:pt>
                <c:pt idx="4222">
                  <c:v>130.8813018798804</c:v>
                </c:pt>
                <c:pt idx="4223">
                  <c:v>130.8813018798804</c:v>
                </c:pt>
                <c:pt idx="4224">
                  <c:v>129.9530944824204</c:v>
                </c:pt>
                <c:pt idx="4225">
                  <c:v>130.8813018798804</c:v>
                </c:pt>
                <c:pt idx="4226">
                  <c:v>129.9530944824204</c:v>
                </c:pt>
                <c:pt idx="4227">
                  <c:v>129.9530944824204</c:v>
                </c:pt>
                <c:pt idx="4228">
                  <c:v>129.9530944824204</c:v>
                </c:pt>
                <c:pt idx="4229">
                  <c:v>129.9530944824204</c:v>
                </c:pt>
                <c:pt idx="4230">
                  <c:v>129.9530944824204</c:v>
                </c:pt>
                <c:pt idx="4231">
                  <c:v>129.9530944824204</c:v>
                </c:pt>
                <c:pt idx="4232">
                  <c:v>129.9530944824204</c:v>
                </c:pt>
                <c:pt idx="4233">
                  <c:v>129.9530944824204</c:v>
                </c:pt>
                <c:pt idx="4234">
                  <c:v>129.9530944824204</c:v>
                </c:pt>
                <c:pt idx="4235">
                  <c:v>129.9530944824204</c:v>
                </c:pt>
                <c:pt idx="4236">
                  <c:v>129.03034973145</c:v>
                </c:pt>
                <c:pt idx="4237">
                  <c:v>129.9530944824204</c:v>
                </c:pt>
                <c:pt idx="4238">
                  <c:v>129.9530944824204</c:v>
                </c:pt>
                <c:pt idx="4239">
                  <c:v>129.03034973145</c:v>
                </c:pt>
                <c:pt idx="4240">
                  <c:v>129.03034973145</c:v>
                </c:pt>
                <c:pt idx="4241">
                  <c:v>129.03034973145</c:v>
                </c:pt>
                <c:pt idx="4242">
                  <c:v>129.03034973145</c:v>
                </c:pt>
                <c:pt idx="4243">
                  <c:v>129.03034973145</c:v>
                </c:pt>
                <c:pt idx="4244">
                  <c:v>129.03034973145</c:v>
                </c:pt>
                <c:pt idx="4245">
                  <c:v>129.03034973145</c:v>
                </c:pt>
                <c:pt idx="4246">
                  <c:v>129.03034973145</c:v>
                </c:pt>
                <c:pt idx="4247">
                  <c:v>129.03034973145</c:v>
                </c:pt>
                <c:pt idx="4248">
                  <c:v>129.03034973145</c:v>
                </c:pt>
                <c:pt idx="4249">
                  <c:v>129.03034973145</c:v>
                </c:pt>
                <c:pt idx="4250">
                  <c:v>129.03034973145</c:v>
                </c:pt>
                <c:pt idx="4251">
                  <c:v>128.05578613281</c:v>
                </c:pt>
                <c:pt idx="4252">
                  <c:v>129.03034973145</c:v>
                </c:pt>
                <c:pt idx="4253">
                  <c:v>129.03034973145</c:v>
                </c:pt>
                <c:pt idx="4254">
                  <c:v>128.05578613281</c:v>
                </c:pt>
                <c:pt idx="4255">
                  <c:v>128.05578613281</c:v>
                </c:pt>
                <c:pt idx="4256">
                  <c:v>128.05578613281</c:v>
                </c:pt>
                <c:pt idx="4257">
                  <c:v>128.05578613281</c:v>
                </c:pt>
                <c:pt idx="4258">
                  <c:v>128.05578613281</c:v>
                </c:pt>
                <c:pt idx="4259">
                  <c:v>128.05578613281</c:v>
                </c:pt>
                <c:pt idx="4260">
                  <c:v>128.05578613281</c:v>
                </c:pt>
                <c:pt idx="4261">
                  <c:v>128.05578613281</c:v>
                </c:pt>
                <c:pt idx="4262">
                  <c:v>128.05578613281</c:v>
                </c:pt>
                <c:pt idx="4263">
                  <c:v>128.05578613281</c:v>
                </c:pt>
                <c:pt idx="4264">
                  <c:v>128.05578613281</c:v>
                </c:pt>
                <c:pt idx="4265">
                  <c:v>128.05578613281</c:v>
                </c:pt>
                <c:pt idx="4266">
                  <c:v>127.1442260742202</c:v>
                </c:pt>
                <c:pt idx="4267">
                  <c:v>127.1442260742202</c:v>
                </c:pt>
                <c:pt idx="4268">
                  <c:v>127.1442260742202</c:v>
                </c:pt>
                <c:pt idx="4269">
                  <c:v>127.1442260742202</c:v>
                </c:pt>
                <c:pt idx="4270">
                  <c:v>127.1442260742202</c:v>
                </c:pt>
                <c:pt idx="4271">
                  <c:v>127.1442260742202</c:v>
                </c:pt>
                <c:pt idx="4272">
                  <c:v>127.1442260742202</c:v>
                </c:pt>
                <c:pt idx="4273">
                  <c:v>127.1442260742202</c:v>
                </c:pt>
                <c:pt idx="4274">
                  <c:v>127.1442260742202</c:v>
                </c:pt>
                <c:pt idx="4275">
                  <c:v>127.1442260742202</c:v>
                </c:pt>
                <c:pt idx="4276">
                  <c:v>127.1442260742202</c:v>
                </c:pt>
                <c:pt idx="4277">
                  <c:v>127.1442260742202</c:v>
                </c:pt>
                <c:pt idx="4278">
                  <c:v>127.1442260742202</c:v>
                </c:pt>
                <c:pt idx="4279">
                  <c:v>127.1442260742202</c:v>
                </c:pt>
                <c:pt idx="4280">
                  <c:v>126.23803710937</c:v>
                </c:pt>
                <c:pt idx="4281">
                  <c:v>127.1442260742202</c:v>
                </c:pt>
                <c:pt idx="4282">
                  <c:v>126.23803710937</c:v>
                </c:pt>
                <c:pt idx="4283">
                  <c:v>126.23803710937</c:v>
                </c:pt>
                <c:pt idx="4284">
                  <c:v>126.23803710937</c:v>
                </c:pt>
                <c:pt idx="4285">
                  <c:v>126.23803710937</c:v>
                </c:pt>
                <c:pt idx="4286">
                  <c:v>126.23803710937</c:v>
                </c:pt>
                <c:pt idx="4287">
                  <c:v>126.23803710937</c:v>
                </c:pt>
                <c:pt idx="4288">
                  <c:v>126.23803710937</c:v>
                </c:pt>
                <c:pt idx="4289">
                  <c:v>126.23803710937</c:v>
                </c:pt>
                <c:pt idx="4290">
                  <c:v>125.3371887207</c:v>
                </c:pt>
                <c:pt idx="4291">
                  <c:v>125.3371887207</c:v>
                </c:pt>
                <c:pt idx="4292">
                  <c:v>125.3371887207</c:v>
                </c:pt>
                <c:pt idx="4293">
                  <c:v>125.3371887207</c:v>
                </c:pt>
                <c:pt idx="4294">
                  <c:v>125.3371887207</c:v>
                </c:pt>
                <c:pt idx="4295">
                  <c:v>125.3371887207</c:v>
                </c:pt>
                <c:pt idx="4296">
                  <c:v>125.3371887207</c:v>
                </c:pt>
                <c:pt idx="4297">
                  <c:v>125.3371887207</c:v>
                </c:pt>
                <c:pt idx="4298">
                  <c:v>125.3371887207</c:v>
                </c:pt>
                <c:pt idx="4299">
                  <c:v>125.3371887207</c:v>
                </c:pt>
                <c:pt idx="4300">
                  <c:v>125.3371887207</c:v>
                </c:pt>
                <c:pt idx="4301">
                  <c:v>125.3371887207</c:v>
                </c:pt>
                <c:pt idx="4302">
                  <c:v>124.4416503906202</c:v>
                </c:pt>
                <c:pt idx="4303">
                  <c:v>124.4416503906202</c:v>
                </c:pt>
                <c:pt idx="4304">
                  <c:v>125.3371887207</c:v>
                </c:pt>
                <c:pt idx="4305">
                  <c:v>124.4416503906202</c:v>
                </c:pt>
                <c:pt idx="4306">
                  <c:v>124.4416503906202</c:v>
                </c:pt>
                <c:pt idx="4307">
                  <c:v>124.4416503906202</c:v>
                </c:pt>
                <c:pt idx="4308">
                  <c:v>124.4416503906202</c:v>
                </c:pt>
                <c:pt idx="4309">
                  <c:v>124.4416503906202</c:v>
                </c:pt>
                <c:pt idx="4310">
                  <c:v>124.4416503906202</c:v>
                </c:pt>
                <c:pt idx="4311">
                  <c:v>124.4416503906202</c:v>
                </c:pt>
                <c:pt idx="4312">
                  <c:v>123.55139923096</c:v>
                </c:pt>
                <c:pt idx="4313">
                  <c:v>123.55139923096</c:v>
                </c:pt>
                <c:pt idx="4314">
                  <c:v>123.55139923096</c:v>
                </c:pt>
                <c:pt idx="4315">
                  <c:v>123.55139923096</c:v>
                </c:pt>
                <c:pt idx="4316">
                  <c:v>123.55139923096</c:v>
                </c:pt>
                <c:pt idx="4317">
                  <c:v>123.55139923096</c:v>
                </c:pt>
                <c:pt idx="4318">
                  <c:v>123.55139923096</c:v>
                </c:pt>
                <c:pt idx="4319">
                  <c:v>123.55139923096</c:v>
                </c:pt>
                <c:pt idx="4320">
                  <c:v>123.55139923096</c:v>
                </c:pt>
                <c:pt idx="4321">
                  <c:v>123.55139923096</c:v>
                </c:pt>
                <c:pt idx="4322">
                  <c:v>123.55139923096</c:v>
                </c:pt>
                <c:pt idx="4323">
                  <c:v>123.55139923096</c:v>
                </c:pt>
                <c:pt idx="4324">
                  <c:v>123.55139923096</c:v>
                </c:pt>
                <c:pt idx="4325">
                  <c:v>122.66640472412</c:v>
                </c:pt>
                <c:pt idx="4326">
                  <c:v>122.66640472412</c:v>
                </c:pt>
                <c:pt idx="4327">
                  <c:v>122.66640472412</c:v>
                </c:pt>
                <c:pt idx="4328">
                  <c:v>122.66640472412</c:v>
                </c:pt>
                <c:pt idx="4329">
                  <c:v>122.66640472412</c:v>
                </c:pt>
                <c:pt idx="4330">
                  <c:v>122.66640472412</c:v>
                </c:pt>
                <c:pt idx="4331">
                  <c:v>122.66640472412</c:v>
                </c:pt>
                <c:pt idx="4332">
                  <c:v>121.7866439819304</c:v>
                </c:pt>
                <c:pt idx="4333">
                  <c:v>122.66640472412</c:v>
                </c:pt>
                <c:pt idx="4334">
                  <c:v>121.7866439819304</c:v>
                </c:pt>
                <c:pt idx="4335">
                  <c:v>121.7866439819304</c:v>
                </c:pt>
                <c:pt idx="4336">
                  <c:v>121.7866439819304</c:v>
                </c:pt>
                <c:pt idx="4337">
                  <c:v>121.7866439819304</c:v>
                </c:pt>
                <c:pt idx="4338">
                  <c:v>121.7866439819304</c:v>
                </c:pt>
                <c:pt idx="4339">
                  <c:v>121.7866439819304</c:v>
                </c:pt>
                <c:pt idx="4340">
                  <c:v>121.7866439819304</c:v>
                </c:pt>
                <c:pt idx="4341">
                  <c:v>121.7866439819304</c:v>
                </c:pt>
                <c:pt idx="4342">
                  <c:v>121.7866439819304</c:v>
                </c:pt>
                <c:pt idx="4343">
                  <c:v>121.7866439819304</c:v>
                </c:pt>
                <c:pt idx="4344">
                  <c:v>121.7866439819304</c:v>
                </c:pt>
                <c:pt idx="4345">
                  <c:v>121.7866439819304</c:v>
                </c:pt>
                <c:pt idx="4346">
                  <c:v>121.7866439819304</c:v>
                </c:pt>
                <c:pt idx="4347">
                  <c:v>120.9120788574196</c:v>
                </c:pt>
                <c:pt idx="4348">
                  <c:v>121.7866439819304</c:v>
                </c:pt>
                <c:pt idx="4349">
                  <c:v>120.9120788574196</c:v>
                </c:pt>
                <c:pt idx="4350">
                  <c:v>120.9120788574196</c:v>
                </c:pt>
                <c:pt idx="4351">
                  <c:v>120.9120788574196</c:v>
                </c:pt>
                <c:pt idx="4352">
                  <c:v>120.9120788574196</c:v>
                </c:pt>
                <c:pt idx="4353">
                  <c:v>120.9120788574196</c:v>
                </c:pt>
                <c:pt idx="4354">
                  <c:v>120.9120788574196</c:v>
                </c:pt>
                <c:pt idx="4355">
                  <c:v>120.9120788574196</c:v>
                </c:pt>
                <c:pt idx="4356">
                  <c:v>120.9120788574196</c:v>
                </c:pt>
                <c:pt idx="4357">
                  <c:v>120.0426788330096</c:v>
                </c:pt>
                <c:pt idx="4358">
                  <c:v>120.0426788330096</c:v>
                </c:pt>
                <c:pt idx="4359">
                  <c:v>120.0426788330096</c:v>
                </c:pt>
                <c:pt idx="4360">
                  <c:v>120.0426788330096</c:v>
                </c:pt>
                <c:pt idx="4361">
                  <c:v>120.0426788330096</c:v>
                </c:pt>
                <c:pt idx="4362">
                  <c:v>120.0426788330096</c:v>
                </c:pt>
                <c:pt idx="4363">
                  <c:v>120.0426788330096</c:v>
                </c:pt>
                <c:pt idx="4364">
                  <c:v>120.0426788330096</c:v>
                </c:pt>
                <c:pt idx="4365">
                  <c:v>120.0426788330096</c:v>
                </c:pt>
                <c:pt idx="4366">
                  <c:v>120.0426788330096</c:v>
                </c:pt>
                <c:pt idx="4367">
                  <c:v>119.1784362792996</c:v>
                </c:pt>
                <c:pt idx="4368">
                  <c:v>120.0426788330096</c:v>
                </c:pt>
                <c:pt idx="4369">
                  <c:v>119.1784362792996</c:v>
                </c:pt>
                <c:pt idx="4370">
                  <c:v>120.0426788330096</c:v>
                </c:pt>
                <c:pt idx="4371">
                  <c:v>119.1784362792996</c:v>
                </c:pt>
                <c:pt idx="4372">
                  <c:v>119.1784362792996</c:v>
                </c:pt>
                <c:pt idx="4373">
                  <c:v>119.1784362792996</c:v>
                </c:pt>
                <c:pt idx="4374">
                  <c:v>119.1784362792996</c:v>
                </c:pt>
                <c:pt idx="4375">
                  <c:v>118.31930541992</c:v>
                </c:pt>
                <c:pt idx="4376">
                  <c:v>119.1784362792996</c:v>
                </c:pt>
                <c:pt idx="4377">
                  <c:v>119.1784362792996</c:v>
                </c:pt>
                <c:pt idx="4378">
                  <c:v>118.31930541992</c:v>
                </c:pt>
                <c:pt idx="4379">
                  <c:v>118.31930541992</c:v>
                </c:pt>
                <c:pt idx="4380">
                  <c:v>118.31930541992</c:v>
                </c:pt>
                <c:pt idx="4381">
                  <c:v>118.31930541992</c:v>
                </c:pt>
                <c:pt idx="4382">
                  <c:v>118.31930541992</c:v>
                </c:pt>
                <c:pt idx="4383">
                  <c:v>118.31930541992</c:v>
                </c:pt>
                <c:pt idx="4384">
                  <c:v>118.31930541992</c:v>
                </c:pt>
                <c:pt idx="4385">
                  <c:v>118.31930541992</c:v>
                </c:pt>
                <c:pt idx="4386">
                  <c:v>118.31930541992</c:v>
                </c:pt>
                <c:pt idx="4387">
                  <c:v>117.46527099609</c:v>
                </c:pt>
                <c:pt idx="4388">
                  <c:v>117.46527099609</c:v>
                </c:pt>
                <c:pt idx="4389">
                  <c:v>117.46527099609</c:v>
                </c:pt>
                <c:pt idx="4390">
                  <c:v>117.46527099609</c:v>
                </c:pt>
                <c:pt idx="4391">
                  <c:v>117.46527099609</c:v>
                </c:pt>
                <c:pt idx="4392">
                  <c:v>117.46527099609</c:v>
                </c:pt>
                <c:pt idx="4393">
                  <c:v>117.46527099609</c:v>
                </c:pt>
                <c:pt idx="4394">
                  <c:v>117.46527099609</c:v>
                </c:pt>
                <c:pt idx="4395">
                  <c:v>117.46527099609</c:v>
                </c:pt>
                <c:pt idx="4396">
                  <c:v>117.46527099609</c:v>
                </c:pt>
                <c:pt idx="4397">
                  <c:v>117.46527099609</c:v>
                </c:pt>
                <c:pt idx="4398">
                  <c:v>117.46527099609</c:v>
                </c:pt>
                <c:pt idx="4399">
                  <c:v>116.6162948608402</c:v>
                </c:pt>
                <c:pt idx="4400">
                  <c:v>116.6162948608402</c:v>
                </c:pt>
                <c:pt idx="4401">
                  <c:v>116.6162948608402</c:v>
                </c:pt>
                <c:pt idx="4402">
                  <c:v>116.6162948608402</c:v>
                </c:pt>
                <c:pt idx="4403">
                  <c:v>116.6162948608402</c:v>
                </c:pt>
                <c:pt idx="4404">
                  <c:v>116.6162948608402</c:v>
                </c:pt>
                <c:pt idx="4405">
                  <c:v>116.6162948608402</c:v>
                </c:pt>
                <c:pt idx="4406">
                  <c:v>116.6162948608402</c:v>
                </c:pt>
                <c:pt idx="4407">
                  <c:v>116.6162948608402</c:v>
                </c:pt>
                <c:pt idx="4408">
                  <c:v>116.6162948608402</c:v>
                </c:pt>
                <c:pt idx="4409">
                  <c:v>115.77236175537</c:v>
                </c:pt>
                <c:pt idx="4410">
                  <c:v>115.77236175537</c:v>
                </c:pt>
                <c:pt idx="4411">
                  <c:v>115.77236175537</c:v>
                </c:pt>
                <c:pt idx="4412">
                  <c:v>115.77236175537</c:v>
                </c:pt>
                <c:pt idx="4413">
                  <c:v>115.77236175537</c:v>
                </c:pt>
                <c:pt idx="4414">
                  <c:v>115.77236175537</c:v>
                </c:pt>
                <c:pt idx="4415">
                  <c:v>115.77236175537</c:v>
                </c:pt>
                <c:pt idx="4416">
                  <c:v>115.77236175537</c:v>
                </c:pt>
                <c:pt idx="4417">
                  <c:v>115.77236175537</c:v>
                </c:pt>
                <c:pt idx="4418">
                  <c:v>115.77236175537</c:v>
                </c:pt>
                <c:pt idx="4419">
                  <c:v>115.77236175537</c:v>
                </c:pt>
                <c:pt idx="4420">
                  <c:v>115.77236175537</c:v>
                </c:pt>
                <c:pt idx="4421">
                  <c:v>114.9334487915</c:v>
                </c:pt>
                <c:pt idx="4422">
                  <c:v>114.9334487915</c:v>
                </c:pt>
                <c:pt idx="4423">
                  <c:v>114.9334487915</c:v>
                </c:pt>
                <c:pt idx="4424">
                  <c:v>114.9334487915</c:v>
                </c:pt>
                <c:pt idx="4425">
                  <c:v>114.9334487915</c:v>
                </c:pt>
                <c:pt idx="4426">
                  <c:v>114.9334487915</c:v>
                </c:pt>
                <c:pt idx="4427">
                  <c:v>114.9334487915</c:v>
                </c:pt>
                <c:pt idx="4428">
                  <c:v>114.9334487915</c:v>
                </c:pt>
                <c:pt idx="4429">
                  <c:v>114.9334487915</c:v>
                </c:pt>
                <c:pt idx="4430">
                  <c:v>114.9334487915</c:v>
                </c:pt>
                <c:pt idx="4431">
                  <c:v>114.9334487915</c:v>
                </c:pt>
                <c:pt idx="4432">
                  <c:v>114.9334487915</c:v>
                </c:pt>
                <c:pt idx="4433">
                  <c:v>114.09951782227</c:v>
                </c:pt>
                <c:pt idx="4434">
                  <c:v>114.09951782227</c:v>
                </c:pt>
                <c:pt idx="4435">
                  <c:v>114.09951782227</c:v>
                </c:pt>
                <c:pt idx="4436">
                  <c:v>114.09951782227</c:v>
                </c:pt>
                <c:pt idx="4437">
                  <c:v>114.09951782227</c:v>
                </c:pt>
                <c:pt idx="4438">
                  <c:v>114.09951782227</c:v>
                </c:pt>
                <c:pt idx="4439">
                  <c:v>114.09951782227</c:v>
                </c:pt>
                <c:pt idx="4440">
                  <c:v>114.09951782227</c:v>
                </c:pt>
                <c:pt idx="4441">
                  <c:v>114.09951782227</c:v>
                </c:pt>
                <c:pt idx="4442">
                  <c:v>114.09951782227</c:v>
                </c:pt>
                <c:pt idx="4443">
                  <c:v>114.09951782227</c:v>
                </c:pt>
                <c:pt idx="4444">
                  <c:v>113.27054595947</c:v>
                </c:pt>
                <c:pt idx="4445">
                  <c:v>113.27054595947</c:v>
                </c:pt>
                <c:pt idx="4446">
                  <c:v>113.27054595947</c:v>
                </c:pt>
                <c:pt idx="4447">
                  <c:v>113.27054595947</c:v>
                </c:pt>
                <c:pt idx="4448">
                  <c:v>113.27054595947</c:v>
                </c:pt>
                <c:pt idx="4449">
                  <c:v>113.27054595947</c:v>
                </c:pt>
                <c:pt idx="4450">
                  <c:v>113.27054595947</c:v>
                </c:pt>
                <c:pt idx="4451">
                  <c:v>113.27054595947</c:v>
                </c:pt>
                <c:pt idx="4452">
                  <c:v>113.27054595947</c:v>
                </c:pt>
                <c:pt idx="4453">
                  <c:v>113.27054595947</c:v>
                </c:pt>
                <c:pt idx="4454">
                  <c:v>113.27054595947</c:v>
                </c:pt>
                <c:pt idx="4455">
                  <c:v>113.27054595947</c:v>
                </c:pt>
                <c:pt idx="4456">
                  <c:v>113.27054595947</c:v>
                </c:pt>
                <c:pt idx="4457">
                  <c:v>113.27054595947</c:v>
                </c:pt>
                <c:pt idx="4458">
                  <c:v>112.4465179443404</c:v>
                </c:pt>
                <c:pt idx="4459">
                  <c:v>112.4465179443404</c:v>
                </c:pt>
                <c:pt idx="4460">
                  <c:v>112.4465179443404</c:v>
                </c:pt>
                <c:pt idx="4461">
                  <c:v>112.4465179443404</c:v>
                </c:pt>
                <c:pt idx="4462">
                  <c:v>112.4465179443404</c:v>
                </c:pt>
                <c:pt idx="4463">
                  <c:v>112.4465179443404</c:v>
                </c:pt>
                <c:pt idx="4464">
                  <c:v>112.4465179443404</c:v>
                </c:pt>
                <c:pt idx="4465">
                  <c:v>111.62739562988</c:v>
                </c:pt>
                <c:pt idx="4466">
                  <c:v>111.62739562988</c:v>
                </c:pt>
                <c:pt idx="4467">
                  <c:v>111.62739562988</c:v>
                </c:pt>
                <c:pt idx="4468">
                  <c:v>111.62739562988</c:v>
                </c:pt>
                <c:pt idx="4469">
                  <c:v>111.62739562988</c:v>
                </c:pt>
                <c:pt idx="4470">
                  <c:v>111.62739562988</c:v>
                </c:pt>
                <c:pt idx="4471">
                  <c:v>111.62739562988</c:v>
                </c:pt>
                <c:pt idx="4472">
                  <c:v>111.62739562988</c:v>
                </c:pt>
                <c:pt idx="4473">
                  <c:v>111.62739562988</c:v>
                </c:pt>
                <c:pt idx="4474">
                  <c:v>111.62739562988</c:v>
                </c:pt>
                <c:pt idx="4475">
                  <c:v>111.62739562988</c:v>
                </c:pt>
                <c:pt idx="4476">
                  <c:v>111.62739562988</c:v>
                </c:pt>
                <c:pt idx="4477">
                  <c:v>111.62739562988</c:v>
                </c:pt>
                <c:pt idx="4478">
                  <c:v>110.8131713867198</c:v>
                </c:pt>
                <c:pt idx="4479">
                  <c:v>110.8131713867198</c:v>
                </c:pt>
                <c:pt idx="4480">
                  <c:v>110.8131713867198</c:v>
                </c:pt>
                <c:pt idx="4481">
                  <c:v>110.8131713867198</c:v>
                </c:pt>
                <c:pt idx="4482">
                  <c:v>110.8131713867198</c:v>
                </c:pt>
                <c:pt idx="4483">
                  <c:v>110.8131713867198</c:v>
                </c:pt>
                <c:pt idx="4484">
                  <c:v>110.8131713867198</c:v>
                </c:pt>
                <c:pt idx="4485">
                  <c:v>110.8131713867198</c:v>
                </c:pt>
                <c:pt idx="4486">
                  <c:v>110.8131713867198</c:v>
                </c:pt>
                <c:pt idx="4487">
                  <c:v>110.8131713867198</c:v>
                </c:pt>
                <c:pt idx="4488">
                  <c:v>110.8131713867198</c:v>
                </c:pt>
                <c:pt idx="4489">
                  <c:v>110.8131713867198</c:v>
                </c:pt>
                <c:pt idx="4490">
                  <c:v>110.00380706787</c:v>
                </c:pt>
                <c:pt idx="4491">
                  <c:v>110.00380706787</c:v>
                </c:pt>
                <c:pt idx="4492">
                  <c:v>110.00380706787</c:v>
                </c:pt>
                <c:pt idx="4493">
                  <c:v>110.00380706787</c:v>
                </c:pt>
                <c:pt idx="4494">
                  <c:v>110.00380706787</c:v>
                </c:pt>
                <c:pt idx="4495">
                  <c:v>110.00380706787</c:v>
                </c:pt>
                <c:pt idx="4496">
                  <c:v>110.00380706787</c:v>
                </c:pt>
                <c:pt idx="4497">
                  <c:v>110.00380706787</c:v>
                </c:pt>
                <c:pt idx="4498">
                  <c:v>110.00380706787</c:v>
                </c:pt>
                <c:pt idx="4499">
                  <c:v>110.00380706787</c:v>
                </c:pt>
                <c:pt idx="4500">
                  <c:v>110.00380706787</c:v>
                </c:pt>
                <c:pt idx="4501">
                  <c:v>110.00380706787</c:v>
                </c:pt>
                <c:pt idx="4502">
                  <c:v>110.00380706787</c:v>
                </c:pt>
                <c:pt idx="4503">
                  <c:v>110.00380706787</c:v>
                </c:pt>
                <c:pt idx="4504">
                  <c:v>109.1992797851602</c:v>
                </c:pt>
                <c:pt idx="4505">
                  <c:v>109.1992797851602</c:v>
                </c:pt>
                <c:pt idx="4506">
                  <c:v>109.1992797851602</c:v>
                </c:pt>
                <c:pt idx="4507">
                  <c:v>109.1992797851602</c:v>
                </c:pt>
                <c:pt idx="4508">
                  <c:v>109.1992797851602</c:v>
                </c:pt>
                <c:pt idx="4509">
                  <c:v>109.1992797851602</c:v>
                </c:pt>
                <c:pt idx="4510">
                  <c:v>109.1992797851602</c:v>
                </c:pt>
                <c:pt idx="4511">
                  <c:v>109.1992797851602</c:v>
                </c:pt>
                <c:pt idx="4512">
                  <c:v>108.39957427979</c:v>
                </c:pt>
                <c:pt idx="4513">
                  <c:v>109.1992797851602</c:v>
                </c:pt>
                <c:pt idx="4514">
                  <c:v>108.39957427979</c:v>
                </c:pt>
                <c:pt idx="4515">
                  <c:v>108.39957427979</c:v>
                </c:pt>
                <c:pt idx="4516">
                  <c:v>108.39957427979</c:v>
                </c:pt>
                <c:pt idx="4517">
                  <c:v>108.39957427979</c:v>
                </c:pt>
                <c:pt idx="4518">
                  <c:v>108.39957427979</c:v>
                </c:pt>
                <c:pt idx="4519">
                  <c:v>108.39957427979</c:v>
                </c:pt>
                <c:pt idx="4520">
                  <c:v>108.39957427979</c:v>
                </c:pt>
                <c:pt idx="4521">
                  <c:v>108.39957427979</c:v>
                </c:pt>
                <c:pt idx="4522">
                  <c:v>108.39957427979</c:v>
                </c:pt>
                <c:pt idx="4523">
                  <c:v>108.39957427979</c:v>
                </c:pt>
                <c:pt idx="4524">
                  <c:v>108.39957427979</c:v>
                </c:pt>
                <c:pt idx="4525">
                  <c:v>108.39957427979</c:v>
                </c:pt>
                <c:pt idx="4526">
                  <c:v>108.39957427979</c:v>
                </c:pt>
                <c:pt idx="4527">
                  <c:v>107.60466003418</c:v>
                </c:pt>
                <c:pt idx="4528">
                  <c:v>107.60466003418</c:v>
                </c:pt>
                <c:pt idx="4529">
                  <c:v>107.60466003418</c:v>
                </c:pt>
                <c:pt idx="4530">
                  <c:v>107.60466003418</c:v>
                </c:pt>
                <c:pt idx="4531">
                  <c:v>107.60466003418</c:v>
                </c:pt>
                <c:pt idx="4532">
                  <c:v>107.60466003418</c:v>
                </c:pt>
                <c:pt idx="4533">
                  <c:v>107.60466003418</c:v>
                </c:pt>
                <c:pt idx="4534">
                  <c:v>107.60466003418</c:v>
                </c:pt>
                <c:pt idx="4535">
                  <c:v>107.60466003418</c:v>
                </c:pt>
                <c:pt idx="4536">
                  <c:v>106.8145141601602</c:v>
                </c:pt>
                <c:pt idx="4537">
                  <c:v>106.8145141601602</c:v>
                </c:pt>
                <c:pt idx="4538">
                  <c:v>107.60466003418</c:v>
                </c:pt>
                <c:pt idx="4539">
                  <c:v>106.8145141601602</c:v>
                </c:pt>
                <c:pt idx="4540">
                  <c:v>106.8145141601602</c:v>
                </c:pt>
                <c:pt idx="4541">
                  <c:v>106.8145141601602</c:v>
                </c:pt>
                <c:pt idx="4542">
                  <c:v>106.8145141601602</c:v>
                </c:pt>
                <c:pt idx="4543">
                  <c:v>106.8145141601602</c:v>
                </c:pt>
                <c:pt idx="4544">
                  <c:v>106.8145141601602</c:v>
                </c:pt>
                <c:pt idx="4545">
                  <c:v>106.8145141601602</c:v>
                </c:pt>
                <c:pt idx="4546">
                  <c:v>106.8145141601602</c:v>
                </c:pt>
                <c:pt idx="4547">
                  <c:v>106.0291137695302</c:v>
                </c:pt>
                <c:pt idx="4548">
                  <c:v>106.0291137695302</c:v>
                </c:pt>
                <c:pt idx="4549">
                  <c:v>106.8145141601602</c:v>
                </c:pt>
                <c:pt idx="4550">
                  <c:v>106.0291137695302</c:v>
                </c:pt>
                <c:pt idx="4551">
                  <c:v>106.0291137695302</c:v>
                </c:pt>
                <c:pt idx="4552">
                  <c:v>106.0291137695302</c:v>
                </c:pt>
                <c:pt idx="4553">
                  <c:v>106.0291137695302</c:v>
                </c:pt>
                <c:pt idx="4554">
                  <c:v>106.0291137695302</c:v>
                </c:pt>
                <c:pt idx="4555">
                  <c:v>106.0291137695302</c:v>
                </c:pt>
                <c:pt idx="4556">
                  <c:v>106.0291137695302</c:v>
                </c:pt>
                <c:pt idx="4557">
                  <c:v>106.0291137695302</c:v>
                </c:pt>
                <c:pt idx="4558">
                  <c:v>105.1997146606402</c:v>
                </c:pt>
                <c:pt idx="4559">
                  <c:v>105.1997146606402</c:v>
                </c:pt>
                <c:pt idx="4560">
                  <c:v>105.1997146606402</c:v>
                </c:pt>
                <c:pt idx="4561">
                  <c:v>105.1997146606402</c:v>
                </c:pt>
                <c:pt idx="4562">
                  <c:v>105.1997146606402</c:v>
                </c:pt>
                <c:pt idx="4563">
                  <c:v>105.1997146606402</c:v>
                </c:pt>
                <c:pt idx="4564">
                  <c:v>105.1997146606402</c:v>
                </c:pt>
                <c:pt idx="4565">
                  <c:v>105.1997146606402</c:v>
                </c:pt>
                <c:pt idx="4566">
                  <c:v>104.4240341186498</c:v>
                </c:pt>
                <c:pt idx="4567">
                  <c:v>105.1997146606402</c:v>
                </c:pt>
                <c:pt idx="4568">
                  <c:v>104.4240341186498</c:v>
                </c:pt>
                <c:pt idx="4569">
                  <c:v>104.4240341186498</c:v>
                </c:pt>
                <c:pt idx="4570">
                  <c:v>104.4240341186498</c:v>
                </c:pt>
                <c:pt idx="4571">
                  <c:v>104.4240341186498</c:v>
                </c:pt>
                <c:pt idx="4572">
                  <c:v>104.4240341186498</c:v>
                </c:pt>
                <c:pt idx="4573">
                  <c:v>104.4240341186498</c:v>
                </c:pt>
                <c:pt idx="4574">
                  <c:v>104.4240341186498</c:v>
                </c:pt>
                <c:pt idx="4575">
                  <c:v>103.6530303955096</c:v>
                </c:pt>
                <c:pt idx="4576">
                  <c:v>103.6530303955096</c:v>
                </c:pt>
                <c:pt idx="4577">
                  <c:v>103.6530303955096</c:v>
                </c:pt>
                <c:pt idx="4578">
                  <c:v>103.6530303955096</c:v>
                </c:pt>
                <c:pt idx="4579">
                  <c:v>103.6530303955096</c:v>
                </c:pt>
                <c:pt idx="4580">
                  <c:v>103.6530303955096</c:v>
                </c:pt>
                <c:pt idx="4581">
                  <c:v>103.6530303955096</c:v>
                </c:pt>
                <c:pt idx="4582">
                  <c:v>103.6530303955096</c:v>
                </c:pt>
                <c:pt idx="4583">
                  <c:v>103.6530303955096</c:v>
                </c:pt>
                <c:pt idx="4584">
                  <c:v>103.6530303955096</c:v>
                </c:pt>
                <c:pt idx="4585">
                  <c:v>103.6530303955096</c:v>
                </c:pt>
                <c:pt idx="4586">
                  <c:v>102.88668060303</c:v>
                </c:pt>
                <c:pt idx="4587">
                  <c:v>102.88668060303</c:v>
                </c:pt>
                <c:pt idx="4588">
                  <c:v>102.88668060303</c:v>
                </c:pt>
                <c:pt idx="4589">
                  <c:v>102.88668060303</c:v>
                </c:pt>
                <c:pt idx="4590">
                  <c:v>102.88668060303</c:v>
                </c:pt>
                <c:pt idx="4591">
                  <c:v>102.88668060303</c:v>
                </c:pt>
                <c:pt idx="4592">
                  <c:v>102.88668060303</c:v>
                </c:pt>
                <c:pt idx="4593">
                  <c:v>102.88668060303</c:v>
                </c:pt>
                <c:pt idx="4594">
                  <c:v>102.1249618530296</c:v>
                </c:pt>
                <c:pt idx="4595">
                  <c:v>102.1249618530296</c:v>
                </c:pt>
                <c:pt idx="4596">
                  <c:v>102.1249618530296</c:v>
                </c:pt>
                <c:pt idx="4597">
                  <c:v>102.1249618530296</c:v>
                </c:pt>
                <c:pt idx="4598">
                  <c:v>102.1249618530296</c:v>
                </c:pt>
                <c:pt idx="4599">
                  <c:v>102.1249618530296</c:v>
                </c:pt>
                <c:pt idx="4600">
                  <c:v>102.1249618530296</c:v>
                </c:pt>
                <c:pt idx="4601">
                  <c:v>102.1249618530296</c:v>
                </c:pt>
                <c:pt idx="4602">
                  <c:v>102.1249618530296</c:v>
                </c:pt>
                <c:pt idx="4603">
                  <c:v>102.1249618530296</c:v>
                </c:pt>
                <c:pt idx="4604">
                  <c:v>101.3678588867198</c:v>
                </c:pt>
                <c:pt idx="4605">
                  <c:v>101.3678588867198</c:v>
                </c:pt>
                <c:pt idx="4606">
                  <c:v>101.3678588867198</c:v>
                </c:pt>
                <c:pt idx="4607">
                  <c:v>101.3678588867198</c:v>
                </c:pt>
                <c:pt idx="4608">
                  <c:v>101.3678588867198</c:v>
                </c:pt>
                <c:pt idx="4609">
                  <c:v>101.3678588867198</c:v>
                </c:pt>
                <c:pt idx="4610">
                  <c:v>101.3678588867198</c:v>
                </c:pt>
                <c:pt idx="4611">
                  <c:v>101.3678588867198</c:v>
                </c:pt>
                <c:pt idx="4612">
                  <c:v>100.6153411865196</c:v>
                </c:pt>
                <c:pt idx="4613">
                  <c:v>100.6153411865196</c:v>
                </c:pt>
                <c:pt idx="4614">
                  <c:v>100.6153411865196</c:v>
                </c:pt>
                <c:pt idx="4615">
                  <c:v>100.6153411865196</c:v>
                </c:pt>
                <c:pt idx="4616">
                  <c:v>100.6153411865196</c:v>
                </c:pt>
                <c:pt idx="4617">
                  <c:v>100.6153411865196</c:v>
                </c:pt>
                <c:pt idx="4618">
                  <c:v>100.6153411865196</c:v>
                </c:pt>
                <c:pt idx="4619">
                  <c:v>100.6153411865196</c:v>
                </c:pt>
                <c:pt idx="4620">
                  <c:v>100.6153411865196</c:v>
                </c:pt>
                <c:pt idx="4621">
                  <c:v>100.6153411865196</c:v>
                </c:pt>
                <c:pt idx="4622">
                  <c:v>100.6153411865196</c:v>
                </c:pt>
                <c:pt idx="4623">
                  <c:v>100.6153411865196</c:v>
                </c:pt>
                <c:pt idx="4624">
                  <c:v>100.6153411865196</c:v>
                </c:pt>
                <c:pt idx="4625">
                  <c:v>99.867393493652</c:v>
                </c:pt>
                <c:pt idx="4626">
                  <c:v>99.867393493652</c:v>
                </c:pt>
                <c:pt idx="4627">
                  <c:v>99.867393493652</c:v>
                </c:pt>
                <c:pt idx="4628">
                  <c:v>99.867393493652</c:v>
                </c:pt>
                <c:pt idx="4629">
                  <c:v>99.867393493652</c:v>
                </c:pt>
                <c:pt idx="4630">
                  <c:v>99.867393493652</c:v>
                </c:pt>
                <c:pt idx="4631">
                  <c:v>99.1239852905266</c:v>
                </c:pt>
                <c:pt idx="4632">
                  <c:v>99.867393493652</c:v>
                </c:pt>
                <c:pt idx="4633">
                  <c:v>99.867393493652</c:v>
                </c:pt>
                <c:pt idx="4634">
                  <c:v>99.867393493652</c:v>
                </c:pt>
                <c:pt idx="4635">
                  <c:v>99.1239852905266</c:v>
                </c:pt>
                <c:pt idx="4636">
                  <c:v>99.1239852905266</c:v>
                </c:pt>
                <c:pt idx="4637">
                  <c:v>99.1239852905266</c:v>
                </c:pt>
                <c:pt idx="4638">
                  <c:v>99.1239852905266</c:v>
                </c:pt>
                <c:pt idx="4639">
                  <c:v>99.1239852905266</c:v>
                </c:pt>
                <c:pt idx="4640">
                  <c:v>99.1239852905266</c:v>
                </c:pt>
                <c:pt idx="4641">
                  <c:v>99.1239852905266</c:v>
                </c:pt>
                <c:pt idx="4642">
                  <c:v>99.1239852905266</c:v>
                </c:pt>
                <c:pt idx="4643">
                  <c:v>99.1239852905266</c:v>
                </c:pt>
                <c:pt idx="4644">
                  <c:v>98.38510131835859</c:v>
                </c:pt>
                <c:pt idx="4645">
                  <c:v>99.1239852905266</c:v>
                </c:pt>
                <c:pt idx="4646">
                  <c:v>98.38510131835859</c:v>
                </c:pt>
                <c:pt idx="4647">
                  <c:v>98.38510131835859</c:v>
                </c:pt>
                <c:pt idx="4648">
                  <c:v>98.38510131835859</c:v>
                </c:pt>
                <c:pt idx="4649">
                  <c:v>98.38510131835859</c:v>
                </c:pt>
                <c:pt idx="4650">
                  <c:v>98.38510131835859</c:v>
                </c:pt>
                <c:pt idx="4651">
                  <c:v>98.38510131835859</c:v>
                </c:pt>
                <c:pt idx="4652">
                  <c:v>98.38510131835859</c:v>
                </c:pt>
                <c:pt idx="4653">
                  <c:v>97.65072631835859</c:v>
                </c:pt>
                <c:pt idx="4654">
                  <c:v>98.38510131835859</c:v>
                </c:pt>
                <c:pt idx="4655">
                  <c:v>97.65072631835859</c:v>
                </c:pt>
                <c:pt idx="4656">
                  <c:v>97.65072631835859</c:v>
                </c:pt>
                <c:pt idx="4657">
                  <c:v>97.65072631835859</c:v>
                </c:pt>
                <c:pt idx="4658">
                  <c:v>97.65072631835859</c:v>
                </c:pt>
                <c:pt idx="4659">
                  <c:v>97.65072631835859</c:v>
                </c:pt>
                <c:pt idx="4660">
                  <c:v>97.65072631835859</c:v>
                </c:pt>
                <c:pt idx="4661">
                  <c:v>97.65072631835859</c:v>
                </c:pt>
                <c:pt idx="4662">
                  <c:v>97.65072631835859</c:v>
                </c:pt>
                <c:pt idx="4663">
                  <c:v>97.65072631835859</c:v>
                </c:pt>
                <c:pt idx="4664">
                  <c:v>97.65072631835859</c:v>
                </c:pt>
                <c:pt idx="4665">
                  <c:v>97.65072631835859</c:v>
                </c:pt>
                <c:pt idx="4666">
                  <c:v>96.920829772949</c:v>
                </c:pt>
                <c:pt idx="4667">
                  <c:v>97.65072631835859</c:v>
                </c:pt>
                <c:pt idx="4668">
                  <c:v>96.920829772949</c:v>
                </c:pt>
                <c:pt idx="4669">
                  <c:v>96.920829772949</c:v>
                </c:pt>
                <c:pt idx="4670">
                  <c:v>96.920829772949</c:v>
                </c:pt>
                <c:pt idx="4671">
                  <c:v>96.920829772949</c:v>
                </c:pt>
                <c:pt idx="4672">
                  <c:v>96.920829772949</c:v>
                </c:pt>
                <c:pt idx="4673">
                  <c:v>96.920829772949</c:v>
                </c:pt>
                <c:pt idx="4674">
                  <c:v>96.920829772949</c:v>
                </c:pt>
                <c:pt idx="4675">
                  <c:v>96.19539642334</c:v>
                </c:pt>
                <c:pt idx="4676">
                  <c:v>96.19539642334</c:v>
                </c:pt>
                <c:pt idx="4677">
                  <c:v>96.19539642334</c:v>
                </c:pt>
                <c:pt idx="4678">
                  <c:v>96.19539642334</c:v>
                </c:pt>
                <c:pt idx="4679">
                  <c:v>96.19539642334</c:v>
                </c:pt>
                <c:pt idx="4680">
                  <c:v>96.19539642334</c:v>
                </c:pt>
                <c:pt idx="4681">
                  <c:v>96.19539642334</c:v>
                </c:pt>
                <c:pt idx="4682">
                  <c:v>96.19539642334</c:v>
                </c:pt>
                <c:pt idx="4683">
                  <c:v>96.19539642334</c:v>
                </c:pt>
                <c:pt idx="4684">
                  <c:v>96.19539642334</c:v>
                </c:pt>
                <c:pt idx="4685">
                  <c:v>95.4744033813484</c:v>
                </c:pt>
                <c:pt idx="4686">
                  <c:v>95.4744033813484</c:v>
                </c:pt>
                <c:pt idx="4687">
                  <c:v>95.4744033813484</c:v>
                </c:pt>
                <c:pt idx="4688">
                  <c:v>95.4744033813484</c:v>
                </c:pt>
                <c:pt idx="4689">
                  <c:v>95.4744033813484</c:v>
                </c:pt>
                <c:pt idx="4690">
                  <c:v>95.4744033813484</c:v>
                </c:pt>
                <c:pt idx="4691">
                  <c:v>94.75782775878895</c:v>
                </c:pt>
                <c:pt idx="4692">
                  <c:v>95.4744033813484</c:v>
                </c:pt>
                <c:pt idx="4693">
                  <c:v>94.75782775878895</c:v>
                </c:pt>
                <c:pt idx="4694">
                  <c:v>95.4744033813484</c:v>
                </c:pt>
                <c:pt idx="4695">
                  <c:v>94.75782775878895</c:v>
                </c:pt>
                <c:pt idx="4696">
                  <c:v>94.75782775878895</c:v>
                </c:pt>
                <c:pt idx="4697">
                  <c:v>94.75782775878895</c:v>
                </c:pt>
                <c:pt idx="4698">
                  <c:v>94.75782775878895</c:v>
                </c:pt>
                <c:pt idx="4699">
                  <c:v>94.75782775878895</c:v>
                </c:pt>
                <c:pt idx="4700">
                  <c:v>94.75782775878895</c:v>
                </c:pt>
                <c:pt idx="4701">
                  <c:v>94.75782775878895</c:v>
                </c:pt>
                <c:pt idx="4702">
                  <c:v>94.75782775878895</c:v>
                </c:pt>
                <c:pt idx="4703">
                  <c:v>94.75782775878895</c:v>
                </c:pt>
                <c:pt idx="4704">
                  <c:v>94.0456542968752</c:v>
                </c:pt>
                <c:pt idx="4705">
                  <c:v>94.0456542968752</c:v>
                </c:pt>
                <c:pt idx="4706">
                  <c:v>94.0456542968752</c:v>
                </c:pt>
                <c:pt idx="4707">
                  <c:v>94.0456542968752</c:v>
                </c:pt>
                <c:pt idx="4708">
                  <c:v>94.0456542968752</c:v>
                </c:pt>
                <c:pt idx="4709">
                  <c:v>94.0456542968752</c:v>
                </c:pt>
                <c:pt idx="4710">
                  <c:v>94.0456542968752</c:v>
                </c:pt>
                <c:pt idx="4711">
                  <c:v>94.0456542968752</c:v>
                </c:pt>
                <c:pt idx="4712">
                  <c:v>93.3378601074216</c:v>
                </c:pt>
                <c:pt idx="4713">
                  <c:v>93.3378601074216</c:v>
                </c:pt>
                <c:pt idx="4714">
                  <c:v>93.3378601074216</c:v>
                </c:pt>
                <c:pt idx="4715">
                  <c:v>93.3378601074216</c:v>
                </c:pt>
                <c:pt idx="4716">
                  <c:v>93.3378601074216</c:v>
                </c:pt>
                <c:pt idx="4717">
                  <c:v>93.3378601074216</c:v>
                </c:pt>
                <c:pt idx="4718">
                  <c:v>93.3378601074216</c:v>
                </c:pt>
                <c:pt idx="4719">
                  <c:v>93.3378601074216</c:v>
                </c:pt>
                <c:pt idx="4720">
                  <c:v>93.3378601074216</c:v>
                </c:pt>
                <c:pt idx="4721">
                  <c:v>92.63442230224598</c:v>
                </c:pt>
                <c:pt idx="4722">
                  <c:v>92.63442230224598</c:v>
                </c:pt>
                <c:pt idx="4723">
                  <c:v>92.63442230224598</c:v>
                </c:pt>
                <c:pt idx="4724">
                  <c:v>92.63442230224598</c:v>
                </c:pt>
                <c:pt idx="4725">
                  <c:v>92.63442230224598</c:v>
                </c:pt>
                <c:pt idx="4726">
                  <c:v>92.63442230224598</c:v>
                </c:pt>
                <c:pt idx="4727">
                  <c:v>92.63442230224598</c:v>
                </c:pt>
                <c:pt idx="4728">
                  <c:v>92.63442230224598</c:v>
                </c:pt>
                <c:pt idx="4729">
                  <c:v>92.63442230224598</c:v>
                </c:pt>
                <c:pt idx="4730">
                  <c:v>92.63442230224598</c:v>
                </c:pt>
                <c:pt idx="4731">
                  <c:v>91.93532562255895</c:v>
                </c:pt>
                <c:pt idx="4732">
                  <c:v>91.93532562255895</c:v>
                </c:pt>
                <c:pt idx="4733">
                  <c:v>91.93532562255895</c:v>
                </c:pt>
                <c:pt idx="4734">
                  <c:v>91.93532562255895</c:v>
                </c:pt>
                <c:pt idx="4735">
                  <c:v>91.93532562255895</c:v>
                </c:pt>
                <c:pt idx="4736">
                  <c:v>91.93532562255895</c:v>
                </c:pt>
                <c:pt idx="4737">
                  <c:v>91.93532562255895</c:v>
                </c:pt>
                <c:pt idx="4738">
                  <c:v>91.93532562255895</c:v>
                </c:pt>
                <c:pt idx="4739">
                  <c:v>91.93532562255895</c:v>
                </c:pt>
                <c:pt idx="4740">
                  <c:v>91.93532562255895</c:v>
                </c:pt>
                <c:pt idx="4741">
                  <c:v>91.240547180176</c:v>
                </c:pt>
                <c:pt idx="4742">
                  <c:v>91.240547180176</c:v>
                </c:pt>
                <c:pt idx="4743">
                  <c:v>91.240547180176</c:v>
                </c:pt>
                <c:pt idx="4744">
                  <c:v>91.240547180176</c:v>
                </c:pt>
                <c:pt idx="4745">
                  <c:v>91.240547180176</c:v>
                </c:pt>
                <c:pt idx="4746">
                  <c:v>91.240547180176</c:v>
                </c:pt>
                <c:pt idx="4747">
                  <c:v>91.240547180176</c:v>
                </c:pt>
                <c:pt idx="4748">
                  <c:v>90.55007171630859</c:v>
                </c:pt>
                <c:pt idx="4749">
                  <c:v>90.55007171630859</c:v>
                </c:pt>
                <c:pt idx="4750">
                  <c:v>90.55007171630859</c:v>
                </c:pt>
                <c:pt idx="4751">
                  <c:v>90.55007171630859</c:v>
                </c:pt>
                <c:pt idx="4752">
                  <c:v>90.55007171630859</c:v>
                </c:pt>
                <c:pt idx="4753">
                  <c:v>90.55007171630859</c:v>
                </c:pt>
                <c:pt idx="4754">
                  <c:v>90.55007171630859</c:v>
                </c:pt>
                <c:pt idx="4755">
                  <c:v>90.55007171630859</c:v>
                </c:pt>
                <c:pt idx="4756">
                  <c:v>90.55007171630859</c:v>
                </c:pt>
                <c:pt idx="4757">
                  <c:v>90.55007171630859</c:v>
                </c:pt>
                <c:pt idx="4758">
                  <c:v>89.86386871337895</c:v>
                </c:pt>
                <c:pt idx="4759">
                  <c:v>89.86386871337895</c:v>
                </c:pt>
                <c:pt idx="4760">
                  <c:v>89.86386871337895</c:v>
                </c:pt>
                <c:pt idx="4761">
                  <c:v>89.86386871337895</c:v>
                </c:pt>
                <c:pt idx="4762">
                  <c:v>89.86386871337895</c:v>
                </c:pt>
                <c:pt idx="4763">
                  <c:v>89.86386871337895</c:v>
                </c:pt>
                <c:pt idx="4764">
                  <c:v>89.86386871337895</c:v>
                </c:pt>
                <c:pt idx="4765">
                  <c:v>89.86386871337895</c:v>
                </c:pt>
                <c:pt idx="4766">
                  <c:v>89.181930541992</c:v>
                </c:pt>
                <c:pt idx="4767">
                  <c:v>89.181930541992</c:v>
                </c:pt>
                <c:pt idx="4768">
                  <c:v>89.181930541992</c:v>
                </c:pt>
                <c:pt idx="4769">
                  <c:v>89.181930541992</c:v>
                </c:pt>
                <c:pt idx="4770">
                  <c:v>89.181930541992</c:v>
                </c:pt>
                <c:pt idx="4771">
                  <c:v>89.181930541992</c:v>
                </c:pt>
                <c:pt idx="4772">
                  <c:v>89.181930541992</c:v>
                </c:pt>
                <c:pt idx="4773">
                  <c:v>89.181930541992</c:v>
                </c:pt>
                <c:pt idx="4774">
                  <c:v>89.181930541992</c:v>
                </c:pt>
                <c:pt idx="4775">
                  <c:v>89.181930541992</c:v>
                </c:pt>
                <c:pt idx="4776">
                  <c:v>88.504234313965</c:v>
                </c:pt>
                <c:pt idx="4777">
                  <c:v>89.181930541992</c:v>
                </c:pt>
                <c:pt idx="4778">
                  <c:v>88.504234313965</c:v>
                </c:pt>
                <c:pt idx="4779">
                  <c:v>88.504234313965</c:v>
                </c:pt>
                <c:pt idx="4780">
                  <c:v>88.504234313965</c:v>
                </c:pt>
                <c:pt idx="4781">
                  <c:v>88.504234313965</c:v>
                </c:pt>
                <c:pt idx="4782">
                  <c:v>88.504234313965</c:v>
                </c:pt>
                <c:pt idx="4783">
                  <c:v>88.504234313965</c:v>
                </c:pt>
                <c:pt idx="4784">
                  <c:v>87.830642700195</c:v>
                </c:pt>
                <c:pt idx="4785">
                  <c:v>87.830642700195</c:v>
                </c:pt>
                <c:pt idx="4786">
                  <c:v>87.830642700195</c:v>
                </c:pt>
                <c:pt idx="4787">
                  <c:v>87.830642700195</c:v>
                </c:pt>
                <c:pt idx="4788">
                  <c:v>87.830642700195</c:v>
                </c:pt>
                <c:pt idx="4789">
                  <c:v>87.830642700195</c:v>
                </c:pt>
                <c:pt idx="4790">
                  <c:v>87.830642700195</c:v>
                </c:pt>
                <c:pt idx="4791">
                  <c:v>87.830642700195</c:v>
                </c:pt>
                <c:pt idx="4792">
                  <c:v>87.830642700195</c:v>
                </c:pt>
                <c:pt idx="4793">
                  <c:v>87.830642700195</c:v>
                </c:pt>
                <c:pt idx="4794">
                  <c:v>87.16136932373</c:v>
                </c:pt>
                <c:pt idx="4795">
                  <c:v>87.830642700195</c:v>
                </c:pt>
                <c:pt idx="4796">
                  <c:v>87.16136932373</c:v>
                </c:pt>
                <c:pt idx="4797">
                  <c:v>87.16136932373</c:v>
                </c:pt>
                <c:pt idx="4798">
                  <c:v>87.16136932373</c:v>
                </c:pt>
                <c:pt idx="4799">
                  <c:v>87.16136932373</c:v>
                </c:pt>
                <c:pt idx="4800">
                  <c:v>87.16136932373</c:v>
                </c:pt>
                <c:pt idx="4801">
                  <c:v>87.16136932373</c:v>
                </c:pt>
                <c:pt idx="4802">
                  <c:v>87.16136932373</c:v>
                </c:pt>
                <c:pt idx="4803">
                  <c:v>87.16136932373</c:v>
                </c:pt>
                <c:pt idx="4804">
                  <c:v>87.16136932373</c:v>
                </c:pt>
                <c:pt idx="4805">
                  <c:v>86.49627685546895</c:v>
                </c:pt>
                <c:pt idx="4806">
                  <c:v>86.49627685546895</c:v>
                </c:pt>
                <c:pt idx="4807">
                  <c:v>86.49627685546895</c:v>
                </c:pt>
                <c:pt idx="4808">
                  <c:v>86.49627685546895</c:v>
                </c:pt>
                <c:pt idx="4809">
                  <c:v>86.49627685546895</c:v>
                </c:pt>
                <c:pt idx="4810">
                  <c:v>86.49627685546895</c:v>
                </c:pt>
                <c:pt idx="4811">
                  <c:v>86.49627685546895</c:v>
                </c:pt>
                <c:pt idx="4812">
                  <c:v>86.49627685546895</c:v>
                </c:pt>
                <c:pt idx="4813">
                  <c:v>86.49627685546895</c:v>
                </c:pt>
                <c:pt idx="4814">
                  <c:v>86.49627685546895</c:v>
                </c:pt>
                <c:pt idx="4815">
                  <c:v>86.49627685546895</c:v>
                </c:pt>
                <c:pt idx="4816">
                  <c:v>86.49627685546895</c:v>
                </c:pt>
                <c:pt idx="4817">
                  <c:v>85.83535003662043</c:v>
                </c:pt>
                <c:pt idx="4818">
                  <c:v>85.83535003662043</c:v>
                </c:pt>
                <c:pt idx="4819">
                  <c:v>85.83535003662043</c:v>
                </c:pt>
                <c:pt idx="4820">
                  <c:v>85.83535003662043</c:v>
                </c:pt>
                <c:pt idx="4821">
                  <c:v>85.83535003662043</c:v>
                </c:pt>
                <c:pt idx="4822">
                  <c:v>85.83535003662043</c:v>
                </c:pt>
                <c:pt idx="4823">
                  <c:v>85.83535003662043</c:v>
                </c:pt>
                <c:pt idx="4824">
                  <c:v>85.1376876831052</c:v>
                </c:pt>
                <c:pt idx="4825">
                  <c:v>85.1376876831052</c:v>
                </c:pt>
                <c:pt idx="4826">
                  <c:v>85.1376876831052</c:v>
                </c:pt>
                <c:pt idx="4827">
                  <c:v>85.1376876831052</c:v>
                </c:pt>
                <c:pt idx="4828">
                  <c:v>85.1376876831052</c:v>
                </c:pt>
                <c:pt idx="4829">
                  <c:v>85.1376876831052</c:v>
                </c:pt>
                <c:pt idx="4830">
                  <c:v>85.1376876831052</c:v>
                </c:pt>
                <c:pt idx="4831">
                  <c:v>85.1376876831052</c:v>
                </c:pt>
                <c:pt idx="4832">
                  <c:v>85.1376876831052</c:v>
                </c:pt>
                <c:pt idx="4833">
                  <c:v>85.1376876831052</c:v>
                </c:pt>
                <c:pt idx="4834">
                  <c:v>84.48528289794895</c:v>
                </c:pt>
                <c:pt idx="4835">
                  <c:v>85.1376876831052</c:v>
                </c:pt>
                <c:pt idx="4836">
                  <c:v>84.48528289794895</c:v>
                </c:pt>
                <c:pt idx="4837">
                  <c:v>84.48528289794895</c:v>
                </c:pt>
                <c:pt idx="4838">
                  <c:v>84.48528289794895</c:v>
                </c:pt>
                <c:pt idx="4839">
                  <c:v>84.48528289794895</c:v>
                </c:pt>
                <c:pt idx="4840">
                  <c:v>84.48528289794895</c:v>
                </c:pt>
                <c:pt idx="4841">
                  <c:v>84.48528289794895</c:v>
                </c:pt>
                <c:pt idx="4842">
                  <c:v>83.83699035644456</c:v>
                </c:pt>
                <c:pt idx="4843">
                  <c:v>84.48528289794895</c:v>
                </c:pt>
                <c:pt idx="4844">
                  <c:v>83.83699035644456</c:v>
                </c:pt>
                <c:pt idx="4845">
                  <c:v>83.83699035644456</c:v>
                </c:pt>
                <c:pt idx="4846">
                  <c:v>83.83699035644456</c:v>
                </c:pt>
                <c:pt idx="4847">
                  <c:v>83.83699035644456</c:v>
                </c:pt>
                <c:pt idx="4848">
                  <c:v>83.83699035644456</c:v>
                </c:pt>
                <c:pt idx="4849">
                  <c:v>83.83699035644456</c:v>
                </c:pt>
                <c:pt idx="4850">
                  <c:v>83.83699035644456</c:v>
                </c:pt>
                <c:pt idx="4851">
                  <c:v>83.83699035644456</c:v>
                </c:pt>
                <c:pt idx="4852">
                  <c:v>83.83699035644456</c:v>
                </c:pt>
                <c:pt idx="4853">
                  <c:v>83.19277954101598</c:v>
                </c:pt>
                <c:pt idx="4854">
                  <c:v>83.19277954101598</c:v>
                </c:pt>
                <c:pt idx="4855">
                  <c:v>83.19277954101598</c:v>
                </c:pt>
                <c:pt idx="4856">
                  <c:v>83.19277954101598</c:v>
                </c:pt>
                <c:pt idx="4857">
                  <c:v>82.5526428222656</c:v>
                </c:pt>
                <c:pt idx="4858">
                  <c:v>82.5526428222656</c:v>
                </c:pt>
                <c:pt idx="4859">
                  <c:v>82.5526428222656</c:v>
                </c:pt>
                <c:pt idx="4860">
                  <c:v>82.5526428222656</c:v>
                </c:pt>
                <c:pt idx="4861">
                  <c:v>82.5526428222656</c:v>
                </c:pt>
                <c:pt idx="4862">
                  <c:v>82.5526428222656</c:v>
                </c:pt>
                <c:pt idx="4863">
                  <c:v>82.5526428222656</c:v>
                </c:pt>
                <c:pt idx="4864">
                  <c:v>82.5526428222656</c:v>
                </c:pt>
                <c:pt idx="4865">
                  <c:v>82.5526428222656</c:v>
                </c:pt>
                <c:pt idx="4866">
                  <c:v>82.5526428222656</c:v>
                </c:pt>
                <c:pt idx="4867">
                  <c:v>81.9165496826175</c:v>
                </c:pt>
                <c:pt idx="4868">
                  <c:v>81.9165496826175</c:v>
                </c:pt>
                <c:pt idx="4869">
                  <c:v>81.9165496826175</c:v>
                </c:pt>
                <c:pt idx="4870">
                  <c:v>81.9165496826175</c:v>
                </c:pt>
                <c:pt idx="4871">
                  <c:v>81.9165496826175</c:v>
                </c:pt>
                <c:pt idx="4872">
                  <c:v>81.9165496826175</c:v>
                </c:pt>
                <c:pt idx="4873">
                  <c:v>81.9165496826175</c:v>
                </c:pt>
                <c:pt idx="4874">
                  <c:v>81.9165496826175</c:v>
                </c:pt>
                <c:pt idx="4875">
                  <c:v>81.9165496826175</c:v>
                </c:pt>
                <c:pt idx="4876">
                  <c:v>81.28449249267598</c:v>
                </c:pt>
                <c:pt idx="4877">
                  <c:v>81.28449249267598</c:v>
                </c:pt>
                <c:pt idx="4878">
                  <c:v>81.28449249267598</c:v>
                </c:pt>
                <c:pt idx="4879">
                  <c:v>81.28449249267598</c:v>
                </c:pt>
                <c:pt idx="4880">
                  <c:v>81.28449249267598</c:v>
                </c:pt>
                <c:pt idx="4881">
                  <c:v>81.28449249267598</c:v>
                </c:pt>
                <c:pt idx="4882">
                  <c:v>81.28449249267598</c:v>
                </c:pt>
                <c:pt idx="4883">
                  <c:v>81.28449249267598</c:v>
                </c:pt>
                <c:pt idx="4884">
                  <c:v>81.28449249267598</c:v>
                </c:pt>
                <c:pt idx="4885">
                  <c:v>80.65644073486271</c:v>
                </c:pt>
                <c:pt idx="4886">
                  <c:v>80.65644073486271</c:v>
                </c:pt>
                <c:pt idx="4887">
                  <c:v>80.65644073486271</c:v>
                </c:pt>
                <c:pt idx="4888">
                  <c:v>80.65644073486271</c:v>
                </c:pt>
                <c:pt idx="4889">
                  <c:v>80.65644073486271</c:v>
                </c:pt>
                <c:pt idx="4890">
                  <c:v>80.03239440918</c:v>
                </c:pt>
                <c:pt idx="4891">
                  <c:v>80.03239440918</c:v>
                </c:pt>
                <c:pt idx="4892">
                  <c:v>80.03239440918</c:v>
                </c:pt>
                <c:pt idx="4893">
                  <c:v>80.03239440918</c:v>
                </c:pt>
                <c:pt idx="4894">
                  <c:v>80.03239440918</c:v>
                </c:pt>
                <c:pt idx="4895">
                  <c:v>80.03239440918</c:v>
                </c:pt>
                <c:pt idx="4896">
                  <c:v>80.03239440918</c:v>
                </c:pt>
                <c:pt idx="4897">
                  <c:v>80.03239440918</c:v>
                </c:pt>
                <c:pt idx="4898">
                  <c:v>79.412315368652</c:v>
                </c:pt>
                <c:pt idx="4899">
                  <c:v>79.412315368652</c:v>
                </c:pt>
                <c:pt idx="4900">
                  <c:v>79.412315368652</c:v>
                </c:pt>
                <c:pt idx="4901">
                  <c:v>79.412315368652</c:v>
                </c:pt>
                <c:pt idx="4902">
                  <c:v>79.412315368652</c:v>
                </c:pt>
                <c:pt idx="4903">
                  <c:v>79.412315368652</c:v>
                </c:pt>
                <c:pt idx="4904">
                  <c:v>78.79619598388728</c:v>
                </c:pt>
                <c:pt idx="4905">
                  <c:v>78.79619598388728</c:v>
                </c:pt>
                <c:pt idx="4906">
                  <c:v>78.79619598388728</c:v>
                </c:pt>
                <c:pt idx="4907">
                  <c:v>78.79619598388728</c:v>
                </c:pt>
                <c:pt idx="4908">
                  <c:v>78.79619598388728</c:v>
                </c:pt>
                <c:pt idx="4909">
                  <c:v>78.79619598388728</c:v>
                </c:pt>
                <c:pt idx="4910">
                  <c:v>78.79619598388728</c:v>
                </c:pt>
                <c:pt idx="4911">
                  <c:v>78.79619598388728</c:v>
                </c:pt>
                <c:pt idx="4912">
                  <c:v>78.79619598388728</c:v>
                </c:pt>
                <c:pt idx="4913">
                  <c:v>78.79619598388728</c:v>
                </c:pt>
                <c:pt idx="4914">
                  <c:v>78.18402099609395</c:v>
                </c:pt>
                <c:pt idx="4915">
                  <c:v>78.18402099609395</c:v>
                </c:pt>
                <c:pt idx="4916">
                  <c:v>78.18402099609395</c:v>
                </c:pt>
                <c:pt idx="4917">
                  <c:v>78.18402099609395</c:v>
                </c:pt>
                <c:pt idx="4918">
                  <c:v>78.18402099609395</c:v>
                </c:pt>
                <c:pt idx="4919">
                  <c:v>78.18402099609395</c:v>
                </c:pt>
                <c:pt idx="4920">
                  <c:v>78.18402099609395</c:v>
                </c:pt>
                <c:pt idx="4921">
                  <c:v>77.57575988769456</c:v>
                </c:pt>
                <c:pt idx="4922">
                  <c:v>77.57575988769456</c:v>
                </c:pt>
                <c:pt idx="4923">
                  <c:v>77.57575988769456</c:v>
                </c:pt>
                <c:pt idx="4924">
                  <c:v>77.57575988769456</c:v>
                </c:pt>
                <c:pt idx="4925">
                  <c:v>77.57575988769456</c:v>
                </c:pt>
                <c:pt idx="4926">
                  <c:v>77.57575988769456</c:v>
                </c:pt>
                <c:pt idx="4927">
                  <c:v>77.57575988769456</c:v>
                </c:pt>
                <c:pt idx="4928">
                  <c:v>77.57575988769456</c:v>
                </c:pt>
                <c:pt idx="4929">
                  <c:v>76.97140502929728</c:v>
                </c:pt>
                <c:pt idx="4930">
                  <c:v>76.97140502929728</c:v>
                </c:pt>
                <c:pt idx="4931">
                  <c:v>76.97140502929728</c:v>
                </c:pt>
                <c:pt idx="4932">
                  <c:v>76.97140502929728</c:v>
                </c:pt>
                <c:pt idx="4933">
                  <c:v>76.37094116210859</c:v>
                </c:pt>
                <c:pt idx="4934">
                  <c:v>76.97140502929728</c:v>
                </c:pt>
                <c:pt idx="4935">
                  <c:v>76.37094116210859</c:v>
                </c:pt>
                <c:pt idx="4936">
                  <c:v>77.57575988769456</c:v>
                </c:pt>
                <c:pt idx="4937">
                  <c:v>76.97140502929728</c:v>
                </c:pt>
                <c:pt idx="4938">
                  <c:v>76.97140502929728</c:v>
                </c:pt>
                <c:pt idx="4939">
                  <c:v>76.97140502929728</c:v>
                </c:pt>
                <c:pt idx="4940">
                  <c:v>76.37094116210859</c:v>
                </c:pt>
                <c:pt idx="4941">
                  <c:v>76.37094116210859</c:v>
                </c:pt>
                <c:pt idx="4942">
                  <c:v>76.97140502929728</c:v>
                </c:pt>
                <c:pt idx="4943">
                  <c:v>76.97140502929728</c:v>
                </c:pt>
                <c:pt idx="4944">
                  <c:v>76.97140502929728</c:v>
                </c:pt>
                <c:pt idx="4945">
                  <c:v>76.97140502929728</c:v>
                </c:pt>
                <c:pt idx="4946">
                  <c:v>76.37094116210859</c:v>
                </c:pt>
                <c:pt idx="4947">
                  <c:v>76.37094116210859</c:v>
                </c:pt>
                <c:pt idx="4948">
                  <c:v>76.37094116210859</c:v>
                </c:pt>
                <c:pt idx="4949">
                  <c:v>76.37094116210859</c:v>
                </c:pt>
                <c:pt idx="4950">
                  <c:v>76.37094116210859</c:v>
                </c:pt>
                <c:pt idx="4951">
                  <c:v>75.77433776855459</c:v>
                </c:pt>
                <c:pt idx="4952">
                  <c:v>76.37094116210859</c:v>
                </c:pt>
                <c:pt idx="4953">
                  <c:v>75.77433776855459</c:v>
                </c:pt>
                <c:pt idx="4954">
                  <c:v>75.77433776855459</c:v>
                </c:pt>
                <c:pt idx="4955">
                  <c:v>75.18158721923798</c:v>
                </c:pt>
                <c:pt idx="4956">
                  <c:v>75.77433776855459</c:v>
                </c:pt>
                <c:pt idx="4957">
                  <c:v>75.18158721923798</c:v>
                </c:pt>
                <c:pt idx="4958">
                  <c:v>75.18158721923798</c:v>
                </c:pt>
                <c:pt idx="4959">
                  <c:v>75.18158721923798</c:v>
                </c:pt>
                <c:pt idx="4960">
                  <c:v>75.18158721923798</c:v>
                </c:pt>
                <c:pt idx="4961">
                  <c:v>75.18158721923798</c:v>
                </c:pt>
                <c:pt idx="4962">
                  <c:v>75.18158721923798</c:v>
                </c:pt>
                <c:pt idx="4963">
                  <c:v>75.18158721923798</c:v>
                </c:pt>
                <c:pt idx="4964">
                  <c:v>75.18158721923798</c:v>
                </c:pt>
                <c:pt idx="4965">
                  <c:v>74.5926666259775</c:v>
                </c:pt>
                <c:pt idx="4966">
                  <c:v>74.5926666259775</c:v>
                </c:pt>
                <c:pt idx="4967">
                  <c:v>74.5926666259775</c:v>
                </c:pt>
                <c:pt idx="4968">
                  <c:v>74.5926666259775</c:v>
                </c:pt>
                <c:pt idx="4969">
                  <c:v>74.5926666259775</c:v>
                </c:pt>
                <c:pt idx="4970">
                  <c:v>74.5926666259775</c:v>
                </c:pt>
                <c:pt idx="4971">
                  <c:v>74.0075607299802</c:v>
                </c:pt>
                <c:pt idx="4972">
                  <c:v>74.5926666259775</c:v>
                </c:pt>
                <c:pt idx="4973">
                  <c:v>74.0075607299802</c:v>
                </c:pt>
                <c:pt idx="4974">
                  <c:v>74.0075607299802</c:v>
                </c:pt>
                <c:pt idx="4975">
                  <c:v>74.5926666259775</c:v>
                </c:pt>
                <c:pt idx="4976">
                  <c:v>74.5926666259775</c:v>
                </c:pt>
                <c:pt idx="4977">
                  <c:v>74.5926666259775</c:v>
                </c:pt>
                <c:pt idx="4978">
                  <c:v>74.5926666259775</c:v>
                </c:pt>
                <c:pt idx="4979">
                  <c:v>74.5926666259775</c:v>
                </c:pt>
                <c:pt idx="4980">
                  <c:v>74.0075607299802</c:v>
                </c:pt>
                <c:pt idx="4981">
                  <c:v>74.0075607299802</c:v>
                </c:pt>
                <c:pt idx="4982">
                  <c:v>74.0075607299802</c:v>
                </c:pt>
                <c:pt idx="4983">
                  <c:v>74.0075607299802</c:v>
                </c:pt>
                <c:pt idx="4984">
                  <c:v>74.0075607299802</c:v>
                </c:pt>
                <c:pt idx="4985">
                  <c:v>74.0075607299802</c:v>
                </c:pt>
                <c:pt idx="4986">
                  <c:v>74.0075607299802</c:v>
                </c:pt>
                <c:pt idx="4987">
                  <c:v>74.0075607299802</c:v>
                </c:pt>
                <c:pt idx="4988">
                  <c:v>74.0075607299802</c:v>
                </c:pt>
                <c:pt idx="4989">
                  <c:v>74.0075607299802</c:v>
                </c:pt>
                <c:pt idx="4990">
                  <c:v>74.0075607299802</c:v>
                </c:pt>
                <c:pt idx="4991">
                  <c:v>74.0075607299802</c:v>
                </c:pt>
                <c:pt idx="4992">
                  <c:v>74.0075607299802</c:v>
                </c:pt>
                <c:pt idx="4993">
                  <c:v>74.0075607299802</c:v>
                </c:pt>
                <c:pt idx="4994">
                  <c:v>74.0075607299802</c:v>
                </c:pt>
                <c:pt idx="4995">
                  <c:v>74.0075607299802</c:v>
                </c:pt>
                <c:pt idx="4996">
                  <c:v>74.0075607299802</c:v>
                </c:pt>
                <c:pt idx="4997">
                  <c:v>74.0075607299802</c:v>
                </c:pt>
                <c:pt idx="4998">
                  <c:v>74.0075607299802</c:v>
                </c:pt>
                <c:pt idx="4999">
                  <c:v>74.0075607299802</c:v>
                </c:pt>
                <c:pt idx="5000">
                  <c:v>74.0075607299802</c:v>
                </c:pt>
                <c:pt idx="5001">
                  <c:v>74.0075607299802</c:v>
                </c:pt>
                <c:pt idx="5002">
                  <c:v>74.0075607299802</c:v>
                </c:pt>
                <c:pt idx="5003">
                  <c:v>74.0075607299802</c:v>
                </c:pt>
                <c:pt idx="5004">
                  <c:v>74.0075607299802</c:v>
                </c:pt>
                <c:pt idx="5005">
                  <c:v>74.0075607299802</c:v>
                </c:pt>
                <c:pt idx="5006">
                  <c:v>74.0075607299802</c:v>
                </c:pt>
                <c:pt idx="5007">
                  <c:v>74.0075607299802</c:v>
                </c:pt>
                <c:pt idx="5008">
                  <c:v>74.0075607299802</c:v>
                </c:pt>
                <c:pt idx="5009">
                  <c:v>73.42615509033228</c:v>
                </c:pt>
                <c:pt idx="5010">
                  <c:v>73.42615509033228</c:v>
                </c:pt>
                <c:pt idx="5011">
                  <c:v>74.0075607299802</c:v>
                </c:pt>
                <c:pt idx="5012">
                  <c:v>73.42615509033228</c:v>
                </c:pt>
                <c:pt idx="5013">
                  <c:v>74.0075607299802</c:v>
                </c:pt>
                <c:pt idx="5014">
                  <c:v>73.42615509033228</c:v>
                </c:pt>
                <c:pt idx="5015">
                  <c:v>74.0075607299802</c:v>
                </c:pt>
                <c:pt idx="5016">
                  <c:v>73.42615509033228</c:v>
                </c:pt>
                <c:pt idx="5017">
                  <c:v>73.42615509033228</c:v>
                </c:pt>
                <c:pt idx="5018">
                  <c:v>73.42615509033228</c:v>
                </c:pt>
                <c:pt idx="5019">
                  <c:v>73.42615509033228</c:v>
                </c:pt>
                <c:pt idx="5020">
                  <c:v>73.42615509033228</c:v>
                </c:pt>
                <c:pt idx="5021">
                  <c:v>73.42615509033228</c:v>
                </c:pt>
                <c:pt idx="5022">
                  <c:v>73.42615509033228</c:v>
                </c:pt>
                <c:pt idx="5023">
                  <c:v>73.42615509033228</c:v>
                </c:pt>
                <c:pt idx="5024">
                  <c:v>73.42615509033228</c:v>
                </c:pt>
                <c:pt idx="5025">
                  <c:v>73.42615509033228</c:v>
                </c:pt>
                <c:pt idx="5026">
                  <c:v>73.42615509033228</c:v>
                </c:pt>
                <c:pt idx="5027">
                  <c:v>73.42615509033228</c:v>
                </c:pt>
                <c:pt idx="5028">
                  <c:v>73.42615509033228</c:v>
                </c:pt>
                <c:pt idx="5029">
                  <c:v>72.8486251831052</c:v>
                </c:pt>
                <c:pt idx="5030">
                  <c:v>72.8486251831052</c:v>
                </c:pt>
                <c:pt idx="5031">
                  <c:v>72.8486251831052</c:v>
                </c:pt>
                <c:pt idx="5032">
                  <c:v>72.8486251831052</c:v>
                </c:pt>
                <c:pt idx="5033">
                  <c:v>72.27485656738298</c:v>
                </c:pt>
                <c:pt idx="5034">
                  <c:v>72.8486251831052</c:v>
                </c:pt>
                <c:pt idx="5035">
                  <c:v>72.27485656738298</c:v>
                </c:pt>
                <c:pt idx="5036">
                  <c:v>72.27485656738298</c:v>
                </c:pt>
                <c:pt idx="5037">
                  <c:v>72.27485656738298</c:v>
                </c:pt>
                <c:pt idx="5038">
                  <c:v>72.27485656738298</c:v>
                </c:pt>
                <c:pt idx="5039">
                  <c:v>71.7048339843754</c:v>
                </c:pt>
                <c:pt idx="5040">
                  <c:v>71.7048339843754</c:v>
                </c:pt>
                <c:pt idx="5041">
                  <c:v>71.7048339843754</c:v>
                </c:pt>
                <c:pt idx="5042">
                  <c:v>71.7048339843754</c:v>
                </c:pt>
                <c:pt idx="5043">
                  <c:v>71.7048339843754</c:v>
                </c:pt>
                <c:pt idx="5044">
                  <c:v>71.13853454589798</c:v>
                </c:pt>
                <c:pt idx="5045">
                  <c:v>71.13853454589798</c:v>
                </c:pt>
                <c:pt idx="5046">
                  <c:v>71.13853454589798</c:v>
                </c:pt>
                <c:pt idx="5047">
                  <c:v>71.13853454589798</c:v>
                </c:pt>
                <c:pt idx="5048">
                  <c:v>71.13853454589798</c:v>
                </c:pt>
                <c:pt idx="5049">
                  <c:v>70.57594299316359</c:v>
                </c:pt>
                <c:pt idx="5050">
                  <c:v>70.57594299316359</c:v>
                </c:pt>
                <c:pt idx="5051">
                  <c:v>70.57594299316359</c:v>
                </c:pt>
                <c:pt idx="5052">
                  <c:v>70.57594299316359</c:v>
                </c:pt>
                <c:pt idx="5053">
                  <c:v>70.017044067383</c:v>
                </c:pt>
                <c:pt idx="5054">
                  <c:v>70.017044067383</c:v>
                </c:pt>
                <c:pt idx="5055">
                  <c:v>70.017044067383</c:v>
                </c:pt>
                <c:pt idx="5056">
                  <c:v>70.017044067383</c:v>
                </c:pt>
                <c:pt idx="5057">
                  <c:v>69.4618148803713</c:v>
                </c:pt>
                <c:pt idx="5058">
                  <c:v>69.4618148803713</c:v>
                </c:pt>
                <c:pt idx="5059">
                  <c:v>68.87591552734395</c:v>
                </c:pt>
                <c:pt idx="5060">
                  <c:v>68.87591552734395</c:v>
                </c:pt>
                <c:pt idx="5061">
                  <c:v>68.87591552734395</c:v>
                </c:pt>
                <c:pt idx="5062">
                  <c:v>68.32821655273359</c:v>
                </c:pt>
                <c:pt idx="5063">
                  <c:v>68.32821655273359</c:v>
                </c:pt>
                <c:pt idx="5064">
                  <c:v>68.32821655273359</c:v>
                </c:pt>
                <c:pt idx="5065">
                  <c:v>68.32821655273359</c:v>
                </c:pt>
                <c:pt idx="5066">
                  <c:v>67.7841262817384</c:v>
                </c:pt>
                <c:pt idx="5067">
                  <c:v>67.7841262817384</c:v>
                </c:pt>
                <c:pt idx="5068">
                  <c:v>67.2436447143552</c:v>
                </c:pt>
                <c:pt idx="5069">
                  <c:v>67.2436447143552</c:v>
                </c:pt>
                <c:pt idx="5070">
                  <c:v>67.2436447143552</c:v>
                </c:pt>
                <c:pt idx="5071">
                  <c:v>67.2436447143552</c:v>
                </c:pt>
                <c:pt idx="5072">
                  <c:v>66.7067489624016</c:v>
                </c:pt>
                <c:pt idx="5073">
                  <c:v>66.7067489624016</c:v>
                </c:pt>
                <c:pt idx="5074">
                  <c:v>66.17341613769433</c:v>
                </c:pt>
                <c:pt idx="5075">
                  <c:v>66.17341613769433</c:v>
                </c:pt>
                <c:pt idx="5076">
                  <c:v>66.17341613769433</c:v>
                </c:pt>
                <c:pt idx="5077">
                  <c:v>65.64363861084</c:v>
                </c:pt>
                <c:pt idx="5078">
                  <c:v>65.64363861084</c:v>
                </c:pt>
                <c:pt idx="5079">
                  <c:v>65.117393493652</c:v>
                </c:pt>
                <c:pt idx="5080">
                  <c:v>65.117393493652</c:v>
                </c:pt>
                <c:pt idx="5081">
                  <c:v>65.117393493652</c:v>
                </c:pt>
                <c:pt idx="5082">
                  <c:v>64.5946655273443</c:v>
                </c:pt>
                <c:pt idx="5083">
                  <c:v>64.5946655273443</c:v>
                </c:pt>
                <c:pt idx="5084">
                  <c:v>64.07543945312456</c:v>
                </c:pt>
                <c:pt idx="5085">
                  <c:v>64.07543945312456</c:v>
                </c:pt>
                <c:pt idx="5086">
                  <c:v>64.07543945312456</c:v>
                </c:pt>
                <c:pt idx="5087">
                  <c:v>63.559692382813</c:v>
                </c:pt>
                <c:pt idx="5088">
                  <c:v>63.559692382813</c:v>
                </c:pt>
                <c:pt idx="5089">
                  <c:v>63.047412872314</c:v>
                </c:pt>
                <c:pt idx="5090">
                  <c:v>63.047412872314</c:v>
                </c:pt>
                <c:pt idx="5091">
                  <c:v>63.047412872314</c:v>
                </c:pt>
                <c:pt idx="5092">
                  <c:v>63.047412872314</c:v>
                </c:pt>
                <c:pt idx="5093">
                  <c:v>62.5385818481451</c:v>
                </c:pt>
                <c:pt idx="5094">
                  <c:v>62.033180236816</c:v>
                </c:pt>
                <c:pt idx="5095">
                  <c:v>62.033180236816</c:v>
                </c:pt>
                <c:pt idx="5096">
                  <c:v>62.033180236816</c:v>
                </c:pt>
                <c:pt idx="5097">
                  <c:v>61.531108856201</c:v>
                </c:pt>
                <c:pt idx="5098">
                  <c:v>61.531108856201</c:v>
                </c:pt>
                <c:pt idx="5099">
                  <c:v>61.0325202941892</c:v>
                </c:pt>
                <c:pt idx="5100">
                  <c:v>61.0325202941892</c:v>
                </c:pt>
                <c:pt idx="5101">
                  <c:v>61.0325202941892</c:v>
                </c:pt>
                <c:pt idx="5102">
                  <c:v>60.537311553955</c:v>
                </c:pt>
                <c:pt idx="5103">
                  <c:v>60.537311553955</c:v>
                </c:pt>
                <c:pt idx="5104">
                  <c:v>60.045467376709</c:v>
                </c:pt>
                <c:pt idx="5105">
                  <c:v>60.045467376709</c:v>
                </c:pt>
                <c:pt idx="5106">
                  <c:v>59.556968688965</c:v>
                </c:pt>
                <c:pt idx="5107">
                  <c:v>59.556968688965</c:v>
                </c:pt>
                <c:pt idx="5108">
                  <c:v>59.556968688965</c:v>
                </c:pt>
                <c:pt idx="5109">
                  <c:v>59.071800231934</c:v>
                </c:pt>
                <c:pt idx="5110">
                  <c:v>59.071800231934</c:v>
                </c:pt>
                <c:pt idx="5111">
                  <c:v>58.589946746826</c:v>
                </c:pt>
                <c:pt idx="5112">
                  <c:v>58.589946746826</c:v>
                </c:pt>
                <c:pt idx="5113">
                  <c:v>58.11138534545901</c:v>
                </c:pt>
                <c:pt idx="5114">
                  <c:v>58.11138534545901</c:v>
                </c:pt>
                <c:pt idx="5115">
                  <c:v>58.11138534545901</c:v>
                </c:pt>
                <c:pt idx="5116">
                  <c:v>57.63610458374</c:v>
                </c:pt>
                <c:pt idx="5117">
                  <c:v>57.63610458374</c:v>
                </c:pt>
                <c:pt idx="5118">
                  <c:v>57.164089202881</c:v>
                </c:pt>
                <c:pt idx="5119">
                  <c:v>57.164089202881</c:v>
                </c:pt>
                <c:pt idx="5120">
                  <c:v>57.164089202881</c:v>
                </c:pt>
                <c:pt idx="5121">
                  <c:v>56.69531631469715</c:v>
                </c:pt>
                <c:pt idx="5122">
                  <c:v>56.2297706604001</c:v>
                </c:pt>
                <c:pt idx="5123">
                  <c:v>56.2297706604001</c:v>
                </c:pt>
                <c:pt idx="5124">
                  <c:v>56.2297706604001</c:v>
                </c:pt>
                <c:pt idx="5125">
                  <c:v>55.767440795898</c:v>
                </c:pt>
                <c:pt idx="5126">
                  <c:v>55.767440795898</c:v>
                </c:pt>
                <c:pt idx="5127">
                  <c:v>55.30830383300801</c:v>
                </c:pt>
                <c:pt idx="5128">
                  <c:v>55.30830383300801</c:v>
                </c:pt>
                <c:pt idx="5129">
                  <c:v>55.30830383300801</c:v>
                </c:pt>
                <c:pt idx="5130">
                  <c:v>54.823974609375</c:v>
                </c:pt>
                <c:pt idx="5131">
                  <c:v>54.823974609375</c:v>
                </c:pt>
                <c:pt idx="5132">
                  <c:v>54.371376037598</c:v>
                </c:pt>
                <c:pt idx="5133">
                  <c:v>54.371376037598</c:v>
                </c:pt>
                <c:pt idx="5134">
                  <c:v>54.371376037598</c:v>
                </c:pt>
                <c:pt idx="5135">
                  <c:v>53.921920776367</c:v>
                </c:pt>
                <c:pt idx="5136">
                  <c:v>53.921920776367</c:v>
                </c:pt>
                <c:pt idx="5137">
                  <c:v>53.475593566895</c:v>
                </c:pt>
                <c:pt idx="5138">
                  <c:v>53.475593566895</c:v>
                </c:pt>
                <c:pt idx="5139">
                  <c:v>53.475593566895</c:v>
                </c:pt>
                <c:pt idx="5140">
                  <c:v>53.03237533569301</c:v>
                </c:pt>
                <c:pt idx="5141">
                  <c:v>53.03237533569301</c:v>
                </c:pt>
                <c:pt idx="5142">
                  <c:v>52.592254638672</c:v>
                </c:pt>
                <c:pt idx="5143">
                  <c:v>52.592254638672</c:v>
                </c:pt>
                <c:pt idx="5144">
                  <c:v>52.592254638672</c:v>
                </c:pt>
                <c:pt idx="5145">
                  <c:v>52.592254638672</c:v>
                </c:pt>
                <c:pt idx="5146">
                  <c:v>52.592254638672</c:v>
                </c:pt>
                <c:pt idx="5147">
                  <c:v>52.592254638672</c:v>
                </c:pt>
                <c:pt idx="5148">
                  <c:v>52.592254638672</c:v>
                </c:pt>
                <c:pt idx="5149">
                  <c:v>52.15520858764594</c:v>
                </c:pt>
                <c:pt idx="5150">
                  <c:v>52.15520858764594</c:v>
                </c:pt>
                <c:pt idx="5151">
                  <c:v>52.15520858764594</c:v>
                </c:pt>
                <c:pt idx="5152">
                  <c:v>52.15520858764594</c:v>
                </c:pt>
                <c:pt idx="5153">
                  <c:v>52.15520858764594</c:v>
                </c:pt>
                <c:pt idx="5154">
                  <c:v>51.7212257385252</c:v>
                </c:pt>
                <c:pt idx="5155">
                  <c:v>51.7212257385252</c:v>
                </c:pt>
                <c:pt idx="5156">
                  <c:v>51.7212257385252</c:v>
                </c:pt>
                <c:pt idx="5157">
                  <c:v>51.7212257385252</c:v>
                </c:pt>
                <c:pt idx="5158">
                  <c:v>51.7212257385252</c:v>
                </c:pt>
                <c:pt idx="5159">
                  <c:v>51.7212257385252</c:v>
                </c:pt>
                <c:pt idx="5160">
                  <c:v>51.2902145385742</c:v>
                </c:pt>
                <c:pt idx="5161">
                  <c:v>51.2902145385742</c:v>
                </c:pt>
                <c:pt idx="5162">
                  <c:v>51.2902145385742</c:v>
                </c:pt>
                <c:pt idx="5163">
                  <c:v>50.8623046875</c:v>
                </c:pt>
                <c:pt idx="5164">
                  <c:v>50.8623046875</c:v>
                </c:pt>
                <c:pt idx="5165">
                  <c:v>50.8623046875</c:v>
                </c:pt>
                <c:pt idx="5166">
                  <c:v>50.8623046875</c:v>
                </c:pt>
                <c:pt idx="5167">
                  <c:v>50.8623046875</c:v>
                </c:pt>
                <c:pt idx="5168">
                  <c:v>50.8623046875</c:v>
                </c:pt>
                <c:pt idx="5169">
                  <c:v>50.437404632568</c:v>
                </c:pt>
                <c:pt idx="5170">
                  <c:v>50.437404632568</c:v>
                </c:pt>
                <c:pt idx="5171">
                  <c:v>50.437404632568</c:v>
                </c:pt>
                <c:pt idx="5172">
                  <c:v>50.437404632568</c:v>
                </c:pt>
                <c:pt idx="5173">
                  <c:v>50.01550292968801</c:v>
                </c:pt>
                <c:pt idx="5174">
                  <c:v>50.01550292968801</c:v>
                </c:pt>
                <c:pt idx="5175">
                  <c:v>50.01550292968801</c:v>
                </c:pt>
                <c:pt idx="5176">
                  <c:v>50.01550292968801</c:v>
                </c:pt>
                <c:pt idx="5177">
                  <c:v>50.01550292968801</c:v>
                </c:pt>
                <c:pt idx="5178">
                  <c:v>49.59657669067401</c:v>
                </c:pt>
                <c:pt idx="5179">
                  <c:v>49.59657669067401</c:v>
                </c:pt>
                <c:pt idx="5180">
                  <c:v>49.59657669067401</c:v>
                </c:pt>
                <c:pt idx="5181">
                  <c:v>49.18061447143594</c:v>
                </c:pt>
                <c:pt idx="5182">
                  <c:v>49.18061447143594</c:v>
                </c:pt>
                <c:pt idx="5183">
                  <c:v>49.18061447143594</c:v>
                </c:pt>
                <c:pt idx="5184">
                  <c:v>49.18061447143594</c:v>
                </c:pt>
                <c:pt idx="5185">
                  <c:v>49.18061447143594</c:v>
                </c:pt>
                <c:pt idx="5186">
                  <c:v>48.767601013184</c:v>
                </c:pt>
                <c:pt idx="5187">
                  <c:v>48.767601013184</c:v>
                </c:pt>
                <c:pt idx="5188">
                  <c:v>48.767601013184</c:v>
                </c:pt>
                <c:pt idx="5189">
                  <c:v>48.767601013184</c:v>
                </c:pt>
                <c:pt idx="5190">
                  <c:v>48.35751342773386</c:v>
                </c:pt>
                <c:pt idx="5191">
                  <c:v>48.35751342773386</c:v>
                </c:pt>
                <c:pt idx="5192">
                  <c:v>48.35751342773386</c:v>
                </c:pt>
                <c:pt idx="5193">
                  <c:v>48.35751342773386</c:v>
                </c:pt>
                <c:pt idx="5194">
                  <c:v>48.35751342773386</c:v>
                </c:pt>
                <c:pt idx="5195">
                  <c:v>47.95033645629886</c:v>
                </c:pt>
                <c:pt idx="5196">
                  <c:v>47.95033645629886</c:v>
                </c:pt>
                <c:pt idx="5197">
                  <c:v>47.95033645629886</c:v>
                </c:pt>
                <c:pt idx="5198">
                  <c:v>47.54606246948197</c:v>
                </c:pt>
                <c:pt idx="5199">
                  <c:v>47.95033645629886</c:v>
                </c:pt>
                <c:pt idx="5200">
                  <c:v>47.54606246948197</c:v>
                </c:pt>
                <c:pt idx="5201">
                  <c:v>47.54606246948197</c:v>
                </c:pt>
                <c:pt idx="5202">
                  <c:v>47.54606246948197</c:v>
                </c:pt>
                <c:pt idx="5203">
                  <c:v>47.14466476440386</c:v>
                </c:pt>
                <c:pt idx="5204">
                  <c:v>47.14466476440386</c:v>
                </c:pt>
                <c:pt idx="5205">
                  <c:v>47.14466476440386</c:v>
                </c:pt>
                <c:pt idx="5206">
                  <c:v>47.14466476440386</c:v>
                </c:pt>
                <c:pt idx="5207">
                  <c:v>46.74613189697316</c:v>
                </c:pt>
                <c:pt idx="5208">
                  <c:v>47.14466476440386</c:v>
                </c:pt>
                <c:pt idx="5209">
                  <c:v>46.74613189697316</c:v>
                </c:pt>
                <c:pt idx="5210">
                  <c:v>46.74613189697316</c:v>
                </c:pt>
                <c:pt idx="5211">
                  <c:v>46.74613189697316</c:v>
                </c:pt>
                <c:pt idx="5212">
                  <c:v>46.74613189697316</c:v>
                </c:pt>
                <c:pt idx="5213">
                  <c:v>46.3504447937008</c:v>
                </c:pt>
                <c:pt idx="5214">
                  <c:v>46.3504447937008</c:v>
                </c:pt>
                <c:pt idx="5215">
                  <c:v>46.3504447937008</c:v>
                </c:pt>
                <c:pt idx="5216">
                  <c:v>46.3504447937008</c:v>
                </c:pt>
                <c:pt idx="5217">
                  <c:v>46.3504447937008</c:v>
                </c:pt>
                <c:pt idx="5218">
                  <c:v>46.3504447937008</c:v>
                </c:pt>
                <c:pt idx="5219">
                  <c:v>45.957592010498</c:v>
                </c:pt>
                <c:pt idx="5220">
                  <c:v>45.957592010498</c:v>
                </c:pt>
                <c:pt idx="5221">
                  <c:v>45.957592010498</c:v>
                </c:pt>
                <c:pt idx="5222">
                  <c:v>45.957592010498</c:v>
                </c:pt>
                <c:pt idx="5223">
                  <c:v>45.957592010498</c:v>
                </c:pt>
                <c:pt idx="5224">
                  <c:v>45.957592010498</c:v>
                </c:pt>
                <c:pt idx="5225">
                  <c:v>45.957592010498</c:v>
                </c:pt>
                <c:pt idx="5226">
                  <c:v>45.957592010498</c:v>
                </c:pt>
                <c:pt idx="5227">
                  <c:v>45.567554473877</c:v>
                </c:pt>
                <c:pt idx="5228">
                  <c:v>45.567554473877</c:v>
                </c:pt>
                <c:pt idx="5229">
                  <c:v>45.567554473877</c:v>
                </c:pt>
                <c:pt idx="5230">
                  <c:v>45.567554473877</c:v>
                </c:pt>
                <c:pt idx="5231">
                  <c:v>45.18031692504901</c:v>
                </c:pt>
                <c:pt idx="5232">
                  <c:v>45.567554473877</c:v>
                </c:pt>
                <c:pt idx="5233">
                  <c:v>45.567554473877</c:v>
                </c:pt>
                <c:pt idx="5234">
                  <c:v>45.18031692504901</c:v>
                </c:pt>
                <c:pt idx="5235">
                  <c:v>45.18031692504901</c:v>
                </c:pt>
                <c:pt idx="5236">
                  <c:v>45.18031692504901</c:v>
                </c:pt>
                <c:pt idx="5237">
                  <c:v>45.18031692504901</c:v>
                </c:pt>
                <c:pt idx="5238">
                  <c:v>45.18031692504901</c:v>
                </c:pt>
                <c:pt idx="5239">
                  <c:v>45.18031692504901</c:v>
                </c:pt>
                <c:pt idx="5240">
                  <c:v>45.18031692504901</c:v>
                </c:pt>
                <c:pt idx="5241">
                  <c:v>45.18031692504901</c:v>
                </c:pt>
                <c:pt idx="5242">
                  <c:v>45.18031692504901</c:v>
                </c:pt>
                <c:pt idx="5243">
                  <c:v>44.795864105225</c:v>
                </c:pt>
                <c:pt idx="5244">
                  <c:v>44.795864105225</c:v>
                </c:pt>
                <c:pt idx="5245">
                  <c:v>44.795864105225</c:v>
                </c:pt>
                <c:pt idx="5246">
                  <c:v>44.795864105225</c:v>
                </c:pt>
                <c:pt idx="5247">
                  <c:v>44.795864105225</c:v>
                </c:pt>
                <c:pt idx="5248">
                  <c:v>44.795864105225</c:v>
                </c:pt>
                <c:pt idx="5249">
                  <c:v>44.41417694091801</c:v>
                </c:pt>
                <c:pt idx="5250">
                  <c:v>44.41417694091801</c:v>
                </c:pt>
                <c:pt idx="5251">
                  <c:v>44.41417694091801</c:v>
                </c:pt>
                <c:pt idx="5252">
                  <c:v>44.41417694091801</c:v>
                </c:pt>
                <c:pt idx="5253">
                  <c:v>44.41417694091801</c:v>
                </c:pt>
                <c:pt idx="5254">
                  <c:v>44.41417694091801</c:v>
                </c:pt>
                <c:pt idx="5255">
                  <c:v>44.035236358643</c:v>
                </c:pt>
                <c:pt idx="5256">
                  <c:v>44.035236358643</c:v>
                </c:pt>
                <c:pt idx="5257">
                  <c:v>43.63563537597715</c:v>
                </c:pt>
                <c:pt idx="5258">
                  <c:v>44.035236358643</c:v>
                </c:pt>
                <c:pt idx="5259">
                  <c:v>43.26232147216801</c:v>
                </c:pt>
                <c:pt idx="5260">
                  <c:v>42.158466339111</c:v>
                </c:pt>
                <c:pt idx="5261">
                  <c:v>42.158466339111</c:v>
                </c:pt>
                <c:pt idx="5262">
                  <c:v>41.795864105225</c:v>
                </c:pt>
                <c:pt idx="5263">
                  <c:v>41.435901641846</c:v>
                </c:pt>
                <c:pt idx="5264">
                  <c:v>41.07855987548801</c:v>
                </c:pt>
                <c:pt idx="5265">
                  <c:v>40.723827362061</c:v>
                </c:pt>
                <c:pt idx="5266">
                  <c:v>40.371685028076</c:v>
                </c:pt>
                <c:pt idx="5267">
                  <c:v>40.022121429443</c:v>
                </c:pt>
                <c:pt idx="5268">
                  <c:v>40.371685028076</c:v>
                </c:pt>
                <c:pt idx="5269">
                  <c:v>40.022121429443</c:v>
                </c:pt>
                <c:pt idx="5270">
                  <c:v>39.6751136779792</c:v>
                </c:pt>
                <c:pt idx="5271">
                  <c:v>39.6751136779792</c:v>
                </c:pt>
                <c:pt idx="5272">
                  <c:v>39.6751136779792</c:v>
                </c:pt>
                <c:pt idx="5273">
                  <c:v>39.33065032959</c:v>
                </c:pt>
                <c:pt idx="5274">
                  <c:v>39.33065032959</c:v>
                </c:pt>
                <c:pt idx="5275">
                  <c:v>39.6751136779792</c:v>
                </c:pt>
                <c:pt idx="5276">
                  <c:v>40.022121429443</c:v>
                </c:pt>
                <c:pt idx="5277">
                  <c:v>40.022121429443</c:v>
                </c:pt>
                <c:pt idx="5278">
                  <c:v>40.022121429443</c:v>
                </c:pt>
                <c:pt idx="5279">
                  <c:v>38.31237411499</c:v>
                </c:pt>
                <c:pt idx="5280">
                  <c:v>37.316436767578</c:v>
                </c:pt>
                <c:pt idx="5281">
                  <c:v>36.342430114746</c:v>
                </c:pt>
                <c:pt idx="5282">
                  <c:v>36.02256393432612</c:v>
                </c:pt>
                <c:pt idx="5283">
                  <c:v>35.70507431030301</c:v>
                </c:pt>
                <c:pt idx="5284">
                  <c:v>35.389945983887</c:v>
                </c:pt>
                <c:pt idx="5285">
                  <c:v>35.389945983887</c:v>
                </c:pt>
                <c:pt idx="5286">
                  <c:v>35.389945983887</c:v>
                </c:pt>
                <c:pt idx="5287">
                  <c:v>35.077163696289</c:v>
                </c:pt>
                <c:pt idx="5288">
                  <c:v>35.077163696289</c:v>
                </c:pt>
                <c:pt idx="5289">
                  <c:v>34.76671600341801</c:v>
                </c:pt>
                <c:pt idx="5290">
                  <c:v>34.76671600341801</c:v>
                </c:pt>
                <c:pt idx="5291">
                  <c:v>34.45858001709</c:v>
                </c:pt>
                <c:pt idx="5292">
                  <c:v>34.45858001709</c:v>
                </c:pt>
                <c:pt idx="5293">
                  <c:v>34.45858001709</c:v>
                </c:pt>
                <c:pt idx="5294">
                  <c:v>34.45858001709</c:v>
                </c:pt>
                <c:pt idx="5295">
                  <c:v>34.133674621582</c:v>
                </c:pt>
                <c:pt idx="5296">
                  <c:v>34.133674621582</c:v>
                </c:pt>
                <c:pt idx="5297">
                  <c:v>34.133674621582</c:v>
                </c:pt>
                <c:pt idx="5298">
                  <c:v>34.133674621582</c:v>
                </c:pt>
                <c:pt idx="5299">
                  <c:v>34.133674621582</c:v>
                </c:pt>
                <c:pt idx="5300">
                  <c:v>34.133674621582</c:v>
                </c:pt>
                <c:pt idx="5301">
                  <c:v>34.133674621582</c:v>
                </c:pt>
                <c:pt idx="5302">
                  <c:v>34.133674621582</c:v>
                </c:pt>
                <c:pt idx="5303">
                  <c:v>34.133674621582</c:v>
                </c:pt>
                <c:pt idx="5304">
                  <c:v>34.133674621582</c:v>
                </c:pt>
                <c:pt idx="5305">
                  <c:v>34.133674621582</c:v>
                </c:pt>
                <c:pt idx="5306">
                  <c:v>34.133674621582</c:v>
                </c:pt>
                <c:pt idx="5307">
                  <c:v>34.133674621582</c:v>
                </c:pt>
                <c:pt idx="5308">
                  <c:v>34.133674621582</c:v>
                </c:pt>
                <c:pt idx="5309">
                  <c:v>34.133674621582</c:v>
                </c:pt>
                <c:pt idx="5310">
                  <c:v>34.133674621582</c:v>
                </c:pt>
                <c:pt idx="5311">
                  <c:v>34.133674621582</c:v>
                </c:pt>
                <c:pt idx="5312">
                  <c:v>34.133674621582</c:v>
                </c:pt>
                <c:pt idx="5313">
                  <c:v>34.133674621582</c:v>
                </c:pt>
                <c:pt idx="5314">
                  <c:v>34.133674621582</c:v>
                </c:pt>
                <c:pt idx="5315">
                  <c:v>34.133674621582</c:v>
                </c:pt>
                <c:pt idx="5316">
                  <c:v>34.133674621582</c:v>
                </c:pt>
                <c:pt idx="5317">
                  <c:v>34.133674621582</c:v>
                </c:pt>
                <c:pt idx="5318">
                  <c:v>34.133674621582</c:v>
                </c:pt>
                <c:pt idx="5319">
                  <c:v>34.133674621582</c:v>
                </c:pt>
                <c:pt idx="5320">
                  <c:v>34.133674621582</c:v>
                </c:pt>
                <c:pt idx="5321">
                  <c:v>34.133674621582</c:v>
                </c:pt>
                <c:pt idx="5322">
                  <c:v>34.133674621582</c:v>
                </c:pt>
                <c:pt idx="5323">
                  <c:v>34.133674621582</c:v>
                </c:pt>
                <c:pt idx="5324">
                  <c:v>34.133674621582</c:v>
                </c:pt>
                <c:pt idx="5325">
                  <c:v>34.133674621582</c:v>
                </c:pt>
                <c:pt idx="5326">
                  <c:v>34.133674621582</c:v>
                </c:pt>
                <c:pt idx="5327">
                  <c:v>34.133674621582</c:v>
                </c:pt>
                <c:pt idx="5328">
                  <c:v>34.133674621582</c:v>
                </c:pt>
                <c:pt idx="5329">
                  <c:v>34.133674621582</c:v>
                </c:pt>
                <c:pt idx="5330">
                  <c:v>34.133674621582</c:v>
                </c:pt>
                <c:pt idx="5331">
                  <c:v>34.133674621582</c:v>
                </c:pt>
                <c:pt idx="5332">
                  <c:v>33.83027648925784</c:v>
                </c:pt>
                <c:pt idx="5333">
                  <c:v>34.133674621582</c:v>
                </c:pt>
                <c:pt idx="5334">
                  <c:v>33.83027648925784</c:v>
                </c:pt>
                <c:pt idx="5335">
                  <c:v>33.83027648925784</c:v>
                </c:pt>
                <c:pt idx="5336">
                  <c:v>33.83027648925784</c:v>
                </c:pt>
                <c:pt idx="5337">
                  <c:v>33.83027648925784</c:v>
                </c:pt>
                <c:pt idx="5338">
                  <c:v>33.83027648925784</c:v>
                </c:pt>
                <c:pt idx="5339">
                  <c:v>33.83027648925784</c:v>
                </c:pt>
                <c:pt idx="5340">
                  <c:v>33.83027648925784</c:v>
                </c:pt>
                <c:pt idx="5341">
                  <c:v>33.83027648925784</c:v>
                </c:pt>
                <c:pt idx="5342">
                  <c:v>33.83027648925784</c:v>
                </c:pt>
                <c:pt idx="5343">
                  <c:v>33.529148101807</c:v>
                </c:pt>
                <c:pt idx="5344">
                  <c:v>33.529148101807</c:v>
                </c:pt>
                <c:pt idx="5345">
                  <c:v>33.529148101807</c:v>
                </c:pt>
                <c:pt idx="5346">
                  <c:v>33.529148101807</c:v>
                </c:pt>
                <c:pt idx="5347">
                  <c:v>33.529148101807</c:v>
                </c:pt>
                <c:pt idx="5348">
                  <c:v>33.529148101807</c:v>
                </c:pt>
                <c:pt idx="5349">
                  <c:v>33.529148101807</c:v>
                </c:pt>
                <c:pt idx="5350">
                  <c:v>33.529148101807</c:v>
                </c:pt>
                <c:pt idx="5351">
                  <c:v>33.83027648925784</c:v>
                </c:pt>
                <c:pt idx="5352">
                  <c:v>34.45858001709</c:v>
                </c:pt>
                <c:pt idx="5353">
                  <c:v>34.76671600341801</c:v>
                </c:pt>
                <c:pt idx="5354">
                  <c:v>35.077163696289</c:v>
                </c:pt>
                <c:pt idx="5355">
                  <c:v>35.077163696289</c:v>
                </c:pt>
                <c:pt idx="5356">
                  <c:v>34.76671600341801</c:v>
                </c:pt>
                <c:pt idx="5357">
                  <c:v>34.45858001709</c:v>
                </c:pt>
                <c:pt idx="5358">
                  <c:v>33.83027648925784</c:v>
                </c:pt>
                <c:pt idx="5359">
                  <c:v>33.529148101807</c:v>
                </c:pt>
                <c:pt idx="5360">
                  <c:v>33.529148101807</c:v>
                </c:pt>
                <c:pt idx="5361">
                  <c:v>33.83027648925784</c:v>
                </c:pt>
                <c:pt idx="5362">
                  <c:v>34.133674621582</c:v>
                </c:pt>
                <c:pt idx="5363">
                  <c:v>34.133674621582</c:v>
                </c:pt>
                <c:pt idx="5364">
                  <c:v>34.133674621582</c:v>
                </c:pt>
                <c:pt idx="5365">
                  <c:v>34.76671600341801</c:v>
                </c:pt>
                <c:pt idx="5366">
                  <c:v>34.76671600341801</c:v>
                </c:pt>
                <c:pt idx="5367">
                  <c:v>35.077163696289</c:v>
                </c:pt>
                <c:pt idx="5368">
                  <c:v>35.077163696289</c:v>
                </c:pt>
                <c:pt idx="5369">
                  <c:v>35.389945983887</c:v>
                </c:pt>
                <c:pt idx="5370">
                  <c:v>35.077163696289</c:v>
                </c:pt>
                <c:pt idx="5371">
                  <c:v>35.077163696289</c:v>
                </c:pt>
                <c:pt idx="5372">
                  <c:v>35.389945983887</c:v>
                </c:pt>
                <c:pt idx="5373">
                  <c:v>35.389945983887</c:v>
                </c:pt>
                <c:pt idx="5374">
                  <c:v>35.389945983887</c:v>
                </c:pt>
                <c:pt idx="5375">
                  <c:v>35.389945983887</c:v>
                </c:pt>
                <c:pt idx="5376">
                  <c:v>35.70507431030301</c:v>
                </c:pt>
                <c:pt idx="5377">
                  <c:v>35.389945983887</c:v>
                </c:pt>
                <c:pt idx="5378">
                  <c:v>35.389945983887</c:v>
                </c:pt>
                <c:pt idx="5379">
                  <c:v>35.389945983887</c:v>
                </c:pt>
                <c:pt idx="5380">
                  <c:v>35.389945983887</c:v>
                </c:pt>
                <c:pt idx="5381">
                  <c:v>35.389945983887</c:v>
                </c:pt>
                <c:pt idx="5382">
                  <c:v>35.70507431030301</c:v>
                </c:pt>
                <c:pt idx="5383">
                  <c:v>35.70507431030301</c:v>
                </c:pt>
                <c:pt idx="5384">
                  <c:v>35.70507431030301</c:v>
                </c:pt>
                <c:pt idx="5385">
                  <c:v>35.70507431030301</c:v>
                </c:pt>
                <c:pt idx="5386">
                  <c:v>35.70507431030301</c:v>
                </c:pt>
                <c:pt idx="5387">
                  <c:v>35.70507431030301</c:v>
                </c:pt>
                <c:pt idx="5388">
                  <c:v>35.70507431030301</c:v>
                </c:pt>
                <c:pt idx="5389">
                  <c:v>35.70507431030301</c:v>
                </c:pt>
                <c:pt idx="5390">
                  <c:v>35.70507431030301</c:v>
                </c:pt>
                <c:pt idx="5391">
                  <c:v>35.70507431030301</c:v>
                </c:pt>
                <c:pt idx="5392">
                  <c:v>35.70507431030301</c:v>
                </c:pt>
                <c:pt idx="5393">
                  <c:v>36.02256393432612</c:v>
                </c:pt>
                <c:pt idx="5394">
                  <c:v>36.02256393432612</c:v>
                </c:pt>
                <c:pt idx="5395">
                  <c:v>35.70507431030301</c:v>
                </c:pt>
                <c:pt idx="5396">
                  <c:v>35.70507431030301</c:v>
                </c:pt>
                <c:pt idx="5397">
                  <c:v>35.70507431030301</c:v>
                </c:pt>
                <c:pt idx="5398">
                  <c:v>36.02256393432612</c:v>
                </c:pt>
                <c:pt idx="5399">
                  <c:v>35.70507431030301</c:v>
                </c:pt>
                <c:pt idx="5400">
                  <c:v>35.70507431030301</c:v>
                </c:pt>
                <c:pt idx="5401">
                  <c:v>35.70507431030301</c:v>
                </c:pt>
                <c:pt idx="5402">
                  <c:v>35.70507431030301</c:v>
                </c:pt>
                <c:pt idx="5403">
                  <c:v>35.70507431030301</c:v>
                </c:pt>
                <c:pt idx="5404">
                  <c:v>35.389945983887</c:v>
                </c:pt>
                <c:pt idx="5405">
                  <c:v>35.389945983887</c:v>
                </c:pt>
                <c:pt idx="5406">
                  <c:v>35.389945983887</c:v>
                </c:pt>
                <c:pt idx="5407">
                  <c:v>35.389945983887</c:v>
                </c:pt>
                <c:pt idx="5408">
                  <c:v>35.389945983887</c:v>
                </c:pt>
                <c:pt idx="5409">
                  <c:v>35.389945983887</c:v>
                </c:pt>
                <c:pt idx="5410">
                  <c:v>35.077163696289</c:v>
                </c:pt>
                <c:pt idx="5411">
                  <c:v>35.077163696289</c:v>
                </c:pt>
                <c:pt idx="5412">
                  <c:v>35.077163696289</c:v>
                </c:pt>
                <c:pt idx="5413">
                  <c:v>34.76671600341801</c:v>
                </c:pt>
                <c:pt idx="5414">
                  <c:v>34.76671600341801</c:v>
                </c:pt>
                <c:pt idx="5415">
                  <c:v>34.76671600341801</c:v>
                </c:pt>
                <c:pt idx="5416">
                  <c:v>34.76671600341801</c:v>
                </c:pt>
                <c:pt idx="5417">
                  <c:v>34.76671600341801</c:v>
                </c:pt>
                <c:pt idx="5418">
                  <c:v>34.45858001709</c:v>
                </c:pt>
                <c:pt idx="5419">
                  <c:v>34.45858001709</c:v>
                </c:pt>
                <c:pt idx="5420">
                  <c:v>34.133674621582</c:v>
                </c:pt>
                <c:pt idx="5421">
                  <c:v>34.133674621582</c:v>
                </c:pt>
                <c:pt idx="5422">
                  <c:v>34.133674621582</c:v>
                </c:pt>
                <c:pt idx="5423">
                  <c:v>34.133674621582</c:v>
                </c:pt>
                <c:pt idx="5424">
                  <c:v>34.133674621582</c:v>
                </c:pt>
                <c:pt idx="5425">
                  <c:v>33.83027648925784</c:v>
                </c:pt>
                <c:pt idx="5426">
                  <c:v>33.83027648925784</c:v>
                </c:pt>
                <c:pt idx="5427">
                  <c:v>33.529148101807</c:v>
                </c:pt>
                <c:pt idx="5428">
                  <c:v>33.529148101807</c:v>
                </c:pt>
                <c:pt idx="5429">
                  <c:v>33.529148101807</c:v>
                </c:pt>
                <c:pt idx="5430">
                  <c:v>33.529148101807</c:v>
                </c:pt>
                <c:pt idx="5431">
                  <c:v>33.230278015137</c:v>
                </c:pt>
                <c:pt idx="5432">
                  <c:v>33.230278015137</c:v>
                </c:pt>
                <c:pt idx="5433">
                  <c:v>32.93365097045901</c:v>
                </c:pt>
                <c:pt idx="5434">
                  <c:v>32.93365097045901</c:v>
                </c:pt>
                <c:pt idx="5435">
                  <c:v>32.93365097045901</c:v>
                </c:pt>
                <c:pt idx="5436">
                  <c:v>32.63925170898401</c:v>
                </c:pt>
                <c:pt idx="5437">
                  <c:v>32.63925170898401</c:v>
                </c:pt>
                <c:pt idx="5438">
                  <c:v>32.63925170898401</c:v>
                </c:pt>
                <c:pt idx="5439">
                  <c:v>32.34707260131783</c:v>
                </c:pt>
                <c:pt idx="5440">
                  <c:v>32.34707260131783</c:v>
                </c:pt>
                <c:pt idx="5441">
                  <c:v>32.0570907592768</c:v>
                </c:pt>
                <c:pt idx="5442">
                  <c:v>32.0570907592768</c:v>
                </c:pt>
                <c:pt idx="5443">
                  <c:v>32.0570907592768</c:v>
                </c:pt>
                <c:pt idx="5444">
                  <c:v>31.76929664611792</c:v>
                </c:pt>
                <c:pt idx="5445">
                  <c:v>31.76929664611792</c:v>
                </c:pt>
                <c:pt idx="5446">
                  <c:v>31.48367500305199</c:v>
                </c:pt>
                <c:pt idx="5447">
                  <c:v>31.48367500305199</c:v>
                </c:pt>
                <c:pt idx="5448">
                  <c:v>31.48367500305199</c:v>
                </c:pt>
                <c:pt idx="5449">
                  <c:v>31.20021438598592</c:v>
                </c:pt>
                <c:pt idx="5450">
                  <c:v>31.20021438598592</c:v>
                </c:pt>
                <c:pt idx="5451">
                  <c:v>31.20021438598592</c:v>
                </c:pt>
                <c:pt idx="5452">
                  <c:v>30.91889953613292</c:v>
                </c:pt>
                <c:pt idx="5453">
                  <c:v>30.91889953613292</c:v>
                </c:pt>
                <c:pt idx="5454">
                  <c:v>30.639715194702</c:v>
                </c:pt>
                <c:pt idx="5455">
                  <c:v>30.639715194702</c:v>
                </c:pt>
                <c:pt idx="5456">
                  <c:v>30.36264991760292</c:v>
                </c:pt>
                <c:pt idx="5457">
                  <c:v>30.36264991760292</c:v>
                </c:pt>
                <c:pt idx="5458">
                  <c:v>30.08769035339392</c:v>
                </c:pt>
                <c:pt idx="5459">
                  <c:v>30.08769035339392</c:v>
                </c:pt>
                <c:pt idx="5460">
                  <c:v>30.08769035339392</c:v>
                </c:pt>
                <c:pt idx="5461">
                  <c:v>30.08769035339392</c:v>
                </c:pt>
                <c:pt idx="5462">
                  <c:v>30.08769035339392</c:v>
                </c:pt>
                <c:pt idx="5463">
                  <c:v>29.81482124328607</c:v>
                </c:pt>
                <c:pt idx="5464">
                  <c:v>29.81482124328607</c:v>
                </c:pt>
                <c:pt idx="5465">
                  <c:v>29.54403305053699</c:v>
                </c:pt>
                <c:pt idx="5466">
                  <c:v>29.54403305053699</c:v>
                </c:pt>
                <c:pt idx="5467">
                  <c:v>29.275308609009</c:v>
                </c:pt>
                <c:pt idx="5468">
                  <c:v>29.275308609009</c:v>
                </c:pt>
                <c:pt idx="5469">
                  <c:v>29.00863647460892</c:v>
                </c:pt>
                <c:pt idx="5470">
                  <c:v>29.00863647460892</c:v>
                </c:pt>
                <c:pt idx="5471">
                  <c:v>29.00863647460892</c:v>
                </c:pt>
                <c:pt idx="5472">
                  <c:v>28.744005203247</c:v>
                </c:pt>
                <c:pt idx="5473">
                  <c:v>28.48139953613285</c:v>
                </c:pt>
                <c:pt idx="5474">
                  <c:v>28.48139953613285</c:v>
                </c:pt>
                <c:pt idx="5475">
                  <c:v>28.22080993652292</c:v>
                </c:pt>
                <c:pt idx="5476">
                  <c:v>27.96221923828086</c:v>
                </c:pt>
                <c:pt idx="5477">
                  <c:v>27.96221923828086</c:v>
                </c:pt>
                <c:pt idx="5478">
                  <c:v>27.70561981201188</c:v>
                </c:pt>
                <c:pt idx="5479">
                  <c:v>27.70561981201188</c:v>
                </c:pt>
                <c:pt idx="5480">
                  <c:v>27.45099830627399</c:v>
                </c:pt>
                <c:pt idx="5481">
                  <c:v>27.45099830627399</c:v>
                </c:pt>
                <c:pt idx="5482">
                  <c:v>27.19833946228</c:v>
                </c:pt>
                <c:pt idx="5483">
                  <c:v>26.94763565063499</c:v>
                </c:pt>
                <c:pt idx="5484">
                  <c:v>26.94763565063499</c:v>
                </c:pt>
                <c:pt idx="5485">
                  <c:v>26.683359146118</c:v>
                </c:pt>
                <c:pt idx="5486">
                  <c:v>26.683359146118</c:v>
                </c:pt>
                <c:pt idx="5487">
                  <c:v>26.43664550781195</c:v>
                </c:pt>
                <c:pt idx="5488">
                  <c:v>26.43664550781195</c:v>
                </c:pt>
                <c:pt idx="5489">
                  <c:v>26.19184875488306</c:v>
                </c:pt>
                <c:pt idx="5490">
                  <c:v>25.948957443237</c:v>
                </c:pt>
                <c:pt idx="5491">
                  <c:v>25.948957443237</c:v>
                </c:pt>
                <c:pt idx="5492">
                  <c:v>25.948957443237</c:v>
                </c:pt>
                <c:pt idx="5493">
                  <c:v>25.707960128784</c:v>
                </c:pt>
                <c:pt idx="5494">
                  <c:v>25.707960128784</c:v>
                </c:pt>
                <c:pt idx="5495">
                  <c:v>25.46884536743199</c:v>
                </c:pt>
                <c:pt idx="5496">
                  <c:v>25.46884536743199</c:v>
                </c:pt>
                <c:pt idx="5497">
                  <c:v>25.231603622437</c:v>
                </c:pt>
                <c:pt idx="5498">
                  <c:v>25.231603622437</c:v>
                </c:pt>
                <c:pt idx="5499">
                  <c:v>24.99622344970699</c:v>
                </c:pt>
                <c:pt idx="5500">
                  <c:v>24.99622344970699</c:v>
                </c:pt>
                <c:pt idx="5501">
                  <c:v>24.76269340515092</c:v>
                </c:pt>
                <c:pt idx="5502">
                  <c:v>24.76269340515092</c:v>
                </c:pt>
                <c:pt idx="5503">
                  <c:v>24.531002044678</c:v>
                </c:pt>
                <c:pt idx="5504">
                  <c:v>24.531002044678</c:v>
                </c:pt>
                <c:pt idx="5505">
                  <c:v>24.531002044678</c:v>
                </c:pt>
                <c:pt idx="5506">
                  <c:v>24.531002044678</c:v>
                </c:pt>
                <c:pt idx="5507">
                  <c:v>24.531002044678</c:v>
                </c:pt>
                <c:pt idx="5508">
                  <c:v>24.531002044678</c:v>
                </c:pt>
                <c:pt idx="5509">
                  <c:v>24.531002044678</c:v>
                </c:pt>
                <c:pt idx="5510">
                  <c:v>24.531002044678</c:v>
                </c:pt>
                <c:pt idx="5511">
                  <c:v>24.531002044678</c:v>
                </c:pt>
                <c:pt idx="5512">
                  <c:v>24.531002044678</c:v>
                </c:pt>
                <c:pt idx="5513">
                  <c:v>24.531002044678</c:v>
                </c:pt>
                <c:pt idx="5514">
                  <c:v>24.531002044678</c:v>
                </c:pt>
                <c:pt idx="5515">
                  <c:v>24.531002044678</c:v>
                </c:pt>
                <c:pt idx="5516">
                  <c:v>24.30113983154292</c:v>
                </c:pt>
                <c:pt idx="5517">
                  <c:v>24.30113983154292</c:v>
                </c:pt>
                <c:pt idx="5518">
                  <c:v>24.30113983154292</c:v>
                </c:pt>
                <c:pt idx="5519">
                  <c:v>24.30113983154292</c:v>
                </c:pt>
                <c:pt idx="5520">
                  <c:v>24.30113983154292</c:v>
                </c:pt>
                <c:pt idx="5521">
                  <c:v>24.30113983154292</c:v>
                </c:pt>
                <c:pt idx="5522">
                  <c:v>24.30113983154292</c:v>
                </c:pt>
                <c:pt idx="5523">
                  <c:v>24.07309913635299</c:v>
                </c:pt>
                <c:pt idx="5524">
                  <c:v>24.07309913635299</c:v>
                </c:pt>
                <c:pt idx="5525">
                  <c:v>24.07309913635299</c:v>
                </c:pt>
                <c:pt idx="5526">
                  <c:v>24.07309913635299</c:v>
                </c:pt>
                <c:pt idx="5527">
                  <c:v>24.07309913635299</c:v>
                </c:pt>
                <c:pt idx="5528">
                  <c:v>24.07309913635299</c:v>
                </c:pt>
                <c:pt idx="5529">
                  <c:v>24.07309913635299</c:v>
                </c:pt>
                <c:pt idx="5530">
                  <c:v>23.84686470031703</c:v>
                </c:pt>
                <c:pt idx="5531">
                  <c:v>23.84686470031703</c:v>
                </c:pt>
                <c:pt idx="5532">
                  <c:v>23.84686470031703</c:v>
                </c:pt>
                <c:pt idx="5533">
                  <c:v>23.84686470031703</c:v>
                </c:pt>
                <c:pt idx="5534">
                  <c:v>23.84686470031703</c:v>
                </c:pt>
                <c:pt idx="5535">
                  <c:v>23.62243080139188</c:v>
                </c:pt>
                <c:pt idx="5536">
                  <c:v>23.62243080139188</c:v>
                </c:pt>
                <c:pt idx="5537">
                  <c:v>23.62243080139188</c:v>
                </c:pt>
                <c:pt idx="5538">
                  <c:v>23.62243080139188</c:v>
                </c:pt>
                <c:pt idx="5539">
                  <c:v>23.399785995483</c:v>
                </c:pt>
                <c:pt idx="5540">
                  <c:v>23.399785995483</c:v>
                </c:pt>
                <c:pt idx="5541">
                  <c:v>23.399785995483</c:v>
                </c:pt>
                <c:pt idx="5542">
                  <c:v>23.399785995483</c:v>
                </c:pt>
                <c:pt idx="5543">
                  <c:v>23.17892074585006</c:v>
                </c:pt>
                <c:pt idx="5544">
                  <c:v>23.17892074585006</c:v>
                </c:pt>
                <c:pt idx="5545">
                  <c:v>23.17892074585006</c:v>
                </c:pt>
                <c:pt idx="5546">
                  <c:v>23.17892074585006</c:v>
                </c:pt>
                <c:pt idx="5547">
                  <c:v>22.959825515747</c:v>
                </c:pt>
                <c:pt idx="5548">
                  <c:v>22.959825515747</c:v>
                </c:pt>
                <c:pt idx="5549">
                  <c:v>22.959825515747</c:v>
                </c:pt>
                <c:pt idx="5550">
                  <c:v>22.74249076843299</c:v>
                </c:pt>
                <c:pt idx="5551">
                  <c:v>22.74249076843299</c:v>
                </c:pt>
                <c:pt idx="5552">
                  <c:v>22.52690696716299</c:v>
                </c:pt>
                <c:pt idx="5553">
                  <c:v>22.52690696716299</c:v>
                </c:pt>
                <c:pt idx="5554">
                  <c:v>22.52690696716299</c:v>
                </c:pt>
                <c:pt idx="5555">
                  <c:v>22.313066482544</c:v>
                </c:pt>
                <c:pt idx="5556">
                  <c:v>22.313066482544</c:v>
                </c:pt>
                <c:pt idx="5557">
                  <c:v>22.313066482544</c:v>
                </c:pt>
                <c:pt idx="5558">
                  <c:v>22.100959777832</c:v>
                </c:pt>
                <c:pt idx="5559">
                  <c:v>22.100959777832</c:v>
                </c:pt>
                <c:pt idx="5560">
                  <c:v>21.89057731628399</c:v>
                </c:pt>
                <c:pt idx="5561">
                  <c:v>21.89057731628399</c:v>
                </c:pt>
                <c:pt idx="5562">
                  <c:v>21.68191337585399</c:v>
                </c:pt>
                <c:pt idx="5563">
                  <c:v>21.474954605103</c:v>
                </c:pt>
                <c:pt idx="5564">
                  <c:v>21.474954605103</c:v>
                </c:pt>
                <c:pt idx="5565">
                  <c:v>21.26969718933092</c:v>
                </c:pt>
                <c:pt idx="5566">
                  <c:v>21.06612968444792</c:v>
                </c:pt>
                <c:pt idx="5567">
                  <c:v>20.86421394348099</c:v>
                </c:pt>
                <c:pt idx="5568">
                  <c:v>20.66400718689006</c:v>
                </c:pt>
                <c:pt idx="5569">
                  <c:v>20.453125</c:v>
                </c:pt>
                <c:pt idx="5570">
                  <c:v>20.256351470947</c:v>
                </c:pt>
                <c:pt idx="5571">
                  <c:v>20.061229705811</c:v>
                </c:pt>
                <c:pt idx="5572">
                  <c:v>19.67591667175299</c:v>
                </c:pt>
                <c:pt idx="5573">
                  <c:v>19.48571205139183</c:v>
                </c:pt>
                <c:pt idx="5574">
                  <c:v>19.29713058471699</c:v>
                </c:pt>
                <c:pt idx="5575">
                  <c:v>19.11016845703107</c:v>
                </c:pt>
                <c:pt idx="5576">
                  <c:v>18.92481803894</c:v>
                </c:pt>
                <c:pt idx="5577">
                  <c:v>18.74107170105006</c:v>
                </c:pt>
                <c:pt idx="5578">
                  <c:v>18.37837028503392</c:v>
                </c:pt>
                <c:pt idx="5579">
                  <c:v>18.19939994811999</c:v>
                </c:pt>
                <c:pt idx="5580">
                  <c:v>18.19939994811999</c:v>
                </c:pt>
                <c:pt idx="5581">
                  <c:v>18.02201271057092</c:v>
                </c:pt>
                <c:pt idx="5582">
                  <c:v>18.02201271057092</c:v>
                </c:pt>
                <c:pt idx="5583">
                  <c:v>18.02201271057092</c:v>
                </c:pt>
                <c:pt idx="5584">
                  <c:v>18.02201271057092</c:v>
                </c:pt>
                <c:pt idx="5585">
                  <c:v>18.02201271057092</c:v>
                </c:pt>
                <c:pt idx="5586">
                  <c:v>18.02201271057092</c:v>
                </c:pt>
                <c:pt idx="5587">
                  <c:v>17.84619903564499</c:v>
                </c:pt>
                <c:pt idx="5588">
                  <c:v>17.84619903564499</c:v>
                </c:pt>
                <c:pt idx="5589">
                  <c:v>17.84619903564499</c:v>
                </c:pt>
                <c:pt idx="5590">
                  <c:v>17.67195320129408</c:v>
                </c:pt>
                <c:pt idx="5591">
                  <c:v>17.67195320129408</c:v>
                </c:pt>
                <c:pt idx="5592">
                  <c:v>17.67195320129408</c:v>
                </c:pt>
                <c:pt idx="5593">
                  <c:v>17.67195320129408</c:v>
                </c:pt>
                <c:pt idx="5594">
                  <c:v>17.67195320129408</c:v>
                </c:pt>
                <c:pt idx="5595">
                  <c:v>17.49926948547392</c:v>
                </c:pt>
                <c:pt idx="5596">
                  <c:v>17.67195320129408</c:v>
                </c:pt>
                <c:pt idx="5597">
                  <c:v>17.49926948547392</c:v>
                </c:pt>
                <c:pt idx="5598">
                  <c:v>17.49926948547392</c:v>
                </c:pt>
                <c:pt idx="5599">
                  <c:v>17.49926948547392</c:v>
                </c:pt>
                <c:pt idx="5600">
                  <c:v>17.49926948547392</c:v>
                </c:pt>
                <c:pt idx="5601">
                  <c:v>17.49926948547392</c:v>
                </c:pt>
                <c:pt idx="5602">
                  <c:v>17.49926948547392</c:v>
                </c:pt>
                <c:pt idx="5603">
                  <c:v>17.32814216613792</c:v>
                </c:pt>
                <c:pt idx="5604">
                  <c:v>17.32814216613792</c:v>
                </c:pt>
                <c:pt idx="5605">
                  <c:v>17.32814216613792</c:v>
                </c:pt>
                <c:pt idx="5606">
                  <c:v>17.32814216613792</c:v>
                </c:pt>
                <c:pt idx="5607">
                  <c:v>17.32814216613792</c:v>
                </c:pt>
                <c:pt idx="5608">
                  <c:v>17.32814216613792</c:v>
                </c:pt>
                <c:pt idx="5609">
                  <c:v>17.32814216613792</c:v>
                </c:pt>
                <c:pt idx="5610">
                  <c:v>17.49926948547392</c:v>
                </c:pt>
                <c:pt idx="5611">
                  <c:v>17.49926948547392</c:v>
                </c:pt>
                <c:pt idx="5612">
                  <c:v>17.49926948547392</c:v>
                </c:pt>
                <c:pt idx="5613">
                  <c:v>17.67195320129408</c:v>
                </c:pt>
                <c:pt idx="5614">
                  <c:v>17.67195320129408</c:v>
                </c:pt>
                <c:pt idx="5615">
                  <c:v>17.67195320129408</c:v>
                </c:pt>
                <c:pt idx="5616">
                  <c:v>17.67195320129408</c:v>
                </c:pt>
                <c:pt idx="5617">
                  <c:v>17.49926948547392</c:v>
                </c:pt>
                <c:pt idx="5618">
                  <c:v>17.49926948547392</c:v>
                </c:pt>
                <c:pt idx="5619">
                  <c:v>17.49926948547392</c:v>
                </c:pt>
                <c:pt idx="5620">
                  <c:v>17.49926948547392</c:v>
                </c:pt>
                <c:pt idx="5621">
                  <c:v>17.32814216613792</c:v>
                </c:pt>
                <c:pt idx="5622">
                  <c:v>17.32814216613792</c:v>
                </c:pt>
                <c:pt idx="5623">
                  <c:v>17.32814216613792</c:v>
                </c:pt>
                <c:pt idx="5624">
                  <c:v>17.32814216613792</c:v>
                </c:pt>
                <c:pt idx="5625">
                  <c:v>17.15856552124004</c:v>
                </c:pt>
                <c:pt idx="5626">
                  <c:v>17.15856552124004</c:v>
                </c:pt>
                <c:pt idx="5627">
                  <c:v>17.15856552124004</c:v>
                </c:pt>
                <c:pt idx="5628">
                  <c:v>16.99053573608392</c:v>
                </c:pt>
                <c:pt idx="5629">
                  <c:v>16.99053573608392</c:v>
                </c:pt>
                <c:pt idx="5630">
                  <c:v>16.99053573608392</c:v>
                </c:pt>
                <c:pt idx="5631">
                  <c:v>16.82401657104499</c:v>
                </c:pt>
                <c:pt idx="5632">
                  <c:v>16.82401657104499</c:v>
                </c:pt>
                <c:pt idx="5633">
                  <c:v>16.82401657104499</c:v>
                </c:pt>
                <c:pt idx="5634">
                  <c:v>16.82401657104499</c:v>
                </c:pt>
                <c:pt idx="5635">
                  <c:v>16.82401657104499</c:v>
                </c:pt>
                <c:pt idx="5636">
                  <c:v>16.82401657104499</c:v>
                </c:pt>
                <c:pt idx="5637">
                  <c:v>16.82401657104499</c:v>
                </c:pt>
                <c:pt idx="5638">
                  <c:v>16.82401657104499</c:v>
                </c:pt>
                <c:pt idx="5639">
                  <c:v>16.99053573608392</c:v>
                </c:pt>
                <c:pt idx="5640">
                  <c:v>17.15856552124004</c:v>
                </c:pt>
                <c:pt idx="5641">
                  <c:v>17.32814216613792</c:v>
                </c:pt>
                <c:pt idx="5642">
                  <c:v>17.67195320129408</c:v>
                </c:pt>
                <c:pt idx="5643">
                  <c:v>18.02201271057092</c:v>
                </c:pt>
                <c:pt idx="5644">
                  <c:v>18.19939994811999</c:v>
                </c:pt>
                <c:pt idx="5645">
                  <c:v>18.37837028503392</c:v>
                </c:pt>
                <c:pt idx="5646">
                  <c:v>18.558923721313</c:v>
                </c:pt>
                <c:pt idx="5647">
                  <c:v>18.558923721313</c:v>
                </c:pt>
                <c:pt idx="5648">
                  <c:v>18.74107170105006</c:v>
                </c:pt>
                <c:pt idx="5649">
                  <c:v>19.11016845703107</c:v>
                </c:pt>
                <c:pt idx="5650">
                  <c:v>19.11016845703107</c:v>
                </c:pt>
                <c:pt idx="5651">
                  <c:v>19.29713058471699</c:v>
                </c:pt>
                <c:pt idx="5652">
                  <c:v>19.48571205139183</c:v>
                </c:pt>
                <c:pt idx="5653">
                  <c:v>19.48571205139183</c:v>
                </c:pt>
                <c:pt idx="5654">
                  <c:v>19.67591667175299</c:v>
                </c:pt>
                <c:pt idx="5655">
                  <c:v>19.86775398254392</c:v>
                </c:pt>
                <c:pt idx="5656">
                  <c:v>19.86775398254392</c:v>
                </c:pt>
                <c:pt idx="5657">
                  <c:v>19.86775398254392</c:v>
                </c:pt>
                <c:pt idx="5658">
                  <c:v>19.67591667175299</c:v>
                </c:pt>
                <c:pt idx="5659">
                  <c:v>19.67591667175299</c:v>
                </c:pt>
                <c:pt idx="5660">
                  <c:v>19.67591667175299</c:v>
                </c:pt>
                <c:pt idx="5661">
                  <c:v>19.86775398254392</c:v>
                </c:pt>
                <c:pt idx="5662">
                  <c:v>20.061229705811</c:v>
                </c:pt>
                <c:pt idx="5663">
                  <c:v>20.256351470947</c:v>
                </c:pt>
                <c:pt idx="5664">
                  <c:v>20.256351470947</c:v>
                </c:pt>
                <c:pt idx="5665">
                  <c:v>20.256351470947</c:v>
                </c:pt>
                <c:pt idx="5666">
                  <c:v>20.453125</c:v>
                </c:pt>
                <c:pt idx="5667">
                  <c:v>20.66400718689006</c:v>
                </c:pt>
                <c:pt idx="5668">
                  <c:v>20.66400718689006</c:v>
                </c:pt>
                <c:pt idx="5669">
                  <c:v>20.66400718689006</c:v>
                </c:pt>
                <c:pt idx="5670">
                  <c:v>20.66400718689006</c:v>
                </c:pt>
                <c:pt idx="5671">
                  <c:v>20.66400718689006</c:v>
                </c:pt>
                <c:pt idx="5672">
                  <c:v>20.66400718689006</c:v>
                </c:pt>
                <c:pt idx="5673">
                  <c:v>20.66400718689006</c:v>
                </c:pt>
                <c:pt idx="5674">
                  <c:v>20.66400718689006</c:v>
                </c:pt>
                <c:pt idx="5675">
                  <c:v>20.86421394348099</c:v>
                </c:pt>
                <c:pt idx="5676">
                  <c:v>20.86421394348099</c:v>
                </c:pt>
                <c:pt idx="5677">
                  <c:v>20.86421394348099</c:v>
                </c:pt>
                <c:pt idx="5678">
                  <c:v>20.86421394348099</c:v>
                </c:pt>
                <c:pt idx="5679">
                  <c:v>21.06612968444792</c:v>
                </c:pt>
                <c:pt idx="5680">
                  <c:v>21.06612968444792</c:v>
                </c:pt>
                <c:pt idx="5681">
                  <c:v>20.86421394348099</c:v>
                </c:pt>
                <c:pt idx="5682">
                  <c:v>20.86421394348099</c:v>
                </c:pt>
                <c:pt idx="5683">
                  <c:v>20.86421394348099</c:v>
                </c:pt>
                <c:pt idx="5684">
                  <c:v>20.86421394348099</c:v>
                </c:pt>
                <c:pt idx="5685">
                  <c:v>20.86421394348099</c:v>
                </c:pt>
                <c:pt idx="5686">
                  <c:v>20.86421394348099</c:v>
                </c:pt>
                <c:pt idx="5687">
                  <c:v>20.86421394348099</c:v>
                </c:pt>
                <c:pt idx="5688">
                  <c:v>20.86421394348099</c:v>
                </c:pt>
                <c:pt idx="5689">
                  <c:v>20.66400718689006</c:v>
                </c:pt>
                <c:pt idx="5690">
                  <c:v>20.66400718689006</c:v>
                </c:pt>
                <c:pt idx="5691">
                  <c:v>20.66400718689006</c:v>
                </c:pt>
                <c:pt idx="5692">
                  <c:v>20.453125</c:v>
                </c:pt>
                <c:pt idx="5693">
                  <c:v>20.453125</c:v>
                </c:pt>
                <c:pt idx="5694">
                  <c:v>20.453125</c:v>
                </c:pt>
                <c:pt idx="5695">
                  <c:v>20.256351470947</c:v>
                </c:pt>
                <c:pt idx="5696">
                  <c:v>20.256351470947</c:v>
                </c:pt>
                <c:pt idx="5697">
                  <c:v>20.256351470947</c:v>
                </c:pt>
                <c:pt idx="5698">
                  <c:v>20.256351470947</c:v>
                </c:pt>
                <c:pt idx="5699">
                  <c:v>20.256351470947</c:v>
                </c:pt>
                <c:pt idx="5700">
                  <c:v>20.061229705811</c:v>
                </c:pt>
                <c:pt idx="5701">
                  <c:v>20.061229705811</c:v>
                </c:pt>
                <c:pt idx="5702">
                  <c:v>20.061229705811</c:v>
                </c:pt>
                <c:pt idx="5703">
                  <c:v>19.86775398254392</c:v>
                </c:pt>
                <c:pt idx="5704">
                  <c:v>19.86775398254392</c:v>
                </c:pt>
                <c:pt idx="5705">
                  <c:v>19.86775398254392</c:v>
                </c:pt>
                <c:pt idx="5706">
                  <c:v>19.86775398254392</c:v>
                </c:pt>
                <c:pt idx="5707">
                  <c:v>19.86775398254392</c:v>
                </c:pt>
                <c:pt idx="5708">
                  <c:v>19.67591667175299</c:v>
                </c:pt>
                <c:pt idx="5709">
                  <c:v>19.67591667175299</c:v>
                </c:pt>
                <c:pt idx="5710">
                  <c:v>19.48571205139183</c:v>
                </c:pt>
                <c:pt idx="5711">
                  <c:v>19.48571205139183</c:v>
                </c:pt>
                <c:pt idx="5712">
                  <c:v>19.29713058471699</c:v>
                </c:pt>
                <c:pt idx="5713">
                  <c:v>19.29713058471699</c:v>
                </c:pt>
                <c:pt idx="5714">
                  <c:v>19.11016845703107</c:v>
                </c:pt>
                <c:pt idx="5715">
                  <c:v>18.92481803894</c:v>
                </c:pt>
                <c:pt idx="5716">
                  <c:v>18.74107170105006</c:v>
                </c:pt>
                <c:pt idx="5717">
                  <c:v>18.558923721313</c:v>
                </c:pt>
                <c:pt idx="5718">
                  <c:v>18.37837028503392</c:v>
                </c:pt>
                <c:pt idx="5719">
                  <c:v>18.19939994811999</c:v>
                </c:pt>
                <c:pt idx="5720">
                  <c:v>18.02201271057092</c:v>
                </c:pt>
                <c:pt idx="5721">
                  <c:v>17.84619903564499</c:v>
                </c:pt>
                <c:pt idx="5722">
                  <c:v>18.02201271057092</c:v>
                </c:pt>
                <c:pt idx="5723">
                  <c:v>17.49926948547392</c:v>
                </c:pt>
                <c:pt idx="5724">
                  <c:v>17.67195320129408</c:v>
                </c:pt>
                <c:pt idx="5725">
                  <c:v>17.67195320129408</c:v>
                </c:pt>
                <c:pt idx="5726">
                  <c:v>17.49926948547392</c:v>
                </c:pt>
                <c:pt idx="5727">
                  <c:v>17.15856552124004</c:v>
                </c:pt>
                <c:pt idx="5728">
                  <c:v>17.15856552124004</c:v>
                </c:pt>
                <c:pt idx="5729">
                  <c:v>16.659059524536</c:v>
                </c:pt>
                <c:pt idx="5730">
                  <c:v>16.173336029053</c:v>
                </c:pt>
                <c:pt idx="5731">
                  <c:v>16.014459609985</c:v>
                </c:pt>
                <c:pt idx="5732">
                  <c:v>16.014459609985</c:v>
                </c:pt>
                <c:pt idx="5733">
                  <c:v>15.691534996033</c:v>
                </c:pt>
                <c:pt idx="5734">
                  <c:v>15.85708904266404</c:v>
                </c:pt>
                <c:pt idx="5735">
                  <c:v>15.85708904266404</c:v>
                </c:pt>
                <c:pt idx="5736">
                  <c:v>15.691534996033</c:v>
                </c:pt>
                <c:pt idx="5737">
                  <c:v>15.537253379822</c:v>
                </c:pt>
                <c:pt idx="5738">
                  <c:v>15.384460449219</c:v>
                </c:pt>
                <c:pt idx="5739">
                  <c:v>15.23315048217797</c:v>
                </c:pt>
                <c:pt idx="5740">
                  <c:v>15.23315048217797</c:v>
                </c:pt>
                <c:pt idx="5741">
                  <c:v>15.083317756653</c:v>
                </c:pt>
                <c:pt idx="5742">
                  <c:v>15.083317756653</c:v>
                </c:pt>
                <c:pt idx="5743">
                  <c:v>14.934956550598</c:v>
                </c:pt>
                <c:pt idx="5744">
                  <c:v>14.934956550598</c:v>
                </c:pt>
                <c:pt idx="5745">
                  <c:v>14.934956550598</c:v>
                </c:pt>
                <c:pt idx="5746">
                  <c:v>14.78806018829297</c:v>
                </c:pt>
                <c:pt idx="5747">
                  <c:v>14.78806018829297</c:v>
                </c:pt>
                <c:pt idx="5748">
                  <c:v>14.78806018829297</c:v>
                </c:pt>
                <c:pt idx="5749">
                  <c:v>14.78806018829297</c:v>
                </c:pt>
                <c:pt idx="5750">
                  <c:v>14.78806018829297</c:v>
                </c:pt>
                <c:pt idx="5751">
                  <c:v>14.78806018829297</c:v>
                </c:pt>
                <c:pt idx="5752">
                  <c:v>14.78806018829297</c:v>
                </c:pt>
                <c:pt idx="5753">
                  <c:v>14.64262485504202</c:v>
                </c:pt>
                <c:pt idx="5754">
                  <c:v>14.78806018829297</c:v>
                </c:pt>
                <c:pt idx="5755">
                  <c:v>14.64262485504202</c:v>
                </c:pt>
                <c:pt idx="5756">
                  <c:v>14.64262485504202</c:v>
                </c:pt>
                <c:pt idx="5757">
                  <c:v>14.64262485504202</c:v>
                </c:pt>
                <c:pt idx="5758">
                  <c:v>14.498641967773</c:v>
                </c:pt>
                <c:pt idx="5759">
                  <c:v>14.64262485504202</c:v>
                </c:pt>
                <c:pt idx="5760">
                  <c:v>14.498641967773</c:v>
                </c:pt>
                <c:pt idx="5761">
                  <c:v>14.498641967773</c:v>
                </c:pt>
                <c:pt idx="5762">
                  <c:v>14.498641967773</c:v>
                </c:pt>
                <c:pt idx="5763">
                  <c:v>14.498641967773</c:v>
                </c:pt>
                <c:pt idx="5764">
                  <c:v>14.35610675811804</c:v>
                </c:pt>
                <c:pt idx="5765">
                  <c:v>14.35610675811804</c:v>
                </c:pt>
                <c:pt idx="5766">
                  <c:v>14.35610675811804</c:v>
                </c:pt>
                <c:pt idx="5767">
                  <c:v>14.35610675811804</c:v>
                </c:pt>
                <c:pt idx="5768">
                  <c:v>14.35610675811804</c:v>
                </c:pt>
                <c:pt idx="5769">
                  <c:v>14.35610675811804</c:v>
                </c:pt>
                <c:pt idx="5770">
                  <c:v>14.35610675811804</c:v>
                </c:pt>
                <c:pt idx="5771">
                  <c:v>14.35610675811804</c:v>
                </c:pt>
                <c:pt idx="5772">
                  <c:v>14.35610675811804</c:v>
                </c:pt>
                <c:pt idx="5773">
                  <c:v>14.35610675811804</c:v>
                </c:pt>
                <c:pt idx="5774">
                  <c:v>14.215013504028</c:v>
                </c:pt>
                <c:pt idx="5775">
                  <c:v>14.35610675811804</c:v>
                </c:pt>
                <c:pt idx="5776">
                  <c:v>14.215013504028</c:v>
                </c:pt>
                <c:pt idx="5777">
                  <c:v>14.35610675811804</c:v>
                </c:pt>
                <c:pt idx="5778">
                  <c:v>14.215013504028</c:v>
                </c:pt>
                <c:pt idx="5779">
                  <c:v>14.075353622437</c:v>
                </c:pt>
                <c:pt idx="5780">
                  <c:v>14.075353622437</c:v>
                </c:pt>
                <c:pt idx="5781">
                  <c:v>13.937123298645</c:v>
                </c:pt>
                <c:pt idx="5782">
                  <c:v>13.800313949585</c:v>
                </c:pt>
                <c:pt idx="5783">
                  <c:v>13.800313949585</c:v>
                </c:pt>
                <c:pt idx="5784">
                  <c:v>13.398324012756</c:v>
                </c:pt>
                <c:pt idx="5785">
                  <c:v>13.13732624054</c:v>
                </c:pt>
                <c:pt idx="5786">
                  <c:v>12.756151199341</c:v>
                </c:pt>
                <c:pt idx="5787">
                  <c:v>12.631814002991</c:v>
                </c:pt>
                <c:pt idx="5788">
                  <c:v>12.387173652649</c:v>
                </c:pt>
                <c:pt idx="5789">
                  <c:v>11.906558990479</c:v>
                </c:pt>
                <c:pt idx="5790">
                  <c:v>11.677827835083</c:v>
                </c:pt>
                <c:pt idx="5791">
                  <c:v>11.23558521270805</c:v>
                </c:pt>
                <c:pt idx="5792">
                  <c:v>10.916889190674</c:v>
                </c:pt>
                <c:pt idx="5793">
                  <c:v>11.021915435791</c:v>
                </c:pt>
                <c:pt idx="5794">
                  <c:v>10.81308555603003</c:v>
                </c:pt>
                <c:pt idx="5795">
                  <c:v>11.021915435791</c:v>
                </c:pt>
                <c:pt idx="5796">
                  <c:v>11.344267845154</c:v>
                </c:pt>
                <c:pt idx="5797">
                  <c:v>11.344267845154</c:v>
                </c:pt>
                <c:pt idx="5798">
                  <c:v>11.344267845154</c:v>
                </c:pt>
                <c:pt idx="5799">
                  <c:v>11.344267845154</c:v>
                </c:pt>
                <c:pt idx="5800">
                  <c:v>11.344267845154</c:v>
                </c:pt>
                <c:pt idx="5801">
                  <c:v>11.454195976257</c:v>
                </c:pt>
                <c:pt idx="5802">
                  <c:v>11.344267845154</c:v>
                </c:pt>
                <c:pt idx="5803">
                  <c:v>11.344267845154</c:v>
                </c:pt>
                <c:pt idx="5804">
                  <c:v>11.344267845154</c:v>
                </c:pt>
                <c:pt idx="5805">
                  <c:v>11.23558521270805</c:v>
                </c:pt>
                <c:pt idx="5806">
                  <c:v>11.23558521270805</c:v>
                </c:pt>
                <c:pt idx="5807">
                  <c:v>11.23558521270805</c:v>
                </c:pt>
                <c:pt idx="5808">
                  <c:v>11.128138542175</c:v>
                </c:pt>
                <c:pt idx="5809">
                  <c:v>11.128138542175</c:v>
                </c:pt>
                <c:pt idx="5810">
                  <c:v>11.128138542175</c:v>
                </c:pt>
                <c:pt idx="5811">
                  <c:v>11.128138542175</c:v>
                </c:pt>
                <c:pt idx="5812">
                  <c:v>11.23558521270805</c:v>
                </c:pt>
                <c:pt idx="5813">
                  <c:v>11.23558521270805</c:v>
                </c:pt>
                <c:pt idx="5814">
                  <c:v>11.23558521270805</c:v>
                </c:pt>
                <c:pt idx="5815">
                  <c:v>11.23558521270805</c:v>
                </c:pt>
                <c:pt idx="5816">
                  <c:v>11.23558521270805</c:v>
                </c:pt>
                <c:pt idx="5817">
                  <c:v>11.23558521270805</c:v>
                </c:pt>
                <c:pt idx="5818">
                  <c:v>11.23558521270805</c:v>
                </c:pt>
                <c:pt idx="5819">
                  <c:v>11.23558521270805</c:v>
                </c:pt>
                <c:pt idx="5820">
                  <c:v>11.23558521270805</c:v>
                </c:pt>
                <c:pt idx="5821">
                  <c:v>11.23558521270805</c:v>
                </c:pt>
                <c:pt idx="5822">
                  <c:v>11.23558521270805</c:v>
                </c:pt>
                <c:pt idx="5823">
                  <c:v>11.23558521270805</c:v>
                </c:pt>
                <c:pt idx="5824">
                  <c:v>11.23558521270805</c:v>
                </c:pt>
                <c:pt idx="5825">
                  <c:v>11.23558521270805</c:v>
                </c:pt>
                <c:pt idx="5826">
                  <c:v>11.23558521270805</c:v>
                </c:pt>
                <c:pt idx="5827">
                  <c:v>11.23558521270805</c:v>
                </c:pt>
                <c:pt idx="5828">
                  <c:v>11.23558521270805</c:v>
                </c:pt>
                <c:pt idx="5829">
                  <c:v>11.128138542175</c:v>
                </c:pt>
                <c:pt idx="5830">
                  <c:v>11.128138542175</c:v>
                </c:pt>
                <c:pt idx="5831">
                  <c:v>11.23558521270805</c:v>
                </c:pt>
                <c:pt idx="5832">
                  <c:v>11.128138542175</c:v>
                </c:pt>
                <c:pt idx="5833">
                  <c:v>11.128138542175</c:v>
                </c:pt>
                <c:pt idx="5834">
                  <c:v>11.128138542175</c:v>
                </c:pt>
                <c:pt idx="5835">
                  <c:v>11.128138542175</c:v>
                </c:pt>
                <c:pt idx="5836">
                  <c:v>11.128138542175</c:v>
                </c:pt>
                <c:pt idx="5837">
                  <c:v>11.128138542175</c:v>
                </c:pt>
                <c:pt idx="5838">
                  <c:v>11.128138542175</c:v>
                </c:pt>
                <c:pt idx="5839">
                  <c:v>11.128138542175</c:v>
                </c:pt>
                <c:pt idx="5840">
                  <c:v>11.128138542175</c:v>
                </c:pt>
                <c:pt idx="5841">
                  <c:v>11.021915435791</c:v>
                </c:pt>
                <c:pt idx="5842">
                  <c:v>11.021915435791</c:v>
                </c:pt>
                <c:pt idx="5843">
                  <c:v>11.021915435791</c:v>
                </c:pt>
                <c:pt idx="5844">
                  <c:v>11.021915435791</c:v>
                </c:pt>
                <c:pt idx="5845">
                  <c:v>11.021915435791</c:v>
                </c:pt>
                <c:pt idx="5846">
                  <c:v>11.021915435791</c:v>
                </c:pt>
                <c:pt idx="5847">
                  <c:v>11.021915435791</c:v>
                </c:pt>
                <c:pt idx="5848">
                  <c:v>11.021915435791</c:v>
                </c:pt>
                <c:pt idx="5849">
                  <c:v>10.916889190674</c:v>
                </c:pt>
                <c:pt idx="5850">
                  <c:v>11.021915435791</c:v>
                </c:pt>
                <c:pt idx="5851">
                  <c:v>10.916889190674</c:v>
                </c:pt>
                <c:pt idx="5852">
                  <c:v>10.916889190674</c:v>
                </c:pt>
                <c:pt idx="5853">
                  <c:v>10.81308555603003</c:v>
                </c:pt>
                <c:pt idx="5854">
                  <c:v>10.916889190674</c:v>
                </c:pt>
                <c:pt idx="5855">
                  <c:v>10.916889190674</c:v>
                </c:pt>
                <c:pt idx="5856">
                  <c:v>11.128138542175</c:v>
                </c:pt>
                <c:pt idx="5857">
                  <c:v>11.23558521270805</c:v>
                </c:pt>
                <c:pt idx="5858">
                  <c:v>11.23558521270805</c:v>
                </c:pt>
                <c:pt idx="5859">
                  <c:v>11.23558521270805</c:v>
                </c:pt>
                <c:pt idx="5860">
                  <c:v>11.23558521270805</c:v>
                </c:pt>
                <c:pt idx="5861">
                  <c:v>11.23558521270805</c:v>
                </c:pt>
                <c:pt idx="5862">
                  <c:v>11.23558521270805</c:v>
                </c:pt>
                <c:pt idx="5863">
                  <c:v>11.344267845154</c:v>
                </c:pt>
                <c:pt idx="5864">
                  <c:v>11.454195976257</c:v>
                </c:pt>
                <c:pt idx="5865">
                  <c:v>11.565379142761</c:v>
                </c:pt>
                <c:pt idx="5866">
                  <c:v>11.565379142761</c:v>
                </c:pt>
                <c:pt idx="5867">
                  <c:v>11.677827835083</c:v>
                </c:pt>
                <c:pt idx="5868">
                  <c:v>11.677827835083</c:v>
                </c:pt>
                <c:pt idx="5869">
                  <c:v>11.677827835083</c:v>
                </c:pt>
                <c:pt idx="5870">
                  <c:v>11.791550636292</c:v>
                </c:pt>
                <c:pt idx="5871">
                  <c:v>11.791550636292</c:v>
                </c:pt>
                <c:pt idx="5872">
                  <c:v>11.906558990479</c:v>
                </c:pt>
                <c:pt idx="5873">
                  <c:v>11.906558990479</c:v>
                </c:pt>
                <c:pt idx="5874">
                  <c:v>11.906558990479</c:v>
                </c:pt>
                <c:pt idx="5875">
                  <c:v>12.030166625977</c:v>
                </c:pt>
                <c:pt idx="5876">
                  <c:v>12.030166625977</c:v>
                </c:pt>
                <c:pt idx="5877">
                  <c:v>12.030166625977</c:v>
                </c:pt>
                <c:pt idx="5878">
                  <c:v>12.030166625977</c:v>
                </c:pt>
                <c:pt idx="5879">
                  <c:v>12.147852897644</c:v>
                </c:pt>
                <c:pt idx="5880">
                  <c:v>12.147852897644</c:v>
                </c:pt>
                <c:pt idx="5881">
                  <c:v>12.147852897644</c:v>
                </c:pt>
                <c:pt idx="5882">
                  <c:v>12.147852897644</c:v>
                </c:pt>
                <c:pt idx="5883">
                  <c:v>12.26685237884503</c:v>
                </c:pt>
                <c:pt idx="5884">
                  <c:v>12.147852897644</c:v>
                </c:pt>
                <c:pt idx="5885">
                  <c:v>12.26685237884503</c:v>
                </c:pt>
                <c:pt idx="5886">
                  <c:v>12.26685237884503</c:v>
                </c:pt>
                <c:pt idx="5887">
                  <c:v>12.26685237884503</c:v>
                </c:pt>
                <c:pt idx="5888">
                  <c:v>12.26685237884503</c:v>
                </c:pt>
                <c:pt idx="5889">
                  <c:v>12.26685237884503</c:v>
                </c:pt>
                <c:pt idx="5890">
                  <c:v>12.387173652649</c:v>
                </c:pt>
                <c:pt idx="5891">
                  <c:v>12.387173652649</c:v>
                </c:pt>
                <c:pt idx="5892">
                  <c:v>12.387173652649</c:v>
                </c:pt>
                <c:pt idx="5893">
                  <c:v>12.26685237884503</c:v>
                </c:pt>
                <c:pt idx="5894">
                  <c:v>12.387173652649</c:v>
                </c:pt>
                <c:pt idx="5895">
                  <c:v>12.387173652649</c:v>
                </c:pt>
                <c:pt idx="5896">
                  <c:v>12.387173652649</c:v>
                </c:pt>
                <c:pt idx="5897">
                  <c:v>12.387173652649</c:v>
                </c:pt>
                <c:pt idx="5898">
                  <c:v>12.387173652649</c:v>
                </c:pt>
                <c:pt idx="5899">
                  <c:v>12.387173652649</c:v>
                </c:pt>
                <c:pt idx="5900">
                  <c:v>12.387173652649</c:v>
                </c:pt>
                <c:pt idx="5901">
                  <c:v>12.50882434845</c:v>
                </c:pt>
                <c:pt idx="5902">
                  <c:v>12.387173652649</c:v>
                </c:pt>
                <c:pt idx="5903">
                  <c:v>12.50882434845</c:v>
                </c:pt>
                <c:pt idx="5904">
                  <c:v>12.50882434845</c:v>
                </c:pt>
                <c:pt idx="5905">
                  <c:v>12.50882434845</c:v>
                </c:pt>
                <c:pt idx="5906">
                  <c:v>12.147852897644</c:v>
                </c:pt>
                <c:pt idx="5907">
                  <c:v>12.50882434845</c:v>
                </c:pt>
                <c:pt idx="5908">
                  <c:v>12.387173652649</c:v>
                </c:pt>
                <c:pt idx="5909">
                  <c:v>12.387173652649</c:v>
                </c:pt>
                <c:pt idx="5910">
                  <c:v>12.387173652649</c:v>
                </c:pt>
                <c:pt idx="5911">
                  <c:v>12.387173652649</c:v>
                </c:pt>
                <c:pt idx="5912">
                  <c:v>12.387173652649</c:v>
                </c:pt>
                <c:pt idx="5913">
                  <c:v>12.50882434845</c:v>
                </c:pt>
                <c:pt idx="5914">
                  <c:v>12.631814002991</c:v>
                </c:pt>
                <c:pt idx="5915">
                  <c:v>12.50882434845</c:v>
                </c:pt>
                <c:pt idx="5916">
                  <c:v>12.387173652649</c:v>
                </c:pt>
                <c:pt idx="5917">
                  <c:v>12.26685237884503</c:v>
                </c:pt>
                <c:pt idx="5918">
                  <c:v>12.26685237884503</c:v>
                </c:pt>
                <c:pt idx="5919">
                  <c:v>12.387173652649</c:v>
                </c:pt>
                <c:pt idx="5920">
                  <c:v>12.50882434845</c:v>
                </c:pt>
                <c:pt idx="5921">
                  <c:v>12.50882434845</c:v>
                </c:pt>
                <c:pt idx="5922">
                  <c:v>12.387173652649</c:v>
                </c:pt>
              </c:numCache>
            </c:numRef>
          </c:val>
        </c:ser>
        <c:ser>
          <c:idx val="4"/>
          <c:order val="4"/>
          <c:tx>
            <c:strRef>
              <c:f>NML_temp_2_cooldown!$F$5</c:f>
              <c:strCache>
                <c:ptCount val="1"/>
                <c:pt idx="0">
                  <c:v>N:3TPN2 (80K shield in)</c:v>
                </c:pt>
              </c:strCache>
            </c:strRef>
          </c:tx>
          <c:marker>
            <c:symbol val="none"/>
          </c:marker>
          <c:cat>
            <c:strRef>
              <c:f>NML_temp_2_cooldown!$A$6:$A$5928</c:f>
              <c:strCache>
                <c:ptCount val="5923"/>
                <c:pt idx="0">
                  <c:v>Wed Nov 17 10:38:55.168</c:v>
                </c:pt>
                <c:pt idx="1">
                  <c:v>Wed Nov 17 10:39:25.174</c:v>
                </c:pt>
                <c:pt idx="2">
                  <c:v>Wed Nov 17 10:39:55.180</c:v>
                </c:pt>
                <c:pt idx="3">
                  <c:v>Wed Nov 17 10:40:25.186</c:v>
                </c:pt>
                <c:pt idx="4">
                  <c:v>Wed Nov 17 10:40:55.192</c:v>
                </c:pt>
                <c:pt idx="5">
                  <c:v>Wed Nov 17 10:41:25.199</c:v>
                </c:pt>
                <c:pt idx="6">
                  <c:v>Wed Nov 17 10:41:55.205</c:v>
                </c:pt>
                <c:pt idx="7">
                  <c:v>Wed Nov 17 10:42:25.211</c:v>
                </c:pt>
                <c:pt idx="8">
                  <c:v>Wed Nov 17 10:42:55.215</c:v>
                </c:pt>
                <c:pt idx="9">
                  <c:v>Wed Nov 17 10:43:25.221</c:v>
                </c:pt>
                <c:pt idx="10">
                  <c:v>Wed Nov 17 10:43:55.227</c:v>
                </c:pt>
                <c:pt idx="11">
                  <c:v>Wed Nov 17 10:44:25.233</c:v>
                </c:pt>
                <c:pt idx="12">
                  <c:v>Wed Nov 17 10:44:55.239</c:v>
                </c:pt>
                <c:pt idx="13">
                  <c:v>Wed Nov 17 10:45:25.246</c:v>
                </c:pt>
                <c:pt idx="14">
                  <c:v>Wed Nov 17 10:45:55.252</c:v>
                </c:pt>
                <c:pt idx="15">
                  <c:v>Wed Nov 17 10:46:25.257</c:v>
                </c:pt>
                <c:pt idx="16">
                  <c:v>Wed Nov 17 10:46:55.263</c:v>
                </c:pt>
                <c:pt idx="17">
                  <c:v>Wed Nov 17 10:47:25.270</c:v>
                </c:pt>
                <c:pt idx="18">
                  <c:v>Wed Nov 17 10:47:55.277</c:v>
                </c:pt>
                <c:pt idx="19">
                  <c:v>Wed Nov 17 10:48:25.283</c:v>
                </c:pt>
                <c:pt idx="20">
                  <c:v>Wed Nov 17 10:48:55.289</c:v>
                </c:pt>
                <c:pt idx="21">
                  <c:v>Wed Nov 17 10:49:25.295</c:v>
                </c:pt>
                <c:pt idx="22">
                  <c:v>Wed Nov 17 10:49:55.301</c:v>
                </c:pt>
                <c:pt idx="23">
                  <c:v>Wed Nov 17 10:50:25.307</c:v>
                </c:pt>
                <c:pt idx="24">
                  <c:v>Wed Nov 17 10:50:55.313</c:v>
                </c:pt>
                <c:pt idx="25">
                  <c:v>Wed Nov 17 10:51:25.317</c:v>
                </c:pt>
                <c:pt idx="26">
                  <c:v>Wed Nov 17 10:51:55.323</c:v>
                </c:pt>
                <c:pt idx="27">
                  <c:v>Wed Nov 17 10:52:25.329</c:v>
                </c:pt>
                <c:pt idx="28">
                  <c:v>Wed Nov 17 10:52:55.335</c:v>
                </c:pt>
                <c:pt idx="29">
                  <c:v>Wed Nov 17 10:53:25.341</c:v>
                </c:pt>
                <c:pt idx="30">
                  <c:v>Wed Nov 17 10:53:55.346</c:v>
                </c:pt>
                <c:pt idx="31">
                  <c:v>Wed Nov 17 10:54:25.354</c:v>
                </c:pt>
                <c:pt idx="32">
                  <c:v>Wed Nov 17 10:54:55.360</c:v>
                </c:pt>
                <c:pt idx="33">
                  <c:v>Wed Nov 17 10:55:25.366</c:v>
                </c:pt>
                <c:pt idx="34">
                  <c:v>Wed Nov 17 10:55:55.372</c:v>
                </c:pt>
                <c:pt idx="35">
                  <c:v>Wed Nov 17 10:56:25.379</c:v>
                </c:pt>
                <c:pt idx="36">
                  <c:v>Wed Nov 17 10:56:55.384</c:v>
                </c:pt>
                <c:pt idx="37">
                  <c:v>Wed Nov 17 10:57:25.390</c:v>
                </c:pt>
                <c:pt idx="38">
                  <c:v>Wed Nov 17 10:57:55.396</c:v>
                </c:pt>
                <c:pt idx="39">
                  <c:v>Wed Nov 17 10:58:25.402</c:v>
                </c:pt>
                <c:pt idx="40">
                  <c:v>Wed Nov 17 10:58:55.408</c:v>
                </c:pt>
                <c:pt idx="41">
                  <c:v>Wed Nov 17 10:59:25.414</c:v>
                </c:pt>
                <c:pt idx="42">
                  <c:v>Wed Nov 17 10:59:55.419</c:v>
                </c:pt>
                <c:pt idx="43">
                  <c:v>Wed Nov 17 11:00:25.425</c:v>
                </c:pt>
                <c:pt idx="44">
                  <c:v>Wed Nov 17 11:00:55.431</c:v>
                </c:pt>
                <c:pt idx="45">
                  <c:v>Wed Nov 17 11:01:25.437</c:v>
                </c:pt>
                <c:pt idx="46">
                  <c:v>Wed Nov 17 11:01:55.443</c:v>
                </c:pt>
                <c:pt idx="47">
                  <c:v>Wed Nov 17 11:02:25.449</c:v>
                </c:pt>
                <c:pt idx="48">
                  <c:v>Wed Nov 17 11:02:55.455</c:v>
                </c:pt>
                <c:pt idx="49">
                  <c:v>Wed Nov 17 11:03:25.462</c:v>
                </c:pt>
                <c:pt idx="50">
                  <c:v>Wed Nov 17 11:03:55.469</c:v>
                </c:pt>
                <c:pt idx="51">
                  <c:v>Wed Nov 17 11:04:25.475</c:v>
                </c:pt>
                <c:pt idx="52">
                  <c:v>Wed Nov 17 11:04:55.481</c:v>
                </c:pt>
                <c:pt idx="53">
                  <c:v>Wed Nov 17 11:05:25.486</c:v>
                </c:pt>
                <c:pt idx="54">
                  <c:v>Wed Nov 17 11:05:55.492</c:v>
                </c:pt>
                <c:pt idx="55">
                  <c:v>Wed Nov 17 11:06:25.498</c:v>
                </c:pt>
                <c:pt idx="56">
                  <c:v>Wed Nov 17 11:06:55.504</c:v>
                </c:pt>
                <c:pt idx="57">
                  <c:v>Wed Nov 17 11:07:25.510</c:v>
                </c:pt>
                <c:pt idx="58">
                  <c:v>Wed Nov 17 11:07:55.515</c:v>
                </c:pt>
                <c:pt idx="59">
                  <c:v>Wed Nov 17 11:08:25.521</c:v>
                </c:pt>
                <c:pt idx="60">
                  <c:v>Wed Nov 17 11:08:55.527</c:v>
                </c:pt>
                <c:pt idx="61">
                  <c:v>Wed Nov 17 11:09:25.533</c:v>
                </c:pt>
                <c:pt idx="62">
                  <c:v>Wed Nov 17 11:09:55.539</c:v>
                </c:pt>
                <c:pt idx="63">
                  <c:v>Wed Nov 17 11:10:25.545</c:v>
                </c:pt>
                <c:pt idx="64">
                  <c:v>Wed Nov 17 11:10:55.551</c:v>
                </c:pt>
                <c:pt idx="65">
                  <c:v>Wed Nov 17 11:11:25.557</c:v>
                </c:pt>
                <c:pt idx="66">
                  <c:v>Wed Nov 17 11:11:55.563</c:v>
                </c:pt>
                <c:pt idx="67">
                  <c:v>Wed Nov 17 11:12:25.569</c:v>
                </c:pt>
                <c:pt idx="68">
                  <c:v>Wed Nov 17 11:12:55.575</c:v>
                </c:pt>
                <c:pt idx="69">
                  <c:v>Wed Nov 17 11:13:25.582</c:v>
                </c:pt>
                <c:pt idx="70">
                  <c:v>Wed Nov 17 11:13:55.587</c:v>
                </c:pt>
                <c:pt idx="71">
                  <c:v>Wed Nov 17 11:14:25.593</c:v>
                </c:pt>
                <c:pt idx="72">
                  <c:v>Wed Nov 17 11:14:55.599</c:v>
                </c:pt>
                <c:pt idx="73">
                  <c:v>Wed Nov 17 11:15:25.605</c:v>
                </c:pt>
                <c:pt idx="74">
                  <c:v>Wed Nov 17 11:15:55.611</c:v>
                </c:pt>
                <c:pt idx="75">
                  <c:v>Wed Nov 17 11:16:25.617</c:v>
                </c:pt>
                <c:pt idx="76">
                  <c:v>Wed Nov 17 11:16:55.623</c:v>
                </c:pt>
                <c:pt idx="77">
                  <c:v>Wed Nov 17 11:17:25.629</c:v>
                </c:pt>
                <c:pt idx="78">
                  <c:v>Wed Nov 17 11:17:55.634</c:v>
                </c:pt>
                <c:pt idx="79">
                  <c:v>Wed Nov 17 11:18:25.640</c:v>
                </c:pt>
                <c:pt idx="80">
                  <c:v>Wed Nov 17 11:18:55.647</c:v>
                </c:pt>
                <c:pt idx="81">
                  <c:v>Wed Nov 17 11:19:25.653</c:v>
                </c:pt>
                <c:pt idx="82">
                  <c:v>Wed Nov 17 11:19:55.660</c:v>
                </c:pt>
                <c:pt idx="83">
                  <c:v>Wed Nov 17 11:20:25.666</c:v>
                </c:pt>
                <c:pt idx="84">
                  <c:v>Wed Nov 17 11:20:55.673</c:v>
                </c:pt>
                <c:pt idx="85">
                  <c:v>Wed Nov 17 11:21:25.679</c:v>
                </c:pt>
                <c:pt idx="86">
                  <c:v>Wed Nov 17 11:21:55.686</c:v>
                </c:pt>
                <c:pt idx="87">
                  <c:v>Wed Nov 17 11:22:25.691</c:v>
                </c:pt>
                <c:pt idx="88">
                  <c:v>Wed Nov 17 11:22:55.696</c:v>
                </c:pt>
                <c:pt idx="89">
                  <c:v>Wed Nov 17 11:23:25.702</c:v>
                </c:pt>
                <c:pt idx="90">
                  <c:v>Wed Nov 17 11:23:55.708</c:v>
                </c:pt>
                <c:pt idx="91">
                  <c:v>Wed Nov 17 11:24:25.715</c:v>
                </c:pt>
                <c:pt idx="92">
                  <c:v>Wed Nov 17 11:24:55.722</c:v>
                </c:pt>
                <c:pt idx="93">
                  <c:v>Wed Nov 17 11:25:25.727</c:v>
                </c:pt>
                <c:pt idx="94">
                  <c:v>Wed Nov 17 11:25:55.734</c:v>
                </c:pt>
                <c:pt idx="95">
                  <c:v>Wed Nov 17 11:26:25.740</c:v>
                </c:pt>
                <c:pt idx="96">
                  <c:v>Wed Nov 17 11:26:55.746</c:v>
                </c:pt>
                <c:pt idx="97">
                  <c:v>Wed Nov 17 11:27:25.753</c:v>
                </c:pt>
                <c:pt idx="98">
                  <c:v>Wed Nov 17 11:27:55.759</c:v>
                </c:pt>
                <c:pt idx="99">
                  <c:v>Wed Nov 17 11:28:25.765</c:v>
                </c:pt>
                <c:pt idx="100">
                  <c:v>Wed Nov 17 11:28:55.771</c:v>
                </c:pt>
                <c:pt idx="101">
                  <c:v>Wed Nov 17 11:29:25.777</c:v>
                </c:pt>
                <c:pt idx="102">
                  <c:v>Wed Nov 17 11:29:55.783</c:v>
                </c:pt>
                <c:pt idx="103">
                  <c:v>Wed Nov 17 11:30:25.790</c:v>
                </c:pt>
                <c:pt idx="104">
                  <c:v>Wed Nov 17 11:30:55.796</c:v>
                </c:pt>
                <c:pt idx="105">
                  <c:v>Wed Nov 17 11:31:25.802</c:v>
                </c:pt>
                <c:pt idx="106">
                  <c:v>Wed Nov 17 11:31:55.808</c:v>
                </c:pt>
                <c:pt idx="107">
                  <c:v>Wed Nov 17 11:32:25.814</c:v>
                </c:pt>
                <c:pt idx="108">
                  <c:v>Wed Nov 17 11:32:55.820</c:v>
                </c:pt>
                <c:pt idx="109">
                  <c:v>Wed Nov 17 11:33:25.826</c:v>
                </c:pt>
                <c:pt idx="110">
                  <c:v>Wed Nov 17 11:33:55.832</c:v>
                </c:pt>
                <c:pt idx="111">
                  <c:v>Wed Nov 17 11:34:25.837</c:v>
                </c:pt>
                <c:pt idx="112">
                  <c:v>Wed Nov 17 11:34:55.843</c:v>
                </c:pt>
                <c:pt idx="113">
                  <c:v>Wed Nov 17 11:35:25.851</c:v>
                </c:pt>
                <c:pt idx="114">
                  <c:v>Wed Nov 17 11:35:55.858</c:v>
                </c:pt>
                <c:pt idx="115">
                  <c:v>Wed Nov 17 11:36:25.864</c:v>
                </c:pt>
                <c:pt idx="116">
                  <c:v>Wed Nov 17 11:36:55.870</c:v>
                </c:pt>
                <c:pt idx="117">
                  <c:v>Wed Nov 17 11:37:25.876</c:v>
                </c:pt>
                <c:pt idx="118">
                  <c:v>Wed Nov 17 11:37:55.882</c:v>
                </c:pt>
                <c:pt idx="119">
                  <c:v>Wed Nov 17 11:38:25.888</c:v>
                </c:pt>
                <c:pt idx="120">
                  <c:v>Wed Nov 17 11:38:55.894</c:v>
                </c:pt>
                <c:pt idx="121">
                  <c:v>Wed Nov 17 11:39:25.898</c:v>
                </c:pt>
                <c:pt idx="122">
                  <c:v>Wed Nov 17 11:39:55.903</c:v>
                </c:pt>
                <c:pt idx="123">
                  <c:v>Wed Nov 17 11:40:25.909</c:v>
                </c:pt>
                <c:pt idx="124">
                  <c:v>Wed Nov 17 11:40:55.916</c:v>
                </c:pt>
                <c:pt idx="125">
                  <c:v>Wed Nov 17 11:41:25.923</c:v>
                </c:pt>
                <c:pt idx="126">
                  <c:v>Wed Nov 17 11:41:55.930</c:v>
                </c:pt>
                <c:pt idx="127">
                  <c:v>Wed Nov 17 11:42:25.935</c:v>
                </c:pt>
                <c:pt idx="128">
                  <c:v>Wed Nov 17 11:42:55.941</c:v>
                </c:pt>
                <c:pt idx="129">
                  <c:v>Wed Nov 17 11:43:25.947</c:v>
                </c:pt>
                <c:pt idx="130">
                  <c:v>Wed Nov 17 11:43:55.953</c:v>
                </c:pt>
                <c:pt idx="131">
                  <c:v>Wed Nov 17 11:44:25.959</c:v>
                </c:pt>
                <c:pt idx="132">
                  <c:v>Wed Nov 17 11:44:55.964</c:v>
                </c:pt>
                <c:pt idx="133">
                  <c:v>Wed Nov 17 11:45:25.970</c:v>
                </c:pt>
                <c:pt idx="134">
                  <c:v>Wed Nov 17 11:45:55.977</c:v>
                </c:pt>
                <c:pt idx="135">
                  <c:v>Wed Nov 17 11:46:25.984</c:v>
                </c:pt>
                <c:pt idx="136">
                  <c:v>Wed Nov 17 11:46:55.990</c:v>
                </c:pt>
                <c:pt idx="137">
                  <c:v>Wed Nov 17 11:47:25.996</c:v>
                </c:pt>
                <c:pt idx="138">
                  <c:v>Wed Nov 17 11:47:56.002</c:v>
                </c:pt>
                <c:pt idx="139">
                  <c:v>Wed Nov 17 11:48:26.008</c:v>
                </c:pt>
                <c:pt idx="140">
                  <c:v>Wed Nov 17 11:48:56.013</c:v>
                </c:pt>
                <c:pt idx="141">
                  <c:v>Wed Nov 17 11:49:26.019</c:v>
                </c:pt>
                <c:pt idx="142">
                  <c:v>Wed Nov 17 11:49:56.025</c:v>
                </c:pt>
                <c:pt idx="143">
                  <c:v>Wed Nov 17 11:50:26.031</c:v>
                </c:pt>
                <c:pt idx="144">
                  <c:v>Wed Nov 17 11:50:56.036</c:v>
                </c:pt>
                <c:pt idx="145">
                  <c:v>Wed Nov 17 11:51:26.043</c:v>
                </c:pt>
                <c:pt idx="146">
                  <c:v>Wed Nov 17 11:51:56.050</c:v>
                </c:pt>
                <c:pt idx="147">
                  <c:v>Wed Nov 17 11:52:26.056</c:v>
                </c:pt>
                <c:pt idx="148">
                  <c:v>Wed Nov 17 11:52:56.062</c:v>
                </c:pt>
                <c:pt idx="149">
                  <c:v>Wed Nov 17 11:53:26.067</c:v>
                </c:pt>
                <c:pt idx="150">
                  <c:v>Wed Nov 17 11:53:56.073</c:v>
                </c:pt>
                <c:pt idx="151">
                  <c:v>Wed Nov 17 11:54:26.078</c:v>
                </c:pt>
                <c:pt idx="152">
                  <c:v>Wed Nov 17 11:54:56.084</c:v>
                </c:pt>
                <c:pt idx="153">
                  <c:v>Wed Nov 17 11:55:26.090</c:v>
                </c:pt>
                <c:pt idx="154">
                  <c:v>Wed Nov 17 11:55:56.096</c:v>
                </c:pt>
                <c:pt idx="155">
                  <c:v>Wed Nov 17 11:56:26.102</c:v>
                </c:pt>
                <c:pt idx="156">
                  <c:v>Wed Nov 17 11:56:56.109</c:v>
                </c:pt>
                <c:pt idx="157">
                  <c:v>Wed Nov 17 11:57:26.116</c:v>
                </c:pt>
                <c:pt idx="158">
                  <c:v>Wed Nov 17 11:57:56.122</c:v>
                </c:pt>
                <c:pt idx="159">
                  <c:v>Wed Nov 17 11:58:26.128</c:v>
                </c:pt>
                <c:pt idx="160">
                  <c:v>Wed Nov 17 11:58:56.135</c:v>
                </c:pt>
                <c:pt idx="161">
                  <c:v>Wed Nov 17 11:59:26.140</c:v>
                </c:pt>
                <c:pt idx="162">
                  <c:v>Wed Nov 17 11:59:56.146</c:v>
                </c:pt>
                <c:pt idx="163">
                  <c:v>Wed Nov 17 12:00:26.152</c:v>
                </c:pt>
                <c:pt idx="164">
                  <c:v>Wed Nov 17 12:00:56.158</c:v>
                </c:pt>
                <c:pt idx="165">
                  <c:v>Wed Nov 17 12:01:26.164</c:v>
                </c:pt>
                <c:pt idx="166">
                  <c:v>Wed Nov 17 12:01:56.171</c:v>
                </c:pt>
                <c:pt idx="167">
                  <c:v>Wed Nov 17 12:02:26.176</c:v>
                </c:pt>
                <c:pt idx="168">
                  <c:v>Wed Nov 17 12:02:56.182</c:v>
                </c:pt>
                <c:pt idx="169">
                  <c:v>Wed Nov 17 12:03:26.188</c:v>
                </c:pt>
                <c:pt idx="170">
                  <c:v>Wed Nov 17 12:03:56.194</c:v>
                </c:pt>
                <c:pt idx="171">
                  <c:v>Wed Nov 17 12:04:26.201</c:v>
                </c:pt>
                <c:pt idx="172">
                  <c:v>Wed Nov 17 12:04:56.207</c:v>
                </c:pt>
                <c:pt idx="173">
                  <c:v>Wed Nov 17 12:05:26.213</c:v>
                </c:pt>
                <c:pt idx="174">
                  <c:v>Wed Nov 17 12:05:56.219</c:v>
                </c:pt>
                <c:pt idx="175">
                  <c:v>Wed Nov 17 12:06:26.225</c:v>
                </c:pt>
                <c:pt idx="176">
                  <c:v>Wed Nov 17 12:06:56.231</c:v>
                </c:pt>
                <c:pt idx="177">
                  <c:v>Wed Nov 17 12:07:26.238</c:v>
                </c:pt>
                <c:pt idx="178">
                  <c:v>Wed Nov 17 12:07:56.244</c:v>
                </c:pt>
                <c:pt idx="179">
                  <c:v>Wed Nov 17 12:08:26.250</c:v>
                </c:pt>
                <c:pt idx="180">
                  <c:v>Wed Nov 17 12:08:56.256</c:v>
                </c:pt>
                <c:pt idx="181">
                  <c:v>Wed Nov 17 12:09:26.262</c:v>
                </c:pt>
                <c:pt idx="182">
                  <c:v>Wed Nov 17 12:09:56.269</c:v>
                </c:pt>
                <c:pt idx="183">
                  <c:v>Wed Nov 17 12:10:26.275</c:v>
                </c:pt>
                <c:pt idx="184">
                  <c:v>Wed Nov 17 12:10:56.281</c:v>
                </c:pt>
                <c:pt idx="185">
                  <c:v>Wed Nov 17 12:11:26.287</c:v>
                </c:pt>
                <c:pt idx="186">
                  <c:v>Wed Nov 17 12:11:56.292</c:v>
                </c:pt>
                <c:pt idx="187">
                  <c:v>Wed Nov 17 12:12:26.298</c:v>
                </c:pt>
                <c:pt idx="188">
                  <c:v>Wed Nov 17 12:12:56.305</c:v>
                </c:pt>
                <c:pt idx="189">
                  <c:v>Wed Nov 17 12:13:26.310</c:v>
                </c:pt>
                <c:pt idx="190">
                  <c:v>Wed Nov 17 12:13:56.316</c:v>
                </c:pt>
                <c:pt idx="191">
                  <c:v>Wed Nov 17 12:14:26.322</c:v>
                </c:pt>
                <c:pt idx="192">
                  <c:v>Wed Nov 17 12:14:56.328</c:v>
                </c:pt>
                <c:pt idx="193">
                  <c:v>Wed Nov 17 12:15:26.334</c:v>
                </c:pt>
                <c:pt idx="194">
                  <c:v>Wed Nov 17 12:15:56.341</c:v>
                </c:pt>
                <c:pt idx="195">
                  <c:v>Wed Nov 17 12:16:26.345</c:v>
                </c:pt>
                <c:pt idx="196">
                  <c:v>Wed Nov 17 12:16:56.350</c:v>
                </c:pt>
                <c:pt idx="197">
                  <c:v>Wed Nov 17 12:17:26.356</c:v>
                </c:pt>
                <c:pt idx="198">
                  <c:v>Wed Nov 17 12:17:56.363</c:v>
                </c:pt>
                <c:pt idx="199">
                  <c:v>Wed Nov 17 12:18:26.370</c:v>
                </c:pt>
                <c:pt idx="200">
                  <c:v>Wed Nov 17 12:18:56.376</c:v>
                </c:pt>
                <c:pt idx="201">
                  <c:v>Wed Nov 17 12:19:26.382</c:v>
                </c:pt>
                <c:pt idx="202">
                  <c:v>Wed Nov 17 12:19:56.388</c:v>
                </c:pt>
                <c:pt idx="203">
                  <c:v>Wed Nov 17 12:20:26.395</c:v>
                </c:pt>
                <c:pt idx="204">
                  <c:v>Wed Nov 17 12:20:56.401</c:v>
                </c:pt>
                <c:pt idx="205">
                  <c:v>Wed Nov 17 12:21:26.407</c:v>
                </c:pt>
                <c:pt idx="206">
                  <c:v>Wed Nov 17 12:21:56.412</c:v>
                </c:pt>
                <c:pt idx="207">
                  <c:v>Wed Nov 17 12:22:26.417</c:v>
                </c:pt>
                <c:pt idx="208">
                  <c:v>Wed Nov 17 12:22:56.423</c:v>
                </c:pt>
                <c:pt idx="209">
                  <c:v>Wed Nov 17 12:23:26.430</c:v>
                </c:pt>
                <c:pt idx="210">
                  <c:v>Wed Nov 17 12:23:56.436</c:v>
                </c:pt>
                <c:pt idx="211">
                  <c:v>Wed Nov 17 12:24:26.443</c:v>
                </c:pt>
                <c:pt idx="212">
                  <c:v>Wed Nov 17 12:24:56.448</c:v>
                </c:pt>
                <c:pt idx="213">
                  <c:v>Wed Nov 17 12:25:26.454</c:v>
                </c:pt>
                <c:pt idx="214">
                  <c:v>Wed Nov 17 12:25:56.460</c:v>
                </c:pt>
                <c:pt idx="215">
                  <c:v>Wed Nov 17 12:26:26.466</c:v>
                </c:pt>
                <c:pt idx="216">
                  <c:v>Wed Nov 17 12:26:56.473</c:v>
                </c:pt>
                <c:pt idx="217">
                  <c:v>Wed Nov 17 12:27:26.479</c:v>
                </c:pt>
                <c:pt idx="218">
                  <c:v>Wed Nov 17 12:27:56.484</c:v>
                </c:pt>
                <c:pt idx="219">
                  <c:v>Wed Nov 17 12:28:26.489</c:v>
                </c:pt>
                <c:pt idx="220">
                  <c:v>Wed Nov 17 12:28:56.496</c:v>
                </c:pt>
                <c:pt idx="221">
                  <c:v>Wed Nov 17 12:29:26.502</c:v>
                </c:pt>
                <c:pt idx="222">
                  <c:v>Wed Nov 17 12:29:56.509</c:v>
                </c:pt>
                <c:pt idx="223">
                  <c:v>Wed Nov 17 12:30:26.515</c:v>
                </c:pt>
                <c:pt idx="224">
                  <c:v>Wed Nov 17 12:30:56.521</c:v>
                </c:pt>
                <c:pt idx="225">
                  <c:v>Wed Nov 17 12:31:26.527</c:v>
                </c:pt>
                <c:pt idx="226">
                  <c:v>Wed Nov 17 12:31:56.533</c:v>
                </c:pt>
                <c:pt idx="227">
                  <c:v>Wed Nov 17 12:32:26.539</c:v>
                </c:pt>
                <c:pt idx="228">
                  <c:v>Wed Nov 17 12:32:56.545</c:v>
                </c:pt>
                <c:pt idx="229">
                  <c:v>Wed Nov 17 12:33:26.550</c:v>
                </c:pt>
                <c:pt idx="230">
                  <c:v>Wed Nov 17 12:33:56.556</c:v>
                </c:pt>
                <c:pt idx="231">
                  <c:v>Wed Nov 17 12:34:26.562</c:v>
                </c:pt>
                <c:pt idx="232">
                  <c:v>Wed Nov 17 12:34:56.568</c:v>
                </c:pt>
                <c:pt idx="233">
                  <c:v>Wed Nov 17 12:35:26.575</c:v>
                </c:pt>
                <c:pt idx="234">
                  <c:v>Wed Nov 17 12:35:56.582</c:v>
                </c:pt>
                <c:pt idx="235">
                  <c:v>Wed Nov 17 12:36:26.587</c:v>
                </c:pt>
                <c:pt idx="236">
                  <c:v>Wed Nov 17 12:36:56.593</c:v>
                </c:pt>
                <c:pt idx="237">
                  <c:v>Wed Nov 17 12:37:26.599</c:v>
                </c:pt>
                <c:pt idx="238">
                  <c:v>Wed Nov 17 12:37:56.605</c:v>
                </c:pt>
                <c:pt idx="239">
                  <c:v>Wed Nov 17 12:38:26.611</c:v>
                </c:pt>
                <c:pt idx="240">
                  <c:v>Wed Nov 17 12:38:56.618</c:v>
                </c:pt>
                <c:pt idx="241">
                  <c:v>Wed Nov 17 12:39:26.625</c:v>
                </c:pt>
                <c:pt idx="242">
                  <c:v>Wed Nov 17 12:39:56.631</c:v>
                </c:pt>
                <c:pt idx="243">
                  <c:v>Wed Nov 17 12:40:26.638</c:v>
                </c:pt>
                <c:pt idx="244">
                  <c:v>Wed Nov 17 12:40:56.645</c:v>
                </c:pt>
                <c:pt idx="245">
                  <c:v>Wed Nov 17 12:41:26.652</c:v>
                </c:pt>
                <c:pt idx="246">
                  <c:v>Wed Nov 17 12:41:56.657</c:v>
                </c:pt>
                <c:pt idx="247">
                  <c:v>Wed Nov 17 12:42:26.663</c:v>
                </c:pt>
                <c:pt idx="248">
                  <c:v>Wed Nov 17 12:42:56.669</c:v>
                </c:pt>
                <c:pt idx="249">
                  <c:v>Wed Nov 17 12:43:26.675</c:v>
                </c:pt>
                <c:pt idx="250">
                  <c:v>Wed Nov 17 12:43:56.681</c:v>
                </c:pt>
                <c:pt idx="251">
                  <c:v>Wed Nov 17 12:44:26.686</c:v>
                </c:pt>
                <c:pt idx="252">
                  <c:v>Wed Nov 17 12:44:56.692</c:v>
                </c:pt>
                <c:pt idx="253">
                  <c:v>Wed Nov 17 12:45:26.699</c:v>
                </c:pt>
                <c:pt idx="254">
                  <c:v>Wed Nov 17 12:45:56.706</c:v>
                </c:pt>
                <c:pt idx="255">
                  <c:v>Wed Nov 17 12:46:26.712</c:v>
                </c:pt>
                <c:pt idx="256">
                  <c:v>Wed Nov 17 12:46:56.719</c:v>
                </c:pt>
                <c:pt idx="257">
                  <c:v>Wed Nov 17 12:47:26.725</c:v>
                </c:pt>
                <c:pt idx="258">
                  <c:v>Wed Nov 17 12:47:56.731</c:v>
                </c:pt>
                <c:pt idx="259">
                  <c:v>Wed Nov 17 12:48:26.737</c:v>
                </c:pt>
                <c:pt idx="260">
                  <c:v>Wed Nov 17 12:48:56.743</c:v>
                </c:pt>
                <c:pt idx="261">
                  <c:v>Wed Nov 17 12:49:26.749</c:v>
                </c:pt>
                <c:pt idx="262">
                  <c:v>Wed Nov 17 12:49:56.755</c:v>
                </c:pt>
                <c:pt idx="263">
                  <c:v>Wed Nov 17 12:50:26.761</c:v>
                </c:pt>
                <c:pt idx="264">
                  <c:v>Wed Nov 17 12:50:56.768</c:v>
                </c:pt>
                <c:pt idx="265">
                  <c:v>Wed Nov 17 12:51:26.774</c:v>
                </c:pt>
                <c:pt idx="266">
                  <c:v>Wed Nov 17 12:51:56.780</c:v>
                </c:pt>
                <c:pt idx="267">
                  <c:v>Wed Nov 17 12:52:26.786</c:v>
                </c:pt>
                <c:pt idx="268">
                  <c:v>Wed Nov 17 12:52:56.792</c:v>
                </c:pt>
                <c:pt idx="269">
                  <c:v>Wed Nov 17 12:53:26.797</c:v>
                </c:pt>
                <c:pt idx="270">
                  <c:v>Wed Nov 17 12:53:56.802</c:v>
                </c:pt>
                <c:pt idx="271">
                  <c:v>Wed Nov 17 12:54:26.808</c:v>
                </c:pt>
                <c:pt idx="272">
                  <c:v>Wed Nov 17 12:54:56.814</c:v>
                </c:pt>
                <c:pt idx="273">
                  <c:v>Wed Nov 17 12:55:26.820</c:v>
                </c:pt>
                <c:pt idx="274">
                  <c:v>Wed Nov 17 12:55:56.826</c:v>
                </c:pt>
                <c:pt idx="275">
                  <c:v>Wed Nov 17 12:56:26.832</c:v>
                </c:pt>
                <c:pt idx="276">
                  <c:v>Wed Nov 17 12:56:56.838</c:v>
                </c:pt>
                <c:pt idx="277">
                  <c:v>Wed Nov 17 12:57:26.844</c:v>
                </c:pt>
                <c:pt idx="278">
                  <c:v>Wed Nov 17 12:57:56.850</c:v>
                </c:pt>
                <c:pt idx="279">
                  <c:v>Wed Nov 17 12:58:26.856</c:v>
                </c:pt>
                <c:pt idx="280">
                  <c:v>Wed Nov 17 12:58:56.861</c:v>
                </c:pt>
                <c:pt idx="281">
                  <c:v>Wed Nov 17 12:59:26.867</c:v>
                </c:pt>
                <c:pt idx="282">
                  <c:v>Wed Nov 17 12:59:56.873</c:v>
                </c:pt>
                <c:pt idx="283">
                  <c:v>Wed Nov 17 13:00:26.879</c:v>
                </c:pt>
                <c:pt idx="284">
                  <c:v>Wed Nov 17 13:00:56.886</c:v>
                </c:pt>
                <c:pt idx="285">
                  <c:v>Wed Nov 17 13:01:26.892</c:v>
                </c:pt>
                <c:pt idx="286">
                  <c:v>Wed Nov 17 13:01:56.898</c:v>
                </c:pt>
                <c:pt idx="287">
                  <c:v>Wed Nov 17 13:02:26.904</c:v>
                </c:pt>
                <c:pt idx="288">
                  <c:v>Wed Nov 17 13:02:56.910</c:v>
                </c:pt>
                <c:pt idx="289">
                  <c:v>Wed Nov 17 13:03:26.916</c:v>
                </c:pt>
                <c:pt idx="290">
                  <c:v>Wed Nov 17 13:03:56.922</c:v>
                </c:pt>
                <c:pt idx="291">
                  <c:v>Wed Nov 17 13:04:26.927</c:v>
                </c:pt>
                <c:pt idx="292">
                  <c:v>Wed Nov 17 13:04:56.933</c:v>
                </c:pt>
                <c:pt idx="293">
                  <c:v>Wed Nov 17 13:05:26.939</c:v>
                </c:pt>
                <c:pt idx="294">
                  <c:v>Wed Nov 17 13:05:56.945</c:v>
                </c:pt>
                <c:pt idx="295">
                  <c:v>Wed Nov 17 13:06:26.951</c:v>
                </c:pt>
                <c:pt idx="296">
                  <c:v>Wed Nov 17 13:06:56.958</c:v>
                </c:pt>
                <c:pt idx="297">
                  <c:v>Wed Nov 17 13:07:26.963</c:v>
                </c:pt>
                <c:pt idx="298">
                  <c:v>Wed Nov 17 13:07:56.969</c:v>
                </c:pt>
                <c:pt idx="299">
                  <c:v>Wed Nov 17 13:08:26.975</c:v>
                </c:pt>
                <c:pt idx="300">
                  <c:v>Wed Nov 17 13:08:56.981</c:v>
                </c:pt>
                <c:pt idx="301">
                  <c:v>Wed Nov 17 13:09:26.987</c:v>
                </c:pt>
                <c:pt idx="302">
                  <c:v>Wed Nov 17 13:09:56.993</c:v>
                </c:pt>
                <c:pt idx="303">
                  <c:v>Wed Nov 17 13:10:26.999</c:v>
                </c:pt>
                <c:pt idx="304">
                  <c:v>Wed Nov 17 13:10:57.005</c:v>
                </c:pt>
                <c:pt idx="305">
                  <c:v>Wed Nov 17 13:11:27.010</c:v>
                </c:pt>
                <c:pt idx="306">
                  <c:v>Wed Nov 17 13:11:57.016</c:v>
                </c:pt>
                <c:pt idx="307">
                  <c:v>Wed Nov 17 13:12:27.023</c:v>
                </c:pt>
                <c:pt idx="308">
                  <c:v>Wed Nov 17 13:12:57.029</c:v>
                </c:pt>
                <c:pt idx="309">
                  <c:v>Wed Nov 17 13:13:27.034</c:v>
                </c:pt>
                <c:pt idx="310">
                  <c:v>Wed Nov 17 13:13:57.041</c:v>
                </c:pt>
                <c:pt idx="311">
                  <c:v>Wed Nov 17 13:14:27.047</c:v>
                </c:pt>
                <c:pt idx="312">
                  <c:v>Wed Nov 17 13:14:57.053</c:v>
                </c:pt>
                <c:pt idx="313">
                  <c:v>Wed Nov 17 13:15:27.059</c:v>
                </c:pt>
                <c:pt idx="314">
                  <c:v>Wed Nov 17 13:15:57.064</c:v>
                </c:pt>
                <c:pt idx="315">
                  <c:v>Wed Nov 17 13:16:27.070</c:v>
                </c:pt>
                <c:pt idx="316">
                  <c:v>Wed Nov 17 13:16:57.076</c:v>
                </c:pt>
                <c:pt idx="317">
                  <c:v>Wed Nov 17 13:17:27.083</c:v>
                </c:pt>
                <c:pt idx="318">
                  <c:v>Wed Nov 17 13:17:57.090</c:v>
                </c:pt>
                <c:pt idx="319">
                  <c:v>Wed Nov 17 13:18:27.097</c:v>
                </c:pt>
                <c:pt idx="320">
                  <c:v>Wed Nov 17 13:18:57.102</c:v>
                </c:pt>
                <c:pt idx="321">
                  <c:v>Wed Nov 17 13:19:27.108</c:v>
                </c:pt>
                <c:pt idx="322">
                  <c:v>Wed Nov 17 13:19:57.114</c:v>
                </c:pt>
                <c:pt idx="323">
                  <c:v>Wed Nov 17 13:20:27.120</c:v>
                </c:pt>
                <c:pt idx="324">
                  <c:v>Wed Nov 17 13:20:57.126</c:v>
                </c:pt>
                <c:pt idx="325">
                  <c:v>Wed Nov 17 13:21:27.132</c:v>
                </c:pt>
                <c:pt idx="326">
                  <c:v>Wed Nov 17 13:21:57.137</c:v>
                </c:pt>
                <c:pt idx="327">
                  <c:v>Wed Nov 17 13:22:27.143</c:v>
                </c:pt>
                <c:pt idx="328">
                  <c:v>Wed Nov 17 13:22:57.149</c:v>
                </c:pt>
                <c:pt idx="329">
                  <c:v>Wed Nov 17 13:23:27.155</c:v>
                </c:pt>
                <c:pt idx="330">
                  <c:v>Wed Nov 17 13:23:57.161</c:v>
                </c:pt>
                <c:pt idx="331">
                  <c:v>Wed Nov 17 13:24:27.166</c:v>
                </c:pt>
                <c:pt idx="332">
                  <c:v>Wed Nov 17 13:24:57.172</c:v>
                </c:pt>
                <c:pt idx="333">
                  <c:v>Wed Nov 17 13:25:27.178</c:v>
                </c:pt>
                <c:pt idx="334">
                  <c:v>Wed Nov 17 13:25:57.184</c:v>
                </c:pt>
                <c:pt idx="335">
                  <c:v>Wed Nov 17 13:26:27.190</c:v>
                </c:pt>
                <c:pt idx="336">
                  <c:v>Wed Nov 17 13:26:57.195</c:v>
                </c:pt>
                <c:pt idx="337">
                  <c:v>Wed Nov 17 13:27:27.200</c:v>
                </c:pt>
                <c:pt idx="338">
                  <c:v>Wed Nov 17 13:27:57.210</c:v>
                </c:pt>
                <c:pt idx="339">
                  <c:v>Wed Nov 17 13:28:27.216</c:v>
                </c:pt>
                <c:pt idx="340">
                  <c:v>Wed Nov 17 13:28:57.222</c:v>
                </c:pt>
                <c:pt idx="341">
                  <c:v>Wed Nov 17 13:29:27.228</c:v>
                </c:pt>
                <c:pt idx="342">
                  <c:v>Wed Nov 17 13:29:57.234</c:v>
                </c:pt>
                <c:pt idx="343">
                  <c:v>Wed Nov 17 13:30:27.240</c:v>
                </c:pt>
                <c:pt idx="344">
                  <c:v>Wed Nov 17 13:30:57.246</c:v>
                </c:pt>
                <c:pt idx="345">
                  <c:v>Wed Nov 17 13:31:27.252</c:v>
                </c:pt>
                <c:pt idx="346">
                  <c:v>Wed Nov 17 13:31:57.258</c:v>
                </c:pt>
                <c:pt idx="347">
                  <c:v>Wed Nov 17 13:32:27.264</c:v>
                </c:pt>
                <c:pt idx="348">
                  <c:v>Wed Nov 17 13:32:57.269</c:v>
                </c:pt>
                <c:pt idx="349">
                  <c:v>Wed Nov 17 13:33:27.275</c:v>
                </c:pt>
                <c:pt idx="350">
                  <c:v>Wed Nov 17 13:33:57.281</c:v>
                </c:pt>
                <c:pt idx="351">
                  <c:v>Wed Nov 17 13:34:27.287</c:v>
                </c:pt>
                <c:pt idx="352">
                  <c:v>Wed Nov 17 13:34:57.293</c:v>
                </c:pt>
                <c:pt idx="353">
                  <c:v>Wed Nov 17 13:35:27.299</c:v>
                </c:pt>
                <c:pt idx="354">
                  <c:v>Wed Nov 17 13:35:57.304</c:v>
                </c:pt>
                <c:pt idx="355">
                  <c:v>Wed Nov 17 13:36:27.309</c:v>
                </c:pt>
                <c:pt idx="356">
                  <c:v>Wed Nov 17 13:36:57.315</c:v>
                </c:pt>
                <c:pt idx="357">
                  <c:v>Wed Nov 17 13:37:27.321</c:v>
                </c:pt>
                <c:pt idx="358">
                  <c:v>Wed Nov 17 13:37:57.327</c:v>
                </c:pt>
                <c:pt idx="359">
                  <c:v>Wed Nov 17 13:38:27.332</c:v>
                </c:pt>
                <c:pt idx="360">
                  <c:v>Wed Nov 17 13:38:57.338</c:v>
                </c:pt>
                <c:pt idx="361">
                  <c:v>Wed Nov 17 13:39:27.344</c:v>
                </c:pt>
                <c:pt idx="362">
                  <c:v>Wed Nov 17 13:39:57.351</c:v>
                </c:pt>
                <c:pt idx="363">
                  <c:v>Wed Nov 17 13:40:27.358</c:v>
                </c:pt>
                <c:pt idx="364">
                  <c:v>Wed Nov 17 13:40:57.364</c:v>
                </c:pt>
                <c:pt idx="365">
                  <c:v>Wed Nov 17 13:41:27.369</c:v>
                </c:pt>
                <c:pt idx="366">
                  <c:v>Wed Nov 17 13:41:57.375</c:v>
                </c:pt>
                <c:pt idx="367">
                  <c:v>Wed Nov 17 13:42:27.381</c:v>
                </c:pt>
                <c:pt idx="368">
                  <c:v>Wed Nov 17 13:42:57.387</c:v>
                </c:pt>
                <c:pt idx="369">
                  <c:v>Wed Nov 17 13:43:27.393</c:v>
                </c:pt>
                <c:pt idx="370">
                  <c:v>Wed Nov 17 13:43:57.400</c:v>
                </c:pt>
                <c:pt idx="371">
                  <c:v>Wed Nov 17 13:44:27.405</c:v>
                </c:pt>
                <c:pt idx="372">
                  <c:v>Wed Nov 17 13:44:57.411</c:v>
                </c:pt>
                <c:pt idx="373">
                  <c:v>Wed Nov 17 13:45:27.419</c:v>
                </c:pt>
                <c:pt idx="374">
                  <c:v>Wed Nov 17 13:45:57.426</c:v>
                </c:pt>
                <c:pt idx="375">
                  <c:v>Wed Nov 17 13:46:27.432</c:v>
                </c:pt>
                <c:pt idx="376">
                  <c:v>Wed Nov 17 13:46:57.438</c:v>
                </c:pt>
                <c:pt idx="377">
                  <c:v>Wed Nov 17 13:47:27.444</c:v>
                </c:pt>
                <c:pt idx="378">
                  <c:v>Wed Nov 17 13:47:57.450</c:v>
                </c:pt>
                <c:pt idx="379">
                  <c:v>Wed Nov 17 13:48:27.456</c:v>
                </c:pt>
                <c:pt idx="380">
                  <c:v>Wed Nov 17 13:48:57.461</c:v>
                </c:pt>
                <c:pt idx="381">
                  <c:v>Wed Nov 17 13:49:27.468</c:v>
                </c:pt>
                <c:pt idx="382">
                  <c:v>Wed Nov 17 13:49:57.474</c:v>
                </c:pt>
                <c:pt idx="383">
                  <c:v>Wed Nov 17 13:50:27.480</c:v>
                </c:pt>
                <c:pt idx="384">
                  <c:v>Wed Nov 17 13:50:57.486</c:v>
                </c:pt>
                <c:pt idx="385">
                  <c:v>Wed Nov 17 13:51:27.492</c:v>
                </c:pt>
                <c:pt idx="386">
                  <c:v>Wed Nov 17 13:51:57.498</c:v>
                </c:pt>
                <c:pt idx="387">
                  <c:v>Wed Nov 17 13:52:27.503</c:v>
                </c:pt>
                <c:pt idx="388">
                  <c:v>Wed Nov 17 13:52:57.509</c:v>
                </c:pt>
                <c:pt idx="389">
                  <c:v>Wed Nov 17 13:53:27.515</c:v>
                </c:pt>
                <c:pt idx="390">
                  <c:v>Wed Nov 17 13:53:57.521</c:v>
                </c:pt>
                <c:pt idx="391">
                  <c:v>Wed Nov 17 13:54:27.526</c:v>
                </c:pt>
                <c:pt idx="392">
                  <c:v>Wed Nov 17 13:54:57.532</c:v>
                </c:pt>
                <c:pt idx="393">
                  <c:v>Wed Nov 17 13:55:27.537</c:v>
                </c:pt>
                <c:pt idx="394">
                  <c:v>Wed Nov 17 13:55:57.543</c:v>
                </c:pt>
                <c:pt idx="395">
                  <c:v>Wed Nov 17 13:56:27.549</c:v>
                </c:pt>
                <c:pt idx="396">
                  <c:v>Wed Nov 17 13:56:57.555</c:v>
                </c:pt>
                <c:pt idx="397">
                  <c:v>Wed Nov 17 13:57:27.561</c:v>
                </c:pt>
                <c:pt idx="398">
                  <c:v>Wed Nov 17 13:57:57.568</c:v>
                </c:pt>
                <c:pt idx="399">
                  <c:v>Wed Nov 17 13:58:27.573</c:v>
                </c:pt>
                <c:pt idx="400">
                  <c:v>Wed Nov 17 13:58:57.579</c:v>
                </c:pt>
                <c:pt idx="401">
                  <c:v>Wed Nov 17 13:59:27.584</c:v>
                </c:pt>
                <c:pt idx="402">
                  <c:v>Wed Nov 17 13:59:57.590</c:v>
                </c:pt>
                <c:pt idx="403">
                  <c:v>Wed Nov 17 14:00:27.596</c:v>
                </c:pt>
                <c:pt idx="404">
                  <c:v>Wed Nov 17 14:00:57.603</c:v>
                </c:pt>
                <c:pt idx="405">
                  <c:v>Wed Nov 17 14:01:27.608</c:v>
                </c:pt>
                <c:pt idx="406">
                  <c:v>Wed Nov 17 14:01:57.614</c:v>
                </c:pt>
                <c:pt idx="407">
                  <c:v>Wed Nov 17 14:02:27.620</c:v>
                </c:pt>
                <c:pt idx="408">
                  <c:v>Wed Nov 17 14:02:57.626</c:v>
                </c:pt>
                <c:pt idx="409">
                  <c:v>Wed Nov 17 14:03:27.632</c:v>
                </c:pt>
                <c:pt idx="410">
                  <c:v>Wed Nov 17 14:03:57.637</c:v>
                </c:pt>
                <c:pt idx="411">
                  <c:v>Wed Nov 17 14:04:27.643</c:v>
                </c:pt>
                <c:pt idx="412">
                  <c:v>Wed Nov 17 14:04:57.649</c:v>
                </c:pt>
                <c:pt idx="413">
                  <c:v>Wed Nov 17 14:05:27.655</c:v>
                </c:pt>
                <c:pt idx="414">
                  <c:v>Wed Nov 17 14:05:57.662</c:v>
                </c:pt>
                <c:pt idx="415">
                  <c:v>Wed Nov 17 14:06:27.669</c:v>
                </c:pt>
                <c:pt idx="416">
                  <c:v>Wed Nov 17 14:06:57.675</c:v>
                </c:pt>
                <c:pt idx="417">
                  <c:v>Wed Nov 17 14:07:27.681</c:v>
                </c:pt>
                <c:pt idx="418">
                  <c:v>Wed Nov 17 14:07:57.687</c:v>
                </c:pt>
                <c:pt idx="419">
                  <c:v>Wed Nov 17 14:08:27.693</c:v>
                </c:pt>
                <c:pt idx="420">
                  <c:v>Wed Nov 17 14:08:57.699</c:v>
                </c:pt>
                <c:pt idx="421">
                  <c:v>Wed Nov 17 14:09:27.705</c:v>
                </c:pt>
                <c:pt idx="422">
                  <c:v>Wed Nov 17 14:09:57.709</c:v>
                </c:pt>
                <c:pt idx="423">
                  <c:v>Wed Nov 17 14:10:27.715</c:v>
                </c:pt>
                <c:pt idx="424">
                  <c:v>Wed Nov 17 14:10:57.721</c:v>
                </c:pt>
                <c:pt idx="425">
                  <c:v>Wed Nov 17 14:11:27.727</c:v>
                </c:pt>
                <c:pt idx="426">
                  <c:v>Wed Nov 17 14:11:57.733</c:v>
                </c:pt>
                <c:pt idx="427">
                  <c:v>Wed Nov 17 14:12:27.739</c:v>
                </c:pt>
                <c:pt idx="428">
                  <c:v>Wed Nov 17 14:12:57.745</c:v>
                </c:pt>
                <c:pt idx="429">
                  <c:v>Wed Nov 17 14:13:27.751</c:v>
                </c:pt>
                <c:pt idx="430">
                  <c:v>Wed Nov 17 14:13:57.757</c:v>
                </c:pt>
                <c:pt idx="431">
                  <c:v>Wed Nov 17 14:14:27.763</c:v>
                </c:pt>
                <c:pt idx="432">
                  <c:v>Wed Nov 17 14:14:57.769</c:v>
                </c:pt>
                <c:pt idx="433">
                  <c:v>Wed Nov 17 14:15:27.775</c:v>
                </c:pt>
                <c:pt idx="434">
                  <c:v>Wed Nov 17 14:15:57.780</c:v>
                </c:pt>
                <c:pt idx="435">
                  <c:v>Wed Nov 17 14:16:27.786</c:v>
                </c:pt>
                <c:pt idx="436">
                  <c:v>Wed Nov 17 14:16:57.792</c:v>
                </c:pt>
                <c:pt idx="437">
                  <c:v>Wed Nov 17 14:17:27.798</c:v>
                </c:pt>
                <c:pt idx="438">
                  <c:v>Wed Nov 17 14:17:57.804</c:v>
                </c:pt>
                <c:pt idx="439">
                  <c:v>Wed Nov 17 14:18:27.808</c:v>
                </c:pt>
                <c:pt idx="440">
                  <c:v>Wed Nov 17 14:18:57.814</c:v>
                </c:pt>
                <c:pt idx="441">
                  <c:v>Wed Nov 17 14:19:27.820</c:v>
                </c:pt>
                <c:pt idx="442">
                  <c:v>Wed Nov 17 14:19:57.826</c:v>
                </c:pt>
                <c:pt idx="443">
                  <c:v>Wed Nov 17 14:20:27.833</c:v>
                </c:pt>
                <c:pt idx="444">
                  <c:v>Wed Nov 17 14:20:57.838</c:v>
                </c:pt>
                <c:pt idx="445">
                  <c:v>Wed Nov 17 14:21:27.843</c:v>
                </c:pt>
                <c:pt idx="446">
                  <c:v>Wed Nov 17 14:21:57.849</c:v>
                </c:pt>
                <c:pt idx="447">
                  <c:v>Wed Nov 17 14:22:27.855</c:v>
                </c:pt>
                <c:pt idx="448">
                  <c:v>Wed Nov 17 14:22:57.861</c:v>
                </c:pt>
                <c:pt idx="449">
                  <c:v>Wed Nov 17 14:23:27.867</c:v>
                </c:pt>
                <c:pt idx="450">
                  <c:v>Wed Nov 17 14:23:57.873</c:v>
                </c:pt>
                <c:pt idx="451">
                  <c:v>Wed Nov 17 14:24:27.879</c:v>
                </c:pt>
                <c:pt idx="452">
                  <c:v>Wed Nov 17 14:24:57.885</c:v>
                </c:pt>
                <c:pt idx="453">
                  <c:v>Wed Nov 17 14:25:27.891</c:v>
                </c:pt>
                <c:pt idx="454">
                  <c:v>Wed Nov 17 14:25:57.896</c:v>
                </c:pt>
                <c:pt idx="455">
                  <c:v>Wed Nov 17 14:26:27.902</c:v>
                </c:pt>
                <c:pt idx="456">
                  <c:v>Wed Nov 17 14:26:57.907</c:v>
                </c:pt>
                <c:pt idx="457">
                  <c:v>Wed Nov 17 14:27:27.914</c:v>
                </c:pt>
                <c:pt idx="458">
                  <c:v>Wed Nov 17 14:27:57.920</c:v>
                </c:pt>
                <c:pt idx="459">
                  <c:v>Wed Nov 17 14:28:27.926</c:v>
                </c:pt>
                <c:pt idx="460">
                  <c:v>Wed Nov 17 14:28:57.932</c:v>
                </c:pt>
                <c:pt idx="461">
                  <c:v>Wed Nov 17 14:29:27.939</c:v>
                </c:pt>
                <c:pt idx="462">
                  <c:v>Wed Nov 17 14:29:57.944</c:v>
                </c:pt>
                <c:pt idx="463">
                  <c:v>Wed Nov 17 14:30:27.950</c:v>
                </c:pt>
                <c:pt idx="464">
                  <c:v>Wed Nov 17 14:30:57.956</c:v>
                </c:pt>
                <c:pt idx="465">
                  <c:v>Wed Nov 17 14:31:27.961</c:v>
                </c:pt>
                <c:pt idx="466">
                  <c:v>Wed Nov 17 14:31:57.967</c:v>
                </c:pt>
                <c:pt idx="467">
                  <c:v>Wed Nov 17 14:32:27.973</c:v>
                </c:pt>
                <c:pt idx="468">
                  <c:v>Wed Nov 17 14:32:57.979</c:v>
                </c:pt>
                <c:pt idx="469">
                  <c:v>Wed Nov 17 14:33:27.985</c:v>
                </c:pt>
                <c:pt idx="470">
                  <c:v>Wed Nov 17 14:33:57.991</c:v>
                </c:pt>
                <c:pt idx="471">
                  <c:v>Wed Nov 17 14:34:27.997</c:v>
                </c:pt>
                <c:pt idx="472">
                  <c:v>Wed Nov 17 14:34:58.003</c:v>
                </c:pt>
                <c:pt idx="473">
                  <c:v>Wed Nov 17 14:35:28.008</c:v>
                </c:pt>
                <c:pt idx="474">
                  <c:v>Wed Nov 17 14:35:58.014</c:v>
                </c:pt>
                <c:pt idx="475">
                  <c:v>Wed Nov 17 14:36:28.020</c:v>
                </c:pt>
                <c:pt idx="476">
                  <c:v>Wed Nov 17 14:36:58.026</c:v>
                </c:pt>
                <c:pt idx="477">
                  <c:v>Wed Nov 17 14:37:28.032</c:v>
                </c:pt>
                <c:pt idx="478">
                  <c:v>Wed Nov 17 14:37:58.039</c:v>
                </c:pt>
                <c:pt idx="479">
                  <c:v>Wed Nov 17 14:38:28.044</c:v>
                </c:pt>
                <c:pt idx="480">
                  <c:v>Wed Nov 17 14:38:58.050</c:v>
                </c:pt>
                <c:pt idx="481">
                  <c:v>Wed Nov 17 14:39:28.056</c:v>
                </c:pt>
                <c:pt idx="482">
                  <c:v>Wed Nov 17 14:39:58.062</c:v>
                </c:pt>
                <c:pt idx="483">
                  <c:v>Wed Nov 17 14:40:28.069</c:v>
                </c:pt>
                <c:pt idx="484">
                  <c:v>Wed Nov 17 14:40:58.075</c:v>
                </c:pt>
                <c:pt idx="485">
                  <c:v>Wed Nov 17 14:41:28.081</c:v>
                </c:pt>
                <c:pt idx="486">
                  <c:v>Wed Nov 17 14:41:58.086</c:v>
                </c:pt>
                <c:pt idx="487">
                  <c:v>Wed Nov 17 14:42:28.092</c:v>
                </c:pt>
                <c:pt idx="488">
                  <c:v>Wed Nov 17 14:42:58.098</c:v>
                </c:pt>
                <c:pt idx="489">
                  <c:v>Wed Nov 17 14:43:28.105</c:v>
                </c:pt>
                <c:pt idx="490">
                  <c:v>Wed Nov 17 14:43:58.111</c:v>
                </c:pt>
                <c:pt idx="491">
                  <c:v>Wed Nov 17 14:44:28.117</c:v>
                </c:pt>
                <c:pt idx="492">
                  <c:v>Wed Nov 17 14:44:58.123</c:v>
                </c:pt>
                <c:pt idx="493">
                  <c:v>Wed Nov 17 14:45:28.129</c:v>
                </c:pt>
                <c:pt idx="494">
                  <c:v>Wed Nov 17 14:45:58.135</c:v>
                </c:pt>
                <c:pt idx="495">
                  <c:v>Wed Nov 17 14:46:28.142</c:v>
                </c:pt>
                <c:pt idx="496">
                  <c:v>Wed Nov 17 14:46:58.147</c:v>
                </c:pt>
                <c:pt idx="497">
                  <c:v>Wed Nov 17 14:47:28.153</c:v>
                </c:pt>
                <c:pt idx="498">
                  <c:v>Wed Nov 17 14:47:58.159</c:v>
                </c:pt>
                <c:pt idx="499">
                  <c:v>Wed Nov 17 14:48:28.166</c:v>
                </c:pt>
                <c:pt idx="500">
                  <c:v>Wed Nov 17 14:48:58.172</c:v>
                </c:pt>
                <c:pt idx="501">
                  <c:v>Wed Nov 17 14:49:28.177</c:v>
                </c:pt>
                <c:pt idx="502">
                  <c:v>Wed Nov 17 14:49:58.183</c:v>
                </c:pt>
                <c:pt idx="503">
                  <c:v>Wed Nov 17 14:50:28.189</c:v>
                </c:pt>
                <c:pt idx="504">
                  <c:v>Wed Nov 17 14:50:58.195</c:v>
                </c:pt>
                <c:pt idx="505">
                  <c:v>Wed Nov 17 14:51:28.201</c:v>
                </c:pt>
                <c:pt idx="506">
                  <c:v>Wed Nov 17 14:51:58.207</c:v>
                </c:pt>
                <c:pt idx="507">
                  <c:v>Wed Nov 17 14:52:28.214</c:v>
                </c:pt>
                <c:pt idx="508">
                  <c:v>Wed Nov 17 14:52:58.218</c:v>
                </c:pt>
                <c:pt idx="509">
                  <c:v>Wed Nov 17 14:53:28.223</c:v>
                </c:pt>
                <c:pt idx="510">
                  <c:v>Wed Nov 17 14:53:58.230</c:v>
                </c:pt>
                <c:pt idx="511">
                  <c:v>Wed Nov 17 14:54:28.237</c:v>
                </c:pt>
                <c:pt idx="512">
                  <c:v>Wed Nov 17 14:54:58.243</c:v>
                </c:pt>
                <c:pt idx="513">
                  <c:v>Wed Nov 17 14:55:28.248</c:v>
                </c:pt>
                <c:pt idx="514">
                  <c:v>Wed Nov 17 14:55:58.254</c:v>
                </c:pt>
                <c:pt idx="515">
                  <c:v>Wed Nov 17 14:56:28.260</c:v>
                </c:pt>
                <c:pt idx="516">
                  <c:v>Wed Nov 17 14:56:58.266</c:v>
                </c:pt>
                <c:pt idx="517">
                  <c:v>Wed Nov 17 14:57:28.272</c:v>
                </c:pt>
                <c:pt idx="518">
                  <c:v>Wed Nov 17 14:57:58.278</c:v>
                </c:pt>
                <c:pt idx="519">
                  <c:v>Wed Nov 17 14:58:28.283</c:v>
                </c:pt>
                <c:pt idx="520">
                  <c:v>Wed Nov 17 14:58:58.288</c:v>
                </c:pt>
                <c:pt idx="521">
                  <c:v>Wed Nov 17 14:59:28.294</c:v>
                </c:pt>
                <c:pt idx="522">
                  <c:v>Wed Nov 17 14:59:58.300</c:v>
                </c:pt>
                <c:pt idx="523">
                  <c:v>Wed Nov 17 15:00:28.307</c:v>
                </c:pt>
                <c:pt idx="524">
                  <c:v>Wed Nov 17 15:00:58.313</c:v>
                </c:pt>
                <c:pt idx="525">
                  <c:v>Wed Nov 17 15:01:28.319</c:v>
                </c:pt>
                <c:pt idx="526">
                  <c:v>Wed Nov 17 15:01:58.325</c:v>
                </c:pt>
                <c:pt idx="527">
                  <c:v>Wed Nov 17 15:02:28.331</c:v>
                </c:pt>
                <c:pt idx="528">
                  <c:v>Wed Nov 17 15:02:58.337</c:v>
                </c:pt>
                <c:pt idx="529">
                  <c:v>Wed Nov 17 15:03:28.343</c:v>
                </c:pt>
                <c:pt idx="530">
                  <c:v>Wed Nov 17 15:03:58.349</c:v>
                </c:pt>
                <c:pt idx="531">
                  <c:v>Wed Nov 17 15:04:28.355</c:v>
                </c:pt>
                <c:pt idx="532">
                  <c:v>Wed Nov 17 15:04:58.362</c:v>
                </c:pt>
                <c:pt idx="533">
                  <c:v>Wed Nov 17 15:05:28.372</c:v>
                </c:pt>
                <c:pt idx="534">
                  <c:v>Wed Nov 17 15:05:58.378</c:v>
                </c:pt>
                <c:pt idx="535">
                  <c:v>Wed Nov 17 15:06:28.384</c:v>
                </c:pt>
                <c:pt idx="536">
                  <c:v>Wed Nov 17 15:06:58.390</c:v>
                </c:pt>
                <c:pt idx="537">
                  <c:v>Wed Nov 17 15:07:28.396</c:v>
                </c:pt>
                <c:pt idx="538">
                  <c:v>Wed Nov 17 15:07:58.402</c:v>
                </c:pt>
                <c:pt idx="539">
                  <c:v>Wed Nov 17 15:08:28.408</c:v>
                </c:pt>
                <c:pt idx="540">
                  <c:v>Wed Nov 17 15:08:58.414</c:v>
                </c:pt>
                <c:pt idx="541">
                  <c:v>Wed Nov 17 15:09:28.419</c:v>
                </c:pt>
                <c:pt idx="542">
                  <c:v>Wed Nov 17 15:09:58.425</c:v>
                </c:pt>
                <c:pt idx="543">
                  <c:v>Wed Nov 17 15:10:28.432</c:v>
                </c:pt>
                <c:pt idx="544">
                  <c:v>Wed Nov 17 15:10:58.438</c:v>
                </c:pt>
                <c:pt idx="545">
                  <c:v>Wed Nov 17 15:11:28.444</c:v>
                </c:pt>
                <c:pt idx="546">
                  <c:v>Wed Nov 17 15:11:58.450</c:v>
                </c:pt>
                <c:pt idx="547">
                  <c:v>Wed Nov 17 15:12:28.456</c:v>
                </c:pt>
                <c:pt idx="548">
                  <c:v>Wed Nov 17 15:12:58.462</c:v>
                </c:pt>
                <c:pt idx="549">
                  <c:v>Wed Nov 17 15:13:28.468</c:v>
                </c:pt>
                <c:pt idx="550">
                  <c:v>Wed Nov 17 15:13:58.474</c:v>
                </c:pt>
                <c:pt idx="551">
                  <c:v>Wed Nov 17 15:14:28.480</c:v>
                </c:pt>
                <c:pt idx="552">
                  <c:v>Wed Nov 17 15:14:58.486</c:v>
                </c:pt>
                <c:pt idx="553">
                  <c:v>Wed Nov 17 15:15:28.491</c:v>
                </c:pt>
                <c:pt idx="554">
                  <c:v>Wed Nov 17 15:15:58.498</c:v>
                </c:pt>
                <c:pt idx="555">
                  <c:v>Wed Nov 17 15:16:28.505</c:v>
                </c:pt>
                <c:pt idx="556">
                  <c:v>Wed Nov 17 15:16:58.511</c:v>
                </c:pt>
                <c:pt idx="557">
                  <c:v>Wed Nov 17 15:17:28.517</c:v>
                </c:pt>
                <c:pt idx="558">
                  <c:v>Wed Nov 17 15:17:58.523</c:v>
                </c:pt>
                <c:pt idx="559">
                  <c:v>Wed Nov 17 15:18:28.529</c:v>
                </c:pt>
                <c:pt idx="560">
                  <c:v>Wed Nov 17 15:18:58.535</c:v>
                </c:pt>
                <c:pt idx="561">
                  <c:v>Wed Nov 17 15:19:28.540</c:v>
                </c:pt>
                <c:pt idx="562">
                  <c:v>Wed Nov 17 15:19:58.546</c:v>
                </c:pt>
                <c:pt idx="563">
                  <c:v>Wed Nov 17 15:20:28.552</c:v>
                </c:pt>
                <c:pt idx="564">
                  <c:v>Wed Nov 17 15:20:58.558</c:v>
                </c:pt>
                <c:pt idx="565">
                  <c:v>Wed Nov 17 15:21:28.564</c:v>
                </c:pt>
                <c:pt idx="566">
                  <c:v>Wed Nov 17 15:21:58.570</c:v>
                </c:pt>
                <c:pt idx="567">
                  <c:v>Wed Nov 17 15:22:28.576</c:v>
                </c:pt>
                <c:pt idx="568">
                  <c:v>Wed Nov 17 15:22:58.582</c:v>
                </c:pt>
                <c:pt idx="569">
                  <c:v>Wed Nov 17 15:23:28.588</c:v>
                </c:pt>
                <c:pt idx="570">
                  <c:v>Wed Nov 17 15:23:58.593</c:v>
                </c:pt>
                <c:pt idx="571">
                  <c:v>Wed Nov 17 15:24:28.598</c:v>
                </c:pt>
                <c:pt idx="572">
                  <c:v>Wed Nov 17 15:24:58.604</c:v>
                </c:pt>
                <c:pt idx="573">
                  <c:v>Wed Nov 17 15:25:28.610</c:v>
                </c:pt>
                <c:pt idx="574">
                  <c:v>Wed Nov 17 15:25:58.616</c:v>
                </c:pt>
                <c:pt idx="575">
                  <c:v>Wed Nov 17 15:26:28.622</c:v>
                </c:pt>
                <c:pt idx="576">
                  <c:v>Wed Nov 17 15:26:58.627</c:v>
                </c:pt>
                <c:pt idx="577">
                  <c:v>Wed Nov 17 15:27:28.633</c:v>
                </c:pt>
                <c:pt idx="578">
                  <c:v>Wed Nov 17 15:27:58.639</c:v>
                </c:pt>
                <c:pt idx="579">
                  <c:v>Wed Nov 17 15:28:28.645</c:v>
                </c:pt>
                <c:pt idx="580">
                  <c:v>Wed Nov 17 15:28:58.651</c:v>
                </c:pt>
                <c:pt idx="581">
                  <c:v>Wed Nov 17 15:29:28.656</c:v>
                </c:pt>
                <c:pt idx="582">
                  <c:v>Wed Nov 17 15:29:58.662</c:v>
                </c:pt>
                <c:pt idx="583">
                  <c:v>Wed Nov 17 15:30:28.668</c:v>
                </c:pt>
                <c:pt idx="584">
                  <c:v>Wed Nov 17 15:30:58.674</c:v>
                </c:pt>
                <c:pt idx="585">
                  <c:v>Wed Nov 17 15:31:28.680</c:v>
                </c:pt>
                <c:pt idx="586">
                  <c:v>Wed Nov 17 15:31:58.687</c:v>
                </c:pt>
                <c:pt idx="587">
                  <c:v>Wed Nov 17 15:32:28.692</c:v>
                </c:pt>
                <c:pt idx="588">
                  <c:v>Wed Nov 17 15:32:58.700</c:v>
                </c:pt>
                <c:pt idx="589">
                  <c:v>Wed Nov 17 15:33:28.705</c:v>
                </c:pt>
                <c:pt idx="590">
                  <c:v>Wed Nov 17 15:33:58.712</c:v>
                </c:pt>
                <c:pt idx="591">
                  <c:v>Wed Nov 17 15:34:28.718</c:v>
                </c:pt>
                <c:pt idx="592">
                  <c:v>Wed Nov 17 15:34:58.725</c:v>
                </c:pt>
                <c:pt idx="593">
                  <c:v>Wed Nov 17 15:35:28.730</c:v>
                </c:pt>
                <c:pt idx="594">
                  <c:v>Wed Nov 17 15:35:58.735</c:v>
                </c:pt>
                <c:pt idx="595">
                  <c:v>Wed Nov 17 15:36:28.741</c:v>
                </c:pt>
                <c:pt idx="596">
                  <c:v>Wed Nov 17 15:36:58.748</c:v>
                </c:pt>
                <c:pt idx="597">
                  <c:v>Wed Nov 17 15:37:28.754</c:v>
                </c:pt>
                <c:pt idx="598">
                  <c:v>Wed Nov 17 15:37:58.760</c:v>
                </c:pt>
                <c:pt idx="599">
                  <c:v>Wed Nov 17 15:38:28.766</c:v>
                </c:pt>
                <c:pt idx="600">
                  <c:v>Wed Nov 17 15:38:58.772</c:v>
                </c:pt>
                <c:pt idx="601">
                  <c:v>Wed Nov 17 15:39:28.778</c:v>
                </c:pt>
                <c:pt idx="602">
                  <c:v>Wed Nov 17 15:39:58.785</c:v>
                </c:pt>
                <c:pt idx="603">
                  <c:v>Wed Nov 17 15:40:28.791</c:v>
                </c:pt>
                <c:pt idx="604">
                  <c:v>Wed Nov 17 15:40:58.798</c:v>
                </c:pt>
                <c:pt idx="605">
                  <c:v>Wed Nov 17 15:41:28.804</c:v>
                </c:pt>
                <c:pt idx="606">
                  <c:v>Wed Nov 17 15:41:58.809</c:v>
                </c:pt>
                <c:pt idx="607">
                  <c:v>Wed Nov 17 15:42:28.816</c:v>
                </c:pt>
                <c:pt idx="608">
                  <c:v>Wed Nov 17 15:42:58.824</c:v>
                </c:pt>
                <c:pt idx="609">
                  <c:v>Wed Nov 17 15:43:28.830</c:v>
                </c:pt>
                <c:pt idx="610">
                  <c:v>Wed Nov 17 15:43:58.835</c:v>
                </c:pt>
                <c:pt idx="611">
                  <c:v>Wed Nov 17 15:44:28.841</c:v>
                </c:pt>
                <c:pt idx="612">
                  <c:v>Wed Nov 17 15:44:58.847</c:v>
                </c:pt>
                <c:pt idx="613">
                  <c:v>Wed Nov 17 15:45:28.853</c:v>
                </c:pt>
                <c:pt idx="614">
                  <c:v>Wed Nov 17 15:45:58.859</c:v>
                </c:pt>
                <c:pt idx="615">
                  <c:v>Wed Nov 17 15:46:28.866</c:v>
                </c:pt>
                <c:pt idx="616">
                  <c:v>Wed Nov 17 15:46:58.871</c:v>
                </c:pt>
                <c:pt idx="617">
                  <c:v>Wed Nov 17 15:47:28.877</c:v>
                </c:pt>
                <c:pt idx="618">
                  <c:v>Wed Nov 17 15:47:58.884</c:v>
                </c:pt>
                <c:pt idx="619">
                  <c:v>Wed Nov 17 15:48:28.890</c:v>
                </c:pt>
                <c:pt idx="620">
                  <c:v>Wed Nov 17 15:48:58.897</c:v>
                </c:pt>
                <c:pt idx="621">
                  <c:v>Wed Nov 17 15:49:28.902</c:v>
                </c:pt>
                <c:pt idx="622">
                  <c:v>Wed Nov 17 15:49:58.908</c:v>
                </c:pt>
                <c:pt idx="623">
                  <c:v>Wed Nov 17 15:50:28.914</c:v>
                </c:pt>
                <c:pt idx="624">
                  <c:v>Wed Nov 17 15:50:58.920</c:v>
                </c:pt>
                <c:pt idx="625">
                  <c:v>Wed Nov 17 15:51:28.926</c:v>
                </c:pt>
                <c:pt idx="626">
                  <c:v>Wed Nov 17 15:51:58.932</c:v>
                </c:pt>
                <c:pt idx="627">
                  <c:v>Wed Nov 17 15:52:28.937</c:v>
                </c:pt>
                <c:pt idx="628">
                  <c:v>Wed Nov 17 15:52:58.949</c:v>
                </c:pt>
                <c:pt idx="629">
                  <c:v>Wed Nov 17 15:53:28.955</c:v>
                </c:pt>
                <c:pt idx="630">
                  <c:v>Wed Nov 17 15:53:58.962</c:v>
                </c:pt>
                <c:pt idx="631">
                  <c:v>Wed Nov 17 15:54:28.968</c:v>
                </c:pt>
                <c:pt idx="632">
                  <c:v>Wed Nov 17 15:54:58.975</c:v>
                </c:pt>
                <c:pt idx="633">
                  <c:v>Wed Nov 17 15:55:28.981</c:v>
                </c:pt>
                <c:pt idx="634">
                  <c:v>Wed Nov 17 15:55:58.987</c:v>
                </c:pt>
                <c:pt idx="635">
                  <c:v>Wed Nov 17 15:56:28.993</c:v>
                </c:pt>
                <c:pt idx="636">
                  <c:v>Wed Nov 17 15:56:58.999</c:v>
                </c:pt>
                <c:pt idx="637">
                  <c:v>Wed Nov 17 15:57:29.005</c:v>
                </c:pt>
                <c:pt idx="638">
                  <c:v>Wed Nov 17 15:57:59.011</c:v>
                </c:pt>
                <c:pt idx="639">
                  <c:v>Wed Nov 17 15:58:29.017</c:v>
                </c:pt>
                <c:pt idx="640">
                  <c:v>Wed Nov 17 15:58:59.025</c:v>
                </c:pt>
                <c:pt idx="641">
                  <c:v>Wed Nov 17 15:59:29.031</c:v>
                </c:pt>
                <c:pt idx="642">
                  <c:v>Wed Nov 17 15:59:59.038</c:v>
                </c:pt>
                <c:pt idx="643">
                  <c:v>Wed Nov 17 16:00:29.045</c:v>
                </c:pt>
                <c:pt idx="644">
                  <c:v>Wed Nov 17 16:00:59.051</c:v>
                </c:pt>
                <c:pt idx="645">
                  <c:v>Wed Nov 17 16:01:29.056</c:v>
                </c:pt>
                <c:pt idx="646">
                  <c:v>Wed Nov 17 16:01:59.061</c:v>
                </c:pt>
                <c:pt idx="647">
                  <c:v>Wed Nov 17 16:02:29.066</c:v>
                </c:pt>
                <c:pt idx="648">
                  <c:v>Wed Nov 17 16:02:59.072</c:v>
                </c:pt>
                <c:pt idx="649">
                  <c:v>Wed Nov 17 16:03:29.078</c:v>
                </c:pt>
                <c:pt idx="650">
                  <c:v>Wed Nov 17 16:03:59.083</c:v>
                </c:pt>
                <c:pt idx="651">
                  <c:v>Wed Nov 17 16:04:29.089</c:v>
                </c:pt>
                <c:pt idx="652">
                  <c:v>Wed Nov 17 16:04:59.095</c:v>
                </c:pt>
                <c:pt idx="653">
                  <c:v>Wed Nov 17 16:05:29.101</c:v>
                </c:pt>
                <c:pt idx="654">
                  <c:v>Wed Nov 17 16:05:59.107</c:v>
                </c:pt>
                <c:pt idx="655">
                  <c:v>Wed Nov 17 16:06:29.114</c:v>
                </c:pt>
                <c:pt idx="656">
                  <c:v>Wed Nov 17 16:06:59.119</c:v>
                </c:pt>
                <c:pt idx="657">
                  <c:v>Wed Nov 17 16:07:29.125</c:v>
                </c:pt>
                <c:pt idx="658">
                  <c:v>Wed Nov 17 16:07:59.131</c:v>
                </c:pt>
                <c:pt idx="659">
                  <c:v>Wed Nov 17 16:08:29.137</c:v>
                </c:pt>
                <c:pt idx="660">
                  <c:v>Wed Nov 17 16:08:59.143</c:v>
                </c:pt>
                <c:pt idx="661">
                  <c:v>Wed Nov 17 16:09:29.149</c:v>
                </c:pt>
                <c:pt idx="662">
                  <c:v>Wed Nov 17 16:09:59.155</c:v>
                </c:pt>
                <c:pt idx="663">
                  <c:v>Wed Nov 17 16:10:29.163</c:v>
                </c:pt>
                <c:pt idx="664">
                  <c:v>Wed Nov 17 16:10:59.167</c:v>
                </c:pt>
                <c:pt idx="665">
                  <c:v>Wed Nov 17 16:11:29.174</c:v>
                </c:pt>
                <c:pt idx="666">
                  <c:v>Wed Nov 17 16:11:59.181</c:v>
                </c:pt>
                <c:pt idx="667">
                  <c:v>Wed Nov 17 16:12:29.186</c:v>
                </c:pt>
                <c:pt idx="668">
                  <c:v>Wed Nov 17 16:12:59.192</c:v>
                </c:pt>
                <c:pt idx="669">
                  <c:v>Wed Nov 17 16:13:29.198</c:v>
                </c:pt>
                <c:pt idx="670">
                  <c:v>Wed Nov 17 16:13:59.204</c:v>
                </c:pt>
                <c:pt idx="671">
                  <c:v>Wed Nov 17 16:14:29.210</c:v>
                </c:pt>
                <c:pt idx="672">
                  <c:v>Wed Nov 17 16:14:59.216</c:v>
                </c:pt>
                <c:pt idx="673">
                  <c:v>Wed Nov 17 16:15:29.221</c:v>
                </c:pt>
                <c:pt idx="674">
                  <c:v>Wed Nov 17 16:15:59.227</c:v>
                </c:pt>
                <c:pt idx="675">
                  <c:v>Wed Nov 17 16:16:29.233</c:v>
                </c:pt>
                <c:pt idx="676">
                  <c:v>Wed Nov 17 16:16:59.239</c:v>
                </c:pt>
                <c:pt idx="677">
                  <c:v>Wed Nov 17 16:17:29.245</c:v>
                </c:pt>
                <c:pt idx="678">
                  <c:v>Wed Nov 17 16:17:59.251</c:v>
                </c:pt>
                <c:pt idx="679">
                  <c:v>Wed Nov 17 16:18:29.255</c:v>
                </c:pt>
                <c:pt idx="680">
                  <c:v>Wed Nov 17 16:18:59.261</c:v>
                </c:pt>
                <c:pt idx="681">
                  <c:v>Wed Nov 17 16:19:29.267</c:v>
                </c:pt>
                <c:pt idx="682">
                  <c:v>Wed Nov 17 16:19:59.274</c:v>
                </c:pt>
                <c:pt idx="683">
                  <c:v>Wed Nov 17 16:20:29.281</c:v>
                </c:pt>
                <c:pt idx="684">
                  <c:v>Wed Nov 17 16:20:59.287</c:v>
                </c:pt>
                <c:pt idx="685">
                  <c:v>Wed Nov 17 16:21:29.293</c:v>
                </c:pt>
                <c:pt idx="686">
                  <c:v>Wed Nov 17 16:21:59.299</c:v>
                </c:pt>
                <c:pt idx="687">
                  <c:v>Wed Nov 17 16:22:29.305</c:v>
                </c:pt>
                <c:pt idx="688">
                  <c:v>Wed Nov 17 16:22:59.311</c:v>
                </c:pt>
                <c:pt idx="689">
                  <c:v>Wed Nov 17 16:23:29.317</c:v>
                </c:pt>
                <c:pt idx="690">
                  <c:v>Wed Nov 17 16:23:59.322</c:v>
                </c:pt>
                <c:pt idx="691">
                  <c:v>Wed Nov 17 16:24:29.328</c:v>
                </c:pt>
                <c:pt idx="692">
                  <c:v>Wed Nov 17 16:24:59.334</c:v>
                </c:pt>
                <c:pt idx="693">
                  <c:v>Wed Nov 17 16:25:20.266</c:v>
                </c:pt>
                <c:pt idx="694">
                  <c:v>Wed Nov 17 16:25:50.272</c:v>
                </c:pt>
                <c:pt idx="695">
                  <c:v>Wed Nov 17 16:26:20.279</c:v>
                </c:pt>
                <c:pt idx="696">
                  <c:v>Wed Nov 17 16:26:50.285</c:v>
                </c:pt>
                <c:pt idx="697">
                  <c:v>Wed Nov 17 16:27:20.290</c:v>
                </c:pt>
                <c:pt idx="698">
                  <c:v>Wed Nov 17 16:27:50.296</c:v>
                </c:pt>
                <c:pt idx="699">
                  <c:v>Wed Nov 17 16:28:20.302</c:v>
                </c:pt>
                <c:pt idx="700">
                  <c:v>Wed Nov 17 16:28:50.308</c:v>
                </c:pt>
                <c:pt idx="701">
                  <c:v>Wed Nov 17 16:30:00.902</c:v>
                </c:pt>
                <c:pt idx="702">
                  <c:v>Wed Nov 17 16:31:00.915</c:v>
                </c:pt>
                <c:pt idx="703">
                  <c:v>Wed Nov 17 16:31:30.921</c:v>
                </c:pt>
                <c:pt idx="704">
                  <c:v>Wed Nov 17 16:32:00.927</c:v>
                </c:pt>
                <c:pt idx="705">
                  <c:v>Wed Nov 17 16:32:30.934</c:v>
                </c:pt>
                <c:pt idx="706">
                  <c:v>Wed Nov 17 16:33:00.941</c:v>
                </c:pt>
                <c:pt idx="707">
                  <c:v>Wed Nov 17 16:33:30.946</c:v>
                </c:pt>
                <c:pt idx="708">
                  <c:v>Wed Nov 17 16:34:00.952</c:v>
                </c:pt>
                <c:pt idx="709">
                  <c:v>Wed Nov 17 16:34:30.958</c:v>
                </c:pt>
                <c:pt idx="710">
                  <c:v>Wed Nov 17 16:35:00.964</c:v>
                </c:pt>
                <c:pt idx="711">
                  <c:v>Wed Nov 17 16:35:30.970</c:v>
                </c:pt>
                <c:pt idx="712">
                  <c:v>Wed Nov 17 16:36:00.976</c:v>
                </c:pt>
                <c:pt idx="713">
                  <c:v>Wed Nov 17 16:36:30.981</c:v>
                </c:pt>
                <c:pt idx="714">
                  <c:v>Wed Nov 17 16:37:00.986</c:v>
                </c:pt>
                <c:pt idx="715">
                  <c:v>Wed Nov 17 16:37:30.993</c:v>
                </c:pt>
                <c:pt idx="716">
                  <c:v>Wed Nov 17 16:38:01.000</c:v>
                </c:pt>
                <c:pt idx="717">
                  <c:v>Wed Nov 17 16:38:31.007</c:v>
                </c:pt>
                <c:pt idx="718">
                  <c:v>Wed Nov 17 16:39:01.012</c:v>
                </c:pt>
                <c:pt idx="719">
                  <c:v>Wed Nov 17 16:39:31.018</c:v>
                </c:pt>
                <c:pt idx="720">
                  <c:v>Wed Nov 17 16:40:01.024</c:v>
                </c:pt>
                <c:pt idx="721">
                  <c:v>Wed Nov 17 16:40:31.030</c:v>
                </c:pt>
                <c:pt idx="722">
                  <c:v>Wed Nov 17 16:41:01.036</c:v>
                </c:pt>
                <c:pt idx="723">
                  <c:v>Wed Nov 17 16:41:31.042</c:v>
                </c:pt>
                <c:pt idx="724">
                  <c:v>Wed Nov 17 16:42:01.047</c:v>
                </c:pt>
                <c:pt idx="725">
                  <c:v>Wed Nov 17 16:42:31.052</c:v>
                </c:pt>
                <c:pt idx="726">
                  <c:v>Wed Nov 17 16:43:01.059</c:v>
                </c:pt>
                <c:pt idx="727">
                  <c:v>Wed Nov 17 16:43:31.066</c:v>
                </c:pt>
                <c:pt idx="728">
                  <c:v>Wed Nov 17 16:44:01.073</c:v>
                </c:pt>
                <c:pt idx="729">
                  <c:v>Wed Nov 17 16:44:31.079</c:v>
                </c:pt>
                <c:pt idx="730">
                  <c:v>Wed Nov 17 16:45:01.085</c:v>
                </c:pt>
                <c:pt idx="731">
                  <c:v>Wed Nov 17 16:45:31.091</c:v>
                </c:pt>
                <c:pt idx="732">
                  <c:v>Wed Nov 17 16:46:01.097</c:v>
                </c:pt>
                <c:pt idx="733">
                  <c:v>Wed Nov 17 16:46:31.103</c:v>
                </c:pt>
                <c:pt idx="734">
                  <c:v>Wed Nov 17 16:47:01.110</c:v>
                </c:pt>
                <c:pt idx="735">
                  <c:v>Wed Nov 17 16:47:31.115</c:v>
                </c:pt>
                <c:pt idx="736">
                  <c:v>Wed Nov 17 16:48:01.121</c:v>
                </c:pt>
                <c:pt idx="737">
                  <c:v>Wed Nov 17 16:48:31.128</c:v>
                </c:pt>
                <c:pt idx="738">
                  <c:v>Wed Nov 17 16:49:01.135</c:v>
                </c:pt>
                <c:pt idx="739">
                  <c:v>Wed Nov 17 16:49:31.142</c:v>
                </c:pt>
                <c:pt idx="740">
                  <c:v>Wed Nov 17 16:50:01.149</c:v>
                </c:pt>
                <c:pt idx="741">
                  <c:v>Wed Nov 17 16:50:31.153</c:v>
                </c:pt>
                <c:pt idx="742">
                  <c:v>Wed Nov 17 16:51:01.159</c:v>
                </c:pt>
                <c:pt idx="743">
                  <c:v>Wed Nov 17 16:51:31.165</c:v>
                </c:pt>
                <c:pt idx="744">
                  <c:v>Wed Nov 17 16:52:01.171</c:v>
                </c:pt>
                <c:pt idx="745">
                  <c:v>Wed Nov 17 16:52:31.177</c:v>
                </c:pt>
                <c:pt idx="746">
                  <c:v>Wed Nov 17 16:53:01.182</c:v>
                </c:pt>
                <c:pt idx="747">
                  <c:v>Wed Nov 17 16:53:31.187</c:v>
                </c:pt>
                <c:pt idx="748">
                  <c:v>Wed Nov 17 16:54:01.193</c:v>
                </c:pt>
                <c:pt idx="749">
                  <c:v>Wed Nov 17 16:54:31.199</c:v>
                </c:pt>
                <c:pt idx="750">
                  <c:v>Wed Nov 17 16:55:01.205</c:v>
                </c:pt>
                <c:pt idx="751">
                  <c:v>Wed Nov 17 16:55:31.212</c:v>
                </c:pt>
                <c:pt idx="752">
                  <c:v>Wed Nov 17 16:56:01.217</c:v>
                </c:pt>
                <c:pt idx="753">
                  <c:v>Wed Nov 17 16:56:31.222</c:v>
                </c:pt>
                <c:pt idx="754">
                  <c:v>Wed Nov 17 16:57:01.228</c:v>
                </c:pt>
                <c:pt idx="755">
                  <c:v>Wed Nov 17 16:57:31.234</c:v>
                </c:pt>
                <c:pt idx="756">
                  <c:v>Wed Nov 17 16:58:01.240</c:v>
                </c:pt>
                <c:pt idx="757">
                  <c:v>Wed Nov 17 16:58:31.246</c:v>
                </c:pt>
                <c:pt idx="758">
                  <c:v>Wed Nov 17 16:59:01.250</c:v>
                </c:pt>
                <c:pt idx="759">
                  <c:v>Wed Nov 17 16:59:31.256</c:v>
                </c:pt>
                <c:pt idx="760">
                  <c:v>Wed Nov 17 17:00:01.262</c:v>
                </c:pt>
                <c:pt idx="761">
                  <c:v>Wed Nov 17 17:00:31.268</c:v>
                </c:pt>
                <c:pt idx="762">
                  <c:v>Wed Nov 17 17:01:01.275</c:v>
                </c:pt>
                <c:pt idx="763">
                  <c:v>Wed Nov 17 17:01:31.282</c:v>
                </c:pt>
                <c:pt idx="764">
                  <c:v>Wed Nov 17 17:02:01.287</c:v>
                </c:pt>
                <c:pt idx="765">
                  <c:v>Wed Nov 17 17:02:31.293</c:v>
                </c:pt>
                <c:pt idx="766">
                  <c:v>Wed Nov 17 17:03:01.298</c:v>
                </c:pt>
                <c:pt idx="767">
                  <c:v>Wed Nov 17 17:03:31.304</c:v>
                </c:pt>
                <c:pt idx="768">
                  <c:v>Wed Nov 17 17:04:01.310</c:v>
                </c:pt>
                <c:pt idx="769">
                  <c:v>Wed Nov 17 17:04:31.316</c:v>
                </c:pt>
                <c:pt idx="770">
                  <c:v>Wed Nov 17 17:05:01.322</c:v>
                </c:pt>
                <c:pt idx="771">
                  <c:v>Wed Nov 17 17:05:31.328</c:v>
                </c:pt>
                <c:pt idx="772">
                  <c:v>Wed Nov 17 17:06:01.334</c:v>
                </c:pt>
                <c:pt idx="773">
                  <c:v>Wed Nov 17 17:06:31.340</c:v>
                </c:pt>
                <c:pt idx="774">
                  <c:v>Wed Nov 17 17:07:01.347</c:v>
                </c:pt>
                <c:pt idx="775">
                  <c:v>Wed Nov 17 17:07:31.351</c:v>
                </c:pt>
                <c:pt idx="776">
                  <c:v>Wed Nov 17 17:08:01.357</c:v>
                </c:pt>
                <c:pt idx="777">
                  <c:v>Wed Nov 17 17:08:31.363</c:v>
                </c:pt>
                <c:pt idx="778">
                  <c:v>Wed Nov 17 17:09:01.369</c:v>
                </c:pt>
                <c:pt idx="779">
                  <c:v>Wed Nov 17 17:09:31.374</c:v>
                </c:pt>
                <c:pt idx="780">
                  <c:v>Wed Nov 17 17:10:01.381</c:v>
                </c:pt>
                <c:pt idx="781">
                  <c:v>Wed Nov 17 17:10:31.386</c:v>
                </c:pt>
                <c:pt idx="782">
                  <c:v>Wed Nov 17 17:11:01.392</c:v>
                </c:pt>
                <c:pt idx="783">
                  <c:v>Wed Nov 17 17:11:31.398</c:v>
                </c:pt>
                <c:pt idx="784">
                  <c:v>Wed Nov 17 17:12:01.405</c:v>
                </c:pt>
                <c:pt idx="785">
                  <c:v>Wed Nov 17 17:12:31.411</c:v>
                </c:pt>
                <c:pt idx="786">
                  <c:v>Wed Nov 17 17:13:01.417</c:v>
                </c:pt>
                <c:pt idx="787">
                  <c:v>Wed Nov 17 17:13:31.422</c:v>
                </c:pt>
                <c:pt idx="788">
                  <c:v>Wed Nov 17 17:14:01.428</c:v>
                </c:pt>
                <c:pt idx="789">
                  <c:v>Wed Nov 17 17:14:31.434</c:v>
                </c:pt>
                <c:pt idx="790">
                  <c:v>Wed Nov 17 17:15:01.439</c:v>
                </c:pt>
                <c:pt idx="791">
                  <c:v>Wed Nov 17 17:15:31.446</c:v>
                </c:pt>
                <c:pt idx="792">
                  <c:v>Wed Nov 17 17:16:01.451</c:v>
                </c:pt>
                <c:pt idx="793">
                  <c:v>Wed Nov 17 17:16:31.457</c:v>
                </c:pt>
                <c:pt idx="794">
                  <c:v>Wed Nov 17 17:17:01.463</c:v>
                </c:pt>
                <c:pt idx="795">
                  <c:v>Wed Nov 17 17:17:31.469</c:v>
                </c:pt>
                <c:pt idx="796">
                  <c:v>Wed Nov 17 17:18:01.475</c:v>
                </c:pt>
                <c:pt idx="797">
                  <c:v>Wed Nov 17 17:18:31.482</c:v>
                </c:pt>
                <c:pt idx="798">
                  <c:v>Wed Nov 17 17:19:01.487</c:v>
                </c:pt>
                <c:pt idx="799">
                  <c:v>Wed Nov 17 17:19:31.493</c:v>
                </c:pt>
                <c:pt idx="800">
                  <c:v>Wed Nov 17 17:20:01.499</c:v>
                </c:pt>
                <c:pt idx="801">
                  <c:v>Wed Nov 17 17:20:31.506</c:v>
                </c:pt>
                <c:pt idx="802">
                  <c:v>Wed Nov 17 17:21:01.513</c:v>
                </c:pt>
                <c:pt idx="803">
                  <c:v>Wed Nov 17 17:21:31.519</c:v>
                </c:pt>
                <c:pt idx="804">
                  <c:v>Wed Nov 17 17:22:01.527</c:v>
                </c:pt>
                <c:pt idx="805">
                  <c:v>Wed Nov 17 17:22:31.533</c:v>
                </c:pt>
                <c:pt idx="806">
                  <c:v>Wed Nov 17 17:23:01.539</c:v>
                </c:pt>
                <c:pt idx="807">
                  <c:v>Wed Nov 17 17:23:31.545</c:v>
                </c:pt>
                <c:pt idx="808">
                  <c:v>Wed Nov 17 17:24:01.552</c:v>
                </c:pt>
                <c:pt idx="809">
                  <c:v>Wed Nov 17 17:24:31.556</c:v>
                </c:pt>
                <c:pt idx="810">
                  <c:v>Wed Nov 17 17:25:01.561</c:v>
                </c:pt>
                <c:pt idx="811">
                  <c:v>Wed Nov 17 17:25:31.567</c:v>
                </c:pt>
                <c:pt idx="812">
                  <c:v>Wed Nov 17 17:26:01.574</c:v>
                </c:pt>
                <c:pt idx="813">
                  <c:v>Wed Nov 17 17:26:31.581</c:v>
                </c:pt>
                <c:pt idx="814">
                  <c:v>Wed Nov 17 17:27:01.587</c:v>
                </c:pt>
                <c:pt idx="815">
                  <c:v>Wed Nov 17 17:27:31.593</c:v>
                </c:pt>
                <c:pt idx="816">
                  <c:v>Wed Nov 17 17:28:01.599</c:v>
                </c:pt>
                <c:pt idx="817">
                  <c:v>Wed Nov 17 17:28:31.605</c:v>
                </c:pt>
                <c:pt idx="818">
                  <c:v>Wed Nov 17 17:29:01.611</c:v>
                </c:pt>
                <c:pt idx="819">
                  <c:v>Wed Nov 17 17:29:31.617</c:v>
                </c:pt>
                <c:pt idx="820">
                  <c:v>Wed Nov 17 17:30:01.624</c:v>
                </c:pt>
                <c:pt idx="821">
                  <c:v>Wed Nov 17 17:30:31.629</c:v>
                </c:pt>
                <c:pt idx="822">
                  <c:v>Wed Nov 17 17:31:01.635</c:v>
                </c:pt>
                <c:pt idx="823">
                  <c:v>Wed Nov 17 17:31:31.641</c:v>
                </c:pt>
                <c:pt idx="824">
                  <c:v>Wed Nov 17 17:32:01.648</c:v>
                </c:pt>
                <c:pt idx="825">
                  <c:v>Wed Nov 17 17:32:31.655</c:v>
                </c:pt>
                <c:pt idx="826">
                  <c:v>Wed Nov 17 17:33:01.660</c:v>
                </c:pt>
                <c:pt idx="827">
                  <c:v>Wed Nov 17 17:33:31.666</c:v>
                </c:pt>
                <c:pt idx="828">
                  <c:v>Wed Nov 17 17:34:01.672</c:v>
                </c:pt>
                <c:pt idx="829">
                  <c:v>Wed Nov 17 17:34:31.679</c:v>
                </c:pt>
                <c:pt idx="830">
                  <c:v>Wed Nov 17 17:35:01.685</c:v>
                </c:pt>
                <c:pt idx="831">
                  <c:v>Wed Nov 17 17:35:31.691</c:v>
                </c:pt>
                <c:pt idx="832">
                  <c:v>Wed Nov 17 17:36:01.695</c:v>
                </c:pt>
                <c:pt idx="833">
                  <c:v>Wed Nov 17 17:36:31.700</c:v>
                </c:pt>
                <c:pt idx="834">
                  <c:v>Wed Nov 17 17:37:01.707</c:v>
                </c:pt>
                <c:pt idx="835">
                  <c:v>Wed Nov 17 17:37:31.714</c:v>
                </c:pt>
                <c:pt idx="836">
                  <c:v>Wed Nov 17 17:38:01.721</c:v>
                </c:pt>
                <c:pt idx="837">
                  <c:v>Wed Nov 17 17:38:31.727</c:v>
                </c:pt>
                <c:pt idx="838">
                  <c:v>Wed Nov 17 17:39:01.733</c:v>
                </c:pt>
                <c:pt idx="839">
                  <c:v>Wed Nov 17 17:39:31.739</c:v>
                </c:pt>
                <c:pt idx="840">
                  <c:v>Wed Nov 17 17:40:01.745</c:v>
                </c:pt>
                <c:pt idx="841">
                  <c:v>Wed Nov 17 17:40:31.751</c:v>
                </c:pt>
                <c:pt idx="842">
                  <c:v>Wed Nov 17 17:41:01.758</c:v>
                </c:pt>
                <c:pt idx="843">
                  <c:v>Wed Nov 17 17:41:31.764</c:v>
                </c:pt>
                <c:pt idx="844">
                  <c:v>Wed Nov 17 17:42:01.769</c:v>
                </c:pt>
                <c:pt idx="845">
                  <c:v>Wed Nov 17 17:42:31.775</c:v>
                </c:pt>
                <c:pt idx="846">
                  <c:v>Wed Nov 17 17:43:01.781</c:v>
                </c:pt>
                <c:pt idx="847">
                  <c:v>Wed Nov 17 17:43:31.787</c:v>
                </c:pt>
                <c:pt idx="848">
                  <c:v>Wed Nov 17 17:44:01.794</c:v>
                </c:pt>
                <c:pt idx="849">
                  <c:v>Wed Nov 17 17:44:31.799</c:v>
                </c:pt>
                <c:pt idx="850">
                  <c:v>Wed Nov 17 17:45:01.807</c:v>
                </c:pt>
                <c:pt idx="851">
                  <c:v>Wed Nov 17 17:45:31.813</c:v>
                </c:pt>
                <c:pt idx="852">
                  <c:v>Wed Nov 17 17:46:01.819</c:v>
                </c:pt>
                <c:pt idx="853">
                  <c:v>Wed Nov 17 17:46:31.825</c:v>
                </c:pt>
                <c:pt idx="854">
                  <c:v>Wed Nov 17 17:47:01.831</c:v>
                </c:pt>
                <c:pt idx="855">
                  <c:v>Wed Nov 17 17:47:31.836</c:v>
                </c:pt>
                <c:pt idx="856">
                  <c:v>Wed Nov 17 17:48:01.842</c:v>
                </c:pt>
                <c:pt idx="857">
                  <c:v>Wed Nov 17 17:48:31.848</c:v>
                </c:pt>
                <c:pt idx="858">
                  <c:v>Wed Nov 17 17:49:01.854</c:v>
                </c:pt>
                <c:pt idx="859">
                  <c:v>Wed Nov 17 17:49:31.861</c:v>
                </c:pt>
                <c:pt idx="860">
                  <c:v>Wed Nov 17 17:50:01.866</c:v>
                </c:pt>
                <c:pt idx="861">
                  <c:v>Wed Nov 17 17:50:31.872</c:v>
                </c:pt>
                <c:pt idx="862">
                  <c:v>Wed Nov 17 17:51:01.878</c:v>
                </c:pt>
                <c:pt idx="863">
                  <c:v>Wed Nov 17 17:51:31.884</c:v>
                </c:pt>
                <c:pt idx="864">
                  <c:v>Wed Nov 17 17:52:01.891</c:v>
                </c:pt>
                <c:pt idx="865">
                  <c:v>Wed Nov 17 17:52:31.897</c:v>
                </c:pt>
                <c:pt idx="866">
                  <c:v>Wed Nov 17 17:53:01.904</c:v>
                </c:pt>
                <c:pt idx="867">
                  <c:v>Wed Nov 17 17:53:31.910</c:v>
                </c:pt>
                <c:pt idx="868">
                  <c:v>Wed Nov 17 17:54:01.916</c:v>
                </c:pt>
                <c:pt idx="869">
                  <c:v>Wed Nov 17 17:54:31.922</c:v>
                </c:pt>
                <c:pt idx="870">
                  <c:v>Wed Nov 17 17:55:01.929</c:v>
                </c:pt>
                <c:pt idx="871">
                  <c:v>Wed Nov 17 17:55:31.935</c:v>
                </c:pt>
                <c:pt idx="872">
                  <c:v>Wed Nov 17 17:56:01.940</c:v>
                </c:pt>
                <c:pt idx="873">
                  <c:v>Wed Nov 17 17:56:31.946</c:v>
                </c:pt>
                <c:pt idx="874">
                  <c:v>Wed Nov 17 17:57:01.952</c:v>
                </c:pt>
                <c:pt idx="875">
                  <c:v>Wed Nov 17 17:57:31.958</c:v>
                </c:pt>
                <c:pt idx="876">
                  <c:v>Wed Nov 17 17:58:01.964</c:v>
                </c:pt>
                <c:pt idx="877">
                  <c:v>Wed Nov 17 17:58:31.970</c:v>
                </c:pt>
                <c:pt idx="878">
                  <c:v>Wed Nov 17 17:59:01.976</c:v>
                </c:pt>
                <c:pt idx="879">
                  <c:v>Wed Nov 17 17:59:31.982</c:v>
                </c:pt>
                <c:pt idx="880">
                  <c:v>Wed Nov 17 18:00:01.988</c:v>
                </c:pt>
                <c:pt idx="881">
                  <c:v>Wed Nov 17 18:00:31.994</c:v>
                </c:pt>
                <c:pt idx="882">
                  <c:v>Wed Nov 17 18:01:02.002</c:v>
                </c:pt>
                <c:pt idx="883">
                  <c:v>Wed Nov 17 18:01:32.006</c:v>
                </c:pt>
                <c:pt idx="884">
                  <c:v>Wed Nov 17 18:02:02.012</c:v>
                </c:pt>
                <c:pt idx="885">
                  <c:v>Wed Nov 17 18:02:32.018</c:v>
                </c:pt>
                <c:pt idx="886">
                  <c:v>Wed Nov 17 18:03:02.024</c:v>
                </c:pt>
                <c:pt idx="887">
                  <c:v>Wed Nov 17 18:03:32.031</c:v>
                </c:pt>
                <c:pt idx="888">
                  <c:v>Wed Nov 17 18:04:02.038</c:v>
                </c:pt>
                <c:pt idx="889">
                  <c:v>Wed Nov 17 18:04:32.043</c:v>
                </c:pt>
                <c:pt idx="890">
                  <c:v>Wed Nov 17 18:05:02.049</c:v>
                </c:pt>
                <c:pt idx="891">
                  <c:v>Wed Nov 17 18:05:32.055</c:v>
                </c:pt>
                <c:pt idx="892">
                  <c:v>Wed Nov 17 18:06:02.061</c:v>
                </c:pt>
                <c:pt idx="893">
                  <c:v>Wed Nov 17 18:06:32.067</c:v>
                </c:pt>
                <c:pt idx="894">
                  <c:v>Wed Nov 17 18:07:02.073</c:v>
                </c:pt>
                <c:pt idx="895">
                  <c:v>Wed Nov 17 18:07:32.078</c:v>
                </c:pt>
                <c:pt idx="896">
                  <c:v>Wed Nov 17 18:08:02.084</c:v>
                </c:pt>
                <c:pt idx="897">
                  <c:v>Wed Nov 17 18:08:32.090</c:v>
                </c:pt>
                <c:pt idx="898">
                  <c:v>Wed Nov 17 18:09:02.097</c:v>
                </c:pt>
                <c:pt idx="899">
                  <c:v>Wed Nov 17 18:09:32.103</c:v>
                </c:pt>
                <c:pt idx="900">
                  <c:v>Wed Nov 17 18:10:02.109</c:v>
                </c:pt>
                <c:pt idx="901">
                  <c:v>Wed Nov 17 18:10:32.115</c:v>
                </c:pt>
                <c:pt idx="902">
                  <c:v>Wed Nov 17 18:11:02.121</c:v>
                </c:pt>
                <c:pt idx="903">
                  <c:v>Wed Nov 17 18:11:32.129</c:v>
                </c:pt>
                <c:pt idx="904">
                  <c:v>Wed Nov 17 18:12:02.133</c:v>
                </c:pt>
                <c:pt idx="905">
                  <c:v>Wed Nov 17 18:12:32.139</c:v>
                </c:pt>
                <c:pt idx="906">
                  <c:v>Wed Nov 17 18:13:02.144</c:v>
                </c:pt>
                <c:pt idx="907">
                  <c:v>Wed Nov 17 18:13:32.149</c:v>
                </c:pt>
                <c:pt idx="908">
                  <c:v>Wed Nov 17 18:14:02.155</c:v>
                </c:pt>
                <c:pt idx="909">
                  <c:v>Wed Nov 17 18:14:32.162</c:v>
                </c:pt>
                <c:pt idx="910">
                  <c:v>Wed Nov 17 18:15:02.168</c:v>
                </c:pt>
                <c:pt idx="911">
                  <c:v>Wed Nov 17 18:15:32.175</c:v>
                </c:pt>
                <c:pt idx="912">
                  <c:v>Wed Nov 17 18:16:02.180</c:v>
                </c:pt>
                <c:pt idx="913">
                  <c:v>Wed Nov 17 18:16:32.186</c:v>
                </c:pt>
                <c:pt idx="914">
                  <c:v>Wed Nov 17 18:17:02.192</c:v>
                </c:pt>
                <c:pt idx="915">
                  <c:v>Wed Nov 17 18:17:32.198</c:v>
                </c:pt>
                <c:pt idx="916">
                  <c:v>Wed Nov 17 18:18:02.204</c:v>
                </c:pt>
                <c:pt idx="917">
                  <c:v>Wed Nov 17 18:18:32.211</c:v>
                </c:pt>
                <c:pt idx="918">
                  <c:v>Wed Nov 17 18:19:02.217</c:v>
                </c:pt>
                <c:pt idx="919">
                  <c:v>Wed Nov 17 18:19:32.222</c:v>
                </c:pt>
                <c:pt idx="920">
                  <c:v>Wed Nov 17 18:20:02.229</c:v>
                </c:pt>
                <c:pt idx="921">
                  <c:v>Wed Nov 17 18:20:32.236</c:v>
                </c:pt>
                <c:pt idx="922">
                  <c:v>Wed Nov 17 18:21:02.243</c:v>
                </c:pt>
                <c:pt idx="923">
                  <c:v>Wed Nov 17 18:21:32.248</c:v>
                </c:pt>
                <c:pt idx="924">
                  <c:v>Wed Nov 17 18:22:02.254</c:v>
                </c:pt>
                <c:pt idx="925">
                  <c:v>Wed Nov 17 18:22:32.260</c:v>
                </c:pt>
                <c:pt idx="926">
                  <c:v>Wed Nov 17 18:23:02.266</c:v>
                </c:pt>
                <c:pt idx="927">
                  <c:v>Wed Nov 17 18:23:32.272</c:v>
                </c:pt>
                <c:pt idx="928">
                  <c:v>Wed Nov 17 18:24:02.278</c:v>
                </c:pt>
                <c:pt idx="929">
                  <c:v>Wed Nov 17 18:24:32.283</c:v>
                </c:pt>
                <c:pt idx="930">
                  <c:v>Wed Nov 17 18:25:02.289</c:v>
                </c:pt>
                <c:pt idx="931">
                  <c:v>Wed Nov 17 18:25:32.295</c:v>
                </c:pt>
                <c:pt idx="932">
                  <c:v>Wed Nov 17 18:26:02.301</c:v>
                </c:pt>
                <c:pt idx="933">
                  <c:v>Wed Nov 17 18:26:32.308</c:v>
                </c:pt>
                <c:pt idx="934">
                  <c:v>Wed Nov 17 18:27:02.315</c:v>
                </c:pt>
                <c:pt idx="935">
                  <c:v>Wed Nov 17 18:27:32.320</c:v>
                </c:pt>
                <c:pt idx="936">
                  <c:v>Wed Nov 17 18:28:02.326</c:v>
                </c:pt>
                <c:pt idx="937">
                  <c:v>Wed Nov 17 18:28:32.332</c:v>
                </c:pt>
                <c:pt idx="938">
                  <c:v>Wed Nov 17 18:29:02.338</c:v>
                </c:pt>
                <c:pt idx="939">
                  <c:v>Wed Nov 17 18:29:32.344</c:v>
                </c:pt>
                <c:pt idx="940">
                  <c:v>Wed Nov 17 18:30:02.349</c:v>
                </c:pt>
                <c:pt idx="941">
                  <c:v>Wed Nov 17 18:30:32.356</c:v>
                </c:pt>
                <c:pt idx="942">
                  <c:v>Wed Nov 17 18:31:02.362</c:v>
                </c:pt>
                <c:pt idx="943">
                  <c:v>Wed Nov 17 18:31:32.368</c:v>
                </c:pt>
                <c:pt idx="944">
                  <c:v>Wed Nov 17 18:32:02.374</c:v>
                </c:pt>
                <c:pt idx="945">
                  <c:v>Wed Nov 17 18:32:32.380</c:v>
                </c:pt>
                <c:pt idx="946">
                  <c:v>Wed Nov 17 18:33:02.385</c:v>
                </c:pt>
                <c:pt idx="947">
                  <c:v>Wed Nov 17 18:33:32.391</c:v>
                </c:pt>
                <c:pt idx="948">
                  <c:v>Wed Nov 17 18:34:02.397</c:v>
                </c:pt>
                <c:pt idx="949">
                  <c:v>Wed Nov 17 18:34:32.403</c:v>
                </c:pt>
                <c:pt idx="950">
                  <c:v>Wed Nov 17 18:35:02.409</c:v>
                </c:pt>
                <c:pt idx="951">
                  <c:v>Wed Nov 17 18:35:32.414</c:v>
                </c:pt>
                <c:pt idx="952">
                  <c:v>Wed Nov 17 18:36:02.420</c:v>
                </c:pt>
                <c:pt idx="953">
                  <c:v>Wed Nov 17 18:36:32.426</c:v>
                </c:pt>
                <c:pt idx="954">
                  <c:v>Wed Nov 17 18:37:02.442</c:v>
                </c:pt>
                <c:pt idx="955">
                  <c:v>Wed Nov 17 18:37:32.449</c:v>
                </c:pt>
                <c:pt idx="956">
                  <c:v>Wed Nov 17 18:38:02.455</c:v>
                </c:pt>
                <c:pt idx="957">
                  <c:v>Wed Nov 17 18:38:32.460</c:v>
                </c:pt>
                <c:pt idx="958">
                  <c:v>Wed Nov 17 18:39:02.466</c:v>
                </c:pt>
                <c:pt idx="959">
                  <c:v>Wed Nov 17 18:39:32.472</c:v>
                </c:pt>
                <c:pt idx="960">
                  <c:v>Wed Nov 17 18:40:02.478</c:v>
                </c:pt>
                <c:pt idx="961">
                  <c:v>Wed Nov 17 18:40:32.484</c:v>
                </c:pt>
                <c:pt idx="962">
                  <c:v>Wed Nov 17 18:41:02.490</c:v>
                </c:pt>
                <c:pt idx="963">
                  <c:v>Wed Nov 17 18:41:32.496</c:v>
                </c:pt>
                <c:pt idx="964">
                  <c:v>Wed Nov 17 18:42:02.502</c:v>
                </c:pt>
                <c:pt idx="965">
                  <c:v>Wed Nov 17 18:42:32.508</c:v>
                </c:pt>
                <c:pt idx="966">
                  <c:v>Wed Nov 17 18:43:02.514</c:v>
                </c:pt>
                <c:pt idx="967">
                  <c:v>Wed Nov 17 18:43:32.520</c:v>
                </c:pt>
                <c:pt idx="968">
                  <c:v>Wed Nov 17 18:44:02.527</c:v>
                </c:pt>
                <c:pt idx="969">
                  <c:v>Wed Nov 17 18:44:32.533</c:v>
                </c:pt>
                <c:pt idx="970">
                  <c:v>Wed Nov 17 18:45:02.539</c:v>
                </c:pt>
                <c:pt idx="971">
                  <c:v>Wed Nov 17 18:45:32.544</c:v>
                </c:pt>
                <c:pt idx="972">
                  <c:v>Wed Nov 17 18:46:02.551</c:v>
                </c:pt>
                <c:pt idx="973">
                  <c:v>Wed Nov 17 18:46:32.556</c:v>
                </c:pt>
                <c:pt idx="974">
                  <c:v>Wed Nov 17 18:47:02.563</c:v>
                </c:pt>
                <c:pt idx="975">
                  <c:v>Wed Nov 17 18:47:32.569</c:v>
                </c:pt>
                <c:pt idx="976">
                  <c:v>Wed Nov 17 18:48:02.575</c:v>
                </c:pt>
                <c:pt idx="977">
                  <c:v>Wed Nov 17 18:48:32.582</c:v>
                </c:pt>
                <c:pt idx="978">
                  <c:v>Wed Nov 17 18:49:02.588</c:v>
                </c:pt>
                <c:pt idx="979">
                  <c:v>Wed Nov 17 18:49:32.595</c:v>
                </c:pt>
                <c:pt idx="980">
                  <c:v>Wed Nov 17 18:50:02.601</c:v>
                </c:pt>
                <c:pt idx="981">
                  <c:v>Wed Nov 17 18:50:32.606</c:v>
                </c:pt>
                <c:pt idx="982">
                  <c:v>Wed Nov 17 18:51:02.612</c:v>
                </c:pt>
                <c:pt idx="983">
                  <c:v>Wed Nov 17 18:51:32.618</c:v>
                </c:pt>
                <c:pt idx="984">
                  <c:v>Wed Nov 17 18:52:02.624</c:v>
                </c:pt>
                <c:pt idx="985">
                  <c:v>Wed Nov 17 18:52:32.631</c:v>
                </c:pt>
                <c:pt idx="986">
                  <c:v>Wed Nov 17 18:53:02.636</c:v>
                </c:pt>
                <c:pt idx="987">
                  <c:v>Wed Nov 17 18:53:32.642</c:v>
                </c:pt>
                <c:pt idx="988">
                  <c:v>Wed Nov 17 18:54:02.648</c:v>
                </c:pt>
                <c:pt idx="989">
                  <c:v>Wed Nov 17 18:54:32.655</c:v>
                </c:pt>
                <c:pt idx="990">
                  <c:v>Wed Nov 17 18:55:02.661</c:v>
                </c:pt>
                <c:pt idx="991">
                  <c:v>Wed Nov 17 18:55:32.666</c:v>
                </c:pt>
                <c:pt idx="992">
                  <c:v>Wed Nov 17 18:56:02.672</c:v>
                </c:pt>
                <c:pt idx="993">
                  <c:v>Wed Nov 17 18:56:32.677</c:v>
                </c:pt>
                <c:pt idx="994">
                  <c:v>Wed Nov 17 18:57:02.683</c:v>
                </c:pt>
                <c:pt idx="995">
                  <c:v>Wed Nov 17 18:57:32.690</c:v>
                </c:pt>
                <c:pt idx="996">
                  <c:v>Wed Nov 17 18:58:02.696</c:v>
                </c:pt>
                <c:pt idx="997">
                  <c:v>Wed Nov 17 18:58:32.702</c:v>
                </c:pt>
                <c:pt idx="998">
                  <c:v>Wed Nov 17 18:59:02.710</c:v>
                </c:pt>
                <c:pt idx="999">
                  <c:v>Wed Nov 17 18:59:32.716</c:v>
                </c:pt>
                <c:pt idx="1000">
                  <c:v>Wed Nov 17 19:00:02.723</c:v>
                </c:pt>
                <c:pt idx="1001">
                  <c:v>Wed Nov 17 19:00:32.729</c:v>
                </c:pt>
                <c:pt idx="1002">
                  <c:v>Wed Nov 17 19:01:02.735</c:v>
                </c:pt>
                <c:pt idx="1003">
                  <c:v>Wed Nov 17 19:01:32.739</c:v>
                </c:pt>
                <c:pt idx="1004">
                  <c:v>Wed Nov 17 19:02:02.745</c:v>
                </c:pt>
                <c:pt idx="1005">
                  <c:v>Wed Nov 17 19:02:32.750</c:v>
                </c:pt>
                <c:pt idx="1006">
                  <c:v>Wed Nov 17 19:03:02.757</c:v>
                </c:pt>
                <c:pt idx="1007">
                  <c:v>Wed Nov 17 19:03:32.763</c:v>
                </c:pt>
                <c:pt idx="1008">
                  <c:v>Wed Nov 17 19:04:02.772</c:v>
                </c:pt>
                <c:pt idx="1009">
                  <c:v>Wed Nov 17 19:04:32.777</c:v>
                </c:pt>
                <c:pt idx="1010">
                  <c:v>Wed Nov 17 19:05:02.783</c:v>
                </c:pt>
                <c:pt idx="1011">
                  <c:v>Wed Nov 17 19:05:32.789</c:v>
                </c:pt>
                <c:pt idx="1012">
                  <c:v>Wed Nov 17 19:06:02.795</c:v>
                </c:pt>
                <c:pt idx="1013">
                  <c:v>Wed Nov 17 19:06:32.801</c:v>
                </c:pt>
                <c:pt idx="1014">
                  <c:v>Wed Nov 17 19:07:02.806</c:v>
                </c:pt>
                <c:pt idx="1015">
                  <c:v>Wed Nov 17 19:07:32.811</c:v>
                </c:pt>
                <c:pt idx="1016">
                  <c:v>Wed Nov 17 19:08:02.817</c:v>
                </c:pt>
                <c:pt idx="1017">
                  <c:v>Wed Nov 17 19:08:32.823</c:v>
                </c:pt>
                <c:pt idx="1018">
                  <c:v>Wed Nov 17 19:09:02.829</c:v>
                </c:pt>
                <c:pt idx="1019">
                  <c:v>Wed Nov 17 19:09:32.836</c:v>
                </c:pt>
                <c:pt idx="1020">
                  <c:v>Wed Nov 17 19:10:02.841</c:v>
                </c:pt>
                <c:pt idx="1021">
                  <c:v>Wed Nov 17 19:10:32.847</c:v>
                </c:pt>
                <c:pt idx="1022">
                  <c:v>Wed Nov 17 19:11:02.853</c:v>
                </c:pt>
                <c:pt idx="1023">
                  <c:v>Wed Nov 17 19:11:32.859</c:v>
                </c:pt>
                <c:pt idx="1024">
                  <c:v>Wed Nov 17 19:12:02.866</c:v>
                </c:pt>
                <c:pt idx="1025">
                  <c:v>Wed Nov 17 19:12:32.872</c:v>
                </c:pt>
                <c:pt idx="1026">
                  <c:v>Wed Nov 17 19:13:02.876</c:v>
                </c:pt>
                <c:pt idx="1027">
                  <c:v>Wed Nov 17 19:13:32.882</c:v>
                </c:pt>
                <c:pt idx="1028">
                  <c:v>Wed Nov 17 19:14:02.888</c:v>
                </c:pt>
                <c:pt idx="1029">
                  <c:v>Wed Nov 17 19:14:32.894</c:v>
                </c:pt>
                <c:pt idx="1030">
                  <c:v>Wed Nov 17 19:15:02.900</c:v>
                </c:pt>
                <c:pt idx="1031">
                  <c:v>Wed Nov 17 19:15:32.905</c:v>
                </c:pt>
                <c:pt idx="1032">
                  <c:v>Wed Nov 17 19:16:02.916</c:v>
                </c:pt>
                <c:pt idx="1033">
                  <c:v>Wed Nov 17 19:16:32.922</c:v>
                </c:pt>
                <c:pt idx="1034">
                  <c:v>Wed Nov 17 19:17:02.928</c:v>
                </c:pt>
                <c:pt idx="1035">
                  <c:v>Wed Nov 17 19:17:32.934</c:v>
                </c:pt>
                <c:pt idx="1036">
                  <c:v>Wed Nov 17 19:18:02.940</c:v>
                </c:pt>
                <c:pt idx="1037">
                  <c:v>Wed Nov 17 19:18:32.944</c:v>
                </c:pt>
                <c:pt idx="1038">
                  <c:v>Wed Nov 17 19:19:02.950</c:v>
                </c:pt>
                <c:pt idx="1039">
                  <c:v>Wed Nov 17 19:19:32.956</c:v>
                </c:pt>
                <c:pt idx="1040">
                  <c:v>Wed Nov 17 19:20:02.962</c:v>
                </c:pt>
                <c:pt idx="1041">
                  <c:v>Wed Nov 17 19:20:32.969</c:v>
                </c:pt>
                <c:pt idx="1042">
                  <c:v>Wed Nov 17 19:21:02.975</c:v>
                </c:pt>
                <c:pt idx="1043">
                  <c:v>Wed Nov 17 19:21:32.981</c:v>
                </c:pt>
                <c:pt idx="1044">
                  <c:v>Wed Nov 17 19:22:02.987</c:v>
                </c:pt>
                <c:pt idx="1045">
                  <c:v>Wed Nov 17 19:22:32.993</c:v>
                </c:pt>
                <c:pt idx="1046">
                  <c:v>Wed Nov 17 19:23:02.998</c:v>
                </c:pt>
                <c:pt idx="1047">
                  <c:v>Wed Nov 17 19:23:33.004</c:v>
                </c:pt>
                <c:pt idx="1048">
                  <c:v>Wed Nov 17 19:24:03.009</c:v>
                </c:pt>
                <c:pt idx="1049">
                  <c:v>Wed Nov 17 19:24:33.018</c:v>
                </c:pt>
                <c:pt idx="1050">
                  <c:v>Wed Nov 17 19:25:03.024</c:v>
                </c:pt>
                <c:pt idx="1051">
                  <c:v>Wed Nov 17 19:25:33.031</c:v>
                </c:pt>
                <c:pt idx="1052">
                  <c:v>Wed Nov 17 19:26:03.038</c:v>
                </c:pt>
                <c:pt idx="1053">
                  <c:v>Wed Nov 17 19:26:33.044</c:v>
                </c:pt>
                <c:pt idx="1054">
                  <c:v>Wed Nov 17 19:27:03.050</c:v>
                </c:pt>
                <c:pt idx="1055">
                  <c:v>Wed Nov 17 19:27:33.056</c:v>
                </c:pt>
                <c:pt idx="1056">
                  <c:v>Wed Nov 17 19:28:03.062</c:v>
                </c:pt>
                <c:pt idx="1057">
                  <c:v>Wed Nov 17 19:28:33.068</c:v>
                </c:pt>
                <c:pt idx="1058">
                  <c:v>Wed Nov 17 19:29:03.073</c:v>
                </c:pt>
                <c:pt idx="1059">
                  <c:v>Wed Nov 17 19:29:33.079</c:v>
                </c:pt>
                <c:pt idx="1060">
                  <c:v>Wed Nov 17 19:30:03.085</c:v>
                </c:pt>
                <c:pt idx="1061">
                  <c:v>Wed Nov 17 19:30:33.091</c:v>
                </c:pt>
                <c:pt idx="1062">
                  <c:v>Wed Nov 17 19:31:03.097</c:v>
                </c:pt>
                <c:pt idx="1063">
                  <c:v>Wed Nov 17 19:31:33.103</c:v>
                </c:pt>
                <c:pt idx="1064">
                  <c:v>Wed Nov 17 19:32:03.109</c:v>
                </c:pt>
                <c:pt idx="1065">
                  <c:v>Wed Nov 17 19:32:33.115</c:v>
                </c:pt>
                <c:pt idx="1066">
                  <c:v>Wed Nov 17 19:33:03.120</c:v>
                </c:pt>
                <c:pt idx="1067">
                  <c:v>Wed Nov 17 19:33:33.126</c:v>
                </c:pt>
                <c:pt idx="1068">
                  <c:v>Wed Nov 17 19:34:03.132</c:v>
                </c:pt>
                <c:pt idx="1069">
                  <c:v>Wed Nov 17 19:34:33.138</c:v>
                </c:pt>
                <c:pt idx="1070">
                  <c:v>Wed Nov 17 19:35:03.145</c:v>
                </c:pt>
                <c:pt idx="1071">
                  <c:v>Wed Nov 17 19:35:33.151</c:v>
                </c:pt>
                <c:pt idx="1072">
                  <c:v>Wed Nov 17 19:36:03.157</c:v>
                </c:pt>
                <c:pt idx="1073">
                  <c:v>Wed Nov 17 19:36:33.164</c:v>
                </c:pt>
                <c:pt idx="1074">
                  <c:v>Wed Nov 17 19:37:03.170</c:v>
                </c:pt>
                <c:pt idx="1075">
                  <c:v>Wed Nov 17 19:37:33.180</c:v>
                </c:pt>
                <c:pt idx="1076">
                  <c:v>Wed Nov 17 19:38:03.186</c:v>
                </c:pt>
                <c:pt idx="1077">
                  <c:v>Wed Nov 17 19:38:33.192</c:v>
                </c:pt>
                <c:pt idx="1078">
                  <c:v>Wed Nov 17 19:39:03.197</c:v>
                </c:pt>
                <c:pt idx="1079">
                  <c:v>Wed Nov 17 19:39:33.203</c:v>
                </c:pt>
                <c:pt idx="1080">
                  <c:v>Wed Nov 17 19:40:03.209</c:v>
                </c:pt>
                <c:pt idx="1081">
                  <c:v>Wed Nov 17 19:40:33.216</c:v>
                </c:pt>
                <c:pt idx="1082">
                  <c:v>Wed Nov 17 19:41:03.223</c:v>
                </c:pt>
                <c:pt idx="1083">
                  <c:v>Wed Nov 17 19:41:33.229</c:v>
                </c:pt>
                <c:pt idx="1084">
                  <c:v>Wed Nov 17 19:42:03.235</c:v>
                </c:pt>
                <c:pt idx="1085">
                  <c:v>Wed Nov 17 19:42:33.241</c:v>
                </c:pt>
                <c:pt idx="1086">
                  <c:v>Wed Nov 17 19:43:03.247</c:v>
                </c:pt>
                <c:pt idx="1087">
                  <c:v>Wed Nov 17 19:43:33.253</c:v>
                </c:pt>
                <c:pt idx="1088">
                  <c:v>Wed Nov 17 19:44:03.259</c:v>
                </c:pt>
                <c:pt idx="1089">
                  <c:v>Wed Nov 17 19:44:33.264</c:v>
                </c:pt>
                <c:pt idx="1090">
                  <c:v>Wed Nov 17 19:45:03.269</c:v>
                </c:pt>
                <c:pt idx="1091">
                  <c:v>Wed Nov 17 19:45:33.275</c:v>
                </c:pt>
                <c:pt idx="1092">
                  <c:v>Wed Nov 17 19:46:03.282</c:v>
                </c:pt>
                <c:pt idx="1093">
                  <c:v>Wed Nov 17 19:46:33.288</c:v>
                </c:pt>
                <c:pt idx="1094">
                  <c:v>Wed Nov 17 19:47:03.294</c:v>
                </c:pt>
                <c:pt idx="1095">
                  <c:v>Wed Nov 17 19:47:33.300</c:v>
                </c:pt>
                <c:pt idx="1096">
                  <c:v>Wed Nov 17 19:48:03.306</c:v>
                </c:pt>
                <c:pt idx="1097">
                  <c:v>Wed Nov 17 19:48:33.312</c:v>
                </c:pt>
                <c:pt idx="1098">
                  <c:v>Wed Nov 17 19:49:03.318</c:v>
                </c:pt>
                <c:pt idx="1099">
                  <c:v>Wed Nov 17 19:49:33.324</c:v>
                </c:pt>
                <c:pt idx="1100">
                  <c:v>Wed Nov 17 19:50:03.329</c:v>
                </c:pt>
                <c:pt idx="1101">
                  <c:v>Wed Nov 17 19:50:33.334</c:v>
                </c:pt>
                <c:pt idx="1102">
                  <c:v>Wed Nov 17 19:51:03.339</c:v>
                </c:pt>
                <c:pt idx="1103">
                  <c:v>Wed Nov 17 19:51:33.345</c:v>
                </c:pt>
                <c:pt idx="1104">
                  <c:v>Wed Nov 17 19:52:03.352</c:v>
                </c:pt>
                <c:pt idx="1105">
                  <c:v>Wed Nov 17 19:52:33.358</c:v>
                </c:pt>
                <c:pt idx="1106">
                  <c:v>Wed Nov 17 19:53:03.363</c:v>
                </c:pt>
                <c:pt idx="1107">
                  <c:v>Wed Nov 17 19:53:33.369</c:v>
                </c:pt>
                <c:pt idx="1108">
                  <c:v>Wed Nov 17 19:54:03.375</c:v>
                </c:pt>
                <c:pt idx="1109">
                  <c:v>Wed Nov 17 19:54:33.381</c:v>
                </c:pt>
                <c:pt idx="1110">
                  <c:v>Wed Nov 17 19:55:03.387</c:v>
                </c:pt>
                <c:pt idx="1111">
                  <c:v>Wed Nov 17 19:55:33.392</c:v>
                </c:pt>
                <c:pt idx="1112">
                  <c:v>Wed Nov 17 19:56:03.397</c:v>
                </c:pt>
                <c:pt idx="1113">
                  <c:v>Wed Nov 17 19:56:33.404</c:v>
                </c:pt>
                <c:pt idx="1114">
                  <c:v>Wed Nov 17 19:57:03.411</c:v>
                </c:pt>
                <c:pt idx="1115">
                  <c:v>Wed Nov 17 19:57:33.418</c:v>
                </c:pt>
                <c:pt idx="1116">
                  <c:v>Wed Nov 17 19:58:03.424</c:v>
                </c:pt>
                <c:pt idx="1117">
                  <c:v>Wed Nov 17 19:58:33.429</c:v>
                </c:pt>
                <c:pt idx="1118">
                  <c:v>Wed Nov 17 19:59:03.434</c:v>
                </c:pt>
                <c:pt idx="1119">
                  <c:v>Wed Nov 17 19:59:33.440</c:v>
                </c:pt>
                <c:pt idx="1120">
                  <c:v>Wed Nov 17 20:00:03.446</c:v>
                </c:pt>
                <c:pt idx="1121">
                  <c:v>Wed Nov 17 20:00:33.452</c:v>
                </c:pt>
                <c:pt idx="1122">
                  <c:v>Wed Nov 17 20:01:03.458</c:v>
                </c:pt>
                <c:pt idx="1123">
                  <c:v>Wed Nov 17 20:01:33.463</c:v>
                </c:pt>
                <c:pt idx="1124">
                  <c:v>Wed Nov 17 20:02:03.469</c:v>
                </c:pt>
                <c:pt idx="1125">
                  <c:v>Wed Nov 17 20:02:33.476</c:v>
                </c:pt>
                <c:pt idx="1126">
                  <c:v>Wed Nov 17 20:03:03.482</c:v>
                </c:pt>
                <c:pt idx="1127">
                  <c:v>Wed Nov 17 20:03:33.488</c:v>
                </c:pt>
                <c:pt idx="1128">
                  <c:v>Wed Nov 17 20:04:03.495</c:v>
                </c:pt>
                <c:pt idx="1129">
                  <c:v>Wed Nov 17 20:04:33.501</c:v>
                </c:pt>
                <c:pt idx="1130">
                  <c:v>Wed Nov 17 20:05:03.507</c:v>
                </c:pt>
                <c:pt idx="1131">
                  <c:v>Wed Nov 17 20:05:33.513</c:v>
                </c:pt>
                <c:pt idx="1132">
                  <c:v>Wed Nov 17 20:06:03.519</c:v>
                </c:pt>
                <c:pt idx="1133">
                  <c:v>Wed Nov 17 20:06:33.525</c:v>
                </c:pt>
                <c:pt idx="1134">
                  <c:v>Wed Nov 17 20:07:03.530</c:v>
                </c:pt>
                <c:pt idx="1135">
                  <c:v>Wed Nov 17 20:07:33.536</c:v>
                </c:pt>
                <c:pt idx="1136">
                  <c:v>Wed Nov 17 20:08:03.542</c:v>
                </c:pt>
                <c:pt idx="1137">
                  <c:v>Wed Nov 17 20:08:33.549</c:v>
                </c:pt>
                <c:pt idx="1138">
                  <c:v>Wed Nov 17 20:09:03.555</c:v>
                </c:pt>
                <c:pt idx="1139">
                  <c:v>Wed Nov 17 20:09:33.561</c:v>
                </c:pt>
                <c:pt idx="1140">
                  <c:v>Wed Nov 17 20:10:03.566</c:v>
                </c:pt>
                <c:pt idx="1141">
                  <c:v>Wed Nov 17 20:10:33.572</c:v>
                </c:pt>
                <c:pt idx="1142">
                  <c:v>Wed Nov 17 20:11:03.578</c:v>
                </c:pt>
                <c:pt idx="1143">
                  <c:v>Wed Nov 17 20:11:33.584</c:v>
                </c:pt>
                <c:pt idx="1144">
                  <c:v>Wed Nov 17 20:12:03.590</c:v>
                </c:pt>
                <c:pt idx="1145">
                  <c:v>Wed Nov 17 20:12:33.596</c:v>
                </c:pt>
                <c:pt idx="1146">
                  <c:v>Wed Nov 17 20:13:03.601</c:v>
                </c:pt>
                <c:pt idx="1147">
                  <c:v>Wed Nov 17 20:13:33.607</c:v>
                </c:pt>
                <c:pt idx="1148">
                  <c:v>Wed Nov 17 20:14:03.613</c:v>
                </c:pt>
                <c:pt idx="1149">
                  <c:v>Wed Nov 17 20:14:33.620</c:v>
                </c:pt>
                <c:pt idx="1150">
                  <c:v>Wed Nov 17 20:15:03.627</c:v>
                </c:pt>
                <c:pt idx="1151">
                  <c:v>Wed Nov 17 20:15:33.633</c:v>
                </c:pt>
                <c:pt idx="1152">
                  <c:v>Wed Nov 17 20:16:03.640</c:v>
                </c:pt>
                <c:pt idx="1153">
                  <c:v>Wed Nov 17 20:16:33.646</c:v>
                </c:pt>
                <c:pt idx="1154">
                  <c:v>Wed Nov 17 20:17:03.651</c:v>
                </c:pt>
                <c:pt idx="1155">
                  <c:v>Wed Nov 17 20:17:33.657</c:v>
                </c:pt>
                <c:pt idx="1156">
                  <c:v>Wed Nov 17 20:18:03.664</c:v>
                </c:pt>
                <c:pt idx="1157">
                  <c:v>Wed Nov 17 20:18:33.670</c:v>
                </c:pt>
                <c:pt idx="1158">
                  <c:v>Wed Nov 17 20:19:03.676</c:v>
                </c:pt>
                <c:pt idx="1159">
                  <c:v>Wed Nov 17 20:19:33.682</c:v>
                </c:pt>
                <c:pt idx="1160">
                  <c:v>Wed Nov 17 20:20:03.688</c:v>
                </c:pt>
                <c:pt idx="1161">
                  <c:v>Wed Nov 17 20:20:33.694</c:v>
                </c:pt>
                <c:pt idx="1162">
                  <c:v>Wed Nov 17 20:21:03.700</c:v>
                </c:pt>
                <c:pt idx="1163">
                  <c:v>Wed Nov 17 20:21:33.705</c:v>
                </c:pt>
                <c:pt idx="1164">
                  <c:v>Wed Nov 17 20:22:03.711</c:v>
                </c:pt>
                <c:pt idx="1165">
                  <c:v>Wed Nov 17 20:22:33.717</c:v>
                </c:pt>
                <c:pt idx="1166">
                  <c:v>Wed Nov 17 20:23:03.723</c:v>
                </c:pt>
                <c:pt idx="1167">
                  <c:v>Wed Nov 17 20:23:33.729</c:v>
                </c:pt>
                <c:pt idx="1168">
                  <c:v>Wed Nov 17 20:24:03.735</c:v>
                </c:pt>
                <c:pt idx="1169">
                  <c:v>Wed Nov 17 20:24:33.741</c:v>
                </c:pt>
                <c:pt idx="1170">
                  <c:v>Wed Nov 17 20:25:03.747</c:v>
                </c:pt>
                <c:pt idx="1171">
                  <c:v>Wed Nov 17 20:25:33.753</c:v>
                </c:pt>
                <c:pt idx="1172">
                  <c:v>Wed Nov 17 20:26:03.759</c:v>
                </c:pt>
                <c:pt idx="1173">
                  <c:v>Wed Nov 17 20:26:33.765</c:v>
                </c:pt>
                <c:pt idx="1174">
                  <c:v>Wed Nov 17 20:27:03.771</c:v>
                </c:pt>
                <c:pt idx="1175">
                  <c:v>Wed Nov 17 20:27:33.776</c:v>
                </c:pt>
                <c:pt idx="1176">
                  <c:v>Wed Nov 17 20:28:03.781</c:v>
                </c:pt>
                <c:pt idx="1177">
                  <c:v>Wed Nov 17 20:28:33.786</c:v>
                </c:pt>
                <c:pt idx="1178">
                  <c:v>Wed Nov 17 20:29:03.792</c:v>
                </c:pt>
                <c:pt idx="1179">
                  <c:v>Wed Nov 17 20:29:33.799</c:v>
                </c:pt>
                <c:pt idx="1180">
                  <c:v>Wed Nov 17 20:30:03.804</c:v>
                </c:pt>
                <c:pt idx="1181">
                  <c:v>Wed Nov 17 20:30:33.810</c:v>
                </c:pt>
                <c:pt idx="1182">
                  <c:v>Wed Nov 17 20:31:03.816</c:v>
                </c:pt>
                <c:pt idx="1183">
                  <c:v>Wed Nov 17 20:31:33.822</c:v>
                </c:pt>
                <c:pt idx="1184">
                  <c:v>Wed Nov 17 20:32:03.828</c:v>
                </c:pt>
                <c:pt idx="1185">
                  <c:v>Wed Nov 17 20:32:33.833</c:v>
                </c:pt>
                <c:pt idx="1186">
                  <c:v>Wed Nov 17 20:33:03.839</c:v>
                </c:pt>
                <c:pt idx="1187">
                  <c:v>Wed Nov 17 20:33:33.844</c:v>
                </c:pt>
                <c:pt idx="1188">
                  <c:v>Wed Nov 17 20:34:03.849</c:v>
                </c:pt>
                <c:pt idx="1189">
                  <c:v>Wed Nov 17 20:34:33.856</c:v>
                </c:pt>
                <c:pt idx="1190">
                  <c:v>Wed Nov 17 20:35:03.863</c:v>
                </c:pt>
                <c:pt idx="1191">
                  <c:v>Wed Nov 17 20:35:33.868</c:v>
                </c:pt>
                <c:pt idx="1192">
                  <c:v>Wed Nov 17 20:36:03.874</c:v>
                </c:pt>
                <c:pt idx="1193">
                  <c:v>Wed Nov 17 20:36:33.880</c:v>
                </c:pt>
                <c:pt idx="1194">
                  <c:v>Wed Nov 17 20:37:03.886</c:v>
                </c:pt>
                <c:pt idx="1195">
                  <c:v>Wed Nov 17 20:37:33.892</c:v>
                </c:pt>
                <c:pt idx="1196">
                  <c:v>Wed Nov 17 20:38:03.897</c:v>
                </c:pt>
                <c:pt idx="1197">
                  <c:v>Wed Nov 17 20:38:33.902</c:v>
                </c:pt>
                <c:pt idx="1198">
                  <c:v>Wed Nov 17 20:39:03.908</c:v>
                </c:pt>
                <c:pt idx="1199">
                  <c:v>Wed Nov 17 20:39:33.917</c:v>
                </c:pt>
                <c:pt idx="1200">
                  <c:v>Wed Nov 17 20:40:03.922</c:v>
                </c:pt>
                <c:pt idx="1201">
                  <c:v>Wed Nov 17 20:40:33.929</c:v>
                </c:pt>
                <c:pt idx="1202">
                  <c:v>Wed Nov 17 20:41:03.935</c:v>
                </c:pt>
                <c:pt idx="1203">
                  <c:v>Wed Nov 17 20:41:33.941</c:v>
                </c:pt>
                <c:pt idx="1204">
                  <c:v>Wed Nov 17 20:42:03.947</c:v>
                </c:pt>
                <c:pt idx="1205">
                  <c:v>Wed Nov 17 20:42:33.953</c:v>
                </c:pt>
                <c:pt idx="1206">
                  <c:v>Wed Nov 17 20:43:03.960</c:v>
                </c:pt>
                <c:pt idx="1207">
                  <c:v>Wed Nov 17 20:43:33.966</c:v>
                </c:pt>
                <c:pt idx="1208">
                  <c:v>Wed Nov 17 20:44:03.972</c:v>
                </c:pt>
                <c:pt idx="1209">
                  <c:v>Wed Nov 17 20:44:33.977</c:v>
                </c:pt>
                <c:pt idx="1210">
                  <c:v>Wed Nov 17 20:45:03.983</c:v>
                </c:pt>
                <c:pt idx="1211">
                  <c:v>Wed Nov 17 20:45:33.989</c:v>
                </c:pt>
                <c:pt idx="1212">
                  <c:v>Wed Nov 17 20:46:03.995</c:v>
                </c:pt>
                <c:pt idx="1213">
                  <c:v>Wed Nov 17 20:46:34.001</c:v>
                </c:pt>
                <c:pt idx="1214">
                  <c:v>Wed Nov 17 20:47:04.007</c:v>
                </c:pt>
                <c:pt idx="1215">
                  <c:v>Wed Nov 17 20:47:34.013</c:v>
                </c:pt>
                <c:pt idx="1216">
                  <c:v>Wed Nov 17 20:48:04.019</c:v>
                </c:pt>
                <c:pt idx="1217">
                  <c:v>Wed Nov 17 20:48:34.025</c:v>
                </c:pt>
                <c:pt idx="1218">
                  <c:v>Wed Nov 17 20:49:04.031</c:v>
                </c:pt>
                <c:pt idx="1219">
                  <c:v>Wed Nov 17 20:49:34.035</c:v>
                </c:pt>
                <c:pt idx="1220">
                  <c:v>Wed Nov 17 20:50:04.040</c:v>
                </c:pt>
                <c:pt idx="1221">
                  <c:v>Wed Nov 17 20:50:34.046</c:v>
                </c:pt>
                <c:pt idx="1222">
                  <c:v>Wed Nov 17 20:51:04.053</c:v>
                </c:pt>
                <c:pt idx="1223">
                  <c:v>Wed Nov 17 20:51:34.059</c:v>
                </c:pt>
                <c:pt idx="1224">
                  <c:v>Wed Nov 17 20:52:04.065</c:v>
                </c:pt>
                <c:pt idx="1225">
                  <c:v>Wed Nov 17 20:52:34.071</c:v>
                </c:pt>
                <c:pt idx="1226">
                  <c:v>Wed Nov 17 20:53:04.077</c:v>
                </c:pt>
                <c:pt idx="1227">
                  <c:v>Wed Nov 17 20:53:34.083</c:v>
                </c:pt>
                <c:pt idx="1228">
                  <c:v>Wed Nov 17 20:54:04.089</c:v>
                </c:pt>
                <c:pt idx="1229">
                  <c:v>Wed Nov 17 20:54:34.095</c:v>
                </c:pt>
                <c:pt idx="1230">
                  <c:v>Wed Nov 17 20:55:04.099</c:v>
                </c:pt>
                <c:pt idx="1231">
                  <c:v>Wed Nov 17 20:55:34.104</c:v>
                </c:pt>
                <c:pt idx="1232">
                  <c:v>Wed Nov 17 20:56:04.110</c:v>
                </c:pt>
                <c:pt idx="1233">
                  <c:v>Wed Nov 17 20:56:34.116</c:v>
                </c:pt>
                <c:pt idx="1234">
                  <c:v>Wed Nov 17 20:57:04.123</c:v>
                </c:pt>
                <c:pt idx="1235">
                  <c:v>Wed Nov 17 20:57:34.129</c:v>
                </c:pt>
                <c:pt idx="1236">
                  <c:v>Wed Nov 17 20:58:04.135</c:v>
                </c:pt>
                <c:pt idx="1237">
                  <c:v>Wed Nov 17 20:58:34.141</c:v>
                </c:pt>
                <c:pt idx="1238">
                  <c:v>Wed Nov 17 20:59:04.147</c:v>
                </c:pt>
                <c:pt idx="1239">
                  <c:v>Wed Nov 17 20:59:34.153</c:v>
                </c:pt>
                <c:pt idx="1240">
                  <c:v>Wed Nov 17 21:00:04.159</c:v>
                </c:pt>
                <c:pt idx="1241">
                  <c:v>Wed Nov 17 21:00:34.164</c:v>
                </c:pt>
                <c:pt idx="1242">
                  <c:v>Wed Nov 17 21:01:04.170</c:v>
                </c:pt>
                <c:pt idx="1243">
                  <c:v>Wed Nov 17 21:01:34.176</c:v>
                </c:pt>
                <c:pt idx="1244">
                  <c:v>Wed Nov 17 21:02:04.182</c:v>
                </c:pt>
                <c:pt idx="1245">
                  <c:v>Wed Nov 17 21:02:34.188</c:v>
                </c:pt>
                <c:pt idx="1246">
                  <c:v>Wed Nov 17 21:03:04.195</c:v>
                </c:pt>
                <c:pt idx="1247">
                  <c:v>Wed Nov 17 21:03:34.200</c:v>
                </c:pt>
                <c:pt idx="1248">
                  <c:v>Wed Nov 17 21:04:04.206</c:v>
                </c:pt>
                <c:pt idx="1249">
                  <c:v>Wed Nov 17 21:04:34.216</c:v>
                </c:pt>
                <c:pt idx="1250">
                  <c:v>Wed Nov 17 21:05:04.222</c:v>
                </c:pt>
                <c:pt idx="1251">
                  <c:v>Wed Nov 17 21:05:34.228</c:v>
                </c:pt>
                <c:pt idx="1252">
                  <c:v>Wed Nov 17 21:06:04.233</c:v>
                </c:pt>
                <c:pt idx="1253">
                  <c:v>Wed Nov 17 21:06:34.240</c:v>
                </c:pt>
                <c:pt idx="1254">
                  <c:v>Wed Nov 17 21:07:04.246</c:v>
                </c:pt>
                <c:pt idx="1255">
                  <c:v>Wed Nov 17 21:07:34.252</c:v>
                </c:pt>
                <c:pt idx="1256">
                  <c:v>Wed Nov 17 21:08:04.259</c:v>
                </c:pt>
                <c:pt idx="1257">
                  <c:v>Wed Nov 17 21:08:34.266</c:v>
                </c:pt>
                <c:pt idx="1258">
                  <c:v>Wed Nov 17 21:09:04.271</c:v>
                </c:pt>
                <c:pt idx="1259">
                  <c:v>Wed Nov 17 21:09:34.277</c:v>
                </c:pt>
                <c:pt idx="1260">
                  <c:v>Wed Nov 17 21:10:04.283</c:v>
                </c:pt>
                <c:pt idx="1261">
                  <c:v>Wed Nov 17 21:10:34.289</c:v>
                </c:pt>
                <c:pt idx="1262">
                  <c:v>Wed Nov 17 21:11:04.295</c:v>
                </c:pt>
                <c:pt idx="1263">
                  <c:v>Wed Nov 17 21:11:34.300</c:v>
                </c:pt>
                <c:pt idx="1264">
                  <c:v>Wed Nov 17 21:12:04.306</c:v>
                </c:pt>
                <c:pt idx="1265">
                  <c:v>Wed Nov 17 21:12:34.312</c:v>
                </c:pt>
                <c:pt idx="1266">
                  <c:v>Wed Nov 17 21:13:04.318</c:v>
                </c:pt>
                <c:pt idx="1267">
                  <c:v>Wed Nov 17 21:13:34.325</c:v>
                </c:pt>
                <c:pt idx="1268">
                  <c:v>Wed Nov 17 21:14:04.332</c:v>
                </c:pt>
                <c:pt idx="1269">
                  <c:v>Wed Nov 17 21:14:34.337</c:v>
                </c:pt>
                <c:pt idx="1270">
                  <c:v>Wed Nov 17 21:15:04.343</c:v>
                </c:pt>
                <c:pt idx="1271">
                  <c:v>Wed Nov 17 21:15:34.349</c:v>
                </c:pt>
                <c:pt idx="1272">
                  <c:v>Wed Nov 17 21:16:04.355</c:v>
                </c:pt>
                <c:pt idx="1273">
                  <c:v>Wed Nov 17 21:16:34.361</c:v>
                </c:pt>
                <c:pt idx="1274">
                  <c:v>Wed Nov 17 21:17:04.366</c:v>
                </c:pt>
                <c:pt idx="1275">
                  <c:v>Wed Nov 17 21:17:34.372</c:v>
                </c:pt>
                <c:pt idx="1276">
                  <c:v>Wed Nov 17 21:18:04.378</c:v>
                </c:pt>
                <c:pt idx="1277">
                  <c:v>Wed Nov 17 21:18:34.384</c:v>
                </c:pt>
                <c:pt idx="1278">
                  <c:v>Wed Nov 17 21:19:04.390</c:v>
                </c:pt>
                <c:pt idx="1279">
                  <c:v>Wed Nov 17 21:19:34.397</c:v>
                </c:pt>
                <c:pt idx="1280">
                  <c:v>Wed Nov 17 21:20:04.402</c:v>
                </c:pt>
                <c:pt idx="1281">
                  <c:v>Wed Nov 17 21:20:34.408</c:v>
                </c:pt>
                <c:pt idx="1282">
                  <c:v>Wed Nov 17 21:21:04.414</c:v>
                </c:pt>
                <c:pt idx="1283">
                  <c:v>Wed Nov 17 21:21:34.420</c:v>
                </c:pt>
                <c:pt idx="1284">
                  <c:v>Wed Nov 17 21:22:04.426</c:v>
                </c:pt>
                <c:pt idx="1285">
                  <c:v>Wed Nov 17 21:22:34.432</c:v>
                </c:pt>
                <c:pt idx="1286">
                  <c:v>Wed Nov 17 21:23:04.438</c:v>
                </c:pt>
                <c:pt idx="1287">
                  <c:v>Wed Nov 17 21:23:34.444</c:v>
                </c:pt>
                <c:pt idx="1288">
                  <c:v>Wed Nov 17 21:24:04.450</c:v>
                </c:pt>
                <c:pt idx="1289">
                  <c:v>Wed Nov 17 21:24:34.456</c:v>
                </c:pt>
                <c:pt idx="1290">
                  <c:v>Wed Nov 17 21:25:04.463</c:v>
                </c:pt>
                <c:pt idx="1291">
                  <c:v>Wed Nov 17 21:25:34.469</c:v>
                </c:pt>
                <c:pt idx="1292">
                  <c:v>Wed Nov 17 21:26:04.475</c:v>
                </c:pt>
                <c:pt idx="1293">
                  <c:v>Wed Nov 17 21:26:34.481</c:v>
                </c:pt>
                <c:pt idx="1294">
                  <c:v>Wed Nov 17 21:27:04.487</c:v>
                </c:pt>
                <c:pt idx="1295">
                  <c:v>Wed Nov 17 21:27:34.493</c:v>
                </c:pt>
                <c:pt idx="1296">
                  <c:v>Wed Nov 17 21:28:04.499</c:v>
                </c:pt>
                <c:pt idx="1297">
                  <c:v>Wed Nov 17 21:28:34.505</c:v>
                </c:pt>
                <c:pt idx="1298">
                  <c:v>Wed Nov 17 21:29:04.511</c:v>
                </c:pt>
                <c:pt idx="1299">
                  <c:v>Wed Nov 17 21:29:34.517</c:v>
                </c:pt>
                <c:pt idx="1300">
                  <c:v>Wed Nov 17 21:30:04.523</c:v>
                </c:pt>
                <c:pt idx="1301">
                  <c:v>Wed Nov 17 21:30:34.530</c:v>
                </c:pt>
                <c:pt idx="1302">
                  <c:v>Wed Nov 17 21:31:04.535</c:v>
                </c:pt>
                <c:pt idx="1303">
                  <c:v>Wed Nov 17 21:31:34.541</c:v>
                </c:pt>
                <c:pt idx="1304">
                  <c:v>Wed Nov 17 21:32:04.547</c:v>
                </c:pt>
                <c:pt idx="1305">
                  <c:v>Wed Nov 17 21:32:34.552</c:v>
                </c:pt>
                <c:pt idx="1306">
                  <c:v>Wed Nov 17 21:33:04.557</c:v>
                </c:pt>
                <c:pt idx="1307">
                  <c:v>Wed Nov 17 21:33:34.564</c:v>
                </c:pt>
                <c:pt idx="1308">
                  <c:v>Wed Nov 17 21:34:04.569</c:v>
                </c:pt>
                <c:pt idx="1309">
                  <c:v>Wed Nov 17 21:34:34.575</c:v>
                </c:pt>
                <c:pt idx="1310">
                  <c:v>Wed Nov 17 21:35:04.581</c:v>
                </c:pt>
                <c:pt idx="1311">
                  <c:v>Wed Nov 17 21:35:34.587</c:v>
                </c:pt>
                <c:pt idx="1312">
                  <c:v>Wed Nov 17 21:36:04.593</c:v>
                </c:pt>
                <c:pt idx="1313">
                  <c:v>Wed Nov 17 21:36:34.598</c:v>
                </c:pt>
                <c:pt idx="1314">
                  <c:v>Wed Nov 17 21:37:04.604</c:v>
                </c:pt>
                <c:pt idx="1315">
                  <c:v>Wed Nov 17 21:37:34.609</c:v>
                </c:pt>
                <c:pt idx="1316">
                  <c:v>Wed Nov 17 21:38:04.615</c:v>
                </c:pt>
                <c:pt idx="1317">
                  <c:v>Wed Nov 17 21:38:34.621</c:v>
                </c:pt>
                <c:pt idx="1318">
                  <c:v>Wed Nov 17 21:39:04.628</c:v>
                </c:pt>
                <c:pt idx="1319">
                  <c:v>Wed Nov 17 21:39:34.633</c:v>
                </c:pt>
                <c:pt idx="1320">
                  <c:v>Wed Nov 17 21:40:04.639</c:v>
                </c:pt>
                <c:pt idx="1321">
                  <c:v>Wed Nov 17 21:40:34.645</c:v>
                </c:pt>
                <c:pt idx="1322">
                  <c:v>Wed Nov 17 21:41:04.651</c:v>
                </c:pt>
                <c:pt idx="1323">
                  <c:v>Wed Nov 17 21:41:34.657</c:v>
                </c:pt>
                <c:pt idx="1324">
                  <c:v>Wed Nov 17 21:42:04.663</c:v>
                </c:pt>
                <c:pt idx="1325">
                  <c:v>Wed Nov 17 21:42:34.668</c:v>
                </c:pt>
                <c:pt idx="1326">
                  <c:v>Wed Nov 17 21:43:04.674</c:v>
                </c:pt>
                <c:pt idx="1327">
                  <c:v>Wed Nov 17 21:43:34.680</c:v>
                </c:pt>
                <c:pt idx="1328">
                  <c:v>Wed Nov 17 21:44:04.687</c:v>
                </c:pt>
                <c:pt idx="1329">
                  <c:v>Wed Nov 17 21:44:34.693</c:v>
                </c:pt>
                <c:pt idx="1330">
                  <c:v>Wed Nov 17 21:45:04.699</c:v>
                </c:pt>
                <c:pt idx="1331">
                  <c:v>Wed Nov 17 21:45:34.705</c:v>
                </c:pt>
                <c:pt idx="1332">
                  <c:v>Wed Nov 17 21:46:04.711</c:v>
                </c:pt>
                <c:pt idx="1333">
                  <c:v>Wed Nov 17 21:46:34.717</c:v>
                </c:pt>
                <c:pt idx="1334">
                  <c:v>Wed Nov 17 21:47:04.723</c:v>
                </c:pt>
                <c:pt idx="1335">
                  <c:v>Wed Nov 17 21:47:34.728</c:v>
                </c:pt>
                <c:pt idx="1336">
                  <c:v>Wed Nov 17 21:48:04.734</c:v>
                </c:pt>
                <c:pt idx="1337">
                  <c:v>Wed Nov 17 21:48:34.740</c:v>
                </c:pt>
                <c:pt idx="1338">
                  <c:v>Wed Nov 17 21:49:04.745</c:v>
                </c:pt>
                <c:pt idx="1339">
                  <c:v>Wed Nov 17 21:49:34.751</c:v>
                </c:pt>
                <c:pt idx="1340">
                  <c:v>Wed Nov 17 21:50:04.757</c:v>
                </c:pt>
                <c:pt idx="1341">
                  <c:v>Wed Nov 17 21:50:34.763</c:v>
                </c:pt>
                <c:pt idx="1342">
                  <c:v>Wed Nov 17 21:51:04.769</c:v>
                </c:pt>
                <c:pt idx="1343">
                  <c:v>Wed Nov 17 21:51:34.775</c:v>
                </c:pt>
                <c:pt idx="1344">
                  <c:v>Wed Nov 17 21:52:04.781</c:v>
                </c:pt>
                <c:pt idx="1345">
                  <c:v>Wed Nov 17 21:52:34.788</c:v>
                </c:pt>
                <c:pt idx="1346">
                  <c:v>Wed Nov 17 21:53:04.793</c:v>
                </c:pt>
                <c:pt idx="1347">
                  <c:v>Wed Nov 17 21:53:34.799</c:v>
                </c:pt>
                <c:pt idx="1348">
                  <c:v>Wed Nov 17 21:54:04.805</c:v>
                </c:pt>
                <c:pt idx="1349">
                  <c:v>Wed Nov 17 21:54:34.811</c:v>
                </c:pt>
                <c:pt idx="1350">
                  <c:v>Wed Nov 17 21:55:04.817</c:v>
                </c:pt>
                <c:pt idx="1351">
                  <c:v>Wed Nov 17 21:55:34.823</c:v>
                </c:pt>
                <c:pt idx="1352">
                  <c:v>Wed Nov 17 21:56:04.829</c:v>
                </c:pt>
                <c:pt idx="1353">
                  <c:v>Wed Nov 17 21:56:34.835</c:v>
                </c:pt>
                <c:pt idx="1354">
                  <c:v>Wed Nov 17 21:57:04.841</c:v>
                </c:pt>
                <c:pt idx="1355">
                  <c:v>Wed Nov 17 21:57:34.847</c:v>
                </c:pt>
                <c:pt idx="1356">
                  <c:v>Wed Nov 17 21:58:04.854</c:v>
                </c:pt>
                <c:pt idx="1357">
                  <c:v>Wed Nov 17 21:58:34.860</c:v>
                </c:pt>
                <c:pt idx="1358">
                  <c:v>Wed Nov 17 21:59:04.865</c:v>
                </c:pt>
                <c:pt idx="1359">
                  <c:v>Wed Nov 17 21:59:34.871</c:v>
                </c:pt>
                <c:pt idx="1360">
                  <c:v>Wed Nov 17 22:00:04.876</c:v>
                </c:pt>
                <c:pt idx="1361">
                  <c:v>Wed Nov 17 22:00:34.883</c:v>
                </c:pt>
                <c:pt idx="1362">
                  <c:v>Wed Nov 17 22:01:04.887</c:v>
                </c:pt>
                <c:pt idx="1363">
                  <c:v>Wed Nov 17 22:01:34.893</c:v>
                </c:pt>
                <c:pt idx="1364">
                  <c:v>Wed Nov 17 22:02:04.899</c:v>
                </c:pt>
                <c:pt idx="1365">
                  <c:v>Wed Nov 17 22:02:34.905</c:v>
                </c:pt>
                <c:pt idx="1366">
                  <c:v>Wed Nov 17 22:03:04.911</c:v>
                </c:pt>
                <c:pt idx="1367">
                  <c:v>Wed Nov 17 22:03:34.916</c:v>
                </c:pt>
                <c:pt idx="1368">
                  <c:v>Wed Nov 17 22:04:04.922</c:v>
                </c:pt>
                <c:pt idx="1369">
                  <c:v>Wed Nov 17 22:04:34.928</c:v>
                </c:pt>
                <c:pt idx="1370">
                  <c:v>Wed Nov 17 22:05:04.933</c:v>
                </c:pt>
                <c:pt idx="1371">
                  <c:v>Wed Nov 17 22:05:34.939</c:v>
                </c:pt>
                <c:pt idx="1372">
                  <c:v>Wed Nov 17 22:06:04.946</c:v>
                </c:pt>
                <c:pt idx="1373">
                  <c:v>Wed Nov 17 22:06:34.951</c:v>
                </c:pt>
                <c:pt idx="1374">
                  <c:v>Wed Nov 17 22:07:04.957</c:v>
                </c:pt>
                <c:pt idx="1375">
                  <c:v>Wed Nov 17 22:07:34.963</c:v>
                </c:pt>
                <c:pt idx="1376">
                  <c:v>Wed Nov 17 22:08:04.969</c:v>
                </c:pt>
                <c:pt idx="1377">
                  <c:v>Wed Nov 17 22:08:34.975</c:v>
                </c:pt>
                <c:pt idx="1378">
                  <c:v>Wed Nov 17 22:09:04.981</c:v>
                </c:pt>
                <c:pt idx="1379">
                  <c:v>Wed Nov 17 22:09:34.986</c:v>
                </c:pt>
                <c:pt idx="1380">
                  <c:v>Wed Nov 17 22:10:04.992</c:v>
                </c:pt>
                <c:pt idx="1381">
                  <c:v>Wed Nov 17 22:10:34.998</c:v>
                </c:pt>
                <c:pt idx="1382">
                  <c:v>Wed Nov 17 22:11:05.005</c:v>
                </c:pt>
                <c:pt idx="1383">
                  <c:v>Wed Nov 17 22:11:35.011</c:v>
                </c:pt>
                <c:pt idx="1384">
                  <c:v>Wed Nov 17 22:12:05.017</c:v>
                </c:pt>
                <c:pt idx="1385">
                  <c:v>Wed Nov 17 22:12:35.023</c:v>
                </c:pt>
                <c:pt idx="1386">
                  <c:v>Wed Nov 17 22:13:05.029</c:v>
                </c:pt>
                <c:pt idx="1387">
                  <c:v>Wed Nov 17 22:13:35.035</c:v>
                </c:pt>
                <c:pt idx="1388">
                  <c:v>Wed Nov 17 22:14:05.041</c:v>
                </c:pt>
                <c:pt idx="1389">
                  <c:v>Wed Nov 17 22:14:35.047</c:v>
                </c:pt>
                <c:pt idx="1390">
                  <c:v>Wed Nov 17 22:15:05.052</c:v>
                </c:pt>
                <c:pt idx="1391">
                  <c:v>Wed Nov 17 22:15:35.058</c:v>
                </c:pt>
                <c:pt idx="1392">
                  <c:v>Wed Nov 17 22:16:05.064</c:v>
                </c:pt>
                <c:pt idx="1393">
                  <c:v>Wed Nov 17 22:16:35.071</c:v>
                </c:pt>
                <c:pt idx="1394">
                  <c:v>Wed Nov 17 22:17:05.077</c:v>
                </c:pt>
                <c:pt idx="1395">
                  <c:v>Wed Nov 17 22:17:35.083</c:v>
                </c:pt>
                <c:pt idx="1396">
                  <c:v>Wed Nov 17 22:18:05.089</c:v>
                </c:pt>
                <c:pt idx="1397">
                  <c:v>Wed Nov 17 22:18:35.095</c:v>
                </c:pt>
                <c:pt idx="1398">
                  <c:v>Wed Nov 17 22:19:05.101</c:v>
                </c:pt>
                <c:pt idx="1399">
                  <c:v>Wed Nov 17 22:19:35.108</c:v>
                </c:pt>
                <c:pt idx="1400">
                  <c:v>Wed Nov 17 22:20:05.113</c:v>
                </c:pt>
                <c:pt idx="1401">
                  <c:v>Wed Nov 17 22:20:35.119</c:v>
                </c:pt>
                <c:pt idx="1402">
                  <c:v>Wed Nov 17 22:21:05.124</c:v>
                </c:pt>
                <c:pt idx="1403">
                  <c:v>Wed Nov 17 22:21:35.130</c:v>
                </c:pt>
                <c:pt idx="1404">
                  <c:v>Wed Nov 17 22:22:05.137</c:v>
                </c:pt>
                <c:pt idx="1405">
                  <c:v>Wed Nov 17 22:22:35.143</c:v>
                </c:pt>
                <c:pt idx="1406">
                  <c:v>Wed Nov 17 22:23:05.149</c:v>
                </c:pt>
                <c:pt idx="1407">
                  <c:v>Wed Nov 17 22:23:35.155</c:v>
                </c:pt>
                <c:pt idx="1408">
                  <c:v>Wed Nov 17 22:24:05.161</c:v>
                </c:pt>
                <c:pt idx="1409">
                  <c:v>Wed Nov 17 22:24:35.168</c:v>
                </c:pt>
                <c:pt idx="1410">
                  <c:v>Wed Nov 17 22:25:05.175</c:v>
                </c:pt>
                <c:pt idx="1411">
                  <c:v>Wed Nov 17 22:25:35.180</c:v>
                </c:pt>
                <c:pt idx="1412">
                  <c:v>Wed Nov 17 22:26:05.186</c:v>
                </c:pt>
                <c:pt idx="1413">
                  <c:v>Wed Nov 17 22:26:35.192</c:v>
                </c:pt>
                <c:pt idx="1414">
                  <c:v>Wed Nov 17 22:27:05.198</c:v>
                </c:pt>
                <c:pt idx="1415">
                  <c:v>Wed Nov 17 22:27:35.204</c:v>
                </c:pt>
                <c:pt idx="1416">
                  <c:v>Wed Nov 17 22:28:05.210</c:v>
                </c:pt>
                <c:pt idx="1417">
                  <c:v>Wed Nov 17 22:28:35.216</c:v>
                </c:pt>
                <c:pt idx="1418">
                  <c:v>Wed Nov 17 22:29:05.222</c:v>
                </c:pt>
                <c:pt idx="1419">
                  <c:v>Wed Nov 17 22:29:35.228</c:v>
                </c:pt>
                <c:pt idx="1420">
                  <c:v>Wed Nov 17 22:30:05.235</c:v>
                </c:pt>
                <c:pt idx="1421">
                  <c:v>Wed Nov 17 22:30:35.241</c:v>
                </c:pt>
                <c:pt idx="1422">
                  <c:v>Wed Nov 17 22:31:05.247</c:v>
                </c:pt>
                <c:pt idx="1423">
                  <c:v>Wed Nov 17 22:31:35.252</c:v>
                </c:pt>
                <c:pt idx="1424">
                  <c:v>Wed Nov 17 22:32:05.257</c:v>
                </c:pt>
                <c:pt idx="1425">
                  <c:v>Wed Nov 17 22:32:35.264</c:v>
                </c:pt>
                <c:pt idx="1426">
                  <c:v>Wed Nov 17 22:33:05.271</c:v>
                </c:pt>
                <c:pt idx="1427">
                  <c:v>Wed Nov 17 22:33:35.276</c:v>
                </c:pt>
                <c:pt idx="1428">
                  <c:v>Wed Nov 17 22:34:05.282</c:v>
                </c:pt>
                <c:pt idx="1429">
                  <c:v>Wed Nov 17 22:34:35.288</c:v>
                </c:pt>
                <c:pt idx="1430">
                  <c:v>Wed Nov 17 22:35:05.294</c:v>
                </c:pt>
                <c:pt idx="1431">
                  <c:v>Wed Nov 17 22:35:35.301</c:v>
                </c:pt>
                <c:pt idx="1432">
                  <c:v>Wed Nov 17 22:36:05.307</c:v>
                </c:pt>
                <c:pt idx="1433">
                  <c:v>Wed Nov 17 22:36:35.313</c:v>
                </c:pt>
                <c:pt idx="1434">
                  <c:v>Wed Nov 17 22:37:05.318</c:v>
                </c:pt>
                <c:pt idx="1435">
                  <c:v>Wed Nov 17 22:37:35.324</c:v>
                </c:pt>
                <c:pt idx="1436">
                  <c:v>Wed Nov 17 22:38:05.331</c:v>
                </c:pt>
                <c:pt idx="1437">
                  <c:v>Wed Nov 17 22:38:35.338</c:v>
                </c:pt>
                <c:pt idx="1438">
                  <c:v>Wed Nov 17 22:39:05.343</c:v>
                </c:pt>
                <c:pt idx="1439">
                  <c:v>Wed Nov 17 22:39:35.349</c:v>
                </c:pt>
                <c:pt idx="1440">
                  <c:v>Wed Nov 17 22:40:05.355</c:v>
                </c:pt>
                <c:pt idx="1441">
                  <c:v>Wed Nov 17 22:40:35.361</c:v>
                </c:pt>
                <c:pt idx="1442">
                  <c:v>Wed Nov 17 22:41:05.368</c:v>
                </c:pt>
                <c:pt idx="1443">
                  <c:v>Wed Nov 17 22:41:35.374</c:v>
                </c:pt>
                <c:pt idx="1444">
                  <c:v>Wed Nov 17 22:42:05.380</c:v>
                </c:pt>
                <c:pt idx="1445">
                  <c:v>Wed Nov 17 22:42:35.386</c:v>
                </c:pt>
                <c:pt idx="1446">
                  <c:v>Wed Nov 17 22:43:05.392</c:v>
                </c:pt>
                <c:pt idx="1447">
                  <c:v>Wed Nov 17 22:43:35.398</c:v>
                </c:pt>
                <c:pt idx="1448">
                  <c:v>Wed Nov 17 22:44:05.405</c:v>
                </c:pt>
                <c:pt idx="1449">
                  <c:v>Wed Nov 17 22:44:35.412</c:v>
                </c:pt>
                <c:pt idx="1450">
                  <c:v>Wed Nov 17 22:45:05.418</c:v>
                </c:pt>
                <c:pt idx="1451">
                  <c:v>Wed Nov 17 22:45:35.424</c:v>
                </c:pt>
                <c:pt idx="1452">
                  <c:v>Wed Nov 17 22:46:05.430</c:v>
                </c:pt>
                <c:pt idx="1453">
                  <c:v>Wed Nov 17 22:46:35.436</c:v>
                </c:pt>
                <c:pt idx="1454">
                  <c:v>Wed Nov 17 22:47:05.441</c:v>
                </c:pt>
                <c:pt idx="1455">
                  <c:v>Wed Nov 17 22:47:35.447</c:v>
                </c:pt>
                <c:pt idx="1456">
                  <c:v>Wed Nov 17 22:48:05.453</c:v>
                </c:pt>
                <c:pt idx="1457">
                  <c:v>Wed Nov 17 22:48:35.459</c:v>
                </c:pt>
                <c:pt idx="1458">
                  <c:v>Wed Nov 17 22:49:05.465</c:v>
                </c:pt>
                <c:pt idx="1459">
                  <c:v>Wed Nov 17 22:49:35.471</c:v>
                </c:pt>
                <c:pt idx="1460">
                  <c:v>Wed Nov 17 22:50:05.477</c:v>
                </c:pt>
                <c:pt idx="1461">
                  <c:v>Wed Nov 17 22:50:35.483</c:v>
                </c:pt>
                <c:pt idx="1462">
                  <c:v>Wed Nov 17 22:51:05.489</c:v>
                </c:pt>
                <c:pt idx="1463">
                  <c:v>Wed Nov 17 22:51:35.495</c:v>
                </c:pt>
                <c:pt idx="1464">
                  <c:v>Wed Nov 17 22:52:05.502</c:v>
                </c:pt>
                <c:pt idx="1465">
                  <c:v>Wed Nov 17 22:52:35.507</c:v>
                </c:pt>
                <c:pt idx="1466">
                  <c:v>Wed Nov 17 22:53:05.513</c:v>
                </c:pt>
                <c:pt idx="1467">
                  <c:v>Wed Nov 17 22:53:35.518</c:v>
                </c:pt>
                <c:pt idx="1468">
                  <c:v>Wed Nov 17 22:54:05.524</c:v>
                </c:pt>
                <c:pt idx="1469">
                  <c:v>Wed Nov 17 22:54:35.530</c:v>
                </c:pt>
                <c:pt idx="1470">
                  <c:v>Wed Nov 17 22:55:05.536</c:v>
                </c:pt>
                <c:pt idx="1471">
                  <c:v>Wed Nov 17 22:55:35.542</c:v>
                </c:pt>
                <c:pt idx="1472">
                  <c:v>Wed Nov 17 22:56:05.548</c:v>
                </c:pt>
                <c:pt idx="1473">
                  <c:v>Wed Nov 17 22:56:35.556</c:v>
                </c:pt>
                <c:pt idx="1474">
                  <c:v>Wed Nov 17 22:57:05.562</c:v>
                </c:pt>
                <c:pt idx="1475">
                  <c:v>Wed Nov 17 22:57:35.568</c:v>
                </c:pt>
                <c:pt idx="1476">
                  <c:v>Wed Nov 17 22:58:05.572</c:v>
                </c:pt>
                <c:pt idx="1477">
                  <c:v>Wed Nov 17 22:58:35.577</c:v>
                </c:pt>
                <c:pt idx="1478">
                  <c:v>Wed Nov 17 22:59:05.582</c:v>
                </c:pt>
                <c:pt idx="1479">
                  <c:v>Wed Nov 17 22:59:35.589</c:v>
                </c:pt>
                <c:pt idx="1480">
                  <c:v>Wed Nov 17 23:00:05.596</c:v>
                </c:pt>
                <c:pt idx="1481">
                  <c:v>Wed Nov 17 23:00:35.602</c:v>
                </c:pt>
                <c:pt idx="1482">
                  <c:v>Wed Nov 17 23:01:05.608</c:v>
                </c:pt>
                <c:pt idx="1483">
                  <c:v>Wed Nov 17 23:01:35.614</c:v>
                </c:pt>
                <c:pt idx="1484">
                  <c:v>Wed Nov 17 23:02:05.620</c:v>
                </c:pt>
                <c:pt idx="1485">
                  <c:v>Wed Nov 17 23:02:35.627</c:v>
                </c:pt>
                <c:pt idx="1486">
                  <c:v>Wed Nov 17 23:03:05.633</c:v>
                </c:pt>
                <c:pt idx="1487">
                  <c:v>Wed Nov 17 23:03:35.637</c:v>
                </c:pt>
                <c:pt idx="1488">
                  <c:v>Wed Nov 17 23:04:05.642</c:v>
                </c:pt>
                <c:pt idx="1489">
                  <c:v>Wed Nov 17 23:04:35.647</c:v>
                </c:pt>
                <c:pt idx="1490">
                  <c:v>Wed Nov 17 23:05:05.653</c:v>
                </c:pt>
                <c:pt idx="1491">
                  <c:v>Wed Nov 17 23:05:35.660</c:v>
                </c:pt>
                <c:pt idx="1492">
                  <c:v>Wed Nov 17 23:06:05.666</c:v>
                </c:pt>
                <c:pt idx="1493">
                  <c:v>Wed Nov 17 23:06:35.672</c:v>
                </c:pt>
                <c:pt idx="1494">
                  <c:v>Wed Nov 17 23:07:05.678</c:v>
                </c:pt>
                <c:pt idx="1495">
                  <c:v>Wed Nov 17 23:07:35.684</c:v>
                </c:pt>
                <c:pt idx="1496">
                  <c:v>Wed Nov 17 23:08:05.690</c:v>
                </c:pt>
                <c:pt idx="1497">
                  <c:v>Wed Nov 17 23:08:35.696</c:v>
                </c:pt>
                <c:pt idx="1498">
                  <c:v>Wed Nov 17 23:09:05.702</c:v>
                </c:pt>
                <c:pt idx="1499">
                  <c:v>Wed Nov 17 23:09:35.707</c:v>
                </c:pt>
                <c:pt idx="1500">
                  <c:v>Wed Nov 17 23:10:05.713</c:v>
                </c:pt>
                <c:pt idx="1501">
                  <c:v>Wed Nov 17 23:10:35.720</c:v>
                </c:pt>
                <c:pt idx="1502">
                  <c:v>Wed Nov 17 23:11:05.727</c:v>
                </c:pt>
                <c:pt idx="1503">
                  <c:v>Wed Nov 17 23:11:35.733</c:v>
                </c:pt>
                <c:pt idx="1504">
                  <c:v>Wed Nov 17 23:12:05.739</c:v>
                </c:pt>
                <c:pt idx="1505">
                  <c:v>Wed Nov 17 23:12:35.745</c:v>
                </c:pt>
                <c:pt idx="1506">
                  <c:v>Wed Nov 17 23:13:05.751</c:v>
                </c:pt>
                <c:pt idx="1507">
                  <c:v>Wed Nov 17 23:13:35.757</c:v>
                </c:pt>
                <c:pt idx="1508">
                  <c:v>Wed Nov 17 23:14:05.763</c:v>
                </c:pt>
                <c:pt idx="1509">
                  <c:v>Wed Nov 17 23:14:35.768</c:v>
                </c:pt>
                <c:pt idx="1510">
                  <c:v>Wed Nov 17 23:15:05.773</c:v>
                </c:pt>
                <c:pt idx="1511">
                  <c:v>Wed Nov 17 23:15:35.779</c:v>
                </c:pt>
                <c:pt idx="1512">
                  <c:v>Wed Nov 17 23:16:05.785</c:v>
                </c:pt>
                <c:pt idx="1513">
                  <c:v>Wed Nov 17 23:16:35.791</c:v>
                </c:pt>
                <c:pt idx="1514">
                  <c:v>Wed Nov 17 23:17:05.796</c:v>
                </c:pt>
                <c:pt idx="1515">
                  <c:v>Wed Nov 17 23:17:35.802</c:v>
                </c:pt>
                <c:pt idx="1516">
                  <c:v>Wed Nov 17 23:18:05.808</c:v>
                </c:pt>
                <c:pt idx="1517">
                  <c:v>Wed Nov 17 23:18:35.814</c:v>
                </c:pt>
                <c:pt idx="1518">
                  <c:v>Wed Nov 17 23:19:05.821</c:v>
                </c:pt>
                <c:pt idx="1519">
                  <c:v>Wed Nov 17 23:19:35.827</c:v>
                </c:pt>
                <c:pt idx="1520">
                  <c:v>Wed Nov 17 23:20:05.831</c:v>
                </c:pt>
                <c:pt idx="1521">
                  <c:v>Wed Nov 17 23:20:35.837</c:v>
                </c:pt>
                <c:pt idx="1522">
                  <c:v>Wed Nov 17 23:21:05.843</c:v>
                </c:pt>
                <c:pt idx="1523">
                  <c:v>Wed Nov 17 23:21:35.850</c:v>
                </c:pt>
                <c:pt idx="1524">
                  <c:v>Wed Nov 17 23:22:05.855</c:v>
                </c:pt>
                <c:pt idx="1525">
                  <c:v>Wed Nov 17 23:22:35.861</c:v>
                </c:pt>
                <c:pt idx="1526">
                  <c:v>Wed Nov 17 23:23:05.867</c:v>
                </c:pt>
                <c:pt idx="1527">
                  <c:v>Wed Nov 17 23:23:35.873</c:v>
                </c:pt>
                <c:pt idx="1528">
                  <c:v>Wed Nov 17 23:24:05.879</c:v>
                </c:pt>
                <c:pt idx="1529">
                  <c:v>Wed Nov 17 23:24:35.886</c:v>
                </c:pt>
                <c:pt idx="1530">
                  <c:v>Wed Nov 17 23:25:05.892</c:v>
                </c:pt>
                <c:pt idx="1531">
                  <c:v>Wed Nov 17 23:25:35.897</c:v>
                </c:pt>
                <c:pt idx="1532">
                  <c:v>Wed Nov 17 23:26:05.902</c:v>
                </c:pt>
                <c:pt idx="1533">
                  <c:v>Wed Nov 17 23:26:35.908</c:v>
                </c:pt>
                <c:pt idx="1534">
                  <c:v>Wed Nov 17 23:27:05.915</c:v>
                </c:pt>
                <c:pt idx="1535">
                  <c:v>Wed Nov 17 23:27:35.922</c:v>
                </c:pt>
                <c:pt idx="1536">
                  <c:v>Wed Nov 17 23:28:05.929</c:v>
                </c:pt>
                <c:pt idx="1537">
                  <c:v>Wed Nov 17 23:28:35.935</c:v>
                </c:pt>
                <c:pt idx="1538">
                  <c:v>Wed Nov 17 23:29:05.941</c:v>
                </c:pt>
                <c:pt idx="1539">
                  <c:v>Wed Nov 17 23:29:35.947</c:v>
                </c:pt>
                <c:pt idx="1540">
                  <c:v>Wed Nov 17 23:30:05.953</c:v>
                </c:pt>
                <c:pt idx="1541">
                  <c:v>Wed Nov 17 23:30:35.959</c:v>
                </c:pt>
                <c:pt idx="1542">
                  <c:v>Wed Nov 17 23:31:05.964</c:v>
                </c:pt>
                <c:pt idx="1543">
                  <c:v>Wed Nov 17 23:31:35.970</c:v>
                </c:pt>
                <c:pt idx="1544">
                  <c:v>Wed Nov 17 23:32:05.976</c:v>
                </c:pt>
                <c:pt idx="1545">
                  <c:v>Wed Nov 17 23:32:35.982</c:v>
                </c:pt>
                <c:pt idx="1546">
                  <c:v>Wed Nov 17 23:33:05.989</c:v>
                </c:pt>
                <c:pt idx="1547">
                  <c:v>Wed Nov 17 23:33:35.996</c:v>
                </c:pt>
                <c:pt idx="1548">
                  <c:v>Wed Nov 17 23:34:06.002</c:v>
                </c:pt>
                <c:pt idx="1549">
                  <c:v>Wed Nov 17 23:34:36.008</c:v>
                </c:pt>
                <c:pt idx="1550">
                  <c:v>Wed Nov 17 23:35:06.014</c:v>
                </c:pt>
                <c:pt idx="1551">
                  <c:v>Wed Nov 17 23:35:36.020</c:v>
                </c:pt>
                <c:pt idx="1552">
                  <c:v>Wed Nov 17 23:36:06.026</c:v>
                </c:pt>
                <c:pt idx="1553">
                  <c:v>Wed Nov 17 23:36:36.031</c:v>
                </c:pt>
                <c:pt idx="1554">
                  <c:v>Wed Nov 17 23:37:06.037</c:v>
                </c:pt>
                <c:pt idx="1555">
                  <c:v>Wed Nov 17 23:37:36.043</c:v>
                </c:pt>
                <c:pt idx="1556">
                  <c:v>Wed Nov 17 23:38:06.049</c:v>
                </c:pt>
                <c:pt idx="1557">
                  <c:v>Wed Nov 17 23:38:36.055</c:v>
                </c:pt>
                <c:pt idx="1558">
                  <c:v>Wed Nov 17 23:39:06.061</c:v>
                </c:pt>
                <c:pt idx="1559">
                  <c:v>Wed Nov 17 23:39:36.067</c:v>
                </c:pt>
                <c:pt idx="1560">
                  <c:v>Wed Nov 17 23:40:06.073</c:v>
                </c:pt>
                <c:pt idx="1561">
                  <c:v>Wed Nov 17 23:40:36.079</c:v>
                </c:pt>
                <c:pt idx="1562">
                  <c:v>Wed Nov 17 23:41:06.085</c:v>
                </c:pt>
                <c:pt idx="1563">
                  <c:v>Wed Nov 17 23:41:36.091</c:v>
                </c:pt>
                <c:pt idx="1564">
                  <c:v>Wed Nov 17 23:42:06.096</c:v>
                </c:pt>
                <c:pt idx="1565">
                  <c:v>Wed Nov 17 23:42:36.102</c:v>
                </c:pt>
                <c:pt idx="1566">
                  <c:v>Wed Nov 17 23:43:06.109</c:v>
                </c:pt>
                <c:pt idx="1567">
                  <c:v>Wed Nov 17 23:43:36.115</c:v>
                </c:pt>
                <c:pt idx="1568">
                  <c:v>Wed Nov 17 23:44:06.122</c:v>
                </c:pt>
                <c:pt idx="1569">
                  <c:v>Wed Nov 17 23:44:36.129</c:v>
                </c:pt>
                <c:pt idx="1570">
                  <c:v>Wed Nov 17 23:45:06.135</c:v>
                </c:pt>
                <c:pt idx="1571">
                  <c:v>Wed Nov 17 23:45:36.141</c:v>
                </c:pt>
                <c:pt idx="1572">
                  <c:v>Wed Nov 17 23:46:06.147</c:v>
                </c:pt>
                <c:pt idx="1573">
                  <c:v>Wed Nov 17 23:46:36.153</c:v>
                </c:pt>
                <c:pt idx="1574">
                  <c:v>Wed Nov 17 23:47:06.159</c:v>
                </c:pt>
                <c:pt idx="1575">
                  <c:v>Wed Nov 17 23:47:36.164</c:v>
                </c:pt>
                <c:pt idx="1576">
                  <c:v>Wed Nov 17 23:48:06.170</c:v>
                </c:pt>
                <c:pt idx="1577">
                  <c:v>Wed Nov 17 23:48:36.176</c:v>
                </c:pt>
                <c:pt idx="1578">
                  <c:v>Wed Nov 17 23:49:06.182</c:v>
                </c:pt>
                <c:pt idx="1579">
                  <c:v>Wed Nov 17 23:49:36.188</c:v>
                </c:pt>
                <c:pt idx="1580">
                  <c:v>Wed Nov 17 23:50:06.193</c:v>
                </c:pt>
                <c:pt idx="1581">
                  <c:v>Wed Nov 17 23:50:36.199</c:v>
                </c:pt>
                <c:pt idx="1582">
                  <c:v>Wed Nov 17 23:51:06.205</c:v>
                </c:pt>
                <c:pt idx="1583">
                  <c:v>Wed Nov 17 23:51:36.211</c:v>
                </c:pt>
                <c:pt idx="1584">
                  <c:v>Wed Nov 17 23:52:06.217</c:v>
                </c:pt>
                <c:pt idx="1585">
                  <c:v>Wed Nov 17 23:52:36.223</c:v>
                </c:pt>
                <c:pt idx="1586">
                  <c:v>Wed Nov 17 23:53:06.230</c:v>
                </c:pt>
                <c:pt idx="1587">
                  <c:v>Wed Nov 17 23:53:36.236</c:v>
                </c:pt>
                <c:pt idx="1588">
                  <c:v>Wed Nov 17 23:54:06.242</c:v>
                </c:pt>
                <c:pt idx="1589">
                  <c:v>Wed Nov 17 23:54:36.248</c:v>
                </c:pt>
                <c:pt idx="1590">
                  <c:v>Wed Nov 17 23:55:06.255</c:v>
                </c:pt>
                <c:pt idx="1591">
                  <c:v>Wed Nov 17 23:55:36.261</c:v>
                </c:pt>
                <c:pt idx="1592">
                  <c:v>Wed Nov 17 23:56:06.265</c:v>
                </c:pt>
                <c:pt idx="1593">
                  <c:v>Wed Nov 17 23:56:36.271</c:v>
                </c:pt>
                <c:pt idx="1594">
                  <c:v>Wed Nov 17 23:57:06.277</c:v>
                </c:pt>
                <c:pt idx="1595">
                  <c:v>Wed Nov 17 23:57:36.283</c:v>
                </c:pt>
                <c:pt idx="1596">
                  <c:v>Wed Nov 17 23:58:06.289</c:v>
                </c:pt>
                <c:pt idx="1597">
                  <c:v>Wed Nov 17 23:58:36.295</c:v>
                </c:pt>
                <c:pt idx="1598">
                  <c:v>Wed Nov 17 23:59:06.301</c:v>
                </c:pt>
                <c:pt idx="1599">
                  <c:v>Wed Nov 17 23:59:36.307</c:v>
                </c:pt>
                <c:pt idx="1600">
                  <c:v>Thu Nov 18 00:00:06.313</c:v>
                </c:pt>
                <c:pt idx="1601">
                  <c:v>Thu Nov 18 00:00:36.319</c:v>
                </c:pt>
                <c:pt idx="1602">
                  <c:v>Thu Nov 18 00:01:06.325</c:v>
                </c:pt>
                <c:pt idx="1603">
                  <c:v>Thu Nov 18 00:01:36.330</c:v>
                </c:pt>
                <c:pt idx="1604">
                  <c:v>Thu Nov 18 00:02:06.335</c:v>
                </c:pt>
                <c:pt idx="1605">
                  <c:v>Thu Nov 18 00:02:36.341</c:v>
                </c:pt>
                <c:pt idx="1606">
                  <c:v>Thu Nov 18 00:03:06.347</c:v>
                </c:pt>
                <c:pt idx="1607">
                  <c:v>Thu Nov 18 00:03:36.353</c:v>
                </c:pt>
                <c:pt idx="1608">
                  <c:v>Thu Nov 18 00:04:06.359</c:v>
                </c:pt>
                <c:pt idx="1609">
                  <c:v>Thu Nov 18 00:04:36.365</c:v>
                </c:pt>
                <c:pt idx="1610">
                  <c:v>Thu Nov 18 00:05:06.371</c:v>
                </c:pt>
                <c:pt idx="1611">
                  <c:v>Thu Nov 18 00:05:36.377</c:v>
                </c:pt>
                <c:pt idx="1612">
                  <c:v>Thu Nov 18 00:06:06.383</c:v>
                </c:pt>
                <c:pt idx="1613">
                  <c:v>Thu Nov 18 00:06:36.390</c:v>
                </c:pt>
                <c:pt idx="1614">
                  <c:v>Thu Nov 18 00:07:06.396</c:v>
                </c:pt>
                <c:pt idx="1615">
                  <c:v>Thu Nov 18 00:07:36.402</c:v>
                </c:pt>
                <c:pt idx="1616">
                  <c:v>Thu Nov 18 00:08:06.407</c:v>
                </c:pt>
                <c:pt idx="1617">
                  <c:v>Thu Nov 18 00:08:36.412</c:v>
                </c:pt>
                <c:pt idx="1618">
                  <c:v>Thu Nov 18 00:09:06.418</c:v>
                </c:pt>
                <c:pt idx="1619">
                  <c:v>Thu Nov 18 00:09:36.424</c:v>
                </c:pt>
                <c:pt idx="1620">
                  <c:v>Thu Nov 18 00:10:06.430</c:v>
                </c:pt>
                <c:pt idx="1621">
                  <c:v>Thu Nov 18 00:10:36.436</c:v>
                </c:pt>
                <c:pt idx="1622">
                  <c:v>Thu Nov 18 00:11:06.442</c:v>
                </c:pt>
                <c:pt idx="1623">
                  <c:v>Thu Nov 18 00:11:36.448</c:v>
                </c:pt>
                <c:pt idx="1624">
                  <c:v>Thu Nov 18 00:12:06.455</c:v>
                </c:pt>
                <c:pt idx="1625">
                  <c:v>Thu Nov 18 00:12:36.460</c:v>
                </c:pt>
                <c:pt idx="1626">
                  <c:v>Thu Nov 18 00:13:06.466</c:v>
                </c:pt>
                <c:pt idx="1627">
                  <c:v>Thu Nov 18 00:13:36.472</c:v>
                </c:pt>
                <c:pt idx="1628">
                  <c:v>Thu Nov 18 00:14:06.478</c:v>
                </c:pt>
                <c:pt idx="1629">
                  <c:v>Thu Nov 18 00:14:36.485</c:v>
                </c:pt>
                <c:pt idx="1630">
                  <c:v>Thu Nov 18 00:15:06.492</c:v>
                </c:pt>
                <c:pt idx="1631">
                  <c:v>Thu Nov 18 00:15:36.497</c:v>
                </c:pt>
                <c:pt idx="1632">
                  <c:v>Thu Nov 18 00:16:06.503</c:v>
                </c:pt>
                <c:pt idx="1633">
                  <c:v>Thu Nov 18 00:16:36.509</c:v>
                </c:pt>
                <c:pt idx="1634">
                  <c:v>Thu Nov 18 00:17:06.515</c:v>
                </c:pt>
                <c:pt idx="1635">
                  <c:v>Thu Nov 18 00:17:36.521</c:v>
                </c:pt>
                <c:pt idx="1636">
                  <c:v>Thu Nov 18 00:18:06.527</c:v>
                </c:pt>
                <c:pt idx="1637">
                  <c:v>Thu Nov 18 00:18:36.532</c:v>
                </c:pt>
                <c:pt idx="1638">
                  <c:v>Thu Nov 18 00:19:06.537</c:v>
                </c:pt>
                <c:pt idx="1639">
                  <c:v>Thu Nov 18 00:19:36.543</c:v>
                </c:pt>
                <c:pt idx="1640">
                  <c:v>Thu Nov 18 00:20:06.550</c:v>
                </c:pt>
                <c:pt idx="1641">
                  <c:v>Thu Nov 18 00:20:36.557</c:v>
                </c:pt>
                <c:pt idx="1642">
                  <c:v>Thu Nov 18 00:21:06.562</c:v>
                </c:pt>
                <c:pt idx="1643">
                  <c:v>Thu Nov 18 00:21:36.568</c:v>
                </c:pt>
                <c:pt idx="1644">
                  <c:v>Thu Nov 18 00:22:06.574</c:v>
                </c:pt>
                <c:pt idx="1645">
                  <c:v>Thu Nov 18 00:22:36.580</c:v>
                </c:pt>
                <c:pt idx="1646">
                  <c:v>Thu Nov 18 00:23:06.587</c:v>
                </c:pt>
                <c:pt idx="1647">
                  <c:v>Thu Nov 18 00:23:36.593</c:v>
                </c:pt>
                <c:pt idx="1648">
                  <c:v>Thu Nov 18 00:24:06.599</c:v>
                </c:pt>
                <c:pt idx="1649">
                  <c:v>Thu Nov 18 00:24:36.605</c:v>
                </c:pt>
                <c:pt idx="1650">
                  <c:v>Thu Nov 18 00:25:06.610</c:v>
                </c:pt>
                <c:pt idx="1651">
                  <c:v>Thu Nov 18 00:25:36.617</c:v>
                </c:pt>
                <c:pt idx="1652">
                  <c:v>Thu Nov 18 00:26:06.624</c:v>
                </c:pt>
                <c:pt idx="1653">
                  <c:v>Thu Nov 18 00:26:36.629</c:v>
                </c:pt>
                <c:pt idx="1654">
                  <c:v>Thu Nov 18 00:27:06.635</c:v>
                </c:pt>
                <c:pt idx="1655">
                  <c:v>Thu Nov 18 00:27:36.641</c:v>
                </c:pt>
                <c:pt idx="1656">
                  <c:v>Thu Nov 18 00:28:06.647</c:v>
                </c:pt>
                <c:pt idx="1657">
                  <c:v>Thu Nov 18 00:28:36.653</c:v>
                </c:pt>
                <c:pt idx="1658">
                  <c:v>Thu Nov 18 00:29:06.660</c:v>
                </c:pt>
                <c:pt idx="1659">
                  <c:v>Thu Nov 18 00:29:36.665</c:v>
                </c:pt>
                <c:pt idx="1660">
                  <c:v>Thu Nov 18 00:30:06.670</c:v>
                </c:pt>
                <c:pt idx="1661">
                  <c:v>Thu Nov 18 00:30:36.676</c:v>
                </c:pt>
                <c:pt idx="1662">
                  <c:v>Thu Nov 18 00:31:06.682</c:v>
                </c:pt>
                <c:pt idx="1663">
                  <c:v>Thu Nov 18 00:31:36.688</c:v>
                </c:pt>
                <c:pt idx="1664">
                  <c:v>Thu Nov 18 00:32:06.693</c:v>
                </c:pt>
                <c:pt idx="1665">
                  <c:v>Thu Nov 18 00:32:36.699</c:v>
                </c:pt>
                <c:pt idx="1666">
                  <c:v>Thu Nov 18 00:33:06.705</c:v>
                </c:pt>
                <c:pt idx="1667">
                  <c:v>Thu Nov 18 00:33:36.711</c:v>
                </c:pt>
                <c:pt idx="1668">
                  <c:v>Thu Nov 18 00:34:06.717</c:v>
                </c:pt>
                <c:pt idx="1669">
                  <c:v>Thu Nov 18 00:34:36.722</c:v>
                </c:pt>
                <c:pt idx="1670">
                  <c:v>Thu Nov 18 00:35:06.728</c:v>
                </c:pt>
                <c:pt idx="1671">
                  <c:v>Thu Nov 18 00:35:36.734</c:v>
                </c:pt>
                <c:pt idx="1672">
                  <c:v>Thu Nov 18 00:36:06.741</c:v>
                </c:pt>
                <c:pt idx="1673">
                  <c:v>Thu Nov 18 00:36:36.747</c:v>
                </c:pt>
                <c:pt idx="1674">
                  <c:v>Thu Nov 18 00:37:06.753</c:v>
                </c:pt>
                <c:pt idx="1675">
                  <c:v>Thu Nov 18 00:37:36.760</c:v>
                </c:pt>
                <c:pt idx="1676">
                  <c:v>Thu Nov 18 00:38:06.766</c:v>
                </c:pt>
                <c:pt idx="1677">
                  <c:v>Thu Nov 18 00:38:36.772</c:v>
                </c:pt>
                <c:pt idx="1678">
                  <c:v>Thu Nov 18 00:39:06.778</c:v>
                </c:pt>
                <c:pt idx="1679">
                  <c:v>Thu Nov 18 00:39:36.784</c:v>
                </c:pt>
                <c:pt idx="1680">
                  <c:v>Thu Nov 18 00:40:06.791</c:v>
                </c:pt>
                <c:pt idx="1681">
                  <c:v>Thu Nov 18 00:40:36.795</c:v>
                </c:pt>
                <c:pt idx="1682">
                  <c:v>Thu Nov 18 00:41:06.800</c:v>
                </c:pt>
                <c:pt idx="1683">
                  <c:v>Thu Nov 18 00:41:36.806</c:v>
                </c:pt>
                <c:pt idx="1684">
                  <c:v>Thu Nov 18 00:42:06.812</c:v>
                </c:pt>
                <c:pt idx="1685">
                  <c:v>Thu Nov 18 00:42:36.818</c:v>
                </c:pt>
                <c:pt idx="1686">
                  <c:v>Thu Nov 18 00:43:06.824</c:v>
                </c:pt>
                <c:pt idx="1687">
                  <c:v>Thu Nov 18 00:43:36.830</c:v>
                </c:pt>
                <c:pt idx="1688">
                  <c:v>Thu Nov 18 00:44:06.836</c:v>
                </c:pt>
                <c:pt idx="1689">
                  <c:v>Thu Nov 18 00:44:36.842</c:v>
                </c:pt>
                <c:pt idx="1690">
                  <c:v>Thu Nov 18 00:45:06.848</c:v>
                </c:pt>
                <c:pt idx="1691">
                  <c:v>Thu Nov 18 00:45:36.855</c:v>
                </c:pt>
                <c:pt idx="1692">
                  <c:v>Thu Nov 18 00:46:06.860</c:v>
                </c:pt>
                <c:pt idx="1693">
                  <c:v>Thu Nov 18 00:46:36.866</c:v>
                </c:pt>
                <c:pt idx="1694">
                  <c:v>Thu Nov 18 00:47:06.872</c:v>
                </c:pt>
                <c:pt idx="1695">
                  <c:v>Thu Nov 18 00:47:36.878</c:v>
                </c:pt>
                <c:pt idx="1696">
                  <c:v>Thu Nov 18 00:48:06.885</c:v>
                </c:pt>
                <c:pt idx="1697">
                  <c:v>Thu Nov 18 00:48:36.891</c:v>
                </c:pt>
                <c:pt idx="1698">
                  <c:v>Thu Nov 18 00:49:06.897</c:v>
                </c:pt>
                <c:pt idx="1699">
                  <c:v>Thu Nov 18 00:49:36.903</c:v>
                </c:pt>
                <c:pt idx="1700">
                  <c:v>Thu Nov 18 00:50:06.909</c:v>
                </c:pt>
                <c:pt idx="1701">
                  <c:v>Thu Nov 18 00:50:36.915</c:v>
                </c:pt>
                <c:pt idx="1702">
                  <c:v>Thu Nov 18 00:51:06.922</c:v>
                </c:pt>
                <c:pt idx="1703">
                  <c:v>Thu Nov 18 00:51:36.927</c:v>
                </c:pt>
                <c:pt idx="1704">
                  <c:v>Thu Nov 18 00:52:06.934</c:v>
                </c:pt>
                <c:pt idx="1705">
                  <c:v>Thu Nov 18 00:52:36.940</c:v>
                </c:pt>
                <c:pt idx="1706">
                  <c:v>Thu Nov 18 00:53:06.946</c:v>
                </c:pt>
                <c:pt idx="1707">
                  <c:v>Thu Nov 18 00:53:36.953</c:v>
                </c:pt>
                <c:pt idx="1708">
                  <c:v>Thu Nov 18 00:54:06.959</c:v>
                </c:pt>
                <c:pt idx="1709">
                  <c:v>Thu Nov 18 00:54:36.964</c:v>
                </c:pt>
                <c:pt idx="1710">
                  <c:v>Thu Nov 18 00:55:06.970</c:v>
                </c:pt>
                <c:pt idx="1711">
                  <c:v>Thu Nov 18 00:55:36.976</c:v>
                </c:pt>
                <c:pt idx="1712">
                  <c:v>Thu Nov 18 00:56:06.982</c:v>
                </c:pt>
                <c:pt idx="1713">
                  <c:v>Thu Nov 18 00:56:36.988</c:v>
                </c:pt>
                <c:pt idx="1714">
                  <c:v>Thu Nov 18 00:57:06.993</c:v>
                </c:pt>
                <c:pt idx="1715">
                  <c:v>Thu Nov 18 00:57:36.999</c:v>
                </c:pt>
                <c:pt idx="1716">
                  <c:v>Thu Nov 18 00:58:07.006</c:v>
                </c:pt>
                <c:pt idx="1717">
                  <c:v>Thu Nov 18 00:58:37.012</c:v>
                </c:pt>
                <c:pt idx="1718">
                  <c:v>Thu Nov 18 00:59:07.019</c:v>
                </c:pt>
                <c:pt idx="1719">
                  <c:v>Thu Nov 18 00:59:37.025</c:v>
                </c:pt>
                <c:pt idx="1720">
                  <c:v>Thu Nov 18 01:00:07.030</c:v>
                </c:pt>
                <c:pt idx="1721">
                  <c:v>Thu Nov 18 01:00:37.036</c:v>
                </c:pt>
                <c:pt idx="1722">
                  <c:v>Thu Nov 18 01:01:07.042</c:v>
                </c:pt>
                <c:pt idx="1723">
                  <c:v>Thu Nov 18 01:01:37.047</c:v>
                </c:pt>
                <c:pt idx="1724">
                  <c:v>Thu Nov 18 01:02:07.053</c:v>
                </c:pt>
                <c:pt idx="1725">
                  <c:v>Thu Nov 18 01:02:37.060</c:v>
                </c:pt>
                <c:pt idx="1726">
                  <c:v>Thu Nov 18 01:03:07.066</c:v>
                </c:pt>
                <c:pt idx="1727">
                  <c:v>Thu Nov 18 01:03:37.072</c:v>
                </c:pt>
                <c:pt idx="1728">
                  <c:v>Thu Nov 18 01:04:07.078</c:v>
                </c:pt>
                <c:pt idx="1729">
                  <c:v>Thu Nov 18 01:04:37.084</c:v>
                </c:pt>
                <c:pt idx="1730">
                  <c:v>Thu Nov 18 01:05:07.091</c:v>
                </c:pt>
                <c:pt idx="1731">
                  <c:v>Thu Nov 18 01:05:37.098</c:v>
                </c:pt>
                <c:pt idx="1732">
                  <c:v>Thu Nov 18 01:06:07.103</c:v>
                </c:pt>
                <c:pt idx="1733">
                  <c:v>Thu Nov 18 01:06:37.109</c:v>
                </c:pt>
                <c:pt idx="1734">
                  <c:v>Thu Nov 18 01:07:07.115</c:v>
                </c:pt>
                <c:pt idx="1735">
                  <c:v>Thu Nov 18 01:07:37.121</c:v>
                </c:pt>
                <c:pt idx="1736">
                  <c:v>Thu Nov 18 01:08:07.126</c:v>
                </c:pt>
                <c:pt idx="1737">
                  <c:v>Thu Nov 18 01:08:37.134</c:v>
                </c:pt>
                <c:pt idx="1738">
                  <c:v>Thu Nov 18 01:09:07.140</c:v>
                </c:pt>
                <c:pt idx="1739">
                  <c:v>Thu Nov 18 01:09:37.146</c:v>
                </c:pt>
                <c:pt idx="1740">
                  <c:v>Thu Nov 18 01:10:07.152</c:v>
                </c:pt>
                <c:pt idx="1741">
                  <c:v>Thu Nov 18 01:10:37.159</c:v>
                </c:pt>
                <c:pt idx="1742">
                  <c:v>Thu Nov 18 01:11:07.166</c:v>
                </c:pt>
                <c:pt idx="1743">
                  <c:v>Thu Nov 18 01:11:37.173</c:v>
                </c:pt>
                <c:pt idx="1744">
                  <c:v>Thu Nov 18 01:12:07.178</c:v>
                </c:pt>
                <c:pt idx="1745">
                  <c:v>Thu Nov 18 01:12:37.184</c:v>
                </c:pt>
                <c:pt idx="1746">
                  <c:v>Thu Nov 18 01:13:07.190</c:v>
                </c:pt>
                <c:pt idx="1747">
                  <c:v>Thu Nov 18 01:13:37.196</c:v>
                </c:pt>
                <c:pt idx="1748">
                  <c:v>Thu Nov 18 01:14:07.201</c:v>
                </c:pt>
                <c:pt idx="1749">
                  <c:v>Thu Nov 18 01:14:37.207</c:v>
                </c:pt>
                <c:pt idx="1750">
                  <c:v>Thu Nov 18 01:15:07.213</c:v>
                </c:pt>
                <c:pt idx="1751">
                  <c:v>Thu Nov 18 01:15:37.219</c:v>
                </c:pt>
                <c:pt idx="1752">
                  <c:v>Thu Nov 18 01:16:07.226</c:v>
                </c:pt>
                <c:pt idx="1753">
                  <c:v>Thu Nov 18 01:16:37.231</c:v>
                </c:pt>
                <c:pt idx="1754">
                  <c:v>Thu Nov 18 01:17:07.237</c:v>
                </c:pt>
                <c:pt idx="1755">
                  <c:v>Thu Nov 18 01:17:37.243</c:v>
                </c:pt>
                <c:pt idx="1756">
                  <c:v>Thu Nov 18 01:18:07.248</c:v>
                </c:pt>
                <c:pt idx="1757">
                  <c:v>Thu Nov 18 01:18:37.253</c:v>
                </c:pt>
                <c:pt idx="1758">
                  <c:v>Thu Nov 18 01:19:07.261</c:v>
                </c:pt>
                <c:pt idx="1759">
                  <c:v>Thu Nov 18 01:19:37.267</c:v>
                </c:pt>
                <c:pt idx="1760">
                  <c:v>Thu Nov 18 01:20:07.273</c:v>
                </c:pt>
                <c:pt idx="1761">
                  <c:v>Thu Nov 18 01:20:37.279</c:v>
                </c:pt>
                <c:pt idx="1762">
                  <c:v>Thu Nov 18 01:21:07.286</c:v>
                </c:pt>
                <c:pt idx="1763">
                  <c:v>Thu Nov 18 01:21:37.292</c:v>
                </c:pt>
                <c:pt idx="1764">
                  <c:v>Thu Nov 18 01:22:07.298</c:v>
                </c:pt>
                <c:pt idx="1765">
                  <c:v>Thu Nov 18 01:22:37.304</c:v>
                </c:pt>
                <c:pt idx="1766">
                  <c:v>Thu Nov 18 01:23:07.310</c:v>
                </c:pt>
                <c:pt idx="1767">
                  <c:v>Thu Nov 18 01:23:37.316</c:v>
                </c:pt>
                <c:pt idx="1768">
                  <c:v>Thu Nov 18 01:24:07.322</c:v>
                </c:pt>
                <c:pt idx="1769">
                  <c:v>Thu Nov 18 01:24:37.329</c:v>
                </c:pt>
                <c:pt idx="1770">
                  <c:v>Thu Nov 18 01:25:07.334</c:v>
                </c:pt>
                <c:pt idx="1771">
                  <c:v>Thu Nov 18 01:25:37.340</c:v>
                </c:pt>
                <c:pt idx="1772">
                  <c:v>Thu Nov 18 01:26:07.346</c:v>
                </c:pt>
                <c:pt idx="1773">
                  <c:v>Thu Nov 18 01:26:37.352</c:v>
                </c:pt>
                <c:pt idx="1774">
                  <c:v>Thu Nov 18 01:27:07.358</c:v>
                </c:pt>
                <c:pt idx="1775">
                  <c:v>Thu Nov 18 01:27:37.365</c:v>
                </c:pt>
                <c:pt idx="1776">
                  <c:v>Thu Nov 18 01:28:07.370</c:v>
                </c:pt>
                <c:pt idx="1777">
                  <c:v>Thu Nov 18 01:28:37.376</c:v>
                </c:pt>
                <c:pt idx="1778">
                  <c:v>Thu Nov 18 01:29:07.381</c:v>
                </c:pt>
                <c:pt idx="1779">
                  <c:v>Thu Nov 18 01:29:37.386</c:v>
                </c:pt>
                <c:pt idx="1780">
                  <c:v>Thu Nov 18 01:30:07.393</c:v>
                </c:pt>
                <c:pt idx="1781">
                  <c:v>Thu Nov 18 01:30:37.399</c:v>
                </c:pt>
                <c:pt idx="1782">
                  <c:v>Thu Nov 18 01:31:07.405</c:v>
                </c:pt>
                <c:pt idx="1783">
                  <c:v>Thu Nov 18 01:31:37.412</c:v>
                </c:pt>
                <c:pt idx="1784">
                  <c:v>Thu Nov 18 01:32:07.418</c:v>
                </c:pt>
                <c:pt idx="1785">
                  <c:v>Thu Nov 18 01:32:37.425</c:v>
                </c:pt>
                <c:pt idx="1786">
                  <c:v>Thu Nov 18 01:33:07.436</c:v>
                </c:pt>
                <c:pt idx="1787">
                  <c:v>Thu Nov 18 01:33:37.441</c:v>
                </c:pt>
                <c:pt idx="1788">
                  <c:v>Thu Nov 18 01:34:07.447</c:v>
                </c:pt>
                <c:pt idx="1789">
                  <c:v>Thu Nov 18 01:34:37.453</c:v>
                </c:pt>
                <c:pt idx="1790">
                  <c:v>Thu Nov 18 01:35:07.458</c:v>
                </c:pt>
                <c:pt idx="1791">
                  <c:v>Thu Nov 18 01:35:37.465</c:v>
                </c:pt>
                <c:pt idx="1792">
                  <c:v>Thu Nov 18 01:36:07.472</c:v>
                </c:pt>
                <c:pt idx="1793">
                  <c:v>Thu Nov 18 01:36:37.477</c:v>
                </c:pt>
                <c:pt idx="1794">
                  <c:v>Thu Nov 18 01:37:07.483</c:v>
                </c:pt>
                <c:pt idx="1795">
                  <c:v>Thu Nov 18 01:37:37.489</c:v>
                </c:pt>
                <c:pt idx="1796">
                  <c:v>Thu Nov 18 01:38:07.495</c:v>
                </c:pt>
                <c:pt idx="1797">
                  <c:v>Thu Nov 18 01:38:37.502</c:v>
                </c:pt>
                <c:pt idx="1798">
                  <c:v>Thu Nov 18 01:39:07.507</c:v>
                </c:pt>
                <c:pt idx="1799">
                  <c:v>Thu Nov 18 01:39:37.512</c:v>
                </c:pt>
                <c:pt idx="1800">
                  <c:v>Thu Nov 18 01:40:07.517</c:v>
                </c:pt>
                <c:pt idx="1801">
                  <c:v>Thu Nov 18 01:40:37.524</c:v>
                </c:pt>
                <c:pt idx="1802">
                  <c:v>Thu Nov 18 01:41:07.531</c:v>
                </c:pt>
                <c:pt idx="1803">
                  <c:v>Thu Nov 18 01:41:37.538</c:v>
                </c:pt>
                <c:pt idx="1804">
                  <c:v>Thu Nov 18 01:42:07.543</c:v>
                </c:pt>
                <c:pt idx="1805">
                  <c:v>Thu Nov 18 01:42:37.549</c:v>
                </c:pt>
                <c:pt idx="1806">
                  <c:v>Thu Nov 18 01:43:07.555</c:v>
                </c:pt>
                <c:pt idx="1807">
                  <c:v>Thu Nov 18 01:43:37.561</c:v>
                </c:pt>
                <c:pt idx="1808">
                  <c:v>Thu Nov 18 01:44:07.567</c:v>
                </c:pt>
                <c:pt idx="1809">
                  <c:v>Thu Nov 18 01:44:37.572</c:v>
                </c:pt>
                <c:pt idx="1810">
                  <c:v>Thu Nov 18 01:45:07.577</c:v>
                </c:pt>
                <c:pt idx="1811">
                  <c:v>Thu Nov 18 01:45:37.582</c:v>
                </c:pt>
                <c:pt idx="1812">
                  <c:v>Thu Nov 18 01:46:07.589</c:v>
                </c:pt>
                <c:pt idx="1813">
                  <c:v>Thu Nov 18 01:46:37.595</c:v>
                </c:pt>
                <c:pt idx="1814">
                  <c:v>Thu Nov 18 01:47:07.602</c:v>
                </c:pt>
                <c:pt idx="1815">
                  <c:v>Thu Nov 18 01:47:37.607</c:v>
                </c:pt>
                <c:pt idx="1816">
                  <c:v>Thu Nov 18 01:48:07.613</c:v>
                </c:pt>
                <c:pt idx="1817">
                  <c:v>Thu Nov 18 01:48:37.619</c:v>
                </c:pt>
                <c:pt idx="1818">
                  <c:v>Thu Nov 18 01:49:07.625</c:v>
                </c:pt>
                <c:pt idx="1819">
                  <c:v>Thu Nov 18 01:49:37.631</c:v>
                </c:pt>
                <c:pt idx="1820">
                  <c:v>Thu Nov 18 01:50:07.637</c:v>
                </c:pt>
                <c:pt idx="1821">
                  <c:v>Thu Nov 18 01:50:37.642</c:v>
                </c:pt>
                <c:pt idx="1822">
                  <c:v>Thu Nov 18 01:51:07.648</c:v>
                </c:pt>
                <c:pt idx="1823">
                  <c:v>Thu Nov 18 01:51:37.655</c:v>
                </c:pt>
                <c:pt idx="1824">
                  <c:v>Thu Nov 18 01:52:07.662</c:v>
                </c:pt>
                <c:pt idx="1825">
                  <c:v>Thu Nov 18 01:52:37.668</c:v>
                </c:pt>
                <c:pt idx="1826">
                  <c:v>Thu Nov 18 01:53:07.673</c:v>
                </c:pt>
                <c:pt idx="1827">
                  <c:v>Thu Nov 18 01:53:37.678</c:v>
                </c:pt>
                <c:pt idx="1828">
                  <c:v>Thu Nov 18 01:54:07.684</c:v>
                </c:pt>
                <c:pt idx="1829">
                  <c:v>Thu Nov 18 01:54:37.690</c:v>
                </c:pt>
                <c:pt idx="1830">
                  <c:v>Thu Nov 18 01:55:07.696</c:v>
                </c:pt>
                <c:pt idx="1831">
                  <c:v>Thu Nov 18 01:55:37.702</c:v>
                </c:pt>
                <c:pt idx="1832">
                  <c:v>Thu Nov 18 01:56:07.712</c:v>
                </c:pt>
                <c:pt idx="1833">
                  <c:v>Thu Nov 18 01:56:37.718</c:v>
                </c:pt>
                <c:pt idx="1834">
                  <c:v>Thu Nov 18 01:57:07.724</c:v>
                </c:pt>
                <c:pt idx="1835">
                  <c:v>Thu Nov 18 01:57:37.731</c:v>
                </c:pt>
                <c:pt idx="1836">
                  <c:v>Thu Nov 18 01:58:07.737</c:v>
                </c:pt>
                <c:pt idx="1837">
                  <c:v>Thu Nov 18 01:58:37.744</c:v>
                </c:pt>
                <c:pt idx="1838">
                  <c:v>Thu Nov 18 01:59:07.748</c:v>
                </c:pt>
                <c:pt idx="1839">
                  <c:v>Thu Nov 18 01:59:37.754</c:v>
                </c:pt>
                <c:pt idx="1840">
                  <c:v>Thu Nov 18 02:00:07.760</c:v>
                </c:pt>
                <c:pt idx="1841">
                  <c:v>Thu Nov 18 02:00:37.766</c:v>
                </c:pt>
                <c:pt idx="1842">
                  <c:v>Thu Nov 18 02:01:07.772</c:v>
                </c:pt>
                <c:pt idx="1843">
                  <c:v>Thu Nov 18 02:01:37.778</c:v>
                </c:pt>
                <c:pt idx="1844">
                  <c:v>Thu Nov 18 02:02:07.784</c:v>
                </c:pt>
                <c:pt idx="1845">
                  <c:v>Thu Nov 18 02:02:37.790</c:v>
                </c:pt>
                <c:pt idx="1846">
                  <c:v>Thu Nov 18 02:03:07.796</c:v>
                </c:pt>
                <c:pt idx="1847">
                  <c:v>Thu Nov 18 02:03:37.803</c:v>
                </c:pt>
                <c:pt idx="1848">
                  <c:v>Thu Nov 18 02:04:07.809</c:v>
                </c:pt>
                <c:pt idx="1849">
                  <c:v>Thu Nov 18 02:04:37.815</c:v>
                </c:pt>
                <c:pt idx="1850">
                  <c:v>Thu Nov 18 02:05:07.821</c:v>
                </c:pt>
                <c:pt idx="1851">
                  <c:v>Thu Nov 18 02:05:37.827</c:v>
                </c:pt>
                <c:pt idx="1852">
                  <c:v>Thu Nov 18 02:06:07.833</c:v>
                </c:pt>
                <c:pt idx="1853">
                  <c:v>Thu Nov 18 02:06:37.839</c:v>
                </c:pt>
                <c:pt idx="1854">
                  <c:v>Thu Nov 18 02:07:07.844</c:v>
                </c:pt>
                <c:pt idx="1855">
                  <c:v>Thu Nov 18 02:07:37.850</c:v>
                </c:pt>
                <c:pt idx="1856">
                  <c:v>Thu Nov 18 02:08:07.857</c:v>
                </c:pt>
                <c:pt idx="1857">
                  <c:v>Thu Nov 18 02:08:37.863</c:v>
                </c:pt>
                <c:pt idx="1858">
                  <c:v>Thu Nov 18 02:09:07.869</c:v>
                </c:pt>
                <c:pt idx="1859">
                  <c:v>Thu Nov 18 02:09:37.875</c:v>
                </c:pt>
                <c:pt idx="1860">
                  <c:v>Thu Nov 18 02:10:07.880</c:v>
                </c:pt>
                <c:pt idx="1861">
                  <c:v>Thu Nov 18 02:10:37.886</c:v>
                </c:pt>
                <c:pt idx="1862">
                  <c:v>Thu Nov 18 02:11:07.892</c:v>
                </c:pt>
                <c:pt idx="1863">
                  <c:v>Thu Nov 18 02:11:37.898</c:v>
                </c:pt>
                <c:pt idx="1864">
                  <c:v>Thu Nov 18 02:12:07.904</c:v>
                </c:pt>
                <c:pt idx="1865">
                  <c:v>Thu Nov 18 02:12:37.909</c:v>
                </c:pt>
                <c:pt idx="1866">
                  <c:v>Thu Nov 18 02:13:07.915</c:v>
                </c:pt>
                <c:pt idx="1867">
                  <c:v>Thu Nov 18 02:13:37.921</c:v>
                </c:pt>
                <c:pt idx="1868">
                  <c:v>Thu Nov 18 02:14:07.927</c:v>
                </c:pt>
                <c:pt idx="1869">
                  <c:v>Thu Nov 18 02:14:37.933</c:v>
                </c:pt>
                <c:pt idx="1870">
                  <c:v>Thu Nov 18 02:15:07.940</c:v>
                </c:pt>
                <c:pt idx="1871">
                  <c:v>Thu Nov 18 02:15:37.946</c:v>
                </c:pt>
                <c:pt idx="1872">
                  <c:v>Thu Nov 18 02:16:07.952</c:v>
                </c:pt>
                <c:pt idx="1873">
                  <c:v>Thu Nov 18 02:16:37.958</c:v>
                </c:pt>
                <c:pt idx="1874">
                  <c:v>Thu Nov 18 02:17:07.963</c:v>
                </c:pt>
                <c:pt idx="1875">
                  <c:v>Thu Nov 18 02:17:37.969</c:v>
                </c:pt>
                <c:pt idx="1876">
                  <c:v>Thu Nov 18 02:18:07.974</c:v>
                </c:pt>
                <c:pt idx="1877">
                  <c:v>Thu Nov 18 02:18:37.980</c:v>
                </c:pt>
                <c:pt idx="1878">
                  <c:v>Thu Nov 18 02:19:07.986</c:v>
                </c:pt>
                <c:pt idx="1879">
                  <c:v>Thu Nov 18 02:19:37.992</c:v>
                </c:pt>
                <c:pt idx="1880">
                  <c:v>Thu Nov 18 02:20:07.998</c:v>
                </c:pt>
                <c:pt idx="1881">
                  <c:v>Thu Nov 18 02:20:38.005</c:v>
                </c:pt>
                <c:pt idx="1882">
                  <c:v>Thu Nov 18 02:21:08.011</c:v>
                </c:pt>
                <c:pt idx="1883">
                  <c:v>Thu Nov 18 02:21:38.017</c:v>
                </c:pt>
                <c:pt idx="1884">
                  <c:v>Thu Nov 18 02:22:08.023</c:v>
                </c:pt>
                <c:pt idx="1885">
                  <c:v>Thu Nov 18 02:22:38.029</c:v>
                </c:pt>
                <c:pt idx="1886">
                  <c:v>Thu Nov 18 02:23:08.034</c:v>
                </c:pt>
                <c:pt idx="1887">
                  <c:v>Thu Nov 18 02:23:38.041</c:v>
                </c:pt>
                <c:pt idx="1888">
                  <c:v>Thu Nov 18 02:24:08.046</c:v>
                </c:pt>
                <c:pt idx="1889">
                  <c:v>Thu Nov 18 02:24:38.052</c:v>
                </c:pt>
                <c:pt idx="1890">
                  <c:v>Thu Nov 18 02:25:08.058</c:v>
                </c:pt>
                <c:pt idx="1891">
                  <c:v>Thu Nov 18 02:25:38.064</c:v>
                </c:pt>
                <c:pt idx="1892">
                  <c:v>Thu Nov 18 02:26:08.071</c:v>
                </c:pt>
                <c:pt idx="1893">
                  <c:v>Thu Nov 18 02:26:38.077</c:v>
                </c:pt>
                <c:pt idx="1894">
                  <c:v>Thu Nov 18 02:27:08.082</c:v>
                </c:pt>
                <c:pt idx="1895">
                  <c:v>Thu Nov 18 02:27:38.088</c:v>
                </c:pt>
                <c:pt idx="1896">
                  <c:v>Thu Nov 18 02:28:08.094</c:v>
                </c:pt>
                <c:pt idx="1897">
                  <c:v>Thu Nov 18 02:28:38.100</c:v>
                </c:pt>
                <c:pt idx="1898">
                  <c:v>Thu Nov 18 02:29:08.107</c:v>
                </c:pt>
                <c:pt idx="1899">
                  <c:v>Thu Nov 18 02:29:38.113</c:v>
                </c:pt>
                <c:pt idx="1900">
                  <c:v>Thu Nov 18 02:30:08.119</c:v>
                </c:pt>
                <c:pt idx="1901">
                  <c:v>Thu Nov 18 02:30:38.125</c:v>
                </c:pt>
                <c:pt idx="1902">
                  <c:v>Thu Nov 18 02:31:08.131</c:v>
                </c:pt>
                <c:pt idx="1903">
                  <c:v>Thu Nov 18 02:31:38.137</c:v>
                </c:pt>
                <c:pt idx="1904">
                  <c:v>Thu Nov 18 02:32:08.144</c:v>
                </c:pt>
                <c:pt idx="1905">
                  <c:v>Thu Nov 18 02:32:38.150</c:v>
                </c:pt>
                <c:pt idx="1906">
                  <c:v>Thu Nov 18 02:33:08.155</c:v>
                </c:pt>
                <c:pt idx="1907">
                  <c:v>Thu Nov 18 02:33:38.160</c:v>
                </c:pt>
                <c:pt idx="1908">
                  <c:v>Thu Nov 18 02:34:08.166</c:v>
                </c:pt>
                <c:pt idx="1909">
                  <c:v>Thu Nov 18 02:34:38.173</c:v>
                </c:pt>
                <c:pt idx="1910">
                  <c:v>Thu Nov 18 02:35:08.179</c:v>
                </c:pt>
                <c:pt idx="1911">
                  <c:v>Thu Nov 18 02:35:38.185</c:v>
                </c:pt>
                <c:pt idx="1912">
                  <c:v>Thu Nov 18 02:36:08.191</c:v>
                </c:pt>
                <c:pt idx="1913">
                  <c:v>Thu Nov 18 02:36:38.198</c:v>
                </c:pt>
                <c:pt idx="1914">
                  <c:v>Thu Nov 18 02:37:08.204</c:v>
                </c:pt>
                <c:pt idx="1915">
                  <c:v>Thu Nov 18 02:37:38.210</c:v>
                </c:pt>
                <c:pt idx="1916">
                  <c:v>Thu Nov 18 02:38:08.214</c:v>
                </c:pt>
                <c:pt idx="1917">
                  <c:v>Thu Nov 18 02:38:38.220</c:v>
                </c:pt>
                <c:pt idx="1918">
                  <c:v>Thu Nov 18 02:39:08.225</c:v>
                </c:pt>
                <c:pt idx="1919">
                  <c:v>Thu Nov 18 02:39:38.231</c:v>
                </c:pt>
                <c:pt idx="1920">
                  <c:v>Thu Nov 18 02:40:08.238</c:v>
                </c:pt>
                <c:pt idx="1921">
                  <c:v>Thu Nov 18 02:40:38.244</c:v>
                </c:pt>
                <c:pt idx="1922">
                  <c:v>Thu Nov 18 02:41:08.250</c:v>
                </c:pt>
                <c:pt idx="1923">
                  <c:v>Thu Nov 18 02:41:38.256</c:v>
                </c:pt>
                <c:pt idx="1924">
                  <c:v>Thu Nov 18 02:42:08.263</c:v>
                </c:pt>
                <c:pt idx="1925">
                  <c:v>Thu Nov 18 02:42:38.270</c:v>
                </c:pt>
                <c:pt idx="1926">
                  <c:v>Thu Nov 18 02:43:08.277</c:v>
                </c:pt>
                <c:pt idx="1927">
                  <c:v>Thu Nov 18 02:43:38.281</c:v>
                </c:pt>
                <c:pt idx="1928">
                  <c:v>Thu Nov 18 02:44:08.287</c:v>
                </c:pt>
                <c:pt idx="1929">
                  <c:v>Thu Nov 18 02:44:38.292</c:v>
                </c:pt>
                <c:pt idx="1930">
                  <c:v>Thu Nov 18 02:45:08.298</c:v>
                </c:pt>
                <c:pt idx="1931">
                  <c:v>Thu Nov 18 02:45:38.305</c:v>
                </c:pt>
                <c:pt idx="1932">
                  <c:v>Thu Nov 18 02:46:08.311</c:v>
                </c:pt>
                <c:pt idx="1933">
                  <c:v>Thu Nov 18 02:46:38.317</c:v>
                </c:pt>
                <c:pt idx="1934">
                  <c:v>Thu Nov 18 02:47:08.323</c:v>
                </c:pt>
                <c:pt idx="1935">
                  <c:v>Thu Nov 18 02:47:38.329</c:v>
                </c:pt>
                <c:pt idx="1936">
                  <c:v>Thu Nov 18 02:48:08.336</c:v>
                </c:pt>
                <c:pt idx="1937">
                  <c:v>Thu Nov 18 02:48:38.343</c:v>
                </c:pt>
                <c:pt idx="1938">
                  <c:v>Thu Nov 18 02:49:08.349</c:v>
                </c:pt>
                <c:pt idx="1939">
                  <c:v>Thu Nov 18 02:49:38.354</c:v>
                </c:pt>
                <c:pt idx="1940">
                  <c:v>Thu Nov 18 02:50:08.360</c:v>
                </c:pt>
                <c:pt idx="1941">
                  <c:v>Thu Nov 18 02:50:38.366</c:v>
                </c:pt>
                <c:pt idx="1942">
                  <c:v>Thu Nov 18 02:51:08.372</c:v>
                </c:pt>
                <c:pt idx="1943">
                  <c:v>Thu Nov 18 02:51:38.379</c:v>
                </c:pt>
                <c:pt idx="1944">
                  <c:v>Thu Nov 18 02:52:08.384</c:v>
                </c:pt>
                <c:pt idx="1945">
                  <c:v>Thu Nov 18 02:52:38.390</c:v>
                </c:pt>
                <c:pt idx="1946">
                  <c:v>Thu Nov 18 02:53:08.396</c:v>
                </c:pt>
                <c:pt idx="1947">
                  <c:v>Thu Nov 18 02:53:38.402</c:v>
                </c:pt>
                <c:pt idx="1948">
                  <c:v>Thu Nov 18 02:54:08.408</c:v>
                </c:pt>
                <c:pt idx="1949">
                  <c:v>Thu Nov 18 02:54:38.414</c:v>
                </c:pt>
                <c:pt idx="1950">
                  <c:v>Thu Nov 18 02:55:08.419</c:v>
                </c:pt>
                <c:pt idx="1951">
                  <c:v>Thu Nov 18 02:55:38.424</c:v>
                </c:pt>
                <c:pt idx="1952">
                  <c:v>Thu Nov 18 02:56:08.430</c:v>
                </c:pt>
                <c:pt idx="1953">
                  <c:v>Thu Nov 18 02:56:38.437</c:v>
                </c:pt>
                <c:pt idx="1954">
                  <c:v>Thu Nov 18 02:57:08.444</c:v>
                </c:pt>
                <c:pt idx="1955">
                  <c:v>Thu Nov 18 02:57:38.449</c:v>
                </c:pt>
                <c:pt idx="1956">
                  <c:v>Thu Nov 18 02:58:08.455</c:v>
                </c:pt>
                <c:pt idx="1957">
                  <c:v>Thu Nov 18 02:58:38.461</c:v>
                </c:pt>
                <c:pt idx="1958">
                  <c:v>Thu Nov 18 02:59:08.467</c:v>
                </c:pt>
                <c:pt idx="1959">
                  <c:v>Thu Nov 18 02:59:38.474</c:v>
                </c:pt>
                <c:pt idx="1960">
                  <c:v>Thu Nov 18 03:00:08.480</c:v>
                </c:pt>
                <c:pt idx="1961">
                  <c:v>Thu Nov 18 03:00:38.485</c:v>
                </c:pt>
                <c:pt idx="1962">
                  <c:v>Thu Nov 18 03:01:08.490</c:v>
                </c:pt>
                <c:pt idx="1963">
                  <c:v>Thu Nov 18 03:01:38.496</c:v>
                </c:pt>
                <c:pt idx="1964">
                  <c:v>Thu Nov 18 03:02:08.503</c:v>
                </c:pt>
                <c:pt idx="1965">
                  <c:v>Thu Nov 18 03:02:38.510</c:v>
                </c:pt>
                <c:pt idx="1966">
                  <c:v>Thu Nov 18 03:03:08.516</c:v>
                </c:pt>
                <c:pt idx="1967">
                  <c:v>Thu Nov 18 03:03:38.522</c:v>
                </c:pt>
                <c:pt idx="1968">
                  <c:v>Thu Nov 18 03:04:08.528</c:v>
                </c:pt>
                <c:pt idx="1969">
                  <c:v>Thu Nov 18 03:04:38.534</c:v>
                </c:pt>
                <c:pt idx="1970">
                  <c:v>Thu Nov 18 03:05:08.540</c:v>
                </c:pt>
                <c:pt idx="1971">
                  <c:v>Thu Nov 18 03:05:38.547</c:v>
                </c:pt>
                <c:pt idx="1972">
                  <c:v>Thu Nov 18 03:06:08.553</c:v>
                </c:pt>
                <c:pt idx="1973">
                  <c:v>Thu Nov 18 03:06:38.559</c:v>
                </c:pt>
                <c:pt idx="1974">
                  <c:v>Thu Nov 18 03:07:08.565</c:v>
                </c:pt>
                <c:pt idx="1975">
                  <c:v>Thu Nov 18 03:07:38.571</c:v>
                </c:pt>
                <c:pt idx="1976">
                  <c:v>Thu Nov 18 03:08:08.578</c:v>
                </c:pt>
                <c:pt idx="1977">
                  <c:v>Thu Nov 18 03:08:38.584</c:v>
                </c:pt>
                <c:pt idx="1978">
                  <c:v>Thu Nov 18 03:09:08.590</c:v>
                </c:pt>
                <c:pt idx="1979">
                  <c:v>Thu Nov 18 03:09:38.596</c:v>
                </c:pt>
                <c:pt idx="1980">
                  <c:v>Thu Nov 18 03:10:08.602</c:v>
                </c:pt>
                <c:pt idx="1981">
                  <c:v>Thu Nov 18 03:10:38.608</c:v>
                </c:pt>
                <c:pt idx="1982">
                  <c:v>Thu Nov 18 03:11:08.614</c:v>
                </c:pt>
                <c:pt idx="1983">
                  <c:v>Thu Nov 18 03:11:38.618</c:v>
                </c:pt>
                <c:pt idx="1984">
                  <c:v>Thu Nov 18 03:12:08.624</c:v>
                </c:pt>
                <c:pt idx="1985">
                  <c:v>Thu Nov 18 03:12:38.630</c:v>
                </c:pt>
                <c:pt idx="1986">
                  <c:v>Thu Nov 18 03:13:08.636</c:v>
                </c:pt>
                <c:pt idx="1987">
                  <c:v>Thu Nov 18 03:13:38.642</c:v>
                </c:pt>
                <c:pt idx="1988">
                  <c:v>Thu Nov 18 03:14:08.648</c:v>
                </c:pt>
                <c:pt idx="1989">
                  <c:v>Thu Nov 18 03:14:38.654</c:v>
                </c:pt>
                <c:pt idx="1990">
                  <c:v>Thu Nov 18 03:15:08.660</c:v>
                </c:pt>
                <c:pt idx="1991">
                  <c:v>Thu Nov 18 03:15:38.666</c:v>
                </c:pt>
                <c:pt idx="1992">
                  <c:v>Thu Nov 18 03:16:08.672</c:v>
                </c:pt>
                <c:pt idx="1993">
                  <c:v>Thu Nov 18 03:16:38.678</c:v>
                </c:pt>
                <c:pt idx="1994">
                  <c:v>Thu Nov 18 03:17:08.683</c:v>
                </c:pt>
                <c:pt idx="1995">
                  <c:v>Thu Nov 18 03:17:38.689</c:v>
                </c:pt>
                <c:pt idx="1996">
                  <c:v>Thu Nov 18 03:18:08.695</c:v>
                </c:pt>
                <c:pt idx="1997">
                  <c:v>Thu Nov 18 03:18:38.702</c:v>
                </c:pt>
                <c:pt idx="1998">
                  <c:v>Thu Nov 18 03:19:08.708</c:v>
                </c:pt>
                <c:pt idx="1999">
                  <c:v>Thu Nov 18 03:19:38.713</c:v>
                </c:pt>
                <c:pt idx="2000">
                  <c:v>Thu Nov 18 03:20:08.718</c:v>
                </c:pt>
                <c:pt idx="2001">
                  <c:v>Thu Nov 18 03:20:38.724</c:v>
                </c:pt>
                <c:pt idx="2002">
                  <c:v>Thu Nov 18 03:21:08.730</c:v>
                </c:pt>
                <c:pt idx="2003">
                  <c:v>Thu Nov 18 03:21:38.735</c:v>
                </c:pt>
                <c:pt idx="2004">
                  <c:v>Thu Nov 18 03:22:08.741</c:v>
                </c:pt>
                <c:pt idx="2005">
                  <c:v>Thu Nov 18 03:22:38.745</c:v>
                </c:pt>
                <c:pt idx="2006">
                  <c:v>Thu Nov 18 03:23:08.751</c:v>
                </c:pt>
                <c:pt idx="2007">
                  <c:v>Thu Nov 18 03:23:38.757</c:v>
                </c:pt>
                <c:pt idx="2008">
                  <c:v>Thu Nov 18 03:24:08.763</c:v>
                </c:pt>
                <c:pt idx="2009">
                  <c:v>Thu Nov 18 03:24:38.770</c:v>
                </c:pt>
                <c:pt idx="2010">
                  <c:v>Thu Nov 18 03:25:08.775</c:v>
                </c:pt>
                <c:pt idx="2011">
                  <c:v>Thu Nov 18 03:25:38.781</c:v>
                </c:pt>
                <c:pt idx="2012">
                  <c:v>Thu Nov 18 03:26:08.787</c:v>
                </c:pt>
                <c:pt idx="2013">
                  <c:v>Thu Nov 18 03:26:38.793</c:v>
                </c:pt>
                <c:pt idx="2014">
                  <c:v>Thu Nov 18 03:27:08.799</c:v>
                </c:pt>
                <c:pt idx="2015">
                  <c:v>Thu Nov 18 03:27:38.805</c:v>
                </c:pt>
                <c:pt idx="2016">
                  <c:v>Thu Nov 18 03:28:08.810</c:v>
                </c:pt>
                <c:pt idx="2017">
                  <c:v>Thu Nov 18 03:28:38.817</c:v>
                </c:pt>
                <c:pt idx="2018">
                  <c:v>Thu Nov 18 03:29:08.823</c:v>
                </c:pt>
                <c:pt idx="2019">
                  <c:v>Thu Nov 18 03:29:38.829</c:v>
                </c:pt>
                <c:pt idx="2020">
                  <c:v>Thu Nov 18 03:30:08.836</c:v>
                </c:pt>
                <c:pt idx="2021">
                  <c:v>Thu Nov 18 03:30:38.842</c:v>
                </c:pt>
                <c:pt idx="2022">
                  <c:v>Thu Nov 18 03:31:08.848</c:v>
                </c:pt>
                <c:pt idx="2023">
                  <c:v>Thu Nov 18 03:31:38.854</c:v>
                </c:pt>
                <c:pt idx="2024">
                  <c:v>Thu Nov 18 03:32:08.860</c:v>
                </c:pt>
                <c:pt idx="2025">
                  <c:v>Thu Nov 18 03:32:38.866</c:v>
                </c:pt>
                <c:pt idx="2026">
                  <c:v>Thu Nov 18 03:33:08.872</c:v>
                </c:pt>
                <c:pt idx="2027">
                  <c:v>Thu Nov 18 03:33:38.878</c:v>
                </c:pt>
                <c:pt idx="2028">
                  <c:v>Thu Nov 18 03:34:08.884</c:v>
                </c:pt>
                <c:pt idx="2029">
                  <c:v>Thu Nov 18 03:34:38.890</c:v>
                </c:pt>
                <c:pt idx="2030">
                  <c:v>Thu Nov 18 03:35:08.897</c:v>
                </c:pt>
                <c:pt idx="2031">
                  <c:v>Thu Nov 18 03:35:38.904</c:v>
                </c:pt>
                <c:pt idx="2032">
                  <c:v>Thu Nov 18 03:36:08.911</c:v>
                </c:pt>
                <c:pt idx="2033">
                  <c:v>Thu Nov 18 03:36:38.917</c:v>
                </c:pt>
                <c:pt idx="2034">
                  <c:v>Thu Nov 18 03:37:08.923</c:v>
                </c:pt>
                <c:pt idx="2035">
                  <c:v>Thu Nov 18 03:37:38.929</c:v>
                </c:pt>
                <c:pt idx="2036">
                  <c:v>Thu Nov 18 03:38:08.935</c:v>
                </c:pt>
                <c:pt idx="2037">
                  <c:v>Thu Nov 18 03:38:38.941</c:v>
                </c:pt>
                <c:pt idx="2038">
                  <c:v>Thu Nov 18 03:39:08.947</c:v>
                </c:pt>
                <c:pt idx="2039">
                  <c:v>Thu Nov 18 03:39:38.953</c:v>
                </c:pt>
                <c:pt idx="2040">
                  <c:v>Thu Nov 18 03:40:08.959</c:v>
                </c:pt>
                <c:pt idx="2041">
                  <c:v>Thu Nov 18 03:40:38.965</c:v>
                </c:pt>
                <c:pt idx="2042">
                  <c:v>Thu Nov 18 03:41:08.972</c:v>
                </c:pt>
                <c:pt idx="2043">
                  <c:v>Thu Nov 18 03:41:38.982</c:v>
                </c:pt>
                <c:pt idx="2044">
                  <c:v>Thu Nov 18 03:42:08.987</c:v>
                </c:pt>
                <c:pt idx="2045">
                  <c:v>Thu Nov 18 03:42:38.993</c:v>
                </c:pt>
                <c:pt idx="2046">
                  <c:v>Thu Nov 18 03:43:08.999</c:v>
                </c:pt>
                <c:pt idx="2047">
                  <c:v>Thu Nov 18 03:43:39.004</c:v>
                </c:pt>
                <c:pt idx="2048">
                  <c:v>Thu Nov 18 03:44:09.010</c:v>
                </c:pt>
                <c:pt idx="2049">
                  <c:v>Thu Nov 18 03:44:39.016</c:v>
                </c:pt>
                <c:pt idx="2050">
                  <c:v>Thu Nov 18 03:45:09.022</c:v>
                </c:pt>
                <c:pt idx="2051">
                  <c:v>Thu Nov 18 03:45:39.028</c:v>
                </c:pt>
                <c:pt idx="2052">
                  <c:v>Thu Nov 18 03:46:09.034</c:v>
                </c:pt>
                <c:pt idx="2053">
                  <c:v>Thu Nov 18 03:46:39.040</c:v>
                </c:pt>
                <c:pt idx="2054">
                  <c:v>Thu Nov 18 03:47:09.047</c:v>
                </c:pt>
                <c:pt idx="2055">
                  <c:v>Thu Nov 18 03:47:39.052</c:v>
                </c:pt>
                <c:pt idx="2056">
                  <c:v>Thu Nov 18 03:48:09.058</c:v>
                </c:pt>
                <c:pt idx="2057">
                  <c:v>Thu Nov 18 03:48:39.063</c:v>
                </c:pt>
                <c:pt idx="2058">
                  <c:v>Thu Nov 18 03:49:09.068</c:v>
                </c:pt>
                <c:pt idx="2059">
                  <c:v>Thu Nov 18 03:49:39.075</c:v>
                </c:pt>
                <c:pt idx="2060">
                  <c:v>Thu Nov 18 03:50:09.081</c:v>
                </c:pt>
                <c:pt idx="2061">
                  <c:v>Thu Nov 18 03:50:39.088</c:v>
                </c:pt>
                <c:pt idx="2062">
                  <c:v>Thu Nov 18 03:51:09.094</c:v>
                </c:pt>
                <c:pt idx="2063">
                  <c:v>Thu Nov 18 03:51:39.100</c:v>
                </c:pt>
                <c:pt idx="2064">
                  <c:v>Thu Nov 18 03:52:09.106</c:v>
                </c:pt>
                <c:pt idx="2065">
                  <c:v>Thu Nov 18 03:52:39.112</c:v>
                </c:pt>
                <c:pt idx="2066">
                  <c:v>Thu Nov 18 03:53:09.116</c:v>
                </c:pt>
                <c:pt idx="2067">
                  <c:v>Thu Nov 18 03:53:39.122</c:v>
                </c:pt>
                <c:pt idx="2068">
                  <c:v>Thu Nov 18 03:54:09.128</c:v>
                </c:pt>
                <c:pt idx="2069">
                  <c:v>Thu Nov 18 03:54:39.133</c:v>
                </c:pt>
                <c:pt idx="2070">
                  <c:v>Thu Nov 18 03:55:09.139</c:v>
                </c:pt>
                <c:pt idx="2071">
                  <c:v>Thu Nov 18 03:55:39.145</c:v>
                </c:pt>
                <c:pt idx="2072">
                  <c:v>Thu Nov 18 03:56:09.151</c:v>
                </c:pt>
                <c:pt idx="2073">
                  <c:v>Thu Nov 18 03:56:39.157</c:v>
                </c:pt>
                <c:pt idx="2074">
                  <c:v>Thu Nov 18 03:57:09.163</c:v>
                </c:pt>
                <c:pt idx="2075">
                  <c:v>Thu Nov 18 03:57:39.170</c:v>
                </c:pt>
                <c:pt idx="2076">
                  <c:v>Thu Nov 18 03:58:09.177</c:v>
                </c:pt>
                <c:pt idx="2077">
                  <c:v>Thu Nov 18 03:58:39.182</c:v>
                </c:pt>
                <c:pt idx="2078">
                  <c:v>Thu Nov 18 03:59:09.187</c:v>
                </c:pt>
                <c:pt idx="2079">
                  <c:v>Thu Nov 18 03:59:39.192</c:v>
                </c:pt>
                <c:pt idx="2080">
                  <c:v>Thu Nov 18 04:00:09.197</c:v>
                </c:pt>
                <c:pt idx="2081">
                  <c:v>Thu Nov 18 04:00:39.204</c:v>
                </c:pt>
                <c:pt idx="2082">
                  <c:v>Thu Nov 18 04:01:09.211</c:v>
                </c:pt>
                <c:pt idx="2083">
                  <c:v>Thu Nov 18 04:01:39.216</c:v>
                </c:pt>
                <c:pt idx="2084">
                  <c:v>Thu Nov 18 04:02:09.222</c:v>
                </c:pt>
                <c:pt idx="2085">
                  <c:v>Thu Nov 18 04:02:39.228</c:v>
                </c:pt>
                <c:pt idx="2086">
                  <c:v>Thu Nov 18 04:03:09.235</c:v>
                </c:pt>
                <c:pt idx="2087">
                  <c:v>Thu Nov 18 04:03:39.242</c:v>
                </c:pt>
                <c:pt idx="2088">
                  <c:v>Thu Nov 18 04:04:09.248</c:v>
                </c:pt>
                <c:pt idx="2089">
                  <c:v>Thu Nov 18 04:04:39.254</c:v>
                </c:pt>
                <c:pt idx="2090">
                  <c:v>Thu Nov 18 04:05:09.259</c:v>
                </c:pt>
                <c:pt idx="2091">
                  <c:v>Thu Nov 18 04:05:39.264</c:v>
                </c:pt>
                <c:pt idx="2092">
                  <c:v>Thu Nov 18 04:06:09.271</c:v>
                </c:pt>
                <c:pt idx="2093">
                  <c:v>Thu Nov 18 04:06:39.278</c:v>
                </c:pt>
                <c:pt idx="2094">
                  <c:v>Thu Nov 18 04:07:09.283</c:v>
                </c:pt>
                <c:pt idx="2095">
                  <c:v>Thu Nov 18 04:07:39.289</c:v>
                </c:pt>
                <c:pt idx="2096">
                  <c:v>Thu Nov 18 04:08:09.295</c:v>
                </c:pt>
                <c:pt idx="2097">
                  <c:v>Thu Nov 18 04:08:39.301</c:v>
                </c:pt>
                <c:pt idx="2098">
                  <c:v>Thu Nov 18 04:09:09.307</c:v>
                </c:pt>
                <c:pt idx="2099">
                  <c:v>Thu Nov 18 04:09:39.313</c:v>
                </c:pt>
                <c:pt idx="2100">
                  <c:v>Thu Nov 18 04:10:09.319</c:v>
                </c:pt>
                <c:pt idx="2101">
                  <c:v>Thu Nov 18 04:10:39.324</c:v>
                </c:pt>
                <c:pt idx="2102">
                  <c:v>Thu Nov 18 04:11:09.330</c:v>
                </c:pt>
                <c:pt idx="2103">
                  <c:v>Thu Nov 18 04:11:39.336</c:v>
                </c:pt>
                <c:pt idx="2104">
                  <c:v>Thu Nov 18 04:12:09.343</c:v>
                </c:pt>
                <c:pt idx="2105">
                  <c:v>Thu Nov 18 04:12:39.348</c:v>
                </c:pt>
                <c:pt idx="2106">
                  <c:v>Thu Nov 18 04:13:09.354</c:v>
                </c:pt>
                <c:pt idx="2107">
                  <c:v>Thu Nov 18 04:13:39.360</c:v>
                </c:pt>
                <c:pt idx="2108">
                  <c:v>Thu Nov 18 04:14:09.366</c:v>
                </c:pt>
                <c:pt idx="2109">
                  <c:v>Thu Nov 18 04:14:39.372</c:v>
                </c:pt>
                <c:pt idx="2110">
                  <c:v>Thu Nov 18 04:15:09.378</c:v>
                </c:pt>
                <c:pt idx="2111">
                  <c:v>Thu Nov 18 04:15:39.383</c:v>
                </c:pt>
                <c:pt idx="2112">
                  <c:v>Thu Nov 18 04:16:09.389</c:v>
                </c:pt>
                <c:pt idx="2113">
                  <c:v>Thu Nov 18 04:16:39.395</c:v>
                </c:pt>
                <c:pt idx="2114">
                  <c:v>Thu Nov 18 04:17:09.402</c:v>
                </c:pt>
                <c:pt idx="2115">
                  <c:v>Thu Nov 18 04:17:39.409</c:v>
                </c:pt>
                <c:pt idx="2116">
                  <c:v>Thu Nov 18 04:18:09.413</c:v>
                </c:pt>
                <c:pt idx="2117">
                  <c:v>Thu Nov 18 04:18:39.419</c:v>
                </c:pt>
                <c:pt idx="2118">
                  <c:v>Thu Nov 18 04:19:09.425</c:v>
                </c:pt>
                <c:pt idx="2119">
                  <c:v>Thu Nov 18 04:19:39.431</c:v>
                </c:pt>
                <c:pt idx="2120">
                  <c:v>Thu Nov 18 04:20:09.437</c:v>
                </c:pt>
                <c:pt idx="2121">
                  <c:v>Thu Nov 18 04:20:39.444</c:v>
                </c:pt>
                <c:pt idx="2122">
                  <c:v>Thu Nov 18 04:21:09.450</c:v>
                </c:pt>
                <c:pt idx="2123">
                  <c:v>Thu Nov 18 04:21:39.455</c:v>
                </c:pt>
                <c:pt idx="2124">
                  <c:v>Thu Nov 18 04:22:09.461</c:v>
                </c:pt>
                <c:pt idx="2125">
                  <c:v>Thu Nov 18 04:22:39.467</c:v>
                </c:pt>
                <c:pt idx="2126">
                  <c:v>Thu Nov 18 04:23:09.474</c:v>
                </c:pt>
                <c:pt idx="2127">
                  <c:v>Thu Nov 18 04:23:39.480</c:v>
                </c:pt>
                <c:pt idx="2128">
                  <c:v>Thu Nov 18 04:24:09.486</c:v>
                </c:pt>
                <c:pt idx="2129">
                  <c:v>Thu Nov 18 04:24:39.492</c:v>
                </c:pt>
                <c:pt idx="2130">
                  <c:v>Thu Nov 18 04:25:09.498</c:v>
                </c:pt>
                <c:pt idx="2131">
                  <c:v>Thu Nov 18 04:25:39.505</c:v>
                </c:pt>
                <c:pt idx="2132">
                  <c:v>Thu Nov 18 04:26:09.511</c:v>
                </c:pt>
                <c:pt idx="2133">
                  <c:v>Thu Nov 18 04:26:39.517</c:v>
                </c:pt>
                <c:pt idx="2134">
                  <c:v>Thu Nov 18 04:27:09.522</c:v>
                </c:pt>
                <c:pt idx="2135">
                  <c:v>Thu Nov 18 04:27:39.528</c:v>
                </c:pt>
                <c:pt idx="2136">
                  <c:v>Thu Nov 18 04:28:09.534</c:v>
                </c:pt>
                <c:pt idx="2137">
                  <c:v>Thu Nov 18 04:28:39.540</c:v>
                </c:pt>
                <c:pt idx="2138">
                  <c:v>Thu Nov 18 04:29:09.546</c:v>
                </c:pt>
                <c:pt idx="2139">
                  <c:v>Thu Nov 18 04:29:39.552</c:v>
                </c:pt>
                <c:pt idx="2140">
                  <c:v>Thu Nov 18 04:30:09.558</c:v>
                </c:pt>
                <c:pt idx="2141">
                  <c:v>Thu Nov 18 04:30:39.564</c:v>
                </c:pt>
                <c:pt idx="2142">
                  <c:v>Thu Nov 18 04:31:09.570</c:v>
                </c:pt>
                <c:pt idx="2143">
                  <c:v>Thu Nov 18 04:31:39.576</c:v>
                </c:pt>
                <c:pt idx="2144">
                  <c:v>Thu Nov 18 04:32:09.580</c:v>
                </c:pt>
                <c:pt idx="2145">
                  <c:v>Thu Nov 18 04:32:39.587</c:v>
                </c:pt>
                <c:pt idx="2146">
                  <c:v>Thu Nov 18 04:33:09.593</c:v>
                </c:pt>
                <c:pt idx="2147">
                  <c:v>Thu Nov 18 04:33:39.599</c:v>
                </c:pt>
                <c:pt idx="2148">
                  <c:v>Thu Nov 18 04:34:09.606</c:v>
                </c:pt>
                <c:pt idx="2149">
                  <c:v>Thu Nov 18 04:34:39.613</c:v>
                </c:pt>
                <c:pt idx="2150">
                  <c:v>Thu Nov 18 04:35:09.618</c:v>
                </c:pt>
                <c:pt idx="2151">
                  <c:v>Thu Nov 18 04:35:39.624</c:v>
                </c:pt>
                <c:pt idx="2152">
                  <c:v>Thu Nov 18 04:36:09.630</c:v>
                </c:pt>
                <c:pt idx="2153">
                  <c:v>Thu Nov 18 04:36:39.636</c:v>
                </c:pt>
                <c:pt idx="2154">
                  <c:v>Thu Nov 18 04:37:09.642</c:v>
                </c:pt>
                <c:pt idx="2155">
                  <c:v>Thu Nov 18 04:37:39.648</c:v>
                </c:pt>
                <c:pt idx="2156">
                  <c:v>Thu Nov 18 04:38:09.654</c:v>
                </c:pt>
                <c:pt idx="2157">
                  <c:v>Thu Nov 18 04:38:39.660</c:v>
                </c:pt>
                <c:pt idx="2158">
                  <c:v>Thu Nov 18 04:39:09.667</c:v>
                </c:pt>
                <c:pt idx="2159">
                  <c:v>Thu Nov 18 04:39:39.674</c:v>
                </c:pt>
                <c:pt idx="2160">
                  <c:v>Thu Nov 18 04:40:09.680</c:v>
                </c:pt>
                <c:pt idx="2161">
                  <c:v>Thu Nov 18 04:40:39.685</c:v>
                </c:pt>
                <c:pt idx="2162">
                  <c:v>Thu Nov 18 04:41:09.691</c:v>
                </c:pt>
                <c:pt idx="2163">
                  <c:v>Thu Nov 18 04:41:39.697</c:v>
                </c:pt>
                <c:pt idx="2164">
                  <c:v>Thu Nov 18 04:42:09.702</c:v>
                </c:pt>
                <c:pt idx="2165">
                  <c:v>Thu Nov 18 04:42:39.708</c:v>
                </c:pt>
                <c:pt idx="2166">
                  <c:v>Thu Nov 18 04:43:09.713</c:v>
                </c:pt>
                <c:pt idx="2167">
                  <c:v>Thu Nov 18 04:43:39.719</c:v>
                </c:pt>
                <c:pt idx="2168">
                  <c:v>Thu Nov 18 04:44:09.725</c:v>
                </c:pt>
                <c:pt idx="2169">
                  <c:v>Thu Nov 18 04:44:39.731</c:v>
                </c:pt>
                <c:pt idx="2170">
                  <c:v>Thu Nov 18 04:45:09.737</c:v>
                </c:pt>
                <c:pt idx="2171">
                  <c:v>Thu Nov 18 04:45:39.743</c:v>
                </c:pt>
                <c:pt idx="2172">
                  <c:v>Thu Nov 18 04:46:09.751</c:v>
                </c:pt>
                <c:pt idx="2173">
                  <c:v>Thu Nov 18 04:46:39.757</c:v>
                </c:pt>
                <c:pt idx="2174">
                  <c:v>Thu Nov 18 04:47:09.763</c:v>
                </c:pt>
                <c:pt idx="2175">
                  <c:v>Thu Nov 18 04:47:39.769</c:v>
                </c:pt>
                <c:pt idx="2176">
                  <c:v>Thu Nov 18 04:48:09.775</c:v>
                </c:pt>
                <c:pt idx="2177">
                  <c:v>Thu Nov 18 04:48:39.780</c:v>
                </c:pt>
                <c:pt idx="2178">
                  <c:v>Thu Nov 18 04:49:09.786</c:v>
                </c:pt>
                <c:pt idx="2179">
                  <c:v>Thu Nov 18 04:49:39.792</c:v>
                </c:pt>
                <c:pt idx="2180">
                  <c:v>Thu Nov 18 04:50:09.798</c:v>
                </c:pt>
                <c:pt idx="2181">
                  <c:v>Thu Nov 18 04:50:39.804</c:v>
                </c:pt>
                <c:pt idx="2182">
                  <c:v>Thu Nov 18 04:51:09.811</c:v>
                </c:pt>
                <c:pt idx="2183">
                  <c:v>Thu Nov 18 04:51:39.816</c:v>
                </c:pt>
                <c:pt idx="2184">
                  <c:v>Thu Nov 18 04:52:09.822</c:v>
                </c:pt>
                <c:pt idx="2185">
                  <c:v>Thu Nov 18 04:52:39.828</c:v>
                </c:pt>
                <c:pt idx="2186">
                  <c:v>Thu Nov 18 04:53:09.834</c:v>
                </c:pt>
                <c:pt idx="2187">
                  <c:v>Thu Nov 18 04:53:39.840</c:v>
                </c:pt>
                <c:pt idx="2188">
                  <c:v>Thu Nov 18 04:54:09.847</c:v>
                </c:pt>
                <c:pt idx="2189">
                  <c:v>Thu Nov 18 04:54:39.853</c:v>
                </c:pt>
                <c:pt idx="2190">
                  <c:v>Thu Nov 18 04:55:09.859</c:v>
                </c:pt>
                <c:pt idx="2191">
                  <c:v>Thu Nov 18 04:55:39.865</c:v>
                </c:pt>
                <c:pt idx="2192">
                  <c:v>Thu Nov 18 04:56:09.871</c:v>
                </c:pt>
                <c:pt idx="2193">
                  <c:v>Thu Nov 18 04:56:39.878</c:v>
                </c:pt>
                <c:pt idx="2194">
                  <c:v>Thu Nov 18 04:57:09.883</c:v>
                </c:pt>
                <c:pt idx="2195">
                  <c:v>Thu Nov 18 04:57:39.889</c:v>
                </c:pt>
                <c:pt idx="2196">
                  <c:v>Thu Nov 18 04:58:09.896</c:v>
                </c:pt>
                <c:pt idx="2197">
                  <c:v>Thu Nov 18 04:58:39.901</c:v>
                </c:pt>
                <c:pt idx="2198">
                  <c:v>Thu Nov 18 04:59:09.906</c:v>
                </c:pt>
                <c:pt idx="2199">
                  <c:v>Thu Nov 18 04:59:39.913</c:v>
                </c:pt>
                <c:pt idx="2200">
                  <c:v>Thu Nov 18 05:00:09.918</c:v>
                </c:pt>
                <c:pt idx="2201">
                  <c:v>Thu Nov 18 05:00:39.924</c:v>
                </c:pt>
                <c:pt idx="2202">
                  <c:v>Thu Nov 18 05:01:09.930</c:v>
                </c:pt>
                <c:pt idx="2203">
                  <c:v>Thu Nov 18 05:01:39.936</c:v>
                </c:pt>
                <c:pt idx="2204">
                  <c:v>Thu Nov 18 05:02:09.942</c:v>
                </c:pt>
                <c:pt idx="2205">
                  <c:v>Thu Nov 18 05:02:39.949</c:v>
                </c:pt>
                <c:pt idx="2206">
                  <c:v>Thu Nov 18 05:03:09.954</c:v>
                </c:pt>
                <c:pt idx="2207">
                  <c:v>Thu Nov 18 05:03:39.960</c:v>
                </c:pt>
                <c:pt idx="2208">
                  <c:v>Thu Nov 18 05:04:09.965</c:v>
                </c:pt>
                <c:pt idx="2209">
                  <c:v>Thu Nov 18 05:04:39.970</c:v>
                </c:pt>
                <c:pt idx="2210">
                  <c:v>Thu Nov 18 05:05:09.976</c:v>
                </c:pt>
                <c:pt idx="2211">
                  <c:v>Thu Nov 18 05:05:39.982</c:v>
                </c:pt>
                <c:pt idx="2212">
                  <c:v>Thu Nov 18 05:06:09.988</c:v>
                </c:pt>
                <c:pt idx="2213">
                  <c:v>Thu Nov 18 05:06:39.994</c:v>
                </c:pt>
                <c:pt idx="2214">
                  <c:v>Thu Nov 18 05:07:10.002</c:v>
                </c:pt>
                <c:pt idx="2215">
                  <c:v>Thu Nov 18 05:07:40.008</c:v>
                </c:pt>
                <c:pt idx="2216">
                  <c:v>Thu Nov 18 05:08:10.014</c:v>
                </c:pt>
                <c:pt idx="2217">
                  <c:v>Thu Nov 18 05:08:40.019</c:v>
                </c:pt>
                <c:pt idx="2218">
                  <c:v>Thu Nov 18 05:09:10.024</c:v>
                </c:pt>
                <c:pt idx="2219">
                  <c:v>Thu Nov 18 05:09:40.030</c:v>
                </c:pt>
                <c:pt idx="2220">
                  <c:v>Thu Nov 18 05:10:10.035</c:v>
                </c:pt>
                <c:pt idx="2221">
                  <c:v>Thu Nov 18 05:10:40.041</c:v>
                </c:pt>
                <c:pt idx="2222">
                  <c:v>Thu Nov 18 05:11:10.048</c:v>
                </c:pt>
                <c:pt idx="2223">
                  <c:v>Thu Nov 18 05:11:40.054</c:v>
                </c:pt>
                <c:pt idx="2224">
                  <c:v>Thu Nov 18 05:12:10.060</c:v>
                </c:pt>
                <c:pt idx="2225">
                  <c:v>Thu Nov 18 05:12:40.066</c:v>
                </c:pt>
                <c:pt idx="2226">
                  <c:v>Thu Nov 18 05:13:10.072</c:v>
                </c:pt>
                <c:pt idx="2227">
                  <c:v>Thu Nov 18 05:13:40.079</c:v>
                </c:pt>
                <c:pt idx="2228">
                  <c:v>Thu Nov 18 05:14:10.086</c:v>
                </c:pt>
                <c:pt idx="2229">
                  <c:v>Thu Nov 18 05:14:40.090</c:v>
                </c:pt>
                <c:pt idx="2230">
                  <c:v>Thu Nov 18 05:15:10.095</c:v>
                </c:pt>
                <c:pt idx="2231">
                  <c:v>Thu Nov 18 05:15:40.101</c:v>
                </c:pt>
                <c:pt idx="2232">
                  <c:v>Thu Nov 18 05:16:10.107</c:v>
                </c:pt>
                <c:pt idx="2233">
                  <c:v>Thu Nov 18 05:16:40.114</c:v>
                </c:pt>
                <c:pt idx="2234">
                  <c:v>Thu Nov 18 05:17:10.120</c:v>
                </c:pt>
                <c:pt idx="2235">
                  <c:v>Thu Nov 18 05:17:40.126</c:v>
                </c:pt>
                <c:pt idx="2236">
                  <c:v>Thu Nov 18 05:18:10.132</c:v>
                </c:pt>
                <c:pt idx="2237">
                  <c:v>Thu Nov 18 05:18:40.138</c:v>
                </c:pt>
                <c:pt idx="2238">
                  <c:v>Thu Nov 18 05:19:10.145</c:v>
                </c:pt>
                <c:pt idx="2239">
                  <c:v>Thu Nov 18 05:19:40.151</c:v>
                </c:pt>
                <c:pt idx="2240">
                  <c:v>Thu Nov 18 05:20:10.156</c:v>
                </c:pt>
                <c:pt idx="2241">
                  <c:v>Thu Nov 18 05:20:40.161</c:v>
                </c:pt>
                <c:pt idx="2242">
                  <c:v>Thu Nov 18 05:21:10.167</c:v>
                </c:pt>
                <c:pt idx="2243">
                  <c:v>Thu Nov 18 05:21:40.173</c:v>
                </c:pt>
                <c:pt idx="2244">
                  <c:v>Thu Nov 18 05:22:10.180</c:v>
                </c:pt>
                <c:pt idx="2245">
                  <c:v>Thu Nov 18 05:22:40.186</c:v>
                </c:pt>
                <c:pt idx="2246">
                  <c:v>Thu Nov 18 05:23:10.192</c:v>
                </c:pt>
                <c:pt idx="2247">
                  <c:v>Thu Nov 18 05:23:40.198</c:v>
                </c:pt>
                <c:pt idx="2248">
                  <c:v>Thu Nov 18 05:24:10.204</c:v>
                </c:pt>
                <c:pt idx="2249">
                  <c:v>Thu Nov 18 05:24:40.210</c:v>
                </c:pt>
                <c:pt idx="2250">
                  <c:v>Thu Nov 18 05:25:10.216</c:v>
                </c:pt>
                <c:pt idx="2251">
                  <c:v>Thu Nov 18 05:25:40.223</c:v>
                </c:pt>
                <c:pt idx="2252">
                  <c:v>Thu Nov 18 05:26:10.228</c:v>
                </c:pt>
                <c:pt idx="2253">
                  <c:v>Thu Nov 18 05:26:40.236</c:v>
                </c:pt>
                <c:pt idx="2254">
                  <c:v>Thu Nov 18 05:27:10.242</c:v>
                </c:pt>
                <c:pt idx="2255">
                  <c:v>Thu Nov 18 05:27:40.248</c:v>
                </c:pt>
                <c:pt idx="2256">
                  <c:v>Thu Nov 18 05:28:10.254</c:v>
                </c:pt>
                <c:pt idx="2257">
                  <c:v>Thu Nov 18 05:28:40.259</c:v>
                </c:pt>
                <c:pt idx="2258">
                  <c:v>Thu Nov 18 05:29:10.265</c:v>
                </c:pt>
                <c:pt idx="2259">
                  <c:v>Thu Nov 18 05:29:40.271</c:v>
                </c:pt>
                <c:pt idx="2260">
                  <c:v>Thu Nov 18 05:30:10.276</c:v>
                </c:pt>
                <c:pt idx="2261">
                  <c:v>Thu Nov 18 05:30:40.282</c:v>
                </c:pt>
                <c:pt idx="2262">
                  <c:v>Thu Nov 18 05:31:10.287</c:v>
                </c:pt>
                <c:pt idx="2263">
                  <c:v>Thu Nov 18 05:31:40.292</c:v>
                </c:pt>
                <c:pt idx="2264">
                  <c:v>Thu Nov 18 05:32:10.298</c:v>
                </c:pt>
                <c:pt idx="2265">
                  <c:v>Thu Nov 18 05:32:40.304</c:v>
                </c:pt>
                <c:pt idx="2266">
                  <c:v>Thu Nov 18 05:33:10.311</c:v>
                </c:pt>
                <c:pt idx="2267">
                  <c:v>Thu Nov 18 05:33:40.317</c:v>
                </c:pt>
                <c:pt idx="2268">
                  <c:v>Thu Nov 18 05:34:10.323</c:v>
                </c:pt>
                <c:pt idx="2269">
                  <c:v>Thu Nov 18 05:34:40.329</c:v>
                </c:pt>
                <c:pt idx="2270">
                  <c:v>Thu Nov 18 05:35:10.335</c:v>
                </c:pt>
                <c:pt idx="2271">
                  <c:v>Thu Nov 18 05:35:40.341</c:v>
                </c:pt>
                <c:pt idx="2272">
                  <c:v>Thu Nov 18 05:36:10.347</c:v>
                </c:pt>
                <c:pt idx="2273">
                  <c:v>Thu Nov 18 05:36:40.353</c:v>
                </c:pt>
                <c:pt idx="2274">
                  <c:v>Thu Nov 18 05:37:10.360</c:v>
                </c:pt>
                <c:pt idx="2275">
                  <c:v>Thu Nov 18 05:37:40.367</c:v>
                </c:pt>
                <c:pt idx="2276">
                  <c:v>Thu Nov 18 05:38:10.374</c:v>
                </c:pt>
                <c:pt idx="2277">
                  <c:v>Thu Nov 18 05:38:40.380</c:v>
                </c:pt>
                <c:pt idx="2278">
                  <c:v>Thu Nov 18 05:39:10.386</c:v>
                </c:pt>
                <c:pt idx="2279">
                  <c:v>Thu Nov 18 05:39:40.392</c:v>
                </c:pt>
                <c:pt idx="2280">
                  <c:v>Thu Nov 18 05:40:10.397</c:v>
                </c:pt>
                <c:pt idx="2281">
                  <c:v>Thu Nov 18 05:40:40.403</c:v>
                </c:pt>
                <c:pt idx="2282">
                  <c:v>Thu Nov 18 05:41:10.408</c:v>
                </c:pt>
                <c:pt idx="2283">
                  <c:v>Thu Nov 18 05:41:40.414</c:v>
                </c:pt>
                <c:pt idx="2284">
                  <c:v>Thu Nov 18 05:42:10.420</c:v>
                </c:pt>
                <c:pt idx="2285">
                  <c:v>Thu Nov 18 05:42:40.426</c:v>
                </c:pt>
                <c:pt idx="2286">
                  <c:v>Thu Nov 18 05:43:10.432</c:v>
                </c:pt>
                <c:pt idx="2287">
                  <c:v>Thu Nov 18 05:43:40.439</c:v>
                </c:pt>
                <c:pt idx="2288">
                  <c:v>Thu Nov 18 05:44:10.445</c:v>
                </c:pt>
                <c:pt idx="2289">
                  <c:v>Thu Nov 18 05:44:40.451</c:v>
                </c:pt>
                <c:pt idx="2290">
                  <c:v>Thu Nov 18 05:45:10.458</c:v>
                </c:pt>
                <c:pt idx="2291">
                  <c:v>Thu Nov 18 05:45:40.463</c:v>
                </c:pt>
                <c:pt idx="2292">
                  <c:v>Thu Nov 18 05:46:10.469</c:v>
                </c:pt>
                <c:pt idx="2293">
                  <c:v>Thu Nov 18 05:46:40.475</c:v>
                </c:pt>
                <c:pt idx="2294">
                  <c:v>Thu Nov 18 05:47:10.481</c:v>
                </c:pt>
                <c:pt idx="2295">
                  <c:v>Thu Nov 18 05:47:40.487</c:v>
                </c:pt>
                <c:pt idx="2296">
                  <c:v>Thu Nov 18 05:48:10.493</c:v>
                </c:pt>
                <c:pt idx="2297">
                  <c:v>Thu Nov 18 05:48:40.499</c:v>
                </c:pt>
                <c:pt idx="2298">
                  <c:v>Thu Nov 18 05:49:10.505</c:v>
                </c:pt>
                <c:pt idx="2299">
                  <c:v>Thu Nov 18 05:49:40.511</c:v>
                </c:pt>
                <c:pt idx="2300">
                  <c:v>Thu Nov 18 05:50:10.517</c:v>
                </c:pt>
                <c:pt idx="2301">
                  <c:v>Thu Nov 18 05:50:40.524</c:v>
                </c:pt>
                <c:pt idx="2302">
                  <c:v>Thu Nov 18 05:51:10.530</c:v>
                </c:pt>
                <c:pt idx="2303">
                  <c:v>Thu Nov 18 05:51:40.536</c:v>
                </c:pt>
                <c:pt idx="2304">
                  <c:v>Thu Nov 18 05:52:10.541</c:v>
                </c:pt>
                <c:pt idx="2305">
                  <c:v>Thu Nov 18 05:52:40.546</c:v>
                </c:pt>
                <c:pt idx="2306">
                  <c:v>Thu Nov 18 05:53:10.553</c:v>
                </c:pt>
                <c:pt idx="2307">
                  <c:v>Thu Nov 18 05:53:40.560</c:v>
                </c:pt>
                <c:pt idx="2308">
                  <c:v>Thu Nov 18 05:54:10.565</c:v>
                </c:pt>
                <c:pt idx="2309">
                  <c:v>Thu Nov 18 05:54:40.571</c:v>
                </c:pt>
                <c:pt idx="2310">
                  <c:v>Thu Nov 18 05:55:10.577</c:v>
                </c:pt>
                <c:pt idx="2311">
                  <c:v>Thu Nov 18 05:55:40.583</c:v>
                </c:pt>
                <c:pt idx="2312">
                  <c:v>Thu Nov 18 05:56:10.590</c:v>
                </c:pt>
                <c:pt idx="2313">
                  <c:v>Thu Nov 18 05:56:40.596</c:v>
                </c:pt>
                <c:pt idx="2314">
                  <c:v>Thu Nov 18 05:57:10.603</c:v>
                </c:pt>
                <c:pt idx="2315">
                  <c:v>Thu Nov 18 05:57:40.609</c:v>
                </c:pt>
                <c:pt idx="2316">
                  <c:v>Thu Nov 18 05:58:10.620</c:v>
                </c:pt>
                <c:pt idx="2317">
                  <c:v>Thu Nov 18 05:58:40.627</c:v>
                </c:pt>
                <c:pt idx="2318">
                  <c:v>Thu Nov 18 05:59:10.633</c:v>
                </c:pt>
                <c:pt idx="2319">
                  <c:v>Thu Nov 18 05:59:40.640</c:v>
                </c:pt>
                <c:pt idx="2320">
                  <c:v>Thu Nov 18 06:00:10.647</c:v>
                </c:pt>
                <c:pt idx="2321">
                  <c:v>Thu Nov 18 06:00:40.653</c:v>
                </c:pt>
                <c:pt idx="2322">
                  <c:v>Thu Nov 18 06:01:10.659</c:v>
                </c:pt>
                <c:pt idx="2323">
                  <c:v>Thu Nov 18 06:01:40.665</c:v>
                </c:pt>
                <c:pt idx="2324">
                  <c:v>Thu Nov 18 06:02:10.672</c:v>
                </c:pt>
                <c:pt idx="2325">
                  <c:v>Thu Nov 18 06:02:40.678</c:v>
                </c:pt>
                <c:pt idx="2326">
                  <c:v>Thu Nov 18 06:03:10.683</c:v>
                </c:pt>
                <c:pt idx="2327">
                  <c:v>Thu Nov 18 06:03:40.688</c:v>
                </c:pt>
                <c:pt idx="2328">
                  <c:v>Thu Nov 18 06:04:10.694</c:v>
                </c:pt>
                <c:pt idx="2329">
                  <c:v>Thu Nov 18 06:04:40.701</c:v>
                </c:pt>
                <c:pt idx="2330">
                  <c:v>Thu Nov 18 06:05:10.708</c:v>
                </c:pt>
                <c:pt idx="2331">
                  <c:v>Thu Nov 18 06:05:40.713</c:v>
                </c:pt>
                <c:pt idx="2332">
                  <c:v>Thu Nov 18 06:06:10.719</c:v>
                </c:pt>
                <c:pt idx="2333">
                  <c:v>Thu Nov 18 06:06:40.725</c:v>
                </c:pt>
                <c:pt idx="2334">
                  <c:v>Thu Nov 18 06:07:10.731</c:v>
                </c:pt>
                <c:pt idx="2335">
                  <c:v>Thu Nov 18 06:07:40.738</c:v>
                </c:pt>
                <c:pt idx="2336">
                  <c:v>Thu Nov 18 06:08:10.743</c:v>
                </c:pt>
                <c:pt idx="2337">
                  <c:v>Thu Nov 18 06:08:40.749</c:v>
                </c:pt>
                <c:pt idx="2338">
                  <c:v>Thu Nov 18 06:09:10.754</c:v>
                </c:pt>
                <c:pt idx="2339">
                  <c:v>Thu Nov 18 06:09:40.760</c:v>
                </c:pt>
                <c:pt idx="2340">
                  <c:v>Thu Nov 18 06:10:10.767</c:v>
                </c:pt>
                <c:pt idx="2341">
                  <c:v>Thu Nov 18 06:10:40.773</c:v>
                </c:pt>
                <c:pt idx="2342">
                  <c:v>Thu Nov 18 06:11:10.779</c:v>
                </c:pt>
                <c:pt idx="2343">
                  <c:v>Thu Nov 18 06:11:40.785</c:v>
                </c:pt>
                <c:pt idx="2344">
                  <c:v>Thu Nov 18 06:12:10.790</c:v>
                </c:pt>
                <c:pt idx="2345">
                  <c:v>Thu Nov 18 06:12:40.796</c:v>
                </c:pt>
                <c:pt idx="2346">
                  <c:v>Thu Nov 18 06:13:10.802</c:v>
                </c:pt>
                <c:pt idx="2347">
                  <c:v>Thu Nov 18 06:13:40.809</c:v>
                </c:pt>
                <c:pt idx="2348">
                  <c:v>Thu Nov 18 06:14:10.813</c:v>
                </c:pt>
                <c:pt idx="2349">
                  <c:v>Thu Nov 18 06:14:40.818</c:v>
                </c:pt>
                <c:pt idx="2350">
                  <c:v>Thu Nov 18 06:15:10.824</c:v>
                </c:pt>
                <c:pt idx="2351">
                  <c:v>Thu Nov 18 06:15:40.830</c:v>
                </c:pt>
                <c:pt idx="2352">
                  <c:v>Thu Nov 18 06:16:10.836</c:v>
                </c:pt>
                <c:pt idx="2353">
                  <c:v>Thu Nov 18 06:16:40.842</c:v>
                </c:pt>
                <c:pt idx="2354">
                  <c:v>Thu Nov 18 06:17:10.848</c:v>
                </c:pt>
                <c:pt idx="2355">
                  <c:v>Thu Nov 18 06:17:40.854</c:v>
                </c:pt>
                <c:pt idx="2356">
                  <c:v>Thu Nov 18 06:18:10.860</c:v>
                </c:pt>
                <c:pt idx="2357">
                  <c:v>Thu Nov 18 06:18:40.866</c:v>
                </c:pt>
                <c:pt idx="2358">
                  <c:v>Thu Nov 18 06:19:10.872</c:v>
                </c:pt>
                <c:pt idx="2359">
                  <c:v>Thu Nov 18 06:19:40.878</c:v>
                </c:pt>
                <c:pt idx="2360">
                  <c:v>Thu Nov 18 06:20:10.885</c:v>
                </c:pt>
                <c:pt idx="2361">
                  <c:v>Thu Nov 18 06:20:40.891</c:v>
                </c:pt>
                <c:pt idx="2362">
                  <c:v>Thu Nov 18 06:21:10.897</c:v>
                </c:pt>
                <c:pt idx="2363">
                  <c:v>Thu Nov 18 06:21:40.903</c:v>
                </c:pt>
                <c:pt idx="2364">
                  <c:v>Thu Nov 18 06:22:10.910</c:v>
                </c:pt>
                <c:pt idx="2365">
                  <c:v>Thu Nov 18 06:22:40.915</c:v>
                </c:pt>
                <c:pt idx="2366">
                  <c:v>Thu Nov 18 06:23:10.921</c:v>
                </c:pt>
                <c:pt idx="2367">
                  <c:v>Thu Nov 18 06:23:40.927</c:v>
                </c:pt>
                <c:pt idx="2368">
                  <c:v>Thu Nov 18 06:24:10.933</c:v>
                </c:pt>
                <c:pt idx="2369">
                  <c:v>Thu Nov 18 06:24:40.939</c:v>
                </c:pt>
                <c:pt idx="2370">
                  <c:v>Thu Nov 18 06:25:10.944</c:v>
                </c:pt>
                <c:pt idx="2371">
                  <c:v>Thu Nov 18 06:25:40.950</c:v>
                </c:pt>
                <c:pt idx="2372">
                  <c:v>Thu Nov 18 06:26:10.956</c:v>
                </c:pt>
                <c:pt idx="2373">
                  <c:v>Thu Nov 18 06:26:40.962</c:v>
                </c:pt>
                <c:pt idx="2374">
                  <c:v>Thu Nov 18 06:27:10.969</c:v>
                </c:pt>
                <c:pt idx="2375">
                  <c:v>Thu Nov 18 06:27:40.975</c:v>
                </c:pt>
                <c:pt idx="2376">
                  <c:v>Thu Nov 18 06:28:10.981</c:v>
                </c:pt>
                <c:pt idx="2377">
                  <c:v>Thu Nov 18 06:28:40.987</c:v>
                </c:pt>
                <c:pt idx="2378">
                  <c:v>Thu Nov 18 06:29:10.993</c:v>
                </c:pt>
                <c:pt idx="2379">
                  <c:v>Thu Nov 18 06:29:40.999</c:v>
                </c:pt>
                <c:pt idx="2380">
                  <c:v>Thu Nov 18 06:30:11.005</c:v>
                </c:pt>
                <c:pt idx="2381">
                  <c:v>Thu Nov 18 06:30:41.012</c:v>
                </c:pt>
                <c:pt idx="2382">
                  <c:v>Thu Nov 18 06:31:11.017</c:v>
                </c:pt>
                <c:pt idx="2383">
                  <c:v>Thu Nov 18 06:31:41.024</c:v>
                </c:pt>
                <c:pt idx="2384">
                  <c:v>Thu Nov 18 06:32:11.031</c:v>
                </c:pt>
                <c:pt idx="2385">
                  <c:v>Thu Nov 18 06:32:41.037</c:v>
                </c:pt>
                <c:pt idx="2386">
                  <c:v>Thu Nov 18 06:33:11.043</c:v>
                </c:pt>
                <c:pt idx="2387">
                  <c:v>Thu Nov 18 06:33:41.049</c:v>
                </c:pt>
                <c:pt idx="2388">
                  <c:v>Thu Nov 18 06:34:11.055</c:v>
                </c:pt>
                <c:pt idx="2389">
                  <c:v>Thu Nov 18 06:34:41.061</c:v>
                </c:pt>
                <c:pt idx="2390">
                  <c:v>Thu Nov 18 06:35:11.067</c:v>
                </c:pt>
                <c:pt idx="2391">
                  <c:v>Thu Nov 18 06:35:41.073</c:v>
                </c:pt>
                <c:pt idx="2392">
                  <c:v>Thu Nov 18 06:36:11.078</c:v>
                </c:pt>
                <c:pt idx="2393">
                  <c:v>Thu Nov 18 06:36:41.084</c:v>
                </c:pt>
                <c:pt idx="2394">
                  <c:v>Thu Nov 18 06:37:11.090</c:v>
                </c:pt>
                <c:pt idx="2395">
                  <c:v>Thu Nov 18 06:37:41.096</c:v>
                </c:pt>
                <c:pt idx="2396">
                  <c:v>Thu Nov 18 06:38:11.102</c:v>
                </c:pt>
                <c:pt idx="2397">
                  <c:v>Thu Nov 18 06:38:41.108</c:v>
                </c:pt>
                <c:pt idx="2398">
                  <c:v>Thu Nov 18 06:39:11.114</c:v>
                </c:pt>
                <c:pt idx="2399">
                  <c:v>Thu Nov 18 06:39:41.119</c:v>
                </c:pt>
                <c:pt idx="2400">
                  <c:v>Thu Nov 18 06:40:11.124</c:v>
                </c:pt>
                <c:pt idx="2401">
                  <c:v>Thu Nov 18 06:40:41.129</c:v>
                </c:pt>
                <c:pt idx="2402">
                  <c:v>Thu Nov 18 06:41:11.135</c:v>
                </c:pt>
                <c:pt idx="2403">
                  <c:v>Thu Nov 18 06:41:41.141</c:v>
                </c:pt>
                <c:pt idx="2404">
                  <c:v>Thu Nov 18 06:42:11.147</c:v>
                </c:pt>
                <c:pt idx="2405">
                  <c:v>Thu Nov 18 06:42:41.153</c:v>
                </c:pt>
                <c:pt idx="2406">
                  <c:v>Thu Nov 18 06:43:11.159</c:v>
                </c:pt>
                <c:pt idx="2407">
                  <c:v>Thu Nov 18 06:43:41.165</c:v>
                </c:pt>
                <c:pt idx="2408">
                  <c:v>Thu Nov 18 06:44:11.171</c:v>
                </c:pt>
                <c:pt idx="2409">
                  <c:v>Thu Nov 18 06:44:41.178</c:v>
                </c:pt>
                <c:pt idx="2410">
                  <c:v>Thu Nov 18 06:45:11.184</c:v>
                </c:pt>
                <c:pt idx="2411">
                  <c:v>Thu Nov 18 06:45:41.190</c:v>
                </c:pt>
                <c:pt idx="2412">
                  <c:v>Thu Nov 18 06:46:11.195</c:v>
                </c:pt>
                <c:pt idx="2413">
                  <c:v>Thu Nov 18 06:46:41.201</c:v>
                </c:pt>
                <c:pt idx="2414">
                  <c:v>Thu Nov 18 06:47:11.207</c:v>
                </c:pt>
                <c:pt idx="2415">
                  <c:v>Thu Nov 18 06:47:41.214</c:v>
                </c:pt>
                <c:pt idx="2416">
                  <c:v>Thu Nov 18 06:48:11.219</c:v>
                </c:pt>
                <c:pt idx="2417">
                  <c:v>Thu Nov 18 06:48:41.225</c:v>
                </c:pt>
                <c:pt idx="2418">
                  <c:v>Thu Nov 18 06:49:11.231</c:v>
                </c:pt>
                <c:pt idx="2419">
                  <c:v>Thu Nov 18 06:49:41.237</c:v>
                </c:pt>
                <c:pt idx="2420">
                  <c:v>Thu Nov 18 06:50:11.243</c:v>
                </c:pt>
                <c:pt idx="2421">
                  <c:v>Thu Nov 18 06:50:41.249</c:v>
                </c:pt>
                <c:pt idx="2422">
                  <c:v>Thu Nov 18 06:51:11.255</c:v>
                </c:pt>
                <c:pt idx="2423">
                  <c:v>Thu Nov 18 06:51:41.261</c:v>
                </c:pt>
                <c:pt idx="2424">
                  <c:v>Thu Nov 18 06:52:11.266</c:v>
                </c:pt>
                <c:pt idx="2425">
                  <c:v>Thu Nov 18 06:52:41.272</c:v>
                </c:pt>
                <c:pt idx="2426">
                  <c:v>Thu Nov 18 06:53:11.279</c:v>
                </c:pt>
                <c:pt idx="2427">
                  <c:v>Thu Nov 18 06:53:41.285</c:v>
                </c:pt>
                <c:pt idx="2428">
                  <c:v>Thu Nov 18 06:54:11.291</c:v>
                </c:pt>
                <c:pt idx="2429">
                  <c:v>Thu Nov 18 06:54:41.297</c:v>
                </c:pt>
                <c:pt idx="2430">
                  <c:v>Thu Nov 18 06:55:11.303</c:v>
                </c:pt>
                <c:pt idx="2431">
                  <c:v>Thu Nov 18 06:55:41.309</c:v>
                </c:pt>
                <c:pt idx="2432">
                  <c:v>Thu Nov 18 06:56:11.316</c:v>
                </c:pt>
                <c:pt idx="2433">
                  <c:v>Thu Nov 18 06:56:41.321</c:v>
                </c:pt>
                <c:pt idx="2434">
                  <c:v>Thu Nov 18 06:57:11.326</c:v>
                </c:pt>
                <c:pt idx="2435">
                  <c:v>Thu Nov 18 06:57:41.331</c:v>
                </c:pt>
                <c:pt idx="2436">
                  <c:v>Thu Nov 18 06:58:11.338</c:v>
                </c:pt>
                <c:pt idx="2437">
                  <c:v>Thu Nov 18 06:58:41.345</c:v>
                </c:pt>
                <c:pt idx="2438">
                  <c:v>Thu Nov 18 06:59:11.351</c:v>
                </c:pt>
                <c:pt idx="2439">
                  <c:v>Thu Nov 18 06:59:41.357</c:v>
                </c:pt>
                <c:pt idx="2440">
                  <c:v>Thu Nov 18 07:00:11.364</c:v>
                </c:pt>
                <c:pt idx="2441">
                  <c:v>Thu Nov 18 07:00:41.370</c:v>
                </c:pt>
                <c:pt idx="2442">
                  <c:v>Thu Nov 18 07:01:11.376</c:v>
                </c:pt>
                <c:pt idx="2443">
                  <c:v>Thu Nov 18 07:01:41.382</c:v>
                </c:pt>
                <c:pt idx="2444">
                  <c:v>Thu Nov 18 07:02:11.388</c:v>
                </c:pt>
                <c:pt idx="2445">
                  <c:v>Thu Nov 18 07:02:41.394</c:v>
                </c:pt>
                <c:pt idx="2446">
                  <c:v>Thu Nov 18 07:03:11.401</c:v>
                </c:pt>
                <c:pt idx="2447">
                  <c:v>Thu Nov 18 07:03:41.407</c:v>
                </c:pt>
                <c:pt idx="2448">
                  <c:v>Thu Nov 18 07:04:11.413</c:v>
                </c:pt>
                <c:pt idx="2449">
                  <c:v>Thu Nov 18 07:04:41.419</c:v>
                </c:pt>
                <c:pt idx="2450">
                  <c:v>Thu Nov 18 07:05:11.425</c:v>
                </c:pt>
                <c:pt idx="2451">
                  <c:v>Thu Nov 18 07:05:41.431</c:v>
                </c:pt>
                <c:pt idx="2452">
                  <c:v>Thu Nov 18 07:06:11.437</c:v>
                </c:pt>
                <c:pt idx="2453">
                  <c:v>Thu Nov 18 07:06:41.443</c:v>
                </c:pt>
                <c:pt idx="2454">
                  <c:v>Thu Nov 18 07:07:11.449</c:v>
                </c:pt>
                <c:pt idx="2455">
                  <c:v>Thu Nov 18 07:07:41.455</c:v>
                </c:pt>
                <c:pt idx="2456">
                  <c:v>Thu Nov 18 07:08:11.459</c:v>
                </c:pt>
                <c:pt idx="2457">
                  <c:v>Thu Nov 18 07:08:41.466</c:v>
                </c:pt>
                <c:pt idx="2458">
                  <c:v>Thu Nov 18 07:09:11.473</c:v>
                </c:pt>
                <c:pt idx="2459">
                  <c:v>Thu Nov 18 07:09:41.479</c:v>
                </c:pt>
                <c:pt idx="2460">
                  <c:v>Thu Nov 18 07:10:11.486</c:v>
                </c:pt>
                <c:pt idx="2461">
                  <c:v>Thu Nov 18 07:10:41.492</c:v>
                </c:pt>
                <c:pt idx="2462">
                  <c:v>Thu Nov 18 07:11:11.498</c:v>
                </c:pt>
                <c:pt idx="2463">
                  <c:v>Thu Nov 18 07:11:41.504</c:v>
                </c:pt>
                <c:pt idx="2464">
                  <c:v>Thu Nov 18 07:12:11.510</c:v>
                </c:pt>
                <c:pt idx="2465">
                  <c:v>Thu Nov 18 07:12:41.516</c:v>
                </c:pt>
                <c:pt idx="2466">
                  <c:v>Thu Nov 18 07:13:11.523</c:v>
                </c:pt>
                <c:pt idx="2467">
                  <c:v>Thu Nov 18 07:13:41.528</c:v>
                </c:pt>
                <c:pt idx="2468">
                  <c:v>Thu Nov 18 07:14:11.535</c:v>
                </c:pt>
                <c:pt idx="2469">
                  <c:v>Thu Nov 18 07:14:41.541</c:v>
                </c:pt>
                <c:pt idx="2470">
                  <c:v>Thu Nov 18 07:15:11.547</c:v>
                </c:pt>
                <c:pt idx="2471">
                  <c:v>Thu Nov 18 07:15:41.554</c:v>
                </c:pt>
                <c:pt idx="2472">
                  <c:v>Thu Nov 18 07:16:11.560</c:v>
                </c:pt>
                <c:pt idx="2473">
                  <c:v>Thu Nov 18 07:16:41.565</c:v>
                </c:pt>
                <c:pt idx="2474">
                  <c:v>Thu Nov 18 07:17:11.571</c:v>
                </c:pt>
                <c:pt idx="2475">
                  <c:v>Thu Nov 18 07:17:41.577</c:v>
                </c:pt>
                <c:pt idx="2476">
                  <c:v>Thu Nov 18 07:18:11.583</c:v>
                </c:pt>
                <c:pt idx="2477">
                  <c:v>Thu Nov 18 07:18:41.589</c:v>
                </c:pt>
                <c:pt idx="2478">
                  <c:v>Thu Nov 18 07:19:11.594</c:v>
                </c:pt>
                <c:pt idx="2479">
                  <c:v>Thu Nov 18 07:19:41.600</c:v>
                </c:pt>
                <c:pt idx="2480">
                  <c:v>Thu Nov 18 07:20:11.606</c:v>
                </c:pt>
                <c:pt idx="2481">
                  <c:v>Thu Nov 18 07:20:41.612</c:v>
                </c:pt>
                <c:pt idx="2482">
                  <c:v>Thu Nov 18 07:21:11.618</c:v>
                </c:pt>
                <c:pt idx="2483">
                  <c:v>Thu Nov 18 07:21:41.625</c:v>
                </c:pt>
                <c:pt idx="2484">
                  <c:v>Thu Nov 18 07:22:11.631</c:v>
                </c:pt>
                <c:pt idx="2485">
                  <c:v>Thu Nov 18 07:22:41.637</c:v>
                </c:pt>
                <c:pt idx="2486">
                  <c:v>Thu Nov 18 07:23:11.643</c:v>
                </c:pt>
                <c:pt idx="2487">
                  <c:v>Thu Nov 18 07:23:41.649</c:v>
                </c:pt>
                <c:pt idx="2488">
                  <c:v>Thu Nov 18 07:24:11.655</c:v>
                </c:pt>
                <c:pt idx="2489">
                  <c:v>Thu Nov 18 07:24:41.661</c:v>
                </c:pt>
                <c:pt idx="2490">
                  <c:v>Thu Nov 18 07:25:11.666</c:v>
                </c:pt>
                <c:pt idx="2491">
                  <c:v>Thu Nov 18 07:25:41.673</c:v>
                </c:pt>
                <c:pt idx="2492">
                  <c:v>Thu Nov 18 07:26:11.680</c:v>
                </c:pt>
                <c:pt idx="2493">
                  <c:v>Thu Nov 18 07:26:41.686</c:v>
                </c:pt>
                <c:pt idx="2494">
                  <c:v>Thu Nov 18 07:27:11.693</c:v>
                </c:pt>
                <c:pt idx="2495">
                  <c:v>Thu Nov 18 07:27:41.699</c:v>
                </c:pt>
                <c:pt idx="2496">
                  <c:v>Thu Nov 18 07:28:11.705</c:v>
                </c:pt>
                <c:pt idx="2497">
                  <c:v>Thu Nov 18 07:28:41.711</c:v>
                </c:pt>
                <c:pt idx="2498">
                  <c:v>Thu Nov 18 07:29:11.717</c:v>
                </c:pt>
                <c:pt idx="2499">
                  <c:v>Thu Nov 18 07:29:41.722</c:v>
                </c:pt>
                <c:pt idx="2500">
                  <c:v>Thu Nov 18 07:30:11.729</c:v>
                </c:pt>
                <c:pt idx="2501">
                  <c:v>Thu Nov 18 07:30:41.735</c:v>
                </c:pt>
                <c:pt idx="2502">
                  <c:v>Thu Nov 18 07:31:11.741</c:v>
                </c:pt>
                <c:pt idx="2503">
                  <c:v>Thu Nov 18 07:31:41.747</c:v>
                </c:pt>
                <c:pt idx="2504">
                  <c:v>Thu Nov 18 07:32:11.753</c:v>
                </c:pt>
                <c:pt idx="2505">
                  <c:v>Thu Nov 18 07:32:41.759</c:v>
                </c:pt>
                <c:pt idx="2506">
                  <c:v>Thu Nov 18 07:33:11.765</c:v>
                </c:pt>
                <c:pt idx="2507">
                  <c:v>Thu Nov 18 07:33:41.770</c:v>
                </c:pt>
                <c:pt idx="2508">
                  <c:v>Thu Nov 18 07:34:11.776</c:v>
                </c:pt>
                <c:pt idx="2509">
                  <c:v>Thu Nov 18 07:34:41.782</c:v>
                </c:pt>
                <c:pt idx="2510">
                  <c:v>Thu Nov 18 07:35:11.788</c:v>
                </c:pt>
                <c:pt idx="2511">
                  <c:v>Thu Nov 18 07:35:41.795</c:v>
                </c:pt>
                <c:pt idx="2512">
                  <c:v>Thu Nov 18 07:36:11.800</c:v>
                </c:pt>
                <c:pt idx="2513">
                  <c:v>Thu Nov 18 07:36:41.806</c:v>
                </c:pt>
                <c:pt idx="2514">
                  <c:v>Thu Nov 18 07:37:11.812</c:v>
                </c:pt>
                <c:pt idx="2515">
                  <c:v>Thu Nov 18 07:37:41.818</c:v>
                </c:pt>
                <c:pt idx="2516">
                  <c:v>Thu Nov 18 07:38:11.824</c:v>
                </c:pt>
                <c:pt idx="2517">
                  <c:v>Thu Nov 18 07:38:41.831</c:v>
                </c:pt>
                <c:pt idx="2518">
                  <c:v>Thu Nov 18 07:39:11.836</c:v>
                </c:pt>
                <c:pt idx="2519">
                  <c:v>Thu Nov 18 07:39:41.841</c:v>
                </c:pt>
                <c:pt idx="2520">
                  <c:v>Thu Nov 18 07:40:11.847</c:v>
                </c:pt>
                <c:pt idx="2521">
                  <c:v>Thu Nov 18 07:40:41.852</c:v>
                </c:pt>
                <c:pt idx="2522">
                  <c:v>Thu Nov 18 07:41:11.859</c:v>
                </c:pt>
                <c:pt idx="2523">
                  <c:v>Thu Nov 18 07:41:41.864</c:v>
                </c:pt>
                <c:pt idx="2524">
                  <c:v>Thu Nov 18 07:42:11.870</c:v>
                </c:pt>
                <c:pt idx="2525">
                  <c:v>Thu Nov 18 07:42:41.876</c:v>
                </c:pt>
                <c:pt idx="2526">
                  <c:v>Thu Nov 18 07:43:11.882</c:v>
                </c:pt>
                <c:pt idx="2527">
                  <c:v>Thu Nov 18 07:43:41.889</c:v>
                </c:pt>
                <c:pt idx="2528">
                  <c:v>Thu Nov 18 07:44:11.894</c:v>
                </c:pt>
                <c:pt idx="2529">
                  <c:v>Thu Nov 18 07:44:41.900</c:v>
                </c:pt>
                <c:pt idx="2530">
                  <c:v>Thu Nov 18 07:45:11.906</c:v>
                </c:pt>
                <c:pt idx="2531">
                  <c:v>Thu Nov 18 07:45:41.911</c:v>
                </c:pt>
                <c:pt idx="2532">
                  <c:v>Thu Nov 18 07:46:11.918</c:v>
                </c:pt>
                <c:pt idx="2533">
                  <c:v>Thu Nov 18 07:46:41.925</c:v>
                </c:pt>
                <c:pt idx="2534">
                  <c:v>Thu Nov 18 07:47:11.931</c:v>
                </c:pt>
                <c:pt idx="2535">
                  <c:v>Thu Nov 18 07:47:41.937</c:v>
                </c:pt>
                <c:pt idx="2536">
                  <c:v>Thu Nov 18 07:48:11.943</c:v>
                </c:pt>
                <c:pt idx="2537">
                  <c:v>Thu Nov 18 07:48:41.950</c:v>
                </c:pt>
                <c:pt idx="2538">
                  <c:v>Thu Nov 18 07:49:11.956</c:v>
                </c:pt>
                <c:pt idx="2539">
                  <c:v>Thu Nov 18 07:49:41.962</c:v>
                </c:pt>
                <c:pt idx="2540">
                  <c:v>Thu Nov 18 07:50:11.968</c:v>
                </c:pt>
                <c:pt idx="2541">
                  <c:v>Thu Nov 18 07:50:41.974</c:v>
                </c:pt>
                <c:pt idx="2542">
                  <c:v>Thu Nov 18 07:51:11.979</c:v>
                </c:pt>
                <c:pt idx="2543">
                  <c:v>Thu Nov 18 07:51:41.985</c:v>
                </c:pt>
                <c:pt idx="2544">
                  <c:v>Thu Nov 18 07:52:11.991</c:v>
                </c:pt>
                <c:pt idx="2545">
                  <c:v>Thu Nov 18 07:52:41.997</c:v>
                </c:pt>
                <c:pt idx="2546">
                  <c:v>Thu Nov 18 07:53:12.003</c:v>
                </c:pt>
                <c:pt idx="2547">
                  <c:v>Thu Nov 18 07:53:42.009</c:v>
                </c:pt>
                <c:pt idx="2548">
                  <c:v>Thu Nov 18 07:54:12.015</c:v>
                </c:pt>
                <c:pt idx="2549">
                  <c:v>Thu Nov 18 07:54:42.021</c:v>
                </c:pt>
                <c:pt idx="2550">
                  <c:v>Thu Nov 18 07:55:12.027</c:v>
                </c:pt>
                <c:pt idx="2551">
                  <c:v>Thu Nov 18 07:55:42.033</c:v>
                </c:pt>
                <c:pt idx="2552">
                  <c:v>Thu Nov 18 07:56:12.039</c:v>
                </c:pt>
                <c:pt idx="2553">
                  <c:v>Thu Nov 18 07:56:42.045</c:v>
                </c:pt>
                <c:pt idx="2554">
                  <c:v>Thu Nov 18 07:57:12.050</c:v>
                </c:pt>
                <c:pt idx="2555">
                  <c:v>Thu Nov 18 07:57:42.056</c:v>
                </c:pt>
                <c:pt idx="2556">
                  <c:v>Thu Nov 18 07:58:12.062</c:v>
                </c:pt>
                <c:pt idx="2557">
                  <c:v>Thu Nov 18 07:58:42.069</c:v>
                </c:pt>
                <c:pt idx="2558">
                  <c:v>Thu Nov 18 07:59:12.076</c:v>
                </c:pt>
                <c:pt idx="2559">
                  <c:v>Thu Nov 18 07:59:42.082</c:v>
                </c:pt>
                <c:pt idx="2560">
                  <c:v>Thu Nov 18 08:00:12.089</c:v>
                </c:pt>
                <c:pt idx="2561">
                  <c:v>Thu Nov 18 08:00:42.094</c:v>
                </c:pt>
                <c:pt idx="2562">
                  <c:v>Thu Nov 18 08:01:12.099</c:v>
                </c:pt>
                <c:pt idx="2563">
                  <c:v>Thu Nov 18 08:01:42.105</c:v>
                </c:pt>
                <c:pt idx="2564">
                  <c:v>Thu Nov 18 08:02:12.110</c:v>
                </c:pt>
                <c:pt idx="2565">
                  <c:v>Thu Nov 18 08:02:42.116</c:v>
                </c:pt>
                <c:pt idx="2566">
                  <c:v>Thu Nov 18 08:03:12.122</c:v>
                </c:pt>
                <c:pt idx="2567">
                  <c:v>Thu Nov 18 08:03:42.128</c:v>
                </c:pt>
                <c:pt idx="2568">
                  <c:v>Thu Nov 18 08:04:12.134</c:v>
                </c:pt>
                <c:pt idx="2569">
                  <c:v>Thu Nov 18 08:04:42.140</c:v>
                </c:pt>
                <c:pt idx="2570">
                  <c:v>Thu Nov 18 08:05:12.146</c:v>
                </c:pt>
                <c:pt idx="2571">
                  <c:v>Thu Nov 18 08:05:42.152</c:v>
                </c:pt>
                <c:pt idx="2572">
                  <c:v>Thu Nov 18 08:06:12.158</c:v>
                </c:pt>
                <c:pt idx="2573">
                  <c:v>Thu Nov 18 08:06:42.163</c:v>
                </c:pt>
                <c:pt idx="2574">
                  <c:v>Thu Nov 18 08:07:12.168</c:v>
                </c:pt>
                <c:pt idx="2575">
                  <c:v>Thu Nov 18 08:07:42.174</c:v>
                </c:pt>
                <c:pt idx="2576">
                  <c:v>Thu Nov 18 08:08:12.180</c:v>
                </c:pt>
                <c:pt idx="2577">
                  <c:v>Thu Nov 18 08:08:42.186</c:v>
                </c:pt>
                <c:pt idx="2578">
                  <c:v>Thu Nov 18 08:09:12.193</c:v>
                </c:pt>
                <c:pt idx="2579">
                  <c:v>Thu Nov 18 08:09:42.203</c:v>
                </c:pt>
                <c:pt idx="2580">
                  <c:v>Thu Nov 18 08:10:12.209</c:v>
                </c:pt>
                <c:pt idx="2581">
                  <c:v>Thu Nov 18 08:10:42.215</c:v>
                </c:pt>
                <c:pt idx="2582">
                  <c:v>Thu Nov 18 08:11:12.221</c:v>
                </c:pt>
                <c:pt idx="2583">
                  <c:v>Thu Nov 18 08:11:42.227</c:v>
                </c:pt>
                <c:pt idx="2584">
                  <c:v>Thu Nov 18 08:12:12.233</c:v>
                </c:pt>
                <c:pt idx="2585">
                  <c:v>Thu Nov 18 08:12:42.238</c:v>
                </c:pt>
                <c:pt idx="2586">
                  <c:v>Thu Nov 18 08:13:12.244</c:v>
                </c:pt>
                <c:pt idx="2587">
                  <c:v>Thu Nov 18 08:13:42.250</c:v>
                </c:pt>
                <c:pt idx="2588">
                  <c:v>Thu Nov 18 08:14:12.256</c:v>
                </c:pt>
                <c:pt idx="2589">
                  <c:v>Thu Nov 18 08:14:42.262</c:v>
                </c:pt>
                <c:pt idx="2590">
                  <c:v>Thu Nov 18 08:15:12.268</c:v>
                </c:pt>
                <c:pt idx="2591">
                  <c:v>Thu Nov 18 08:15:42.273</c:v>
                </c:pt>
                <c:pt idx="2592">
                  <c:v>Thu Nov 18 08:16:12.279</c:v>
                </c:pt>
                <c:pt idx="2593">
                  <c:v>Thu Nov 18 08:16:42.285</c:v>
                </c:pt>
                <c:pt idx="2594">
                  <c:v>Thu Nov 18 08:17:12.291</c:v>
                </c:pt>
                <c:pt idx="2595">
                  <c:v>Thu Nov 18 08:17:42.297</c:v>
                </c:pt>
                <c:pt idx="2596">
                  <c:v>Thu Nov 18 08:18:12.302</c:v>
                </c:pt>
                <c:pt idx="2597">
                  <c:v>Thu Nov 18 08:18:42.308</c:v>
                </c:pt>
                <c:pt idx="2598">
                  <c:v>Thu Nov 18 08:19:12.315</c:v>
                </c:pt>
                <c:pt idx="2599">
                  <c:v>Thu Nov 18 08:19:42.321</c:v>
                </c:pt>
                <c:pt idx="2600">
                  <c:v>Thu Nov 18 08:20:12.328</c:v>
                </c:pt>
                <c:pt idx="2601">
                  <c:v>Thu Nov 18 08:20:42.332</c:v>
                </c:pt>
                <c:pt idx="2602">
                  <c:v>Thu Nov 18 08:21:12.338</c:v>
                </c:pt>
                <c:pt idx="2603">
                  <c:v>Thu Nov 18 08:21:42.344</c:v>
                </c:pt>
                <c:pt idx="2604">
                  <c:v>Thu Nov 18 08:22:12.350</c:v>
                </c:pt>
                <c:pt idx="2605">
                  <c:v>Thu Nov 18 08:22:42.356</c:v>
                </c:pt>
                <c:pt idx="2606">
                  <c:v>Thu Nov 18 08:23:12.365</c:v>
                </c:pt>
                <c:pt idx="2607">
                  <c:v>Thu Nov 18 08:23:42.370</c:v>
                </c:pt>
                <c:pt idx="2608">
                  <c:v>Thu Nov 18 08:24:12.376</c:v>
                </c:pt>
                <c:pt idx="2609">
                  <c:v>Thu Nov 18 08:24:42.382</c:v>
                </c:pt>
                <c:pt idx="2610">
                  <c:v>Thu Nov 18 08:25:12.389</c:v>
                </c:pt>
                <c:pt idx="2611">
                  <c:v>Thu Nov 18 08:25:42.395</c:v>
                </c:pt>
                <c:pt idx="2612">
                  <c:v>Thu Nov 18 08:26:12.400</c:v>
                </c:pt>
                <c:pt idx="2613">
                  <c:v>Thu Nov 18 08:26:42.406</c:v>
                </c:pt>
                <c:pt idx="2614">
                  <c:v>Thu Nov 18 08:27:12.412</c:v>
                </c:pt>
                <c:pt idx="2615">
                  <c:v>Thu Nov 18 08:27:42.418</c:v>
                </c:pt>
                <c:pt idx="2616">
                  <c:v>Thu Nov 18 08:28:12.424</c:v>
                </c:pt>
                <c:pt idx="2617">
                  <c:v>Thu Nov 18 08:28:42.428</c:v>
                </c:pt>
                <c:pt idx="2618">
                  <c:v>Thu Nov 18 08:29:12.434</c:v>
                </c:pt>
                <c:pt idx="2619">
                  <c:v>Thu Nov 18 08:29:42.440</c:v>
                </c:pt>
                <c:pt idx="2620">
                  <c:v>Thu Nov 18 08:30:12.447</c:v>
                </c:pt>
                <c:pt idx="2621">
                  <c:v>Thu Nov 18 08:30:42.453</c:v>
                </c:pt>
                <c:pt idx="2622">
                  <c:v>Thu Nov 18 08:31:12.458</c:v>
                </c:pt>
                <c:pt idx="2623">
                  <c:v>Thu Nov 18 08:31:42.464</c:v>
                </c:pt>
                <c:pt idx="2624">
                  <c:v>Thu Nov 18 08:32:12.470</c:v>
                </c:pt>
                <c:pt idx="2625">
                  <c:v>Thu Nov 18 08:32:42.476</c:v>
                </c:pt>
                <c:pt idx="2626">
                  <c:v>Thu Nov 18 08:33:12.482</c:v>
                </c:pt>
                <c:pt idx="2627">
                  <c:v>Thu Nov 18 08:33:42.488</c:v>
                </c:pt>
                <c:pt idx="2628">
                  <c:v>Thu Nov 18 08:34:12.493</c:v>
                </c:pt>
                <c:pt idx="2629">
                  <c:v>Thu Nov 18 08:34:42.500</c:v>
                </c:pt>
                <c:pt idx="2630">
                  <c:v>Thu Nov 18 08:35:12.506</c:v>
                </c:pt>
                <c:pt idx="2631">
                  <c:v>Thu Nov 18 08:35:42.512</c:v>
                </c:pt>
                <c:pt idx="2632">
                  <c:v>Thu Nov 18 08:36:12.518</c:v>
                </c:pt>
                <c:pt idx="2633">
                  <c:v>Thu Nov 18 08:36:42.524</c:v>
                </c:pt>
                <c:pt idx="2634">
                  <c:v>Thu Nov 18 08:37:12.530</c:v>
                </c:pt>
                <c:pt idx="2635">
                  <c:v>Thu Nov 18 08:37:42.536</c:v>
                </c:pt>
                <c:pt idx="2636">
                  <c:v>Thu Nov 18 08:38:12.542</c:v>
                </c:pt>
                <c:pt idx="2637">
                  <c:v>Thu Nov 18 08:38:42.549</c:v>
                </c:pt>
                <c:pt idx="2638">
                  <c:v>Thu Nov 18 08:39:12.555</c:v>
                </c:pt>
                <c:pt idx="2639">
                  <c:v>Thu Nov 18 08:39:42.561</c:v>
                </c:pt>
                <c:pt idx="2640">
                  <c:v>Thu Nov 18 08:40:12.567</c:v>
                </c:pt>
                <c:pt idx="2641">
                  <c:v>Thu Nov 18 08:40:42.574</c:v>
                </c:pt>
                <c:pt idx="2642">
                  <c:v>Thu Nov 18 08:41:12.580</c:v>
                </c:pt>
                <c:pt idx="2643">
                  <c:v>Thu Nov 18 08:41:42.587</c:v>
                </c:pt>
                <c:pt idx="2644">
                  <c:v>Thu Nov 18 08:42:12.593</c:v>
                </c:pt>
                <c:pt idx="2645">
                  <c:v>Thu Nov 18 08:42:42.599</c:v>
                </c:pt>
                <c:pt idx="2646">
                  <c:v>Thu Nov 18 08:43:12.605</c:v>
                </c:pt>
                <c:pt idx="2647">
                  <c:v>Thu Nov 18 08:43:42.611</c:v>
                </c:pt>
                <c:pt idx="2648">
                  <c:v>Thu Nov 18 08:44:12.617</c:v>
                </c:pt>
                <c:pt idx="2649">
                  <c:v>Thu Nov 18 08:44:42.622</c:v>
                </c:pt>
                <c:pt idx="2650">
                  <c:v>Thu Nov 18 08:45:12.627</c:v>
                </c:pt>
                <c:pt idx="2651">
                  <c:v>Thu Nov 18 08:45:42.633</c:v>
                </c:pt>
                <c:pt idx="2652">
                  <c:v>Thu Nov 18 08:46:12.646</c:v>
                </c:pt>
                <c:pt idx="2653">
                  <c:v>Thu Nov 18 08:46:42.653</c:v>
                </c:pt>
                <c:pt idx="2654">
                  <c:v>Thu Nov 18 08:47:12.659</c:v>
                </c:pt>
                <c:pt idx="2655">
                  <c:v>Thu Nov 18 08:47:42.665</c:v>
                </c:pt>
                <c:pt idx="2656">
                  <c:v>Thu Nov 18 08:48:12.671</c:v>
                </c:pt>
                <c:pt idx="2657">
                  <c:v>Thu Nov 18 08:48:42.677</c:v>
                </c:pt>
                <c:pt idx="2658">
                  <c:v>Thu Nov 18 08:49:12.683</c:v>
                </c:pt>
                <c:pt idx="2659">
                  <c:v>Thu Nov 18 08:49:42.689</c:v>
                </c:pt>
                <c:pt idx="2660">
                  <c:v>Thu Nov 18 08:50:12.694</c:v>
                </c:pt>
                <c:pt idx="2661">
                  <c:v>Thu Nov 18 08:50:42.700</c:v>
                </c:pt>
                <c:pt idx="2662">
                  <c:v>Thu Nov 18 08:51:12.706</c:v>
                </c:pt>
                <c:pt idx="2663">
                  <c:v>Thu Nov 18 08:51:42.712</c:v>
                </c:pt>
                <c:pt idx="2664">
                  <c:v>Thu Nov 18 08:52:12.719</c:v>
                </c:pt>
                <c:pt idx="2665">
                  <c:v>Thu Nov 18 08:52:42.725</c:v>
                </c:pt>
                <c:pt idx="2666">
                  <c:v>Thu Nov 18 08:53:12.731</c:v>
                </c:pt>
                <c:pt idx="2667">
                  <c:v>Thu Nov 18 08:53:42.737</c:v>
                </c:pt>
                <c:pt idx="2668">
                  <c:v>Thu Nov 18 08:54:12.743</c:v>
                </c:pt>
                <c:pt idx="2669">
                  <c:v>Thu Nov 18 08:54:42.749</c:v>
                </c:pt>
                <c:pt idx="2670">
                  <c:v>Thu Nov 18 08:55:12.754</c:v>
                </c:pt>
                <c:pt idx="2671">
                  <c:v>Thu Nov 18 08:55:42.759</c:v>
                </c:pt>
                <c:pt idx="2672">
                  <c:v>Thu Nov 18 08:56:12.766</c:v>
                </c:pt>
                <c:pt idx="2673">
                  <c:v>Thu Nov 18 08:56:42.772</c:v>
                </c:pt>
                <c:pt idx="2674">
                  <c:v>Thu Nov 18 08:57:12.778</c:v>
                </c:pt>
                <c:pt idx="2675">
                  <c:v>Thu Nov 18 08:57:42.784</c:v>
                </c:pt>
                <c:pt idx="2676">
                  <c:v>Thu Nov 18 08:58:12.790</c:v>
                </c:pt>
                <c:pt idx="2677">
                  <c:v>Thu Nov 18 08:58:42.796</c:v>
                </c:pt>
                <c:pt idx="2678">
                  <c:v>Thu Nov 18 08:59:12.802</c:v>
                </c:pt>
                <c:pt idx="2679">
                  <c:v>Thu Nov 18 08:59:42.808</c:v>
                </c:pt>
                <c:pt idx="2680">
                  <c:v>Thu Nov 18 09:00:12.814</c:v>
                </c:pt>
                <c:pt idx="2681">
                  <c:v>Thu Nov 18 09:00:42.819</c:v>
                </c:pt>
                <c:pt idx="2682">
                  <c:v>Thu Nov 18 09:01:12.824</c:v>
                </c:pt>
                <c:pt idx="2683">
                  <c:v>Thu Nov 18 09:01:42.831</c:v>
                </c:pt>
                <c:pt idx="2684">
                  <c:v>Thu Nov 18 09:02:12.837</c:v>
                </c:pt>
                <c:pt idx="2685">
                  <c:v>Thu Nov 18 09:02:42.844</c:v>
                </c:pt>
                <c:pt idx="2686">
                  <c:v>Thu Nov 18 09:03:12.851</c:v>
                </c:pt>
                <c:pt idx="2687">
                  <c:v>Thu Nov 18 09:03:42.856</c:v>
                </c:pt>
                <c:pt idx="2688">
                  <c:v>Thu Nov 18 09:04:12.862</c:v>
                </c:pt>
                <c:pt idx="2689">
                  <c:v>Thu Nov 18 09:04:42.868</c:v>
                </c:pt>
                <c:pt idx="2690">
                  <c:v>Thu Nov 18 09:05:12.874</c:v>
                </c:pt>
                <c:pt idx="2691">
                  <c:v>Thu Nov 18 09:05:42.881</c:v>
                </c:pt>
                <c:pt idx="2692">
                  <c:v>Thu Nov 18 09:06:12.887</c:v>
                </c:pt>
                <c:pt idx="2693">
                  <c:v>Thu Nov 18 09:06:42.892</c:v>
                </c:pt>
                <c:pt idx="2694">
                  <c:v>Thu Nov 18 09:07:12.898</c:v>
                </c:pt>
                <c:pt idx="2695">
                  <c:v>Thu Nov 18 09:07:42.905</c:v>
                </c:pt>
                <c:pt idx="2696">
                  <c:v>Thu Nov 18 09:08:12.912</c:v>
                </c:pt>
                <c:pt idx="2697">
                  <c:v>Thu Nov 18 09:08:42.919</c:v>
                </c:pt>
                <c:pt idx="2698">
                  <c:v>Thu Nov 18 09:09:12.924</c:v>
                </c:pt>
                <c:pt idx="2699">
                  <c:v>Thu Nov 18 09:09:42.929</c:v>
                </c:pt>
                <c:pt idx="2700">
                  <c:v>Thu Nov 18 09:10:12.935</c:v>
                </c:pt>
                <c:pt idx="2701">
                  <c:v>Thu Nov 18 09:10:42.941</c:v>
                </c:pt>
                <c:pt idx="2702">
                  <c:v>Thu Nov 18 09:11:12.947</c:v>
                </c:pt>
                <c:pt idx="2703">
                  <c:v>Thu Nov 18 09:11:42.953</c:v>
                </c:pt>
                <c:pt idx="2704">
                  <c:v>Thu Nov 18 09:12:12.959</c:v>
                </c:pt>
                <c:pt idx="2705">
                  <c:v>Thu Nov 18 09:12:42.966</c:v>
                </c:pt>
                <c:pt idx="2706">
                  <c:v>Thu Nov 18 09:13:12.972</c:v>
                </c:pt>
                <c:pt idx="2707">
                  <c:v>Thu Nov 18 09:13:42.979</c:v>
                </c:pt>
                <c:pt idx="2708">
                  <c:v>Thu Nov 18 09:14:12.986</c:v>
                </c:pt>
                <c:pt idx="2709">
                  <c:v>Thu Nov 18 09:14:42.991</c:v>
                </c:pt>
                <c:pt idx="2710">
                  <c:v>Thu Nov 18 09:15:12.997</c:v>
                </c:pt>
                <c:pt idx="2711">
                  <c:v>Thu Nov 18 09:15:43.003</c:v>
                </c:pt>
                <c:pt idx="2712">
                  <c:v>Thu Nov 18 09:16:13.009</c:v>
                </c:pt>
                <c:pt idx="2713">
                  <c:v>Thu Nov 18 09:16:43.015</c:v>
                </c:pt>
                <c:pt idx="2714">
                  <c:v>Thu Nov 18 09:17:13.020</c:v>
                </c:pt>
                <c:pt idx="2715">
                  <c:v>Thu Nov 18 09:17:43.026</c:v>
                </c:pt>
                <c:pt idx="2716">
                  <c:v>Thu Nov 18 09:18:13.032</c:v>
                </c:pt>
                <c:pt idx="2717">
                  <c:v>Thu Nov 18 09:18:43.038</c:v>
                </c:pt>
                <c:pt idx="2718">
                  <c:v>Thu Nov 18 09:19:13.044</c:v>
                </c:pt>
                <c:pt idx="2719">
                  <c:v>Thu Nov 18 09:19:43.051</c:v>
                </c:pt>
                <c:pt idx="2720">
                  <c:v>Thu Nov 18 09:20:13.056</c:v>
                </c:pt>
                <c:pt idx="2721">
                  <c:v>Thu Nov 18 09:20:43.062</c:v>
                </c:pt>
                <c:pt idx="2722">
                  <c:v>Thu Nov 18 09:21:13.068</c:v>
                </c:pt>
                <c:pt idx="2723">
                  <c:v>Thu Nov 18 09:21:43.075</c:v>
                </c:pt>
                <c:pt idx="2724">
                  <c:v>Thu Nov 18 09:22:13.081</c:v>
                </c:pt>
                <c:pt idx="2725">
                  <c:v>Thu Nov 18 09:22:43.086</c:v>
                </c:pt>
                <c:pt idx="2726">
                  <c:v>Thu Nov 18 09:23:13.092</c:v>
                </c:pt>
                <c:pt idx="2727">
                  <c:v>Thu Nov 18 09:23:43.098</c:v>
                </c:pt>
                <c:pt idx="2728">
                  <c:v>Thu Nov 18 09:24:13.104</c:v>
                </c:pt>
                <c:pt idx="2729">
                  <c:v>Thu Nov 18 09:24:43.111</c:v>
                </c:pt>
                <c:pt idx="2730">
                  <c:v>Thu Nov 18 09:25:13.117</c:v>
                </c:pt>
                <c:pt idx="2731">
                  <c:v>Thu Nov 18 09:25:43.122</c:v>
                </c:pt>
                <c:pt idx="2732">
                  <c:v>Thu Nov 18 09:26:13.127</c:v>
                </c:pt>
                <c:pt idx="2733">
                  <c:v>Thu Nov 18 09:26:43.133</c:v>
                </c:pt>
                <c:pt idx="2734">
                  <c:v>Thu Nov 18 09:27:13.139</c:v>
                </c:pt>
                <c:pt idx="2735">
                  <c:v>Thu Nov 18 09:27:43.145</c:v>
                </c:pt>
                <c:pt idx="2736">
                  <c:v>Thu Nov 18 09:28:13.151</c:v>
                </c:pt>
                <c:pt idx="2737">
                  <c:v>Thu Nov 18 09:28:43.157</c:v>
                </c:pt>
                <c:pt idx="2738">
                  <c:v>Thu Nov 18 09:29:13.164</c:v>
                </c:pt>
                <c:pt idx="2739">
                  <c:v>Thu Nov 18 09:29:43.170</c:v>
                </c:pt>
                <c:pt idx="2740">
                  <c:v>Thu Nov 18 09:30:13.176</c:v>
                </c:pt>
                <c:pt idx="2741">
                  <c:v>Thu Nov 18 09:30:43.182</c:v>
                </c:pt>
                <c:pt idx="2742">
                  <c:v>Thu Nov 18 09:31:13.187</c:v>
                </c:pt>
                <c:pt idx="2743">
                  <c:v>Thu Nov 18 09:31:43.193</c:v>
                </c:pt>
                <c:pt idx="2744">
                  <c:v>Thu Nov 18 09:32:13.199</c:v>
                </c:pt>
                <c:pt idx="2745">
                  <c:v>Thu Nov 18 09:32:43.204</c:v>
                </c:pt>
                <c:pt idx="2746">
                  <c:v>Thu Nov 18 09:33:13.210</c:v>
                </c:pt>
                <c:pt idx="2747">
                  <c:v>Thu Nov 18 09:33:43.216</c:v>
                </c:pt>
                <c:pt idx="2748">
                  <c:v>Thu Nov 18 09:34:13.222</c:v>
                </c:pt>
                <c:pt idx="2749">
                  <c:v>Thu Nov 18 09:34:43.228</c:v>
                </c:pt>
                <c:pt idx="2750">
                  <c:v>Thu Nov 18 09:35:13.234</c:v>
                </c:pt>
                <c:pt idx="2751">
                  <c:v>Thu Nov 18 09:35:43.240</c:v>
                </c:pt>
                <c:pt idx="2752">
                  <c:v>Thu Nov 18 09:36:13.246</c:v>
                </c:pt>
                <c:pt idx="2753">
                  <c:v>Thu Nov 18 09:36:43.251</c:v>
                </c:pt>
                <c:pt idx="2754">
                  <c:v>Thu Nov 18 09:37:13.257</c:v>
                </c:pt>
                <c:pt idx="2755">
                  <c:v>Thu Nov 18 09:37:43.263</c:v>
                </c:pt>
                <c:pt idx="2756">
                  <c:v>Thu Nov 18 09:38:13.268</c:v>
                </c:pt>
                <c:pt idx="2757">
                  <c:v>Thu Nov 18 09:38:43.274</c:v>
                </c:pt>
                <c:pt idx="2758">
                  <c:v>Thu Nov 18 09:39:13.280</c:v>
                </c:pt>
                <c:pt idx="2759">
                  <c:v>Thu Nov 18 09:39:43.286</c:v>
                </c:pt>
                <c:pt idx="2760">
                  <c:v>Thu Nov 18 09:40:13.292</c:v>
                </c:pt>
                <c:pt idx="2761">
                  <c:v>Thu Nov 18 09:40:43.298</c:v>
                </c:pt>
                <c:pt idx="2762">
                  <c:v>Thu Nov 18 09:41:13.304</c:v>
                </c:pt>
                <c:pt idx="2763">
                  <c:v>Thu Nov 18 09:41:43.310</c:v>
                </c:pt>
                <c:pt idx="2764">
                  <c:v>Thu Nov 18 09:42:13.315</c:v>
                </c:pt>
                <c:pt idx="2765">
                  <c:v>Thu Nov 18 09:42:43.321</c:v>
                </c:pt>
                <c:pt idx="2766">
                  <c:v>Thu Nov 18 09:43:13.326</c:v>
                </c:pt>
                <c:pt idx="2767">
                  <c:v>Thu Nov 18 09:43:43.332</c:v>
                </c:pt>
                <c:pt idx="2768">
                  <c:v>Thu Nov 18 09:44:13.337</c:v>
                </c:pt>
                <c:pt idx="2769">
                  <c:v>Thu Nov 18 09:44:43.343</c:v>
                </c:pt>
                <c:pt idx="2770">
                  <c:v>Thu Nov 18 09:45:13.349</c:v>
                </c:pt>
                <c:pt idx="2771">
                  <c:v>Thu Nov 18 09:45:43.355</c:v>
                </c:pt>
                <c:pt idx="2772">
                  <c:v>Thu Nov 18 09:46:13.361</c:v>
                </c:pt>
                <c:pt idx="2773">
                  <c:v>Thu Nov 18 09:46:43.367</c:v>
                </c:pt>
                <c:pt idx="2774">
                  <c:v>Thu Nov 18 09:47:13.374</c:v>
                </c:pt>
                <c:pt idx="2775">
                  <c:v>Thu Nov 18 09:47:43.379</c:v>
                </c:pt>
                <c:pt idx="2776">
                  <c:v>Thu Nov 18 09:48:13.384</c:v>
                </c:pt>
                <c:pt idx="2777">
                  <c:v>Thu Nov 18 09:48:43.390</c:v>
                </c:pt>
                <c:pt idx="2778">
                  <c:v>Thu Nov 18 09:49:13.395</c:v>
                </c:pt>
                <c:pt idx="2779">
                  <c:v>Thu Nov 18 09:49:43.401</c:v>
                </c:pt>
                <c:pt idx="2780">
                  <c:v>Thu Nov 18 09:50:13.408</c:v>
                </c:pt>
                <c:pt idx="2781">
                  <c:v>Thu Nov 18 09:50:43.413</c:v>
                </c:pt>
                <c:pt idx="2782">
                  <c:v>Thu Nov 18 09:51:13.419</c:v>
                </c:pt>
                <c:pt idx="2783">
                  <c:v>Thu Nov 18 09:51:43.425</c:v>
                </c:pt>
                <c:pt idx="2784">
                  <c:v>Thu Nov 18 09:52:13.432</c:v>
                </c:pt>
                <c:pt idx="2785">
                  <c:v>Thu Nov 18 09:52:43.438</c:v>
                </c:pt>
                <c:pt idx="2786">
                  <c:v>Thu Nov 18 09:53:13.444</c:v>
                </c:pt>
                <c:pt idx="2787">
                  <c:v>Thu Nov 18 09:53:43.451</c:v>
                </c:pt>
                <c:pt idx="2788">
                  <c:v>Thu Nov 18 09:54:13.457</c:v>
                </c:pt>
                <c:pt idx="2789">
                  <c:v>Thu Nov 18 09:54:43.462</c:v>
                </c:pt>
                <c:pt idx="2790">
                  <c:v>Thu Nov 18 09:55:13.469</c:v>
                </c:pt>
                <c:pt idx="2791">
                  <c:v>Thu Nov 18 09:55:43.476</c:v>
                </c:pt>
                <c:pt idx="2792">
                  <c:v>Thu Nov 18 09:56:13.482</c:v>
                </c:pt>
                <c:pt idx="2793">
                  <c:v>Thu Nov 18 09:56:43.488</c:v>
                </c:pt>
                <c:pt idx="2794">
                  <c:v>Thu Nov 18 09:57:13.494</c:v>
                </c:pt>
                <c:pt idx="2795">
                  <c:v>Thu Nov 18 09:57:43.500</c:v>
                </c:pt>
                <c:pt idx="2796">
                  <c:v>Thu Nov 18 09:58:13.506</c:v>
                </c:pt>
                <c:pt idx="2797">
                  <c:v>Thu Nov 18 09:58:43.513</c:v>
                </c:pt>
                <c:pt idx="2798">
                  <c:v>Thu Nov 18 09:59:13.519</c:v>
                </c:pt>
                <c:pt idx="2799">
                  <c:v>Thu Nov 18 09:59:43.525</c:v>
                </c:pt>
                <c:pt idx="2800">
                  <c:v>Thu Nov 18 10:00:13.530</c:v>
                </c:pt>
                <c:pt idx="2801">
                  <c:v>Thu Nov 18 10:00:43.537</c:v>
                </c:pt>
                <c:pt idx="2802">
                  <c:v>Thu Nov 18 10:01:13.544</c:v>
                </c:pt>
                <c:pt idx="2803">
                  <c:v>Thu Nov 18 10:01:43.551</c:v>
                </c:pt>
                <c:pt idx="2804">
                  <c:v>Thu Nov 18 10:02:13.556</c:v>
                </c:pt>
                <c:pt idx="2805">
                  <c:v>Thu Nov 18 10:02:43.562</c:v>
                </c:pt>
                <c:pt idx="2806">
                  <c:v>Thu Nov 18 10:03:13.568</c:v>
                </c:pt>
                <c:pt idx="2807">
                  <c:v>Thu Nov 18 10:03:43.574</c:v>
                </c:pt>
                <c:pt idx="2808">
                  <c:v>Thu Nov 18 10:04:13.581</c:v>
                </c:pt>
                <c:pt idx="2809">
                  <c:v>Thu Nov 18 10:04:43.588</c:v>
                </c:pt>
                <c:pt idx="2810">
                  <c:v>Thu Nov 18 10:05:13.592</c:v>
                </c:pt>
                <c:pt idx="2811">
                  <c:v>Thu Nov 18 10:05:43.597</c:v>
                </c:pt>
                <c:pt idx="2812">
                  <c:v>Thu Nov 18 10:06:13.603</c:v>
                </c:pt>
                <c:pt idx="2813">
                  <c:v>Thu Nov 18 10:06:43.609</c:v>
                </c:pt>
                <c:pt idx="2814">
                  <c:v>Thu Nov 18 10:07:13.615</c:v>
                </c:pt>
                <c:pt idx="2815">
                  <c:v>Thu Nov 18 10:07:43.622</c:v>
                </c:pt>
                <c:pt idx="2816">
                  <c:v>Thu Nov 18 10:08:13.627</c:v>
                </c:pt>
                <c:pt idx="2817">
                  <c:v>Thu Nov 18 10:08:43.633</c:v>
                </c:pt>
                <c:pt idx="2818">
                  <c:v>Thu Nov 18 10:09:13.639</c:v>
                </c:pt>
                <c:pt idx="2819">
                  <c:v>Thu Nov 18 10:09:43.651</c:v>
                </c:pt>
                <c:pt idx="2820">
                  <c:v>Thu Nov 18 10:10:13.657</c:v>
                </c:pt>
                <c:pt idx="2821">
                  <c:v>Thu Nov 18 10:10:43.663</c:v>
                </c:pt>
                <c:pt idx="2822">
                  <c:v>Thu Nov 18 10:11:13.667</c:v>
                </c:pt>
                <c:pt idx="2823">
                  <c:v>Thu Nov 18 10:11:43.673</c:v>
                </c:pt>
                <c:pt idx="2824">
                  <c:v>Thu Nov 18 10:12:13.679</c:v>
                </c:pt>
                <c:pt idx="2825">
                  <c:v>Thu Nov 18 10:12:43.685</c:v>
                </c:pt>
                <c:pt idx="2826">
                  <c:v>Thu Nov 18 10:13:13.691</c:v>
                </c:pt>
                <c:pt idx="2827">
                  <c:v>Thu Nov 18 10:13:43.698</c:v>
                </c:pt>
                <c:pt idx="2828">
                  <c:v>Thu Nov 18 10:14:13.703</c:v>
                </c:pt>
                <c:pt idx="2829">
                  <c:v>Thu Nov 18 10:14:43.709</c:v>
                </c:pt>
                <c:pt idx="2830">
                  <c:v>Thu Nov 18 10:15:13.715</c:v>
                </c:pt>
                <c:pt idx="2831">
                  <c:v>Thu Nov 18 10:15:43.720</c:v>
                </c:pt>
                <c:pt idx="2832">
                  <c:v>Thu Nov 18 10:16:13.726</c:v>
                </c:pt>
                <c:pt idx="2833">
                  <c:v>Thu Nov 18 10:16:43.733</c:v>
                </c:pt>
                <c:pt idx="2834">
                  <c:v>Thu Nov 18 10:17:13.739</c:v>
                </c:pt>
                <c:pt idx="2835">
                  <c:v>Thu Nov 18 10:17:43.745</c:v>
                </c:pt>
                <c:pt idx="2836">
                  <c:v>Thu Nov 18 10:18:13.751</c:v>
                </c:pt>
                <c:pt idx="2837">
                  <c:v>Thu Nov 18 10:18:43.757</c:v>
                </c:pt>
                <c:pt idx="2838">
                  <c:v>Thu Nov 18 10:19:13.763</c:v>
                </c:pt>
                <c:pt idx="2839">
                  <c:v>Thu Nov 18 10:19:43.770</c:v>
                </c:pt>
                <c:pt idx="2840">
                  <c:v>Thu Nov 18 10:20:13.775</c:v>
                </c:pt>
                <c:pt idx="2841">
                  <c:v>Thu Nov 18 10:20:43.781</c:v>
                </c:pt>
                <c:pt idx="2842">
                  <c:v>Thu Nov 18 10:21:13.786</c:v>
                </c:pt>
                <c:pt idx="2843">
                  <c:v>Thu Nov 18 10:21:43.792</c:v>
                </c:pt>
                <c:pt idx="2844">
                  <c:v>Thu Nov 18 10:22:13.799</c:v>
                </c:pt>
                <c:pt idx="2845">
                  <c:v>Thu Nov 18 10:22:43.805</c:v>
                </c:pt>
                <c:pt idx="2846">
                  <c:v>Thu Nov 18 10:23:13.810</c:v>
                </c:pt>
                <c:pt idx="2847">
                  <c:v>Thu Nov 18 10:23:43.816</c:v>
                </c:pt>
                <c:pt idx="2848">
                  <c:v>Thu Nov 18 10:24:13.822</c:v>
                </c:pt>
                <c:pt idx="2849">
                  <c:v>Thu Nov 18 10:24:43.829</c:v>
                </c:pt>
                <c:pt idx="2850">
                  <c:v>Thu Nov 18 10:25:13.835</c:v>
                </c:pt>
                <c:pt idx="2851">
                  <c:v>Thu Nov 18 10:25:43.841</c:v>
                </c:pt>
                <c:pt idx="2852">
                  <c:v>Thu Nov 18 10:26:13.846</c:v>
                </c:pt>
                <c:pt idx="2853">
                  <c:v>Thu Nov 18 10:26:43.851</c:v>
                </c:pt>
                <c:pt idx="2854">
                  <c:v>Thu Nov 18 10:27:13.856</c:v>
                </c:pt>
                <c:pt idx="2855">
                  <c:v>Thu Nov 18 10:27:43.862</c:v>
                </c:pt>
                <c:pt idx="2856">
                  <c:v>Thu Nov 18 10:28:13.869</c:v>
                </c:pt>
                <c:pt idx="2857">
                  <c:v>Thu Nov 18 10:28:43.875</c:v>
                </c:pt>
                <c:pt idx="2858">
                  <c:v>Thu Nov 18 10:29:13.880</c:v>
                </c:pt>
                <c:pt idx="2859">
                  <c:v>Thu Nov 18 10:29:43.886</c:v>
                </c:pt>
                <c:pt idx="2860">
                  <c:v>Thu Nov 18 10:30:13.892</c:v>
                </c:pt>
                <c:pt idx="2861">
                  <c:v>Thu Nov 18 10:30:43.898</c:v>
                </c:pt>
                <c:pt idx="2862">
                  <c:v>Thu Nov 18 10:31:13.904</c:v>
                </c:pt>
                <c:pt idx="2863">
                  <c:v>Thu Nov 18 10:31:43.910</c:v>
                </c:pt>
                <c:pt idx="2864">
                  <c:v>Thu Nov 18 10:32:13.914</c:v>
                </c:pt>
                <c:pt idx="2865">
                  <c:v>Thu Nov 18 10:32:43.919</c:v>
                </c:pt>
                <c:pt idx="2866">
                  <c:v>Thu Nov 18 10:33:13.925</c:v>
                </c:pt>
                <c:pt idx="2867">
                  <c:v>Thu Nov 18 10:33:43.931</c:v>
                </c:pt>
                <c:pt idx="2868">
                  <c:v>Thu Nov 18 10:34:13.938</c:v>
                </c:pt>
                <c:pt idx="2869">
                  <c:v>Thu Nov 18 10:34:43.945</c:v>
                </c:pt>
                <c:pt idx="2870">
                  <c:v>Thu Nov 18 10:35:13.950</c:v>
                </c:pt>
                <c:pt idx="2871">
                  <c:v>Thu Nov 18 10:35:43.956</c:v>
                </c:pt>
                <c:pt idx="2872">
                  <c:v>Thu Nov 18 10:36:13.962</c:v>
                </c:pt>
                <c:pt idx="2873">
                  <c:v>Thu Nov 18 10:36:43.967</c:v>
                </c:pt>
                <c:pt idx="2874">
                  <c:v>Thu Nov 18 10:37:13.972</c:v>
                </c:pt>
                <c:pt idx="2875">
                  <c:v>Thu Nov 18 10:37:43.978</c:v>
                </c:pt>
                <c:pt idx="2876">
                  <c:v>Thu Nov 18 10:38:13.984</c:v>
                </c:pt>
                <c:pt idx="2877">
                  <c:v>Thu Nov 18 10:38:43.990</c:v>
                </c:pt>
                <c:pt idx="2878">
                  <c:v>Thu Nov 18 10:39:13.996</c:v>
                </c:pt>
                <c:pt idx="2879">
                  <c:v>Thu Nov 18 10:39:44.002</c:v>
                </c:pt>
                <c:pt idx="2880">
                  <c:v>Thu Nov 18 10:40:14.008</c:v>
                </c:pt>
                <c:pt idx="2881">
                  <c:v>Thu Nov 18 10:40:44.015</c:v>
                </c:pt>
                <c:pt idx="2882">
                  <c:v>Thu Nov 18 10:41:14.021</c:v>
                </c:pt>
                <c:pt idx="2883">
                  <c:v>Thu Nov 18 10:41:44.027</c:v>
                </c:pt>
                <c:pt idx="2884">
                  <c:v>Thu Nov 18 10:42:14.032</c:v>
                </c:pt>
                <c:pt idx="2885">
                  <c:v>Thu Nov 18 10:42:44.038</c:v>
                </c:pt>
                <c:pt idx="2886">
                  <c:v>Thu Nov 18 10:43:14.044</c:v>
                </c:pt>
                <c:pt idx="2887">
                  <c:v>Thu Nov 18 10:43:44.050</c:v>
                </c:pt>
                <c:pt idx="2888">
                  <c:v>Thu Nov 18 10:44:14.056</c:v>
                </c:pt>
                <c:pt idx="2889">
                  <c:v>Thu Nov 18 10:44:44.062</c:v>
                </c:pt>
                <c:pt idx="2890">
                  <c:v>Thu Nov 18 10:45:14.068</c:v>
                </c:pt>
                <c:pt idx="2891">
                  <c:v>Thu Nov 18 10:45:44.074</c:v>
                </c:pt>
                <c:pt idx="2892">
                  <c:v>Thu Nov 18 10:46:14.080</c:v>
                </c:pt>
                <c:pt idx="2893">
                  <c:v>Thu Nov 18 10:46:44.087</c:v>
                </c:pt>
                <c:pt idx="2894">
                  <c:v>Thu Nov 18 10:47:14.093</c:v>
                </c:pt>
                <c:pt idx="2895">
                  <c:v>Thu Nov 18 10:47:44.099</c:v>
                </c:pt>
                <c:pt idx="2896">
                  <c:v>Thu Nov 18 10:48:14.104</c:v>
                </c:pt>
                <c:pt idx="2897">
                  <c:v>Thu Nov 18 10:48:44.110</c:v>
                </c:pt>
                <c:pt idx="2898">
                  <c:v>Thu Nov 18 10:49:14.116</c:v>
                </c:pt>
                <c:pt idx="2899">
                  <c:v>Thu Nov 18 10:49:44.122</c:v>
                </c:pt>
                <c:pt idx="2900">
                  <c:v>Thu Nov 18 10:50:14.128</c:v>
                </c:pt>
                <c:pt idx="2901">
                  <c:v>Thu Nov 18 10:50:44.134</c:v>
                </c:pt>
                <c:pt idx="2902">
                  <c:v>Thu Nov 18 10:51:14.140</c:v>
                </c:pt>
                <c:pt idx="2903">
                  <c:v>Thu Nov 18 10:51:44.146</c:v>
                </c:pt>
                <c:pt idx="2904">
                  <c:v>Thu Nov 18 10:52:14.153</c:v>
                </c:pt>
                <c:pt idx="2905">
                  <c:v>Thu Nov 18 10:52:44.160</c:v>
                </c:pt>
                <c:pt idx="2906">
                  <c:v>Thu Nov 18 10:53:14.165</c:v>
                </c:pt>
                <c:pt idx="2907">
                  <c:v>Thu Nov 18 10:53:44.170</c:v>
                </c:pt>
                <c:pt idx="2908">
                  <c:v>Thu Nov 18 10:54:14.176</c:v>
                </c:pt>
                <c:pt idx="2909">
                  <c:v>Thu Nov 18 10:54:44.182</c:v>
                </c:pt>
                <c:pt idx="2910">
                  <c:v>Thu Nov 18 10:55:14.188</c:v>
                </c:pt>
                <c:pt idx="2911">
                  <c:v>Thu Nov 18 10:55:44.194</c:v>
                </c:pt>
                <c:pt idx="2912">
                  <c:v>Thu Nov 18 10:56:14.199</c:v>
                </c:pt>
                <c:pt idx="2913">
                  <c:v>Thu Nov 18 10:56:44.205</c:v>
                </c:pt>
                <c:pt idx="2914">
                  <c:v>Thu Nov 18 10:57:14.211</c:v>
                </c:pt>
                <c:pt idx="2915">
                  <c:v>Thu Nov 18 10:57:44.217</c:v>
                </c:pt>
                <c:pt idx="2916">
                  <c:v>Thu Nov 18 10:58:14.224</c:v>
                </c:pt>
                <c:pt idx="2917">
                  <c:v>Thu Nov 18 10:58:44.230</c:v>
                </c:pt>
                <c:pt idx="2918">
                  <c:v>Thu Nov 18 10:59:14.234</c:v>
                </c:pt>
                <c:pt idx="2919">
                  <c:v>Thu Nov 18 10:59:44.240</c:v>
                </c:pt>
                <c:pt idx="2920">
                  <c:v>Thu Nov 18 11:00:14.246</c:v>
                </c:pt>
                <c:pt idx="2921">
                  <c:v>Thu Nov 18 11:00:44.253</c:v>
                </c:pt>
                <c:pt idx="2922">
                  <c:v>Thu Nov 18 11:01:14.260</c:v>
                </c:pt>
                <c:pt idx="2923">
                  <c:v>Thu Nov 18 11:01:44.266</c:v>
                </c:pt>
                <c:pt idx="2924">
                  <c:v>Thu Nov 18 11:02:14.271</c:v>
                </c:pt>
                <c:pt idx="2925">
                  <c:v>Thu Nov 18 11:02:44.277</c:v>
                </c:pt>
                <c:pt idx="2926">
                  <c:v>Thu Nov 18 11:03:14.282</c:v>
                </c:pt>
                <c:pt idx="2927">
                  <c:v>Thu Nov 18 11:03:44.287</c:v>
                </c:pt>
                <c:pt idx="2928">
                  <c:v>Thu Nov 18 11:04:14.293</c:v>
                </c:pt>
                <c:pt idx="2929">
                  <c:v>Thu Nov 18 11:04:44.299</c:v>
                </c:pt>
                <c:pt idx="2930">
                  <c:v>Thu Nov 18 11:05:14.304</c:v>
                </c:pt>
                <c:pt idx="2931">
                  <c:v>Thu Nov 18 11:05:44.310</c:v>
                </c:pt>
                <c:pt idx="2932">
                  <c:v>Thu Nov 18 11:06:14.316</c:v>
                </c:pt>
                <c:pt idx="2933">
                  <c:v>Thu Nov 18 11:06:44.322</c:v>
                </c:pt>
                <c:pt idx="2934">
                  <c:v>Thu Nov 18 11:07:14.329</c:v>
                </c:pt>
                <c:pt idx="2935">
                  <c:v>Thu Nov 18 11:07:44.335</c:v>
                </c:pt>
                <c:pt idx="2936">
                  <c:v>Thu Nov 18 11:08:14.340</c:v>
                </c:pt>
                <c:pt idx="2937">
                  <c:v>Thu Nov 18 11:08:44.346</c:v>
                </c:pt>
                <c:pt idx="2938">
                  <c:v>Thu Nov 18 11:09:14.352</c:v>
                </c:pt>
                <c:pt idx="2939">
                  <c:v>Thu Nov 18 11:09:44.360</c:v>
                </c:pt>
                <c:pt idx="2940">
                  <c:v>Thu Nov 18 11:10:14.364</c:v>
                </c:pt>
                <c:pt idx="2941">
                  <c:v>Thu Nov 18 11:10:44.371</c:v>
                </c:pt>
                <c:pt idx="2942">
                  <c:v>Thu Nov 18 11:11:14.376</c:v>
                </c:pt>
                <c:pt idx="2943">
                  <c:v>Thu Nov 18 11:11:44.382</c:v>
                </c:pt>
                <c:pt idx="2944">
                  <c:v>Thu Nov 18 11:12:14.388</c:v>
                </c:pt>
                <c:pt idx="2945">
                  <c:v>Thu Nov 18 11:12:44.394</c:v>
                </c:pt>
                <c:pt idx="2946">
                  <c:v>Thu Nov 18 11:13:14.401</c:v>
                </c:pt>
                <c:pt idx="2947">
                  <c:v>Thu Nov 18 11:13:44.408</c:v>
                </c:pt>
                <c:pt idx="2948">
                  <c:v>Thu Nov 18 11:14:14.413</c:v>
                </c:pt>
                <c:pt idx="2949">
                  <c:v>Thu Nov 18 11:14:44.419</c:v>
                </c:pt>
                <c:pt idx="2950">
                  <c:v>Thu Nov 18 11:15:14.425</c:v>
                </c:pt>
                <c:pt idx="2951">
                  <c:v>Thu Nov 18 11:15:44.430</c:v>
                </c:pt>
                <c:pt idx="2952">
                  <c:v>Thu Nov 18 11:16:14.437</c:v>
                </c:pt>
                <c:pt idx="2953">
                  <c:v>Thu Nov 18 11:16:44.444</c:v>
                </c:pt>
                <c:pt idx="2954">
                  <c:v>Thu Nov 18 11:17:14.449</c:v>
                </c:pt>
                <c:pt idx="2955">
                  <c:v>Thu Nov 18 11:17:44.455</c:v>
                </c:pt>
                <c:pt idx="2956">
                  <c:v>Thu Nov 18 11:18:14.461</c:v>
                </c:pt>
                <c:pt idx="2957">
                  <c:v>Thu Nov 18 11:18:44.471</c:v>
                </c:pt>
                <c:pt idx="2958">
                  <c:v>Thu Nov 18 11:19:14.477</c:v>
                </c:pt>
                <c:pt idx="2959">
                  <c:v>Thu Nov 18 11:19:44.483</c:v>
                </c:pt>
                <c:pt idx="2960">
                  <c:v>Thu Nov 18 11:20:14.488</c:v>
                </c:pt>
                <c:pt idx="2961">
                  <c:v>Thu Nov 18 11:20:44.494</c:v>
                </c:pt>
                <c:pt idx="2962">
                  <c:v>Thu Nov 18 11:21:14.500</c:v>
                </c:pt>
                <c:pt idx="2963">
                  <c:v>Thu Nov 18 11:21:44.507</c:v>
                </c:pt>
                <c:pt idx="2964">
                  <c:v>Thu Nov 18 11:22:14.514</c:v>
                </c:pt>
                <c:pt idx="2965">
                  <c:v>Thu Nov 18 11:22:44.520</c:v>
                </c:pt>
                <c:pt idx="2966">
                  <c:v>Thu Nov 18 11:23:14.525</c:v>
                </c:pt>
                <c:pt idx="2967">
                  <c:v>Thu Nov 18 11:23:44.531</c:v>
                </c:pt>
                <c:pt idx="2968">
                  <c:v>Thu Nov 18 11:24:14.537</c:v>
                </c:pt>
                <c:pt idx="2969">
                  <c:v>Thu Nov 18 11:24:44.543</c:v>
                </c:pt>
                <c:pt idx="2970">
                  <c:v>Thu Nov 18 11:25:14.549</c:v>
                </c:pt>
                <c:pt idx="2971">
                  <c:v>Thu Nov 18 11:25:44.556</c:v>
                </c:pt>
                <c:pt idx="2972">
                  <c:v>Thu Nov 18 11:26:14.561</c:v>
                </c:pt>
                <c:pt idx="2973">
                  <c:v>Thu Nov 18 11:26:44.567</c:v>
                </c:pt>
                <c:pt idx="2974">
                  <c:v>Thu Nov 18 11:27:14.573</c:v>
                </c:pt>
                <c:pt idx="2975">
                  <c:v>Thu Nov 18 11:27:44.580</c:v>
                </c:pt>
                <c:pt idx="2976">
                  <c:v>Thu Nov 18 11:28:14.587</c:v>
                </c:pt>
                <c:pt idx="2977">
                  <c:v>Thu Nov 18 11:28:44.592</c:v>
                </c:pt>
                <c:pt idx="2978">
                  <c:v>Thu Nov 18 11:29:14.598</c:v>
                </c:pt>
                <c:pt idx="2979">
                  <c:v>Thu Nov 18 11:29:44.604</c:v>
                </c:pt>
                <c:pt idx="2980">
                  <c:v>Thu Nov 18 11:30:14.610</c:v>
                </c:pt>
                <c:pt idx="2981">
                  <c:v>Thu Nov 18 11:30:44.616</c:v>
                </c:pt>
                <c:pt idx="2982">
                  <c:v>Thu Nov 18 11:31:14.622</c:v>
                </c:pt>
                <c:pt idx="2983">
                  <c:v>Thu Nov 18 11:31:44.627</c:v>
                </c:pt>
                <c:pt idx="2984">
                  <c:v>Thu Nov 18 11:32:14.634</c:v>
                </c:pt>
                <c:pt idx="2985">
                  <c:v>Thu Nov 18 11:32:44.640</c:v>
                </c:pt>
                <c:pt idx="2986">
                  <c:v>Thu Nov 18 11:33:14.646</c:v>
                </c:pt>
                <c:pt idx="2987">
                  <c:v>Thu Nov 18 11:33:44.652</c:v>
                </c:pt>
                <c:pt idx="2988">
                  <c:v>Thu Nov 18 11:34:14.659</c:v>
                </c:pt>
                <c:pt idx="2989">
                  <c:v>Thu Nov 18 11:34:44.665</c:v>
                </c:pt>
                <c:pt idx="2990">
                  <c:v>Thu Nov 18 11:35:14.671</c:v>
                </c:pt>
                <c:pt idx="2991">
                  <c:v>Thu Nov 18 11:35:44.677</c:v>
                </c:pt>
                <c:pt idx="2992">
                  <c:v>Thu Nov 18 11:36:14.682</c:v>
                </c:pt>
                <c:pt idx="2993">
                  <c:v>Thu Nov 18 11:36:44.688</c:v>
                </c:pt>
                <c:pt idx="2994">
                  <c:v>Thu Nov 18 11:37:14.694</c:v>
                </c:pt>
                <c:pt idx="2995">
                  <c:v>Thu Nov 18 11:37:44.699</c:v>
                </c:pt>
                <c:pt idx="2996">
                  <c:v>Thu Nov 18 11:38:14.705</c:v>
                </c:pt>
                <c:pt idx="2997">
                  <c:v>Thu Nov 18 11:38:44.711</c:v>
                </c:pt>
                <c:pt idx="2998">
                  <c:v>Thu Nov 18 11:39:14.717</c:v>
                </c:pt>
                <c:pt idx="2999">
                  <c:v>Thu Nov 18 11:39:44.723</c:v>
                </c:pt>
                <c:pt idx="3000">
                  <c:v>Thu Nov 18 11:40:14.729</c:v>
                </c:pt>
                <c:pt idx="3001">
                  <c:v>Thu Nov 18 11:40:44.734</c:v>
                </c:pt>
                <c:pt idx="3002">
                  <c:v>Thu Nov 18 11:41:14.740</c:v>
                </c:pt>
                <c:pt idx="3003">
                  <c:v>Thu Nov 18 11:41:44.746</c:v>
                </c:pt>
                <c:pt idx="3004">
                  <c:v>Thu Nov 18 11:42:14.751</c:v>
                </c:pt>
                <c:pt idx="3005">
                  <c:v>Thu Nov 18 11:42:44.758</c:v>
                </c:pt>
                <c:pt idx="3006">
                  <c:v>Thu Nov 18 11:43:14.764</c:v>
                </c:pt>
                <c:pt idx="3007">
                  <c:v>Thu Nov 18 11:43:44.770</c:v>
                </c:pt>
                <c:pt idx="3008">
                  <c:v>Thu Nov 18 11:44:14.776</c:v>
                </c:pt>
                <c:pt idx="3009">
                  <c:v>Thu Nov 18 11:44:44.782</c:v>
                </c:pt>
                <c:pt idx="3010">
                  <c:v>Thu Nov 18 11:45:14.789</c:v>
                </c:pt>
                <c:pt idx="3011">
                  <c:v>Thu Nov 18 11:45:44.796</c:v>
                </c:pt>
                <c:pt idx="3012">
                  <c:v>Thu Nov 18 11:46:14.801</c:v>
                </c:pt>
                <c:pt idx="3013">
                  <c:v>Thu Nov 18 11:46:44.807</c:v>
                </c:pt>
                <c:pt idx="3014">
                  <c:v>Thu Nov 18 11:47:14.813</c:v>
                </c:pt>
                <c:pt idx="3015">
                  <c:v>Thu Nov 18 11:47:44.819</c:v>
                </c:pt>
                <c:pt idx="3016">
                  <c:v>Thu Nov 18 11:48:14.825</c:v>
                </c:pt>
                <c:pt idx="3017">
                  <c:v>Thu Nov 18 11:48:44.830</c:v>
                </c:pt>
                <c:pt idx="3018">
                  <c:v>Thu Nov 18 11:49:14.836</c:v>
                </c:pt>
                <c:pt idx="3019">
                  <c:v>Thu Nov 18 11:49:44.842</c:v>
                </c:pt>
                <c:pt idx="3020">
                  <c:v>Thu Nov 18 11:50:14.848</c:v>
                </c:pt>
                <c:pt idx="3021">
                  <c:v>Thu Nov 18 11:50:44.854</c:v>
                </c:pt>
                <c:pt idx="3022">
                  <c:v>Thu Nov 18 11:51:14.861</c:v>
                </c:pt>
                <c:pt idx="3023">
                  <c:v>Thu Nov 18 11:51:44.866</c:v>
                </c:pt>
                <c:pt idx="3024">
                  <c:v>Thu Nov 18 11:52:14.871</c:v>
                </c:pt>
                <c:pt idx="3025">
                  <c:v>Thu Nov 18 11:52:44.877</c:v>
                </c:pt>
                <c:pt idx="3026">
                  <c:v>Thu Nov 18 11:53:14.883</c:v>
                </c:pt>
                <c:pt idx="3027">
                  <c:v>Thu Nov 18 11:53:44.890</c:v>
                </c:pt>
                <c:pt idx="3028">
                  <c:v>Thu Nov 18 11:54:14.897</c:v>
                </c:pt>
                <c:pt idx="3029">
                  <c:v>Thu Nov 18 11:54:44.904</c:v>
                </c:pt>
                <c:pt idx="3030">
                  <c:v>Thu Nov 18 11:55:14.910</c:v>
                </c:pt>
                <c:pt idx="3031">
                  <c:v>Thu Nov 18 11:55:44.916</c:v>
                </c:pt>
                <c:pt idx="3032">
                  <c:v>Thu Nov 18 11:56:14.923</c:v>
                </c:pt>
                <c:pt idx="3033">
                  <c:v>Thu Nov 18 11:56:44.929</c:v>
                </c:pt>
                <c:pt idx="3034">
                  <c:v>Thu Nov 18 11:57:14.935</c:v>
                </c:pt>
                <c:pt idx="3035">
                  <c:v>Thu Nov 18 11:57:44.941</c:v>
                </c:pt>
                <c:pt idx="3036">
                  <c:v>Thu Nov 18 11:58:14.947</c:v>
                </c:pt>
                <c:pt idx="3037">
                  <c:v>Thu Nov 18 11:58:44.953</c:v>
                </c:pt>
                <c:pt idx="3038">
                  <c:v>Thu Nov 18 11:59:14.960</c:v>
                </c:pt>
                <c:pt idx="3039">
                  <c:v>Thu Nov 18 11:59:44.967</c:v>
                </c:pt>
                <c:pt idx="3040">
                  <c:v>Thu Nov 18 12:00:14.973</c:v>
                </c:pt>
                <c:pt idx="3041">
                  <c:v>Thu Nov 18 12:00:44.979</c:v>
                </c:pt>
                <c:pt idx="3042">
                  <c:v>Thu Nov 18 12:01:14.985</c:v>
                </c:pt>
                <c:pt idx="3043">
                  <c:v>Thu Nov 18 12:01:44.999</c:v>
                </c:pt>
                <c:pt idx="3044">
                  <c:v>Thu Nov 18 12:02:15.005</c:v>
                </c:pt>
                <c:pt idx="3045">
                  <c:v>Thu Nov 18 12:02:45.011</c:v>
                </c:pt>
                <c:pt idx="3046">
                  <c:v>Thu Nov 18 12:03:15.016</c:v>
                </c:pt>
                <c:pt idx="3047">
                  <c:v>Thu Nov 18 12:03:45.021</c:v>
                </c:pt>
                <c:pt idx="3048">
                  <c:v>Thu Nov 18 12:04:15.027</c:v>
                </c:pt>
                <c:pt idx="3049">
                  <c:v>Thu Nov 18 12:04:45.033</c:v>
                </c:pt>
                <c:pt idx="3050">
                  <c:v>Thu Nov 18 12:05:15.040</c:v>
                </c:pt>
                <c:pt idx="3051">
                  <c:v>Thu Nov 18 12:05:45.046</c:v>
                </c:pt>
                <c:pt idx="3052">
                  <c:v>Thu Nov 18 12:06:15.052</c:v>
                </c:pt>
                <c:pt idx="3053">
                  <c:v>Thu Nov 18 12:06:45.058</c:v>
                </c:pt>
                <c:pt idx="3054">
                  <c:v>Thu Nov 18 12:07:15.064</c:v>
                </c:pt>
                <c:pt idx="3055">
                  <c:v>Thu Nov 18 12:07:45.070</c:v>
                </c:pt>
                <c:pt idx="3056">
                  <c:v>Thu Nov 18 12:08:15.077</c:v>
                </c:pt>
                <c:pt idx="3057">
                  <c:v>Thu Nov 18 12:08:45.082</c:v>
                </c:pt>
                <c:pt idx="3058">
                  <c:v>Thu Nov 18 12:09:15.087</c:v>
                </c:pt>
                <c:pt idx="3059">
                  <c:v>Thu Nov 18 12:09:45.093</c:v>
                </c:pt>
                <c:pt idx="3060">
                  <c:v>Thu Nov 18 12:10:15.099</c:v>
                </c:pt>
                <c:pt idx="3061">
                  <c:v>Thu Nov 18 12:10:45.106</c:v>
                </c:pt>
                <c:pt idx="3062">
                  <c:v>Thu Nov 18 12:11:15.112</c:v>
                </c:pt>
                <c:pt idx="3063">
                  <c:v>Thu Nov 18 12:11:45.118</c:v>
                </c:pt>
                <c:pt idx="3064">
                  <c:v>Thu Nov 18 12:12:15.124</c:v>
                </c:pt>
                <c:pt idx="3065">
                  <c:v>Thu Nov 18 12:12:45.130</c:v>
                </c:pt>
                <c:pt idx="3066">
                  <c:v>Thu Nov 18 12:13:15.136</c:v>
                </c:pt>
                <c:pt idx="3067">
                  <c:v>Thu Nov 18 12:13:45.143</c:v>
                </c:pt>
                <c:pt idx="3068">
                  <c:v>Thu Nov 18 12:14:15.148</c:v>
                </c:pt>
                <c:pt idx="3069">
                  <c:v>Thu Nov 18 12:14:45.153</c:v>
                </c:pt>
                <c:pt idx="3070">
                  <c:v>Thu Nov 18 12:15:15.159</c:v>
                </c:pt>
                <c:pt idx="3071">
                  <c:v>Thu Nov 18 12:15:45.165</c:v>
                </c:pt>
                <c:pt idx="3072">
                  <c:v>Thu Nov 18 12:16:15.172</c:v>
                </c:pt>
                <c:pt idx="3073">
                  <c:v>Thu Nov 18 12:16:45.179</c:v>
                </c:pt>
                <c:pt idx="3074">
                  <c:v>Thu Nov 18 12:17:15.184</c:v>
                </c:pt>
                <c:pt idx="3075">
                  <c:v>Thu Nov 18 12:17:45.190</c:v>
                </c:pt>
                <c:pt idx="3076">
                  <c:v>Thu Nov 18 12:18:15.196</c:v>
                </c:pt>
                <c:pt idx="3077">
                  <c:v>Thu Nov 18 12:18:45.202</c:v>
                </c:pt>
                <c:pt idx="3078">
                  <c:v>Thu Nov 18 12:19:15.209</c:v>
                </c:pt>
                <c:pt idx="3079">
                  <c:v>Thu Nov 18 12:19:45.214</c:v>
                </c:pt>
                <c:pt idx="3080">
                  <c:v>Thu Nov 18 12:20:15.219</c:v>
                </c:pt>
                <c:pt idx="3081">
                  <c:v>Thu Nov 18 12:20:45.225</c:v>
                </c:pt>
                <c:pt idx="3082">
                  <c:v>Thu Nov 18 12:21:15.232</c:v>
                </c:pt>
                <c:pt idx="3083">
                  <c:v>Thu Nov 18 12:21:45.238</c:v>
                </c:pt>
                <c:pt idx="3084">
                  <c:v>Thu Nov 18 12:22:15.245</c:v>
                </c:pt>
                <c:pt idx="3085">
                  <c:v>Thu Nov 18 12:22:45.251</c:v>
                </c:pt>
                <c:pt idx="3086">
                  <c:v>Thu Nov 18 12:23:15.257</c:v>
                </c:pt>
                <c:pt idx="3087">
                  <c:v>Thu Nov 18 12:23:45.263</c:v>
                </c:pt>
                <c:pt idx="3088">
                  <c:v>Thu Nov 18 12:24:15.268</c:v>
                </c:pt>
                <c:pt idx="3089">
                  <c:v>Thu Nov 18 12:24:45.274</c:v>
                </c:pt>
                <c:pt idx="3090">
                  <c:v>Thu Nov 18 12:25:15.280</c:v>
                </c:pt>
                <c:pt idx="3091">
                  <c:v>Thu Nov 18 12:25:45.285</c:v>
                </c:pt>
                <c:pt idx="3092">
                  <c:v>Thu Nov 18 12:26:15.291</c:v>
                </c:pt>
                <c:pt idx="3093">
                  <c:v>Thu Nov 18 12:26:45.297</c:v>
                </c:pt>
                <c:pt idx="3094">
                  <c:v>Thu Nov 18 12:27:15.303</c:v>
                </c:pt>
                <c:pt idx="3095">
                  <c:v>Thu Nov 18 12:27:45.310</c:v>
                </c:pt>
                <c:pt idx="3096">
                  <c:v>Thu Nov 18 12:28:15.316</c:v>
                </c:pt>
                <c:pt idx="3097">
                  <c:v>Thu Nov 18 12:28:45.322</c:v>
                </c:pt>
                <c:pt idx="3098">
                  <c:v>Thu Nov 18 12:29:15.328</c:v>
                </c:pt>
                <c:pt idx="3099">
                  <c:v>Thu Nov 18 12:29:45.334</c:v>
                </c:pt>
                <c:pt idx="3100">
                  <c:v>Thu Nov 18 12:30:15.340</c:v>
                </c:pt>
                <c:pt idx="3101">
                  <c:v>Thu Nov 18 12:30:45.346</c:v>
                </c:pt>
                <c:pt idx="3102">
                  <c:v>Thu Nov 18 12:31:15.351</c:v>
                </c:pt>
                <c:pt idx="3103">
                  <c:v>Thu Nov 18 12:31:45.357</c:v>
                </c:pt>
                <c:pt idx="3104">
                  <c:v>Thu Nov 18 12:32:15.363</c:v>
                </c:pt>
                <c:pt idx="3105">
                  <c:v>Thu Nov 18 12:32:45.369</c:v>
                </c:pt>
                <c:pt idx="3106">
                  <c:v>Thu Nov 18 12:33:15.376</c:v>
                </c:pt>
                <c:pt idx="3107">
                  <c:v>Thu Nov 18 12:33:45.382</c:v>
                </c:pt>
                <c:pt idx="3108">
                  <c:v>Thu Nov 18 12:34:15.388</c:v>
                </c:pt>
                <c:pt idx="3109">
                  <c:v>Thu Nov 18 12:34:45.394</c:v>
                </c:pt>
                <c:pt idx="3110">
                  <c:v>Thu Nov 18 12:35:15.400</c:v>
                </c:pt>
                <c:pt idx="3111">
                  <c:v>Thu Nov 18 12:35:45.406</c:v>
                </c:pt>
                <c:pt idx="3112">
                  <c:v>Thu Nov 18 12:36:15.412</c:v>
                </c:pt>
                <c:pt idx="3113">
                  <c:v>Thu Nov 18 12:36:45.418</c:v>
                </c:pt>
                <c:pt idx="3114">
                  <c:v>Thu Nov 18 12:37:15.424</c:v>
                </c:pt>
                <c:pt idx="3115">
                  <c:v>Thu Nov 18 12:37:45.430</c:v>
                </c:pt>
                <c:pt idx="3116">
                  <c:v>Thu Nov 18 12:38:15.436</c:v>
                </c:pt>
                <c:pt idx="3117">
                  <c:v>Thu Nov 18 12:38:45.443</c:v>
                </c:pt>
                <c:pt idx="3118">
                  <c:v>Thu Nov 18 12:39:15.449</c:v>
                </c:pt>
                <c:pt idx="3119">
                  <c:v>Thu Nov 18 12:39:45.454</c:v>
                </c:pt>
                <c:pt idx="3120">
                  <c:v>Thu Nov 18 12:40:15.459</c:v>
                </c:pt>
                <c:pt idx="3121">
                  <c:v>Thu Nov 18 12:40:45.465</c:v>
                </c:pt>
                <c:pt idx="3122">
                  <c:v>Thu Nov 18 12:41:15.471</c:v>
                </c:pt>
                <c:pt idx="3123">
                  <c:v>Thu Nov 18 12:41:45.477</c:v>
                </c:pt>
                <c:pt idx="3124">
                  <c:v>Thu Nov 18 12:42:15.484</c:v>
                </c:pt>
                <c:pt idx="3125">
                  <c:v>Thu Nov 18 12:42:45.490</c:v>
                </c:pt>
                <c:pt idx="3126">
                  <c:v>Thu Nov 18 12:43:15.497</c:v>
                </c:pt>
                <c:pt idx="3127">
                  <c:v>Thu Nov 18 12:43:45.503</c:v>
                </c:pt>
                <c:pt idx="3128">
                  <c:v>Thu Nov 18 12:44:15.510</c:v>
                </c:pt>
                <c:pt idx="3129">
                  <c:v>Thu Nov 18 12:44:45.515</c:v>
                </c:pt>
                <c:pt idx="3130">
                  <c:v>Thu Nov 18 12:45:15.521</c:v>
                </c:pt>
                <c:pt idx="3131">
                  <c:v>Thu Nov 18 12:45:45.526</c:v>
                </c:pt>
                <c:pt idx="3132">
                  <c:v>Thu Nov 18 12:46:15.531</c:v>
                </c:pt>
                <c:pt idx="3133">
                  <c:v>Thu Nov 18 12:46:45.536</c:v>
                </c:pt>
                <c:pt idx="3134">
                  <c:v>Thu Nov 18 12:47:15.543</c:v>
                </c:pt>
                <c:pt idx="3135">
                  <c:v>Thu Nov 18 12:47:45.549</c:v>
                </c:pt>
                <c:pt idx="3136">
                  <c:v>Thu Nov 18 12:48:15.555</c:v>
                </c:pt>
                <c:pt idx="3137">
                  <c:v>Thu Nov 18 12:48:45.561</c:v>
                </c:pt>
                <c:pt idx="3138">
                  <c:v>Thu Nov 18 12:49:15.567</c:v>
                </c:pt>
                <c:pt idx="3139">
                  <c:v>Thu Nov 18 12:49:45.573</c:v>
                </c:pt>
                <c:pt idx="3140">
                  <c:v>Thu Nov 18 12:50:15.580</c:v>
                </c:pt>
                <c:pt idx="3141">
                  <c:v>Thu Nov 18 12:50:45.585</c:v>
                </c:pt>
                <c:pt idx="3142">
                  <c:v>Thu Nov 18 12:51:15.591</c:v>
                </c:pt>
                <c:pt idx="3143">
                  <c:v>Thu Nov 18 12:51:45.597</c:v>
                </c:pt>
                <c:pt idx="3144">
                  <c:v>Thu Nov 18 12:52:15.603</c:v>
                </c:pt>
                <c:pt idx="3145">
                  <c:v>Thu Nov 18 12:52:45.609</c:v>
                </c:pt>
                <c:pt idx="3146">
                  <c:v>Thu Nov 18 12:53:15.615</c:v>
                </c:pt>
                <c:pt idx="3147">
                  <c:v>Thu Nov 18 12:53:45.621</c:v>
                </c:pt>
                <c:pt idx="3148">
                  <c:v>Thu Nov 18 12:54:15.627</c:v>
                </c:pt>
                <c:pt idx="3149">
                  <c:v>Thu Nov 18 12:54:45.633</c:v>
                </c:pt>
                <c:pt idx="3150">
                  <c:v>Thu Nov 18 12:55:15.639</c:v>
                </c:pt>
                <c:pt idx="3151">
                  <c:v>Thu Nov 18 12:55:45.646</c:v>
                </c:pt>
                <c:pt idx="3152">
                  <c:v>Thu Nov 18 12:56:15.650</c:v>
                </c:pt>
                <c:pt idx="3153">
                  <c:v>Thu Nov 18 12:56:45.656</c:v>
                </c:pt>
                <c:pt idx="3154">
                  <c:v>Thu Nov 18 12:57:15.662</c:v>
                </c:pt>
                <c:pt idx="3155">
                  <c:v>Thu Nov 18 12:57:45.667</c:v>
                </c:pt>
                <c:pt idx="3156">
                  <c:v>Thu Nov 18 12:58:15.674</c:v>
                </c:pt>
                <c:pt idx="3157">
                  <c:v>Thu Nov 18 12:58:45.680</c:v>
                </c:pt>
                <c:pt idx="3158">
                  <c:v>Thu Nov 18 12:59:15.686</c:v>
                </c:pt>
                <c:pt idx="3159">
                  <c:v>Thu Nov 18 12:59:45.692</c:v>
                </c:pt>
                <c:pt idx="3160">
                  <c:v>Thu Nov 18 13:00:15.698</c:v>
                </c:pt>
                <c:pt idx="3161">
                  <c:v>Thu Nov 18 13:00:45.704</c:v>
                </c:pt>
                <c:pt idx="3162">
                  <c:v>Thu Nov 18 13:01:15.710</c:v>
                </c:pt>
                <c:pt idx="3163">
                  <c:v>Thu Nov 18 13:01:45.715</c:v>
                </c:pt>
                <c:pt idx="3164">
                  <c:v>Thu Nov 18 13:02:15.720</c:v>
                </c:pt>
                <c:pt idx="3165">
                  <c:v>Thu Nov 18 13:02:45.726</c:v>
                </c:pt>
                <c:pt idx="3166">
                  <c:v>Thu Nov 18 13:03:15.732</c:v>
                </c:pt>
                <c:pt idx="3167">
                  <c:v>Thu Nov 18 13:03:45.738</c:v>
                </c:pt>
                <c:pt idx="3168">
                  <c:v>Thu Nov 18 13:04:15.745</c:v>
                </c:pt>
                <c:pt idx="3169">
                  <c:v>Thu Nov 18 13:04:45.750</c:v>
                </c:pt>
                <c:pt idx="3170">
                  <c:v>Thu Nov 18 13:05:15.756</c:v>
                </c:pt>
                <c:pt idx="3171">
                  <c:v>Thu Nov 18 13:05:45.763</c:v>
                </c:pt>
                <c:pt idx="3172">
                  <c:v>Thu Nov 18 13:06:15.769</c:v>
                </c:pt>
                <c:pt idx="3173">
                  <c:v>Thu Nov 18 13:06:45.776</c:v>
                </c:pt>
                <c:pt idx="3174">
                  <c:v>Thu Nov 18 13:07:15.781</c:v>
                </c:pt>
                <c:pt idx="3175">
                  <c:v>Thu Nov 18 13:07:45.787</c:v>
                </c:pt>
                <c:pt idx="3176">
                  <c:v>Thu Nov 18 13:08:15.792</c:v>
                </c:pt>
                <c:pt idx="3177">
                  <c:v>Thu Nov 18 13:08:45.798</c:v>
                </c:pt>
                <c:pt idx="3178">
                  <c:v>Thu Nov 18 13:09:15.805</c:v>
                </c:pt>
                <c:pt idx="3179">
                  <c:v>Thu Nov 18 13:09:45.811</c:v>
                </c:pt>
                <c:pt idx="3180">
                  <c:v>Thu Nov 18 13:10:15.816</c:v>
                </c:pt>
                <c:pt idx="3181">
                  <c:v>Thu Nov 18 13:10:45.822</c:v>
                </c:pt>
                <c:pt idx="3182">
                  <c:v>Thu Nov 18 13:11:15.828</c:v>
                </c:pt>
                <c:pt idx="3183">
                  <c:v>Thu Nov 18 13:11:45.834</c:v>
                </c:pt>
                <c:pt idx="3184">
                  <c:v>Thu Nov 18 13:12:15.840</c:v>
                </c:pt>
                <c:pt idx="3185">
                  <c:v>Thu Nov 18 13:12:45.845</c:v>
                </c:pt>
                <c:pt idx="3186">
                  <c:v>Thu Nov 18 13:13:15.850</c:v>
                </c:pt>
                <c:pt idx="3187">
                  <c:v>Thu Nov 18 13:13:45.855</c:v>
                </c:pt>
                <c:pt idx="3188">
                  <c:v>Thu Nov 18 13:14:15.861</c:v>
                </c:pt>
                <c:pt idx="3189">
                  <c:v>Thu Nov 18 13:14:45.868</c:v>
                </c:pt>
                <c:pt idx="3190">
                  <c:v>Thu Nov 18 13:15:15.875</c:v>
                </c:pt>
                <c:pt idx="3191">
                  <c:v>Thu Nov 18 13:15:45.880</c:v>
                </c:pt>
                <c:pt idx="3192">
                  <c:v>Thu Nov 18 13:16:15.886</c:v>
                </c:pt>
                <c:pt idx="3193">
                  <c:v>Thu Nov 18 13:16:45.892</c:v>
                </c:pt>
                <c:pt idx="3194">
                  <c:v>Thu Nov 18 13:17:15.898</c:v>
                </c:pt>
                <c:pt idx="3195">
                  <c:v>Thu Nov 18 13:17:45.904</c:v>
                </c:pt>
                <c:pt idx="3196">
                  <c:v>Thu Nov 18 13:18:15.909</c:v>
                </c:pt>
                <c:pt idx="3197">
                  <c:v>Thu Nov 18 13:18:45.914</c:v>
                </c:pt>
                <c:pt idx="3198">
                  <c:v>Thu Nov 18 13:19:15.919</c:v>
                </c:pt>
                <c:pt idx="3199">
                  <c:v>Thu Nov 18 13:19:45.925</c:v>
                </c:pt>
                <c:pt idx="3200">
                  <c:v>Thu Nov 18 13:20:15.931</c:v>
                </c:pt>
                <c:pt idx="3201">
                  <c:v>Thu Nov 18 13:20:45.938</c:v>
                </c:pt>
                <c:pt idx="3202">
                  <c:v>Thu Nov 18 13:21:15.943</c:v>
                </c:pt>
                <c:pt idx="3203">
                  <c:v>Thu Nov 18 13:21:45.949</c:v>
                </c:pt>
                <c:pt idx="3204">
                  <c:v>Thu Nov 18 13:22:15.955</c:v>
                </c:pt>
                <c:pt idx="3205">
                  <c:v>Thu Nov 18 13:22:45.961</c:v>
                </c:pt>
                <c:pt idx="3206">
                  <c:v>Thu Nov 18 13:23:15.967</c:v>
                </c:pt>
                <c:pt idx="3207">
                  <c:v>Thu Nov 18 13:23:45.974</c:v>
                </c:pt>
                <c:pt idx="3208">
                  <c:v>Thu Nov 18 13:24:15.979</c:v>
                </c:pt>
                <c:pt idx="3209">
                  <c:v>Thu Nov 18 13:24:45.985</c:v>
                </c:pt>
                <c:pt idx="3210">
                  <c:v>Thu Nov 18 13:25:15.991</c:v>
                </c:pt>
                <c:pt idx="3211">
                  <c:v>Thu Nov 18 13:25:45.997</c:v>
                </c:pt>
                <c:pt idx="3212">
                  <c:v>Thu Nov 18 13:26:16.004</c:v>
                </c:pt>
                <c:pt idx="3213">
                  <c:v>Thu Nov 18 13:26:46.010</c:v>
                </c:pt>
                <c:pt idx="3214">
                  <c:v>Thu Nov 18 13:27:16.016</c:v>
                </c:pt>
                <c:pt idx="3215">
                  <c:v>Thu Nov 18 13:27:46.022</c:v>
                </c:pt>
                <c:pt idx="3216">
                  <c:v>Thu Nov 18 13:28:16.028</c:v>
                </c:pt>
                <c:pt idx="3217">
                  <c:v>Thu Nov 18 13:28:46.034</c:v>
                </c:pt>
                <c:pt idx="3218">
                  <c:v>Thu Nov 18 13:29:16.040</c:v>
                </c:pt>
                <c:pt idx="3219">
                  <c:v>Thu Nov 18 13:29:46.044</c:v>
                </c:pt>
                <c:pt idx="3220">
                  <c:v>Thu Nov 18 13:30:16.050</c:v>
                </c:pt>
                <c:pt idx="3221">
                  <c:v>Thu Nov 18 13:30:46.056</c:v>
                </c:pt>
                <c:pt idx="3222">
                  <c:v>Thu Nov 18 13:31:16.062</c:v>
                </c:pt>
                <c:pt idx="3223">
                  <c:v>Thu Nov 18 13:31:46.069</c:v>
                </c:pt>
                <c:pt idx="3224">
                  <c:v>Thu Nov 18 13:32:16.075</c:v>
                </c:pt>
                <c:pt idx="3225">
                  <c:v>Thu Nov 18 13:32:46.081</c:v>
                </c:pt>
                <c:pt idx="3226">
                  <c:v>Thu Nov 18 13:33:16.087</c:v>
                </c:pt>
                <c:pt idx="3227">
                  <c:v>Thu Nov 18 13:33:46.093</c:v>
                </c:pt>
                <c:pt idx="3228">
                  <c:v>Thu Nov 18 13:34:16.099</c:v>
                </c:pt>
                <c:pt idx="3229">
                  <c:v>Thu Nov 18 13:34:46.106</c:v>
                </c:pt>
                <c:pt idx="3230">
                  <c:v>Thu Nov 18 13:35:16.111</c:v>
                </c:pt>
                <c:pt idx="3231">
                  <c:v>Thu Nov 18 13:35:46.117</c:v>
                </c:pt>
                <c:pt idx="3232">
                  <c:v>Thu Nov 18 13:36:16.123</c:v>
                </c:pt>
                <c:pt idx="3233">
                  <c:v>Thu Nov 18 13:36:46.130</c:v>
                </c:pt>
                <c:pt idx="3234">
                  <c:v>Thu Nov 18 13:37:16.137</c:v>
                </c:pt>
                <c:pt idx="3235">
                  <c:v>Thu Nov 18 13:37:46.145</c:v>
                </c:pt>
                <c:pt idx="3236">
                  <c:v>Thu Nov 18 13:38:16.150</c:v>
                </c:pt>
                <c:pt idx="3237">
                  <c:v>Thu Nov 18 13:38:46.156</c:v>
                </c:pt>
                <c:pt idx="3238">
                  <c:v>Thu Nov 18 13:39:16.162</c:v>
                </c:pt>
                <c:pt idx="3239">
                  <c:v>Thu Nov 18 13:39:46.168</c:v>
                </c:pt>
                <c:pt idx="3240">
                  <c:v>Thu Nov 18 13:40:16.174</c:v>
                </c:pt>
                <c:pt idx="3241">
                  <c:v>Thu Nov 18 13:40:46.179</c:v>
                </c:pt>
                <c:pt idx="3242">
                  <c:v>Thu Nov 18 13:41:16.185</c:v>
                </c:pt>
                <c:pt idx="3243">
                  <c:v>Thu Nov 18 13:41:46.191</c:v>
                </c:pt>
                <c:pt idx="3244">
                  <c:v>Thu Nov 18 13:42:16.197</c:v>
                </c:pt>
                <c:pt idx="3245">
                  <c:v>Thu Nov 18 13:42:46.206</c:v>
                </c:pt>
                <c:pt idx="3246">
                  <c:v>Thu Nov 18 13:43:16.213</c:v>
                </c:pt>
                <c:pt idx="3247">
                  <c:v>Thu Nov 18 13:43:46.217</c:v>
                </c:pt>
                <c:pt idx="3248">
                  <c:v>Thu Nov 18 13:44:16.223</c:v>
                </c:pt>
                <c:pt idx="3249">
                  <c:v>Thu Nov 18 13:44:46.229</c:v>
                </c:pt>
                <c:pt idx="3250">
                  <c:v>Thu Nov 18 13:45:16.235</c:v>
                </c:pt>
                <c:pt idx="3251">
                  <c:v>Thu Nov 18 13:45:46.241</c:v>
                </c:pt>
                <c:pt idx="3252">
                  <c:v>Thu Nov 18 13:46:16.246</c:v>
                </c:pt>
                <c:pt idx="3253">
                  <c:v>Thu Nov 18 13:46:46.252</c:v>
                </c:pt>
                <c:pt idx="3254">
                  <c:v>Thu Nov 18 13:47:16.258</c:v>
                </c:pt>
                <c:pt idx="3255">
                  <c:v>Thu Nov 18 13:47:46.265</c:v>
                </c:pt>
                <c:pt idx="3256">
                  <c:v>Thu Nov 18 13:48:16.271</c:v>
                </c:pt>
                <c:pt idx="3257">
                  <c:v>Thu Nov 18 13:48:46.278</c:v>
                </c:pt>
                <c:pt idx="3258">
                  <c:v>Thu Nov 18 13:49:16.283</c:v>
                </c:pt>
                <c:pt idx="3259">
                  <c:v>Thu Nov 18 13:49:46.289</c:v>
                </c:pt>
                <c:pt idx="3260">
                  <c:v>Thu Nov 18 13:50:16.294</c:v>
                </c:pt>
                <c:pt idx="3261">
                  <c:v>Thu Nov 18 13:50:46.299</c:v>
                </c:pt>
                <c:pt idx="3262">
                  <c:v>Thu Nov 18 13:51:16.305</c:v>
                </c:pt>
                <c:pt idx="3263">
                  <c:v>Thu Nov 18 13:51:46.311</c:v>
                </c:pt>
                <c:pt idx="3264">
                  <c:v>Thu Nov 18 13:52:16.318</c:v>
                </c:pt>
                <c:pt idx="3265">
                  <c:v>Thu Nov 18 13:52:46.324</c:v>
                </c:pt>
                <c:pt idx="3266">
                  <c:v>Thu Nov 18 13:53:16.331</c:v>
                </c:pt>
                <c:pt idx="3267">
                  <c:v>Thu Nov 18 13:53:46.338</c:v>
                </c:pt>
                <c:pt idx="3268">
                  <c:v>Thu Nov 18 13:54:16.345</c:v>
                </c:pt>
                <c:pt idx="3269">
                  <c:v>Thu Nov 18 13:54:46.350</c:v>
                </c:pt>
                <c:pt idx="3270">
                  <c:v>Thu Nov 18 13:55:16.356</c:v>
                </c:pt>
                <c:pt idx="3271">
                  <c:v>Thu Nov 18 13:55:46.361</c:v>
                </c:pt>
                <c:pt idx="3272">
                  <c:v>Thu Nov 18 13:56:16.367</c:v>
                </c:pt>
                <c:pt idx="3273">
                  <c:v>Thu Nov 18 13:56:46.372</c:v>
                </c:pt>
                <c:pt idx="3274">
                  <c:v>Thu Nov 18 13:57:16.378</c:v>
                </c:pt>
                <c:pt idx="3275">
                  <c:v>Thu Nov 18 13:57:46.384</c:v>
                </c:pt>
                <c:pt idx="3276">
                  <c:v>Thu Nov 18 13:58:16.390</c:v>
                </c:pt>
                <c:pt idx="3277">
                  <c:v>Thu Nov 18 13:58:46.396</c:v>
                </c:pt>
                <c:pt idx="3278">
                  <c:v>Thu Nov 18 13:59:16.402</c:v>
                </c:pt>
                <c:pt idx="3279">
                  <c:v>Thu Nov 18 13:59:46.409</c:v>
                </c:pt>
                <c:pt idx="3280">
                  <c:v>Thu Nov 18 14:00:16.414</c:v>
                </c:pt>
                <c:pt idx="3281">
                  <c:v>Thu Nov 18 14:00:46.420</c:v>
                </c:pt>
                <c:pt idx="3282">
                  <c:v>Thu Nov 18 14:01:16.425</c:v>
                </c:pt>
                <c:pt idx="3283">
                  <c:v>Thu Nov 18 14:01:46.431</c:v>
                </c:pt>
                <c:pt idx="3284">
                  <c:v>Thu Nov 18 14:02:16.437</c:v>
                </c:pt>
                <c:pt idx="3285">
                  <c:v>Thu Nov 18 14:02:46.443</c:v>
                </c:pt>
                <c:pt idx="3286">
                  <c:v>Thu Nov 18 14:03:16.449</c:v>
                </c:pt>
                <c:pt idx="3287">
                  <c:v>Thu Nov 18 14:03:46.456</c:v>
                </c:pt>
                <c:pt idx="3288">
                  <c:v>Thu Nov 18 14:04:16.462</c:v>
                </c:pt>
                <c:pt idx="3289">
                  <c:v>Thu Nov 18 14:04:46.468</c:v>
                </c:pt>
                <c:pt idx="3290">
                  <c:v>Thu Nov 18 14:05:16.474</c:v>
                </c:pt>
                <c:pt idx="3291">
                  <c:v>Thu Nov 18 14:05:46.479</c:v>
                </c:pt>
                <c:pt idx="3292">
                  <c:v>Thu Nov 18 14:06:16.485</c:v>
                </c:pt>
                <c:pt idx="3293">
                  <c:v>Thu Nov 18 14:06:46.490</c:v>
                </c:pt>
                <c:pt idx="3294">
                  <c:v>Thu Nov 18 14:07:16.496</c:v>
                </c:pt>
                <c:pt idx="3295">
                  <c:v>Thu Nov 18 14:07:46.501</c:v>
                </c:pt>
                <c:pt idx="3296">
                  <c:v>Thu Nov 18 14:08:16.508</c:v>
                </c:pt>
                <c:pt idx="3297">
                  <c:v>Thu Nov 18 14:08:46.513</c:v>
                </c:pt>
                <c:pt idx="3298">
                  <c:v>Thu Nov 18 14:09:16.519</c:v>
                </c:pt>
                <c:pt idx="3299">
                  <c:v>Thu Nov 18 14:09:46.525</c:v>
                </c:pt>
                <c:pt idx="3300">
                  <c:v>Thu Nov 18 14:10:16.532</c:v>
                </c:pt>
                <c:pt idx="3301">
                  <c:v>Thu Nov 18 14:10:46.538</c:v>
                </c:pt>
                <c:pt idx="3302">
                  <c:v>Thu Nov 18 14:11:16.543</c:v>
                </c:pt>
                <c:pt idx="3303">
                  <c:v>Thu Nov 18 14:11:46.550</c:v>
                </c:pt>
                <c:pt idx="3304">
                  <c:v>Thu Nov 18 14:12:16.556</c:v>
                </c:pt>
                <c:pt idx="3305">
                  <c:v>Thu Nov 18 14:12:46.562</c:v>
                </c:pt>
                <c:pt idx="3306">
                  <c:v>Thu Nov 18 14:13:16.568</c:v>
                </c:pt>
                <c:pt idx="3307">
                  <c:v>Thu Nov 18 14:13:46.575</c:v>
                </c:pt>
                <c:pt idx="3308">
                  <c:v>Thu Nov 18 14:14:16.580</c:v>
                </c:pt>
                <c:pt idx="3309">
                  <c:v>Thu Nov 18 14:14:46.586</c:v>
                </c:pt>
                <c:pt idx="3310">
                  <c:v>Thu Nov 18 14:15:16.592</c:v>
                </c:pt>
                <c:pt idx="3311">
                  <c:v>Thu Nov 18 14:15:46.598</c:v>
                </c:pt>
                <c:pt idx="3312">
                  <c:v>Thu Nov 18 14:16:16.604</c:v>
                </c:pt>
                <c:pt idx="3313">
                  <c:v>Thu Nov 18 14:16:46.610</c:v>
                </c:pt>
                <c:pt idx="3314">
                  <c:v>Thu Nov 18 14:17:16.615</c:v>
                </c:pt>
                <c:pt idx="3315">
                  <c:v>Thu Nov 18 14:17:46.620</c:v>
                </c:pt>
                <c:pt idx="3316">
                  <c:v>Thu Nov 18 14:18:16.626</c:v>
                </c:pt>
                <c:pt idx="3317">
                  <c:v>Thu Nov 18 14:18:46.633</c:v>
                </c:pt>
                <c:pt idx="3318">
                  <c:v>Thu Nov 18 14:19:16.640</c:v>
                </c:pt>
                <c:pt idx="3319">
                  <c:v>Thu Nov 18 14:19:46.644</c:v>
                </c:pt>
                <c:pt idx="3320">
                  <c:v>Thu Nov 18 14:20:16.650</c:v>
                </c:pt>
                <c:pt idx="3321">
                  <c:v>Thu Nov 18 14:20:46.656</c:v>
                </c:pt>
                <c:pt idx="3322">
                  <c:v>Thu Nov 18 14:21:16.662</c:v>
                </c:pt>
                <c:pt idx="3323">
                  <c:v>Thu Nov 18 14:21:46.669</c:v>
                </c:pt>
                <c:pt idx="3324">
                  <c:v>Thu Nov 18 14:22:16.675</c:v>
                </c:pt>
                <c:pt idx="3325">
                  <c:v>Thu Nov 18 14:22:46.680</c:v>
                </c:pt>
                <c:pt idx="3326">
                  <c:v>Thu Nov 18 14:23:16.686</c:v>
                </c:pt>
                <c:pt idx="3327">
                  <c:v>Thu Nov 18 14:23:46.691</c:v>
                </c:pt>
                <c:pt idx="3328">
                  <c:v>Thu Nov 18 14:24:16.698</c:v>
                </c:pt>
                <c:pt idx="3329">
                  <c:v>Thu Nov 18 14:24:46.705</c:v>
                </c:pt>
                <c:pt idx="3330">
                  <c:v>Thu Nov 18 14:25:16.710</c:v>
                </c:pt>
                <c:pt idx="3331">
                  <c:v>Thu Nov 18 14:25:46.716</c:v>
                </c:pt>
                <c:pt idx="3332">
                  <c:v>Thu Nov 18 14:26:16.723</c:v>
                </c:pt>
                <c:pt idx="3333">
                  <c:v>Thu Nov 18 14:26:46.731</c:v>
                </c:pt>
                <c:pt idx="3334">
                  <c:v>Thu Nov 18 14:27:16.738</c:v>
                </c:pt>
                <c:pt idx="3335">
                  <c:v>Thu Nov 18 14:27:46.744</c:v>
                </c:pt>
                <c:pt idx="3336">
                  <c:v>Thu Nov 18 14:28:16.748</c:v>
                </c:pt>
                <c:pt idx="3337">
                  <c:v>Thu Nov 18 14:28:46.754</c:v>
                </c:pt>
                <c:pt idx="3338">
                  <c:v>Thu Nov 18 14:29:16.759</c:v>
                </c:pt>
                <c:pt idx="3339">
                  <c:v>Thu Nov 18 14:29:46.765</c:v>
                </c:pt>
                <c:pt idx="3340">
                  <c:v>Thu Nov 18 14:30:16.772</c:v>
                </c:pt>
                <c:pt idx="3341">
                  <c:v>Thu Nov 18 14:30:46.778</c:v>
                </c:pt>
                <c:pt idx="3342">
                  <c:v>Thu Nov 18 14:31:16.784</c:v>
                </c:pt>
                <c:pt idx="3343">
                  <c:v>Thu Nov 18 14:31:46.790</c:v>
                </c:pt>
                <c:pt idx="3344">
                  <c:v>Thu Nov 18 14:32:16.796</c:v>
                </c:pt>
                <c:pt idx="3345">
                  <c:v>Thu Nov 18 14:32:46.802</c:v>
                </c:pt>
                <c:pt idx="3346">
                  <c:v>Thu Nov 18 14:33:16.808</c:v>
                </c:pt>
                <c:pt idx="3347">
                  <c:v>Thu Nov 18 14:33:46.813</c:v>
                </c:pt>
                <c:pt idx="3348">
                  <c:v>Thu Nov 18 14:34:16.820</c:v>
                </c:pt>
                <c:pt idx="3349">
                  <c:v>Thu Nov 18 14:34:36.666</c:v>
                </c:pt>
                <c:pt idx="3350">
                  <c:v>Thu Nov 18 14:35:06.672</c:v>
                </c:pt>
                <c:pt idx="3351">
                  <c:v>Thu Nov 18 14:35:36.679</c:v>
                </c:pt>
                <c:pt idx="3352">
                  <c:v>Thu Nov 18 14:35:43.051</c:v>
                </c:pt>
                <c:pt idx="3353">
                  <c:v>Thu Nov 18 14:36:13.058</c:v>
                </c:pt>
                <c:pt idx="3354">
                  <c:v>Thu Nov 18 14:36:43.065</c:v>
                </c:pt>
                <c:pt idx="3355">
                  <c:v>Thu Nov 18 14:37:13.070</c:v>
                </c:pt>
                <c:pt idx="3356">
                  <c:v>Thu Nov 18 14:37:43.076</c:v>
                </c:pt>
                <c:pt idx="3357">
                  <c:v>Thu Nov 18 14:38:13.082</c:v>
                </c:pt>
                <c:pt idx="3358">
                  <c:v>Thu Nov 18 14:38:43.088</c:v>
                </c:pt>
                <c:pt idx="3359">
                  <c:v>Thu Nov 18 14:39:13.094</c:v>
                </c:pt>
                <c:pt idx="3360">
                  <c:v>Thu Nov 18 14:39:43.099</c:v>
                </c:pt>
                <c:pt idx="3361">
                  <c:v>Thu Nov 18 14:40:13.105</c:v>
                </c:pt>
                <c:pt idx="3362">
                  <c:v>Thu Nov 18 14:40:43.110</c:v>
                </c:pt>
                <c:pt idx="3363">
                  <c:v>Thu Nov 18 14:41:13.115</c:v>
                </c:pt>
                <c:pt idx="3364">
                  <c:v>Thu Nov 18 14:41:43.122</c:v>
                </c:pt>
                <c:pt idx="3365">
                  <c:v>Thu Nov 18 14:42:13.129</c:v>
                </c:pt>
                <c:pt idx="3366">
                  <c:v>Thu Nov 18 14:42:43.134</c:v>
                </c:pt>
                <c:pt idx="3367">
                  <c:v>Thu Nov 18 14:43:13.140</c:v>
                </c:pt>
                <c:pt idx="3368">
                  <c:v>Thu Nov 18 14:43:43.146</c:v>
                </c:pt>
                <c:pt idx="3369">
                  <c:v>Thu Nov 18 14:44:13.152</c:v>
                </c:pt>
                <c:pt idx="3370">
                  <c:v>Thu Nov 18 14:44:43.159</c:v>
                </c:pt>
                <c:pt idx="3371">
                  <c:v>Thu Nov 18 14:45:13.164</c:v>
                </c:pt>
                <c:pt idx="3372">
                  <c:v>Thu Nov 18 14:45:43.170</c:v>
                </c:pt>
                <c:pt idx="3373">
                  <c:v>Thu Nov 18 14:46:13.175</c:v>
                </c:pt>
                <c:pt idx="3374">
                  <c:v>Thu Nov 18 14:46:43.182</c:v>
                </c:pt>
                <c:pt idx="3375">
                  <c:v>Thu Nov 18 14:47:13.875</c:v>
                </c:pt>
                <c:pt idx="3376">
                  <c:v>Thu Nov 18 14:47:43.882</c:v>
                </c:pt>
                <c:pt idx="3377">
                  <c:v>Thu Nov 18 14:48:13.889</c:v>
                </c:pt>
                <c:pt idx="3378">
                  <c:v>Thu Nov 18 14:48:24.147</c:v>
                </c:pt>
                <c:pt idx="3379">
                  <c:v>Thu Nov 18 14:48:54.153</c:v>
                </c:pt>
                <c:pt idx="3380">
                  <c:v>Thu Nov 18 14:49:24.159</c:v>
                </c:pt>
                <c:pt idx="3381">
                  <c:v>Thu Nov 18 14:49:54.166</c:v>
                </c:pt>
                <c:pt idx="3382">
                  <c:v>Thu Nov 18 14:50:24.173</c:v>
                </c:pt>
                <c:pt idx="3383">
                  <c:v>Thu Nov 18 14:50:54.179</c:v>
                </c:pt>
                <c:pt idx="3384">
                  <c:v>Thu Nov 18 14:51:24.185</c:v>
                </c:pt>
                <c:pt idx="3385">
                  <c:v>Thu Nov 18 14:51:54.191</c:v>
                </c:pt>
                <c:pt idx="3386">
                  <c:v>Thu Nov 18 14:52:24.197</c:v>
                </c:pt>
                <c:pt idx="3387">
                  <c:v>Thu Nov 18 14:52:54.203</c:v>
                </c:pt>
                <c:pt idx="3388">
                  <c:v>Thu Nov 18 14:53:24.210</c:v>
                </c:pt>
                <c:pt idx="3389">
                  <c:v>Thu Nov 18 14:53:54.217</c:v>
                </c:pt>
                <c:pt idx="3390">
                  <c:v>Thu Nov 18 14:54:24.224</c:v>
                </c:pt>
                <c:pt idx="3391">
                  <c:v>Thu Nov 18 14:54:54.229</c:v>
                </c:pt>
                <c:pt idx="3392">
                  <c:v>Thu Nov 18 14:55:24.236</c:v>
                </c:pt>
                <c:pt idx="3393">
                  <c:v>Thu Nov 18 14:55:54.242</c:v>
                </c:pt>
                <c:pt idx="3394">
                  <c:v>Thu Nov 18 14:56:24.248</c:v>
                </c:pt>
                <c:pt idx="3395">
                  <c:v>Thu Nov 18 14:56:54.253</c:v>
                </c:pt>
                <c:pt idx="3396">
                  <c:v>Thu Nov 18 14:57:24.259</c:v>
                </c:pt>
                <c:pt idx="3397">
                  <c:v>Thu Nov 18 14:57:54.265</c:v>
                </c:pt>
                <c:pt idx="3398">
                  <c:v>Thu Nov 18 14:58:24.271</c:v>
                </c:pt>
                <c:pt idx="3399">
                  <c:v>Thu Nov 18 14:58:54.278</c:v>
                </c:pt>
                <c:pt idx="3400">
                  <c:v>Thu Nov 18 14:59:24.284</c:v>
                </c:pt>
                <c:pt idx="3401">
                  <c:v>Thu Nov 18 14:59:54.290</c:v>
                </c:pt>
                <c:pt idx="3402">
                  <c:v>Thu Nov 18 15:00:24.296</c:v>
                </c:pt>
                <c:pt idx="3403">
                  <c:v>Thu Nov 18 15:00:54.302</c:v>
                </c:pt>
                <c:pt idx="3404">
                  <c:v>Thu Nov 18 15:01:24.308</c:v>
                </c:pt>
                <c:pt idx="3405">
                  <c:v>Thu Nov 18 15:01:54.314</c:v>
                </c:pt>
                <c:pt idx="3406">
                  <c:v>Thu Nov 18 15:02:24.319</c:v>
                </c:pt>
                <c:pt idx="3407">
                  <c:v>Thu Nov 18 15:02:54.326</c:v>
                </c:pt>
                <c:pt idx="3408">
                  <c:v>Thu Nov 18 15:03:24.331</c:v>
                </c:pt>
                <c:pt idx="3409">
                  <c:v>Thu Nov 18 15:03:54.339</c:v>
                </c:pt>
                <c:pt idx="3410">
                  <c:v>Thu Nov 18 15:04:24.346</c:v>
                </c:pt>
                <c:pt idx="3411">
                  <c:v>Thu Nov 18 15:04:54.353</c:v>
                </c:pt>
                <c:pt idx="3412">
                  <c:v>Thu Nov 18 15:05:24.358</c:v>
                </c:pt>
                <c:pt idx="3413">
                  <c:v>Thu Nov 18 15:05:54.364</c:v>
                </c:pt>
                <c:pt idx="3414">
                  <c:v>Thu Nov 18 15:06:24.370</c:v>
                </c:pt>
                <c:pt idx="3415">
                  <c:v>Thu Nov 18 15:06:54.376</c:v>
                </c:pt>
                <c:pt idx="3416">
                  <c:v>Thu Nov 18 15:07:24.382</c:v>
                </c:pt>
                <c:pt idx="3417">
                  <c:v>Thu Nov 18 15:07:54.387</c:v>
                </c:pt>
                <c:pt idx="3418">
                  <c:v>Thu Nov 18 15:08:24.392</c:v>
                </c:pt>
                <c:pt idx="3419">
                  <c:v>Thu Nov 18 15:08:54.397</c:v>
                </c:pt>
                <c:pt idx="3420">
                  <c:v>Thu Nov 18 15:09:24.403</c:v>
                </c:pt>
                <c:pt idx="3421">
                  <c:v>Thu Nov 18 15:09:54.410</c:v>
                </c:pt>
                <c:pt idx="3422">
                  <c:v>Thu Nov 18 15:10:24.417</c:v>
                </c:pt>
                <c:pt idx="3423">
                  <c:v>Thu Nov 18 15:10:54.423</c:v>
                </c:pt>
                <c:pt idx="3424">
                  <c:v>Thu Nov 18 15:11:24.429</c:v>
                </c:pt>
                <c:pt idx="3425">
                  <c:v>Thu Nov 18 15:11:54.435</c:v>
                </c:pt>
                <c:pt idx="3426">
                  <c:v>Thu Nov 18 15:12:24.442</c:v>
                </c:pt>
                <c:pt idx="3427">
                  <c:v>Thu Nov 18 15:12:54.448</c:v>
                </c:pt>
                <c:pt idx="3428">
                  <c:v>Thu Nov 18 15:13:24.454</c:v>
                </c:pt>
                <c:pt idx="3429">
                  <c:v>Thu Nov 18 15:13:54.460</c:v>
                </c:pt>
                <c:pt idx="3430">
                  <c:v>Thu Nov 18 15:14:24.465</c:v>
                </c:pt>
                <c:pt idx="3431">
                  <c:v>Thu Nov 18 15:14:54.472</c:v>
                </c:pt>
                <c:pt idx="3432">
                  <c:v>Thu Nov 18 15:15:24.478</c:v>
                </c:pt>
                <c:pt idx="3433">
                  <c:v>Thu Nov 18 15:15:54.484</c:v>
                </c:pt>
                <c:pt idx="3434">
                  <c:v>Thu Nov 18 15:16:24.490</c:v>
                </c:pt>
                <c:pt idx="3435">
                  <c:v>Thu Nov 18 15:16:54.496</c:v>
                </c:pt>
                <c:pt idx="3436">
                  <c:v>Thu Nov 18 15:17:24.502</c:v>
                </c:pt>
                <c:pt idx="3437">
                  <c:v>Thu Nov 18 15:17:54.508</c:v>
                </c:pt>
                <c:pt idx="3438">
                  <c:v>Thu Nov 18 15:18:24.515</c:v>
                </c:pt>
                <c:pt idx="3439">
                  <c:v>Thu Nov 18 15:18:54.520</c:v>
                </c:pt>
                <c:pt idx="3440">
                  <c:v>Thu Nov 18 15:19:24.525</c:v>
                </c:pt>
                <c:pt idx="3441">
                  <c:v>Thu Nov 18 15:19:54.530</c:v>
                </c:pt>
                <c:pt idx="3442">
                  <c:v>Thu Nov 18 15:20:24.536</c:v>
                </c:pt>
                <c:pt idx="3443">
                  <c:v>Thu Nov 18 15:20:54.543</c:v>
                </c:pt>
                <c:pt idx="3444">
                  <c:v>Thu Nov 18 15:21:24.552</c:v>
                </c:pt>
                <c:pt idx="3445">
                  <c:v>Thu Nov 18 15:21:54.558</c:v>
                </c:pt>
                <c:pt idx="3446">
                  <c:v>Thu Nov 18 15:22:24.564</c:v>
                </c:pt>
                <c:pt idx="3447">
                  <c:v>Thu Nov 18 15:22:54.570</c:v>
                </c:pt>
                <c:pt idx="3448">
                  <c:v>Thu Nov 18 15:23:24.576</c:v>
                </c:pt>
                <c:pt idx="3449">
                  <c:v>Thu Nov 18 15:23:54.582</c:v>
                </c:pt>
                <c:pt idx="3450">
                  <c:v>Thu Nov 18 15:24:24.589</c:v>
                </c:pt>
                <c:pt idx="3451">
                  <c:v>Thu Nov 18 15:24:54.593</c:v>
                </c:pt>
                <c:pt idx="3452">
                  <c:v>Thu Nov 18 15:25:24.599</c:v>
                </c:pt>
                <c:pt idx="3453">
                  <c:v>Thu Nov 18 15:25:54.606</c:v>
                </c:pt>
                <c:pt idx="3454">
                  <c:v>Thu Nov 18 15:26:24.612</c:v>
                </c:pt>
                <c:pt idx="3455">
                  <c:v>Thu Nov 18 15:26:54.618</c:v>
                </c:pt>
                <c:pt idx="3456">
                  <c:v>Thu Nov 18 15:27:24.624</c:v>
                </c:pt>
                <c:pt idx="3457">
                  <c:v>Thu Nov 18 15:27:54.629</c:v>
                </c:pt>
                <c:pt idx="3458">
                  <c:v>Thu Nov 18 15:28:24.635</c:v>
                </c:pt>
                <c:pt idx="3459">
                  <c:v>Thu Nov 18 15:28:54.641</c:v>
                </c:pt>
                <c:pt idx="3460">
                  <c:v>Thu Nov 18 15:29:24.647</c:v>
                </c:pt>
                <c:pt idx="3461">
                  <c:v>Thu Nov 18 15:29:54.653</c:v>
                </c:pt>
                <c:pt idx="3462">
                  <c:v>Thu Nov 18 15:30:24.657</c:v>
                </c:pt>
                <c:pt idx="3463">
                  <c:v>Thu Nov 18 15:30:54.664</c:v>
                </c:pt>
                <c:pt idx="3464">
                  <c:v>Thu Nov 18 15:31:24.670</c:v>
                </c:pt>
                <c:pt idx="3465">
                  <c:v>Thu Nov 18 15:31:54.677</c:v>
                </c:pt>
                <c:pt idx="3466">
                  <c:v>Thu Nov 18 15:32:24.684</c:v>
                </c:pt>
                <c:pt idx="3467">
                  <c:v>Thu Nov 18 15:32:54.690</c:v>
                </c:pt>
                <c:pt idx="3468">
                  <c:v>Thu Nov 18 15:33:24.696</c:v>
                </c:pt>
                <c:pt idx="3469">
                  <c:v>Thu Nov 18 15:33:54.701</c:v>
                </c:pt>
                <c:pt idx="3470">
                  <c:v>Thu Nov 18 15:34:24.707</c:v>
                </c:pt>
                <c:pt idx="3471">
                  <c:v>Thu Nov 18 15:34:54.713</c:v>
                </c:pt>
                <c:pt idx="3472">
                  <c:v>Thu Nov 18 15:35:24.720</c:v>
                </c:pt>
                <c:pt idx="3473">
                  <c:v>Thu Nov 18 15:35:54.725</c:v>
                </c:pt>
                <c:pt idx="3474">
                  <c:v>Thu Nov 18 15:36:24.731</c:v>
                </c:pt>
                <c:pt idx="3475">
                  <c:v>Thu Nov 18 15:36:54.738</c:v>
                </c:pt>
                <c:pt idx="3476">
                  <c:v>Thu Nov 18 15:37:24.744</c:v>
                </c:pt>
                <c:pt idx="3477">
                  <c:v>Thu Nov 18 15:37:54.750</c:v>
                </c:pt>
                <c:pt idx="3478">
                  <c:v>Thu Nov 18 15:38:24.756</c:v>
                </c:pt>
                <c:pt idx="3479">
                  <c:v>Thu Nov 18 15:38:54.762</c:v>
                </c:pt>
                <c:pt idx="3480">
                  <c:v>Thu Nov 18 15:39:24.768</c:v>
                </c:pt>
                <c:pt idx="3481">
                  <c:v>Thu Nov 18 15:39:54.775</c:v>
                </c:pt>
                <c:pt idx="3482">
                  <c:v>Thu Nov 18 15:40:24.781</c:v>
                </c:pt>
                <c:pt idx="3483">
                  <c:v>Thu Nov 18 15:40:54.787</c:v>
                </c:pt>
                <c:pt idx="3484">
                  <c:v>Thu Nov 18 15:41:24.792</c:v>
                </c:pt>
                <c:pt idx="3485">
                  <c:v>Thu Nov 18 15:41:54.799</c:v>
                </c:pt>
                <c:pt idx="3486">
                  <c:v>Thu Nov 18 15:42:24.805</c:v>
                </c:pt>
                <c:pt idx="3487">
                  <c:v>Thu Nov 18 15:42:54.811</c:v>
                </c:pt>
                <c:pt idx="3488">
                  <c:v>Thu Nov 18 15:43:24.817</c:v>
                </c:pt>
                <c:pt idx="3489">
                  <c:v>Thu Nov 18 15:43:54.823</c:v>
                </c:pt>
                <c:pt idx="3490">
                  <c:v>Thu Nov 18 15:44:24.829</c:v>
                </c:pt>
                <c:pt idx="3491">
                  <c:v>Thu Nov 18 15:44:54.834</c:v>
                </c:pt>
                <c:pt idx="3492">
                  <c:v>Thu Nov 18 15:45:24.840</c:v>
                </c:pt>
                <c:pt idx="3493">
                  <c:v>Thu Nov 18 15:45:54.846</c:v>
                </c:pt>
                <c:pt idx="3494">
                  <c:v>Thu Nov 18 15:46:24.852</c:v>
                </c:pt>
                <c:pt idx="3495">
                  <c:v>Thu Nov 18 15:46:54.858</c:v>
                </c:pt>
                <c:pt idx="3496">
                  <c:v>Thu Nov 18 15:47:24.875</c:v>
                </c:pt>
                <c:pt idx="3497">
                  <c:v>Thu Nov 18 15:47:54.881</c:v>
                </c:pt>
                <c:pt idx="3498">
                  <c:v>Thu Nov 18 15:48:24.887</c:v>
                </c:pt>
                <c:pt idx="3499">
                  <c:v>Thu Nov 18 15:48:54.893</c:v>
                </c:pt>
                <c:pt idx="3500">
                  <c:v>Thu Nov 18 15:49:24.900</c:v>
                </c:pt>
                <c:pt idx="3501">
                  <c:v>Thu Nov 18 15:49:54.906</c:v>
                </c:pt>
                <c:pt idx="3502">
                  <c:v>Thu Nov 18 15:50:24.912</c:v>
                </c:pt>
                <c:pt idx="3503">
                  <c:v>Thu Nov 18 15:50:54.917</c:v>
                </c:pt>
                <c:pt idx="3504">
                  <c:v>Thu Nov 18 15:51:24.922</c:v>
                </c:pt>
                <c:pt idx="3505">
                  <c:v>Thu Nov 18 15:51:54.928</c:v>
                </c:pt>
                <c:pt idx="3506">
                  <c:v>Thu Nov 18 15:52:24.935</c:v>
                </c:pt>
                <c:pt idx="3507">
                  <c:v>Thu Nov 18 15:52:54.940</c:v>
                </c:pt>
                <c:pt idx="3508">
                  <c:v>Thu Nov 18 15:53:24.946</c:v>
                </c:pt>
                <c:pt idx="3509">
                  <c:v>Thu Nov 18 15:53:54.952</c:v>
                </c:pt>
                <c:pt idx="3510">
                  <c:v>Thu Nov 18 15:54:24.958</c:v>
                </c:pt>
                <c:pt idx="3511">
                  <c:v>Thu Nov 18 15:54:54.965</c:v>
                </c:pt>
                <c:pt idx="3512">
                  <c:v>Thu Nov 18 15:55:24.971</c:v>
                </c:pt>
                <c:pt idx="3513">
                  <c:v>Thu Nov 18 15:55:54.977</c:v>
                </c:pt>
                <c:pt idx="3514">
                  <c:v>Thu Nov 18 15:56:24.982</c:v>
                </c:pt>
                <c:pt idx="3515">
                  <c:v>Thu Nov 18 15:56:54.988</c:v>
                </c:pt>
                <c:pt idx="3516">
                  <c:v>Thu Nov 18 15:57:25.000</c:v>
                </c:pt>
                <c:pt idx="3517">
                  <c:v>Thu Nov 18 15:57:55.007</c:v>
                </c:pt>
                <c:pt idx="3518">
                  <c:v>Thu Nov 18 15:58:25.012</c:v>
                </c:pt>
                <c:pt idx="3519">
                  <c:v>Thu Nov 18 15:58:55.018</c:v>
                </c:pt>
                <c:pt idx="3520">
                  <c:v>Thu Nov 18 15:59:25.024</c:v>
                </c:pt>
                <c:pt idx="3521">
                  <c:v>Thu Nov 18 15:59:55.030</c:v>
                </c:pt>
                <c:pt idx="3522">
                  <c:v>Thu Nov 18 16:00:25.037</c:v>
                </c:pt>
                <c:pt idx="3523">
                  <c:v>Thu Nov 18 16:00:55.044</c:v>
                </c:pt>
                <c:pt idx="3524">
                  <c:v>Thu Nov 18 16:01:25.049</c:v>
                </c:pt>
                <c:pt idx="3525">
                  <c:v>Thu Nov 18 16:01:55.054</c:v>
                </c:pt>
                <c:pt idx="3526">
                  <c:v>Thu Nov 18 16:02:25.059</c:v>
                </c:pt>
                <c:pt idx="3527">
                  <c:v>Thu Nov 18 16:02:55.064</c:v>
                </c:pt>
                <c:pt idx="3528">
                  <c:v>Thu Nov 18 16:03:25.071</c:v>
                </c:pt>
                <c:pt idx="3529">
                  <c:v>Thu Nov 18 16:03:55.077</c:v>
                </c:pt>
                <c:pt idx="3530">
                  <c:v>Thu Nov 18 16:04:25.083</c:v>
                </c:pt>
                <c:pt idx="3531">
                  <c:v>Thu Nov 18 16:04:55.089</c:v>
                </c:pt>
                <c:pt idx="3532">
                  <c:v>Thu Nov 18 16:05:25.095</c:v>
                </c:pt>
                <c:pt idx="3533">
                  <c:v>Thu Nov 18 16:05:55.102</c:v>
                </c:pt>
                <c:pt idx="3534">
                  <c:v>Thu Nov 18 16:06:25.107</c:v>
                </c:pt>
                <c:pt idx="3535">
                  <c:v>Thu Nov 18 16:06:55.112</c:v>
                </c:pt>
                <c:pt idx="3536">
                  <c:v>Thu Nov 18 16:07:25.117</c:v>
                </c:pt>
                <c:pt idx="3537">
                  <c:v>Thu Nov 18 16:07:55.122</c:v>
                </c:pt>
                <c:pt idx="3538">
                  <c:v>Thu Nov 18 16:08:25.129</c:v>
                </c:pt>
                <c:pt idx="3539">
                  <c:v>Thu Nov 18 16:08:55.136</c:v>
                </c:pt>
                <c:pt idx="3540">
                  <c:v>Thu Nov 18 16:09:25.142</c:v>
                </c:pt>
                <c:pt idx="3541">
                  <c:v>Thu Nov 18 16:09:55.148</c:v>
                </c:pt>
                <c:pt idx="3542">
                  <c:v>Thu Nov 18 16:10:25.154</c:v>
                </c:pt>
                <c:pt idx="3543">
                  <c:v>Thu Nov 18 16:10:55.160</c:v>
                </c:pt>
                <c:pt idx="3544">
                  <c:v>Thu Nov 18 16:11:25.166</c:v>
                </c:pt>
                <c:pt idx="3545">
                  <c:v>Thu Nov 18 16:11:55.173</c:v>
                </c:pt>
                <c:pt idx="3546">
                  <c:v>Thu Nov 18 16:12:25.178</c:v>
                </c:pt>
                <c:pt idx="3547">
                  <c:v>Thu Nov 18 16:12:55.183</c:v>
                </c:pt>
                <c:pt idx="3548">
                  <c:v>Thu Nov 18 16:13:25.190</c:v>
                </c:pt>
                <c:pt idx="3549">
                  <c:v>Thu Nov 18 16:13:55.197</c:v>
                </c:pt>
                <c:pt idx="3550">
                  <c:v>Thu Nov 18 16:14:25.204</c:v>
                </c:pt>
                <c:pt idx="3551">
                  <c:v>Thu Nov 18 16:14:55.210</c:v>
                </c:pt>
                <c:pt idx="3552">
                  <c:v>Thu Nov 18 16:15:25.216</c:v>
                </c:pt>
                <c:pt idx="3553">
                  <c:v>Thu Nov 18 16:15:55.222</c:v>
                </c:pt>
                <c:pt idx="3554">
                  <c:v>Thu Nov 18 16:16:25.228</c:v>
                </c:pt>
                <c:pt idx="3555">
                  <c:v>Thu Nov 18 16:16:55.235</c:v>
                </c:pt>
                <c:pt idx="3556">
                  <c:v>Thu Nov 18 16:17:25.241</c:v>
                </c:pt>
                <c:pt idx="3557">
                  <c:v>Thu Nov 18 16:17:55.248</c:v>
                </c:pt>
                <c:pt idx="3558">
                  <c:v>Thu Nov 18 16:18:25.253</c:v>
                </c:pt>
                <c:pt idx="3559">
                  <c:v>Thu Nov 18 16:18:55.259</c:v>
                </c:pt>
                <c:pt idx="3560">
                  <c:v>Thu Nov 18 16:19:25.266</c:v>
                </c:pt>
                <c:pt idx="3561">
                  <c:v>Thu Nov 18 16:19:55.272</c:v>
                </c:pt>
                <c:pt idx="3562">
                  <c:v>Thu Nov 18 16:20:25.279</c:v>
                </c:pt>
                <c:pt idx="3563">
                  <c:v>Thu Nov 18 16:20:55.285</c:v>
                </c:pt>
                <c:pt idx="3564">
                  <c:v>Thu Nov 18 16:21:25.291</c:v>
                </c:pt>
                <c:pt idx="3565">
                  <c:v>Thu Nov 18 16:21:55.297</c:v>
                </c:pt>
                <c:pt idx="3566">
                  <c:v>Thu Nov 18 16:22:25.303</c:v>
                </c:pt>
                <c:pt idx="3567">
                  <c:v>Thu Nov 18 16:22:55.310</c:v>
                </c:pt>
                <c:pt idx="3568">
                  <c:v>Thu Nov 18 16:23:25.316</c:v>
                </c:pt>
                <c:pt idx="3569">
                  <c:v>Thu Nov 18 16:23:55.321</c:v>
                </c:pt>
                <c:pt idx="3570">
                  <c:v>Thu Nov 18 16:24:25.327</c:v>
                </c:pt>
                <c:pt idx="3571">
                  <c:v>Thu Nov 18 16:24:55.333</c:v>
                </c:pt>
                <c:pt idx="3572">
                  <c:v>Thu Nov 18 16:25:25.339</c:v>
                </c:pt>
                <c:pt idx="3573">
                  <c:v>Thu Nov 18 16:25:55.346</c:v>
                </c:pt>
                <c:pt idx="3574">
                  <c:v>Thu Nov 18 16:26:25.353</c:v>
                </c:pt>
                <c:pt idx="3575">
                  <c:v>Thu Nov 18 16:26:55.358</c:v>
                </c:pt>
                <c:pt idx="3576">
                  <c:v>Thu Nov 18 16:27:25.364</c:v>
                </c:pt>
                <c:pt idx="3577">
                  <c:v>Thu Nov 18 16:27:55.369</c:v>
                </c:pt>
                <c:pt idx="3578">
                  <c:v>Thu Nov 18 16:28:25.375</c:v>
                </c:pt>
                <c:pt idx="3579">
                  <c:v>Thu Nov 18 16:28:55.381</c:v>
                </c:pt>
                <c:pt idx="3580">
                  <c:v>Thu Nov 18 16:29:25.387</c:v>
                </c:pt>
                <c:pt idx="3581">
                  <c:v>Thu Nov 18 16:29:55.392</c:v>
                </c:pt>
                <c:pt idx="3582">
                  <c:v>Thu Nov 18 16:30:25.398</c:v>
                </c:pt>
                <c:pt idx="3583">
                  <c:v>Thu Nov 18 16:30:55.404</c:v>
                </c:pt>
                <c:pt idx="3584">
                  <c:v>Thu Nov 18 16:31:25.411</c:v>
                </c:pt>
                <c:pt idx="3585">
                  <c:v>Thu Nov 18 16:31:55.418</c:v>
                </c:pt>
                <c:pt idx="3586">
                  <c:v>Thu Nov 18 16:32:25.425</c:v>
                </c:pt>
                <c:pt idx="3587">
                  <c:v>Thu Nov 18 16:32:55.430</c:v>
                </c:pt>
                <c:pt idx="3588">
                  <c:v>Thu Nov 18 16:33:25.436</c:v>
                </c:pt>
                <c:pt idx="3589">
                  <c:v>Thu Nov 18 16:33:55.442</c:v>
                </c:pt>
                <c:pt idx="3590">
                  <c:v>Thu Nov 18 16:34:25.447</c:v>
                </c:pt>
                <c:pt idx="3591">
                  <c:v>Thu Nov 18 16:34:55.453</c:v>
                </c:pt>
                <c:pt idx="3592">
                  <c:v>Thu Nov 18 16:35:25.458</c:v>
                </c:pt>
                <c:pt idx="3593">
                  <c:v>Thu Nov 18 16:35:55.464</c:v>
                </c:pt>
                <c:pt idx="3594">
                  <c:v>Thu Nov 18 16:36:25.470</c:v>
                </c:pt>
                <c:pt idx="3595">
                  <c:v>Thu Nov 18 16:36:55.476</c:v>
                </c:pt>
                <c:pt idx="3596">
                  <c:v>Thu Nov 18 16:37:25.482</c:v>
                </c:pt>
                <c:pt idx="3597">
                  <c:v>Thu Nov 18 16:37:55.489</c:v>
                </c:pt>
                <c:pt idx="3598">
                  <c:v>Thu Nov 18 16:38:25.494</c:v>
                </c:pt>
                <c:pt idx="3599">
                  <c:v>Thu Nov 18 16:38:55.500</c:v>
                </c:pt>
                <c:pt idx="3600">
                  <c:v>Thu Nov 18 16:39:25.506</c:v>
                </c:pt>
                <c:pt idx="3601">
                  <c:v>Thu Nov 18 16:39:55.511</c:v>
                </c:pt>
                <c:pt idx="3602">
                  <c:v>Thu Nov 18 16:40:25.517</c:v>
                </c:pt>
                <c:pt idx="3603">
                  <c:v>Thu Nov 18 16:40:55.523</c:v>
                </c:pt>
                <c:pt idx="3604">
                  <c:v>Thu Nov 18 16:41:25.529</c:v>
                </c:pt>
                <c:pt idx="3605">
                  <c:v>Thu Nov 18 16:41:55.535</c:v>
                </c:pt>
                <c:pt idx="3606">
                  <c:v>Thu Nov 18 16:42:25.541</c:v>
                </c:pt>
                <c:pt idx="3607">
                  <c:v>Thu Nov 18 16:42:55.548</c:v>
                </c:pt>
                <c:pt idx="3608">
                  <c:v>Thu Nov 18 16:43:25.555</c:v>
                </c:pt>
                <c:pt idx="3609">
                  <c:v>Thu Nov 18 16:43:55.561</c:v>
                </c:pt>
                <c:pt idx="3610">
                  <c:v>Thu Nov 18 16:44:25.567</c:v>
                </c:pt>
                <c:pt idx="3611">
                  <c:v>Thu Nov 18 16:44:55.572</c:v>
                </c:pt>
                <c:pt idx="3612">
                  <c:v>Thu Nov 18 16:45:25.577</c:v>
                </c:pt>
                <c:pt idx="3613">
                  <c:v>Thu Nov 18 16:45:55.583</c:v>
                </c:pt>
                <c:pt idx="3614">
                  <c:v>Thu Nov 18 16:46:25.590</c:v>
                </c:pt>
                <c:pt idx="3615">
                  <c:v>Thu Nov 18 16:46:55.595</c:v>
                </c:pt>
                <c:pt idx="3616">
                  <c:v>Thu Nov 18 16:47:25.601</c:v>
                </c:pt>
                <c:pt idx="3617">
                  <c:v>Thu Nov 18 16:47:55.607</c:v>
                </c:pt>
                <c:pt idx="3618">
                  <c:v>Thu Nov 18 16:48:25.613</c:v>
                </c:pt>
                <c:pt idx="3619">
                  <c:v>Thu Nov 18 16:48:55.620</c:v>
                </c:pt>
                <c:pt idx="3620">
                  <c:v>Thu Nov 18 16:49:25.627</c:v>
                </c:pt>
                <c:pt idx="3621">
                  <c:v>Thu Nov 18 16:49:55.631</c:v>
                </c:pt>
                <c:pt idx="3622">
                  <c:v>Thu Nov 18 16:50:25.636</c:v>
                </c:pt>
                <c:pt idx="3623">
                  <c:v>Thu Nov 18 16:50:55.641</c:v>
                </c:pt>
                <c:pt idx="3624">
                  <c:v>Thu Nov 18 16:51:25.647</c:v>
                </c:pt>
                <c:pt idx="3625">
                  <c:v>Thu Nov 18 16:51:55.654</c:v>
                </c:pt>
                <c:pt idx="3626">
                  <c:v>Thu Nov 18 16:52:25.660</c:v>
                </c:pt>
                <c:pt idx="3627">
                  <c:v>Thu Nov 18 16:52:55.666</c:v>
                </c:pt>
                <c:pt idx="3628">
                  <c:v>Thu Nov 18 16:53:25.672</c:v>
                </c:pt>
                <c:pt idx="3629">
                  <c:v>Thu Nov 18 16:53:55.678</c:v>
                </c:pt>
                <c:pt idx="3630">
                  <c:v>Thu Nov 18 16:54:25.685</c:v>
                </c:pt>
                <c:pt idx="3631">
                  <c:v>Thu Nov 18 16:54:55.692</c:v>
                </c:pt>
                <c:pt idx="3632">
                  <c:v>Thu Nov 18 16:55:25.697</c:v>
                </c:pt>
                <c:pt idx="3633">
                  <c:v>Thu Nov 18 16:55:55.702</c:v>
                </c:pt>
                <c:pt idx="3634">
                  <c:v>Thu Nov 18 16:56:25.707</c:v>
                </c:pt>
                <c:pt idx="3635">
                  <c:v>Thu Nov 18 16:56:55.713</c:v>
                </c:pt>
                <c:pt idx="3636">
                  <c:v>Thu Nov 18 16:57:25.720</c:v>
                </c:pt>
                <c:pt idx="3637">
                  <c:v>Thu Nov 18 16:57:55.726</c:v>
                </c:pt>
                <c:pt idx="3638">
                  <c:v>Thu Nov 18 16:58:25.732</c:v>
                </c:pt>
                <c:pt idx="3639">
                  <c:v>Thu Nov 18 16:58:55.739</c:v>
                </c:pt>
                <c:pt idx="3640">
                  <c:v>Thu Nov 18 16:59:25.745</c:v>
                </c:pt>
                <c:pt idx="3641">
                  <c:v>Thu Nov 18 16:59:55.751</c:v>
                </c:pt>
                <c:pt idx="3642">
                  <c:v>Thu Nov 18 17:00:25.758</c:v>
                </c:pt>
                <c:pt idx="3643">
                  <c:v>Thu Nov 18 17:00:55.763</c:v>
                </c:pt>
                <c:pt idx="3644">
                  <c:v>Thu Nov 18 17:01:25.769</c:v>
                </c:pt>
                <c:pt idx="3645">
                  <c:v>Thu Nov 18 17:01:55.775</c:v>
                </c:pt>
                <c:pt idx="3646">
                  <c:v>Thu Nov 18 17:02:25.781</c:v>
                </c:pt>
                <c:pt idx="3647">
                  <c:v>Thu Nov 18 17:02:55.788</c:v>
                </c:pt>
                <c:pt idx="3648">
                  <c:v>Thu Nov 18 17:03:25.794</c:v>
                </c:pt>
                <c:pt idx="3649">
                  <c:v>Thu Nov 18 17:03:55.800</c:v>
                </c:pt>
                <c:pt idx="3650">
                  <c:v>Thu Nov 18 17:04:25.806</c:v>
                </c:pt>
                <c:pt idx="3651">
                  <c:v>Thu Nov 18 17:04:55.812</c:v>
                </c:pt>
                <c:pt idx="3652">
                  <c:v>Thu Nov 18 17:05:25.818</c:v>
                </c:pt>
                <c:pt idx="3653">
                  <c:v>Thu Nov 18 17:05:55.825</c:v>
                </c:pt>
                <c:pt idx="3654">
                  <c:v>Thu Nov 18 17:06:25.833</c:v>
                </c:pt>
                <c:pt idx="3655">
                  <c:v>Thu Nov 18 17:06:55.838</c:v>
                </c:pt>
                <c:pt idx="3656">
                  <c:v>Thu Nov 18 17:07:25.843</c:v>
                </c:pt>
                <c:pt idx="3657">
                  <c:v>Thu Nov 18 17:07:55.849</c:v>
                </c:pt>
                <c:pt idx="3658">
                  <c:v>Thu Nov 18 17:08:25.855</c:v>
                </c:pt>
                <c:pt idx="3659">
                  <c:v>Thu Nov 18 17:08:55.861</c:v>
                </c:pt>
                <c:pt idx="3660">
                  <c:v>Thu Nov 18 17:09:25.867</c:v>
                </c:pt>
                <c:pt idx="3661">
                  <c:v>Thu Nov 18 17:09:55.873</c:v>
                </c:pt>
                <c:pt idx="3662">
                  <c:v>Thu Nov 18 17:10:25.880</c:v>
                </c:pt>
                <c:pt idx="3663">
                  <c:v>Thu Nov 18 17:10:55.886</c:v>
                </c:pt>
                <c:pt idx="3664">
                  <c:v>Thu Nov 18 17:11:25.892</c:v>
                </c:pt>
                <c:pt idx="3665">
                  <c:v>Thu Nov 18 17:11:55.898</c:v>
                </c:pt>
                <c:pt idx="3666">
                  <c:v>Thu Nov 18 17:12:25.903</c:v>
                </c:pt>
                <c:pt idx="3667">
                  <c:v>Thu Nov 18 17:12:55.909</c:v>
                </c:pt>
                <c:pt idx="3668">
                  <c:v>Thu Nov 18 17:13:25.916</c:v>
                </c:pt>
                <c:pt idx="3669">
                  <c:v>Thu Nov 18 17:13:55.923</c:v>
                </c:pt>
                <c:pt idx="3670">
                  <c:v>Thu Nov 18 17:14:25.930</c:v>
                </c:pt>
                <c:pt idx="3671">
                  <c:v>Thu Nov 18 17:14:55.937</c:v>
                </c:pt>
                <c:pt idx="3672">
                  <c:v>Thu Nov 18 17:15:25.942</c:v>
                </c:pt>
                <c:pt idx="3673">
                  <c:v>Thu Nov 18 17:15:55.948</c:v>
                </c:pt>
                <c:pt idx="3674">
                  <c:v>Thu Nov 18 17:16:25.954</c:v>
                </c:pt>
                <c:pt idx="3675">
                  <c:v>Thu Nov 18 17:16:55.960</c:v>
                </c:pt>
                <c:pt idx="3676">
                  <c:v>Thu Nov 18 17:17:25.966</c:v>
                </c:pt>
                <c:pt idx="3677">
                  <c:v>Thu Nov 18 17:17:55.971</c:v>
                </c:pt>
                <c:pt idx="3678">
                  <c:v>Thu Nov 18 17:18:25.977</c:v>
                </c:pt>
                <c:pt idx="3679">
                  <c:v>Thu Nov 18 17:18:55.983</c:v>
                </c:pt>
                <c:pt idx="3680">
                  <c:v>Thu Nov 18 17:19:25.989</c:v>
                </c:pt>
                <c:pt idx="3681">
                  <c:v>Thu Nov 18 17:19:55.996</c:v>
                </c:pt>
                <c:pt idx="3682">
                  <c:v>Thu Nov 18 17:20:26.002</c:v>
                </c:pt>
                <c:pt idx="3683">
                  <c:v>Thu Nov 18 17:20:56.009</c:v>
                </c:pt>
                <c:pt idx="3684">
                  <c:v>Thu Nov 18 17:21:26.014</c:v>
                </c:pt>
                <c:pt idx="3685">
                  <c:v>Thu Nov 18 17:21:56.020</c:v>
                </c:pt>
                <c:pt idx="3686">
                  <c:v>Thu Nov 18 17:22:26.026</c:v>
                </c:pt>
                <c:pt idx="3687">
                  <c:v>Thu Nov 18 17:22:56.032</c:v>
                </c:pt>
                <c:pt idx="3688">
                  <c:v>Thu Nov 18 17:23:26.038</c:v>
                </c:pt>
                <c:pt idx="3689">
                  <c:v>Thu Nov 18 17:23:56.043</c:v>
                </c:pt>
                <c:pt idx="3690">
                  <c:v>Thu Nov 18 17:24:26.049</c:v>
                </c:pt>
                <c:pt idx="3691">
                  <c:v>Thu Nov 18 17:24:56.055</c:v>
                </c:pt>
                <c:pt idx="3692">
                  <c:v>Thu Nov 18 17:25:26.061</c:v>
                </c:pt>
                <c:pt idx="3693">
                  <c:v>Thu Nov 18 17:25:56.067</c:v>
                </c:pt>
                <c:pt idx="3694">
                  <c:v>Thu Nov 18 17:26:26.072</c:v>
                </c:pt>
                <c:pt idx="3695">
                  <c:v>Thu Nov 18 17:26:56.078</c:v>
                </c:pt>
                <c:pt idx="3696">
                  <c:v>Thu Nov 18 17:27:26.084</c:v>
                </c:pt>
                <c:pt idx="3697">
                  <c:v>Thu Nov 18 17:27:56.090</c:v>
                </c:pt>
                <c:pt idx="3698">
                  <c:v>Thu Nov 18 17:28:26.096</c:v>
                </c:pt>
                <c:pt idx="3699">
                  <c:v>Thu Nov 18 17:28:56.102</c:v>
                </c:pt>
                <c:pt idx="3700">
                  <c:v>Thu Nov 18 17:29:26.108</c:v>
                </c:pt>
                <c:pt idx="3701">
                  <c:v>Thu Nov 18 17:29:56.114</c:v>
                </c:pt>
                <c:pt idx="3702">
                  <c:v>Thu Nov 18 17:30:26.120</c:v>
                </c:pt>
                <c:pt idx="3703">
                  <c:v>Thu Nov 18 17:30:56.127</c:v>
                </c:pt>
                <c:pt idx="3704">
                  <c:v>Thu Nov 18 17:31:26.133</c:v>
                </c:pt>
                <c:pt idx="3705">
                  <c:v>Thu Nov 18 17:31:56.139</c:v>
                </c:pt>
                <c:pt idx="3706">
                  <c:v>Thu Nov 18 17:32:26.145</c:v>
                </c:pt>
                <c:pt idx="3707">
                  <c:v>Thu Nov 18 17:32:56.150</c:v>
                </c:pt>
                <c:pt idx="3708">
                  <c:v>Thu Nov 18 17:33:26.155</c:v>
                </c:pt>
                <c:pt idx="3709">
                  <c:v>Thu Nov 18 17:33:56.160</c:v>
                </c:pt>
                <c:pt idx="3710">
                  <c:v>Thu Nov 18 17:34:26.167</c:v>
                </c:pt>
                <c:pt idx="3711">
                  <c:v>Thu Nov 18 17:34:56.175</c:v>
                </c:pt>
                <c:pt idx="3712">
                  <c:v>Thu Nov 18 17:35:26.181</c:v>
                </c:pt>
                <c:pt idx="3713">
                  <c:v>Thu Nov 18 17:35:56.187</c:v>
                </c:pt>
                <c:pt idx="3714">
                  <c:v>Thu Nov 18 17:36:26.193</c:v>
                </c:pt>
                <c:pt idx="3715">
                  <c:v>Thu Nov 18 17:36:56.199</c:v>
                </c:pt>
                <c:pt idx="3716">
                  <c:v>Thu Nov 18 17:37:26.206</c:v>
                </c:pt>
                <c:pt idx="3717">
                  <c:v>Thu Nov 18 17:37:56.210</c:v>
                </c:pt>
                <c:pt idx="3718">
                  <c:v>Thu Nov 18 17:38:26.215</c:v>
                </c:pt>
                <c:pt idx="3719">
                  <c:v>Thu Nov 18 17:38:56.220</c:v>
                </c:pt>
                <c:pt idx="3720">
                  <c:v>Thu Nov 18 17:39:26.225</c:v>
                </c:pt>
                <c:pt idx="3721">
                  <c:v>Thu Nov 18 17:39:56.232</c:v>
                </c:pt>
                <c:pt idx="3722">
                  <c:v>Thu Nov 18 17:40:26.238</c:v>
                </c:pt>
                <c:pt idx="3723">
                  <c:v>Thu Nov 18 17:40:56.244</c:v>
                </c:pt>
                <c:pt idx="3724">
                  <c:v>Thu Nov 18 17:41:26.250</c:v>
                </c:pt>
                <c:pt idx="3725">
                  <c:v>Thu Nov 18 17:41:56.256</c:v>
                </c:pt>
                <c:pt idx="3726">
                  <c:v>Thu Nov 18 17:42:26.263</c:v>
                </c:pt>
                <c:pt idx="3727">
                  <c:v>Thu Nov 18 17:42:56.270</c:v>
                </c:pt>
                <c:pt idx="3728">
                  <c:v>Thu Nov 18 17:43:26.276</c:v>
                </c:pt>
                <c:pt idx="3729">
                  <c:v>Thu Nov 18 17:43:56.282</c:v>
                </c:pt>
                <c:pt idx="3730">
                  <c:v>Thu Nov 18 17:44:26.288</c:v>
                </c:pt>
                <c:pt idx="3731">
                  <c:v>Thu Nov 18 17:44:56.293</c:v>
                </c:pt>
                <c:pt idx="3732">
                  <c:v>Thu Nov 18 17:45:26.299</c:v>
                </c:pt>
                <c:pt idx="3733">
                  <c:v>Thu Nov 18 17:45:56.305</c:v>
                </c:pt>
                <c:pt idx="3734">
                  <c:v>Thu Nov 18 17:46:26.311</c:v>
                </c:pt>
                <c:pt idx="3735">
                  <c:v>Thu Nov 18 17:46:56.317</c:v>
                </c:pt>
                <c:pt idx="3736">
                  <c:v>Thu Nov 18 17:47:26.324</c:v>
                </c:pt>
                <c:pt idx="3737">
                  <c:v>Thu Nov 18 17:47:56.330</c:v>
                </c:pt>
                <c:pt idx="3738">
                  <c:v>Thu Nov 18 17:48:26.340</c:v>
                </c:pt>
                <c:pt idx="3739">
                  <c:v>Thu Nov 18 17:48:56.346</c:v>
                </c:pt>
                <c:pt idx="3740">
                  <c:v>Thu Nov 18 17:49:26.351</c:v>
                </c:pt>
                <c:pt idx="3741">
                  <c:v>Thu Nov 18 17:49:56.356</c:v>
                </c:pt>
                <c:pt idx="3742">
                  <c:v>Thu Nov 18 17:50:26.361</c:v>
                </c:pt>
                <c:pt idx="3743">
                  <c:v>Thu Nov 18 17:50:56.368</c:v>
                </c:pt>
                <c:pt idx="3744">
                  <c:v>Thu Nov 18 17:51:26.375</c:v>
                </c:pt>
                <c:pt idx="3745">
                  <c:v>Thu Nov 18 17:51:56.380</c:v>
                </c:pt>
                <c:pt idx="3746">
                  <c:v>Thu Nov 18 17:52:26.386</c:v>
                </c:pt>
                <c:pt idx="3747">
                  <c:v>Thu Nov 18 17:52:56.392</c:v>
                </c:pt>
                <c:pt idx="3748">
                  <c:v>Thu Nov 18 17:53:26.398</c:v>
                </c:pt>
                <c:pt idx="3749">
                  <c:v>Thu Nov 18 17:53:56.405</c:v>
                </c:pt>
                <c:pt idx="3750">
                  <c:v>Thu Nov 18 17:54:26.410</c:v>
                </c:pt>
                <c:pt idx="3751">
                  <c:v>Thu Nov 18 17:54:56.416</c:v>
                </c:pt>
                <c:pt idx="3752">
                  <c:v>Thu Nov 18 17:55:26.421</c:v>
                </c:pt>
                <c:pt idx="3753">
                  <c:v>Thu Nov 18 17:55:56.427</c:v>
                </c:pt>
                <c:pt idx="3754">
                  <c:v>Thu Nov 18 17:56:26.433</c:v>
                </c:pt>
                <c:pt idx="3755">
                  <c:v>Thu Nov 18 17:56:56.439</c:v>
                </c:pt>
                <c:pt idx="3756">
                  <c:v>Thu Nov 18 17:57:26.444</c:v>
                </c:pt>
                <c:pt idx="3757">
                  <c:v>Thu Nov 18 17:57:56.450</c:v>
                </c:pt>
                <c:pt idx="3758">
                  <c:v>Thu Nov 18 17:58:26.456</c:v>
                </c:pt>
                <c:pt idx="3759">
                  <c:v>Thu Nov 18 17:58:56.462</c:v>
                </c:pt>
                <c:pt idx="3760">
                  <c:v>Thu Nov 18 17:59:26.468</c:v>
                </c:pt>
                <c:pt idx="3761">
                  <c:v>Thu Nov 18 17:59:56.474</c:v>
                </c:pt>
                <c:pt idx="3762">
                  <c:v>Thu Nov 18 18:00:26.479</c:v>
                </c:pt>
                <c:pt idx="3763">
                  <c:v>Thu Nov 18 18:00:56.485</c:v>
                </c:pt>
                <c:pt idx="3764">
                  <c:v>Thu Nov 18 18:01:26.492</c:v>
                </c:pt>
                <c:pt idx="3765">
                  <c:v>Thu Nov 18 18:01:56.499</c:v>
                </c:pt>
                <c:pt idx="3766">
                  <c:v>Thu Nov 18 18:02:26.506</c:v>
                </c:pt>
                <c:pt idx="3767">
                  <c:v>Thu Nov 18 18:02:56.512</c:v>
                </c:pt>
                <c:pt idx="3768">
                  <c:v>Thu Nov 18 18:03:26.518</c:v>
                </c:pt>
                <c:pt idx="3769">
                  <c:v>Thu Nov 18 18:03:56.524</c:v>
                </c:pt>
                <c:pt idx="3770">
                  <c:v>Thu Nov 18 18:04:26.530</c:v>
                </c:pt>
                <c:pt idx="3771">
                  <c:v>Thu Nov 18 18:04:56.536</c:v>
                </c:pt>
                <c:pt idx="3772">
                  <c:v>Thu Nov 18 18:05:26.541</c:v>
                </c:pt>
                <c:pt idx="3773">
                  <c:v>Thu Nov 18 18:05:56.546</c:v>
                </c:pt>
                <c:pt idx="3774">
                  <c:v>Thu Nov 18 18:06:26.552</c:v>
                </c:pt>
                <c:pt idx="3775">
                  <c:v>Thu Nov 18 18:06:56.558</c:v>
                </c:pt>
                <c:pt idx="3776">
                  <c:v>Thu Nov 18 18:07:26.565</c:v>
                </c:pt>
                <c:pt idx="3777">
                  <c:v>Thu Nov 18 18:07:56.571</c:v>
                </c:pt>
                <c:pt idx="3778">
                  <c:v>Thu Nov 18 18:08:26.577</c:v>
                </c:pt>
                <c:pt idx="3779">
                  <c:v>Thu Nov 18 18:08:56.583</c:v>
                </c:pt>
                <c:pt idx="3780">
                  <c:v>Thu Nov 18 18:09:26.589</c:v>
                </c:pt>
                <c:pt idx="3781">
                  <c:v>Thu Nov 18 18:09:56.595</c:v>
                </c:pt>
                <c:pt idx="3782">
                  <c:v>Thu Nov 18 18:10:26.601</c:v>
                </c:pt>
                <c:pt idx="3783">
                  <c:v>Thu Nov 18 18:10:56.608</c:v>
                </c:pt>
                <c:pt idx="3784">
                  <c:v>Thu Nov 18 18:11:26.612</c:v>
                </c:pt>
                <c:pt idx="3785">
                  <c:v>Thu Nov 18 18:11:56.617</c:v>
                </c:pt>
                <c:pt idx="3786">
                  <c:v>Thu Nov 18 18:12:26.623</c:v>
                </c:pt>
                <c:pt idx="3787">
                  <c:v>Thu Nov 18 18:12:56.629</c:v>
                </c:pt>
                <c:pt idx="3788">
                  <c:v>Thu Nov 18 18:13:26.636</c:v>
                </c:pt>
                <c:pt idx="3789">
                  <c:v>Thu Nov 18 18:13:56.642</c:v>
                </c:pt>
                <c:pt idx="3790">
                  <c:v>Thu Nov 18 18:14:26.648</c:v>
                </c:pt>
                <c:pt idx="3791">
                  <c:v>Thu Nov 18 18:14:56.654</c:v>
                </c:pt>
                <c:pt idx="3792">
                  <c:v>Thu Nov 18 18:15:26.659</c:v>
                </c:pt>
                <c:pt idx="3793">
                  <c:v>Thu Nov 18 18:15:56.665</c:v>
                </c:pt>
                <c:pt idx="3794">
                  <c:v>Thu Nov 18 18:16:26.671</c:v>
                </c:pt>
                <c:pt idx="3795">
                  <c:v>Thu Nov 18 18:16:56.676</c:v>
                </c:pt>
                <c:pt idx="3796">
                  <c:v>Thu Nov 18 18:17:26.682</c:v>
                </c:pt>
                <c:pt idx="3797">
                  <c:v>Thu Nov 18 18:17:56.688</c:v>
                </c:pt>
                <c:pt idx="3798">
                  <c:v>Thu Nov 18 18:18:26.695</c:v>
                </c:pt>
                <c:pt idx="3799">
                  <c:v>Thu Nov 18 18:18:56.701</c:v>
                </c:pt>
                <c:pt idx="3800">
                  <c:v>Thu Nov 18 18:19:26.708</c:v>
                </c:pt>
                <c:pt idx="3801">
                  <c:v>Thu Nov 18 18:19:56.713</c:v>
                </c:pt>
                <c:pt idx="3802">
                  <c:v>Thu Nov 18 18:20:26.718</c:v>
                </c:pt>
                <c:pt idx="3803">
                  <c:v>Thu Nov 18 18:20:56.724</c:v>
                </c:pt>
                <c:pt idx="3804">
                  <c:v>Thu Nov 18 18:21:26.730</c:v>
                </c:pt>
                <c:pt idx="3805">
                  <c:v>Thu Nov 18 18:21:56.736</c:v>
                </c:pt>
                <c:pt idx="3806">
                  <c:v>Thu Nov 18 18:22:26.742</c:v>
                </c:pt>
                <c:pt idx="3807">
                  <c:v>Thu Nov 18 18:22:56.748</c:v>
                </c:pt>
                <c:pt idx="3808">
                  <c:v>Thu Nov 18 18:23:26.755</c:v>
                </c:pt>
                <c:pt idx="3809">
                  <c:v>Thu Nov 18 18:23:56.762</c:v>
                </c:pt>
                <c:pt idx="3810">
                  <c:v>Thu Nov 18 18:24:26.768</c:v>
                </c:pt>
                <c:pt idx="3811">
                  <c:v>Thu Nov 18 18:24:56.775</c:v>
                </c:pt>
                <c:pt idx="3812">
                  <c:v>Thu Nov 18 18:25:26.779</c:v>
                </c:pt>
                <c:pt idx="3813">
                  <c:v>Thu Nov 18 18:25:56.785</c:v>
                </c:pt>
                <c:pt idx="3814">
                  <c:v>Thu Nov 18 18:26:26.790</c:v>
                </c:pt>
                <c:pt idx="3815">
                  <c:v>Thu Nov 18 18:26:56.797</c:v>
                </c:pt>
                <c:pt idx="3816">
                  <c:v>Thu Nov 18 18:27:26.802</c:v>
                </c:pt>
                <c:pt idx="3817">
                  <c:v>Thu Nov 18 18:27:56.807</c:v>
                </c:pt>
                <c:pt idx="3818">
                  <c:v>Thu Nov 18 18:28:26.813</c:v>
                </c:pt>
                <c:pt idx="3819">
                  <c:v>Thu Nov 18 18:28:56.819</c:v>
                </c:pt>
                <c:pt idx="3820">
                  <c:v>Thu Nov 18 18:29:26.826</c:v>
                </c:pt>
                <c:pt idx="3821">
                  <c:v>Thu Nov 18 18:29:56.832</c:v>
                </c:pt>
                <c:pt idx="3822">
                  <c:v>Thu Nov 18 18:30:26.838</c:v>
                </c:pt>
                <c:pt idx="3823">
                  <c:v>Thu Nov 18 18:30:56.843</c:v>
                </c:pt>
                <c:pt idx="3824">
                  <c:v>Thu Nov 18 18:31:26.848</c:v>
                </c:pt>
                <c:pt idx="3825">
                  <c:v>Thu Nov 18 18:31:56.853</c:v>
                </c:pt>
                <c:pt idx="3826">
                  <c:v>Thu Nov 18 18:32:26.859</c:v>
                </c:pt>
                <c:pt idx="3827">
                  <c:v>Thu Nov 18 18:32:56.865</c:v>
                </c:pt>
                <c:pt idx="3828">
                  <c:v>Thu Nov 18 18:33:26.871</c:v>
                </c:pt>
                <c:pt idx="3829">
                  <c:v>Thu Nov 18 18:33:56.876</c:v>
                </c:pt>
                <c:pt idx="3830">
                  <c:v>Thu Nov 18 18:34:26.882</c:v>
                </c:pt>
                <c:pt idx="3831">
                  <c:v>Thu Nov 18 18:34:56.889</c:v>
                </c:pt>
                <c:pt idx="3832">
                  <c:v>Thu Nov 18 18:35:26.895</c:v>
                </c:pt>
                <c:pt idx="3833">
                  <c:v>Thu Nov 18 18:35:56.901</c:v>
                </c:pt>
                <c:pt idx="3834">
                  <c:v>Thu Nov 18 18:36:26.907</c:v>
                </c:pt>
                <c:pt idx="3835">
                  <c:v>Thu Nov 18 18:36:56.913</c:v>
                </c:pt>
                <c:pt idx="3836">
                  <c:v>Thu Nov 18 18:37:26.918</c:v>
                </c:pt>
                <c:pt idx="3837">
                  <c:v>Thu Nov 18 18:37:56.923</c:v>
                </c:pt>
                <c:pt idx="3838">
                  <c:v>Thu Nov 18 18:38:26.929</c:v>
                </c:pt>
                <c:pt idx="3839">
                  <c:v>Thu Nov 18 18:38:56.935</c:v>
                </c:pt>
                <c:pt idx="3840">
                  <c:v>Thu Nov 18 18:39:26.941</c:v>
                </c:pt>
                <c:pt idx="3841">
                  <c:v>Thu Nov 18 18:39:56.947</c:v>
                </c:pt>
                <c:pt idx="3842">
                  <c:v>Thu Nov 18 18:40:26.953</c:v>
                </c:pt>
                <c:pt idx="3843">
                  <c:v>Thu Nov 18 18:40:56.959</c:v>
                </c:pt>
                <c:pt idx="3844">
                  <c:v>Thu Nov 18 18:41:26.965</c:v>
                </c:pt>
                <c:pt idx="3845">
                  <c:v>Thu Nov 18 18:41:56.972</c:v>
                </c:pt>
                <c:pt idx="3846">
                  <c:v>Thu Nov 18 18:42:26.977</c:v>
                </c:pt>
                <c:pt idx="3847">
                  <c:v>Thu Nov 18 18:42:56.983</c:v>
                </c:pt>
                <c:pt idx="3848">
                  <c:v>Thu Nov 18 18:43:26.988</c:v>
                </c:pt>
                <c:pt idx="3849">
                  <c:v>Thu Nov 18 18:43:56.994</c:v>
                </c:pt>
                <c:pt idx="3850">
                  <c:v>Thu Nov 18 18:44:27.001</c:v>
                </c:pt>
                <c:pt idx="3851">
                  <c:v>Thu Nov 18 18:44:57.010</c:v>
                </c:pt>
                <c:pt idx="3852">
                  <c:v>Thu Nov 18 18:45:27.016</c:v>
                </c:pt>
                <c:pt idx="3853">
                  <c:v>Thu Nov 18 18:45:57.022</c:v>
                </c:pt>
                <c:pt idx="3854">
                  <c:v>Thu Nov 18 18:46:27.028</c:v>
                </c:pt>
                <c:pt idx="3855">
                  <c:v>Thu Nov 18 18:46:57.034</c:v>
                </c:pt>
                <c:pt idx="3856">
                  <c:v>Thu Nov 18 18:47:27.041</c:v>
                </c:pt>
                <c:pt idx="3857">
                  <c:v>Thu Nov 18 18:47:57.046</c:v>
                </c:pt>
                <c:pt idx="3858">
                  <c:v>Thu Nov 18 18:48:27.051</c:v>
                </c:pt>
                <c:pt idx="3859">
                  <c:v>Thu Nov 18 18:48:57.056</c:v>
                </c:pt>
                <c:pt idx="3860">
                  <c:v>Thu Nov 18 18:49:27.061</c:v>
                </c:pt>
                <c:pt idx="3861">
                  <c:v>Thu Nov 18 18:49:57.068</c:v>
                </c:pt>
                <c:pt idx="3862">
                  <c:v>Thu Nov 18 18:50:27.075</c:v>
                </c:pt>
                <c:pt idx="3863">
                  <c:v>Thu Nov 18 18:50:57.080</c:v>
                </c:pt>
                <c:pt idx="3864">
                  <c:v>Thu Nov 18 18:51:27.086</c:v>
                </c:pt>
                <c:pt idx="3865">
                  <c:v>Thu Nov 18 18:51:57.092</c:v>
                </c:pt>
                <c:pt idx="3866">
                  <c:v>Thu Nov 18 18:52:27.098</c:v>
                </c:pt>
                <c:pt idx="3867">
                  <c:v>Thu Nov 18 18:52:57.104</c:v>
                </c:pt>
                <c:pt idx="3868">
                  <c:v>Thu Nov 18 18:53:27.109</c:v>
                </c:pt>
                <c:pt idx="3869">
                  <c:v>Thu Nov 18 18:53:57.114</c:v>
                </c:pt>
                <c:pt idx="3870">
                  <c:v>Thu Nov 18 18:54:27.119</c:v>
                </c:pt>
                <c:pt idx="3871">
                  <c:v>Thu Nov 18 18:54:57.124</c:v>
                </c:pt>
                <c:pt idx="3872">
                  <c:v>Thu Nov 18 18:55:27.130</c:v>
                </c:pt>
                <c:pt idx="3873">
                  <c:v>Thu Nov 18 18:55:57.137</c:v>
                </c:pt>
                <c:pt idx="3874">
                  <c:v>Thu Nov 18 18:56:27.143</c:v>
                </c:pt>
                <c:pt idx="3875">
                  <c:v>Thu Nov 18 18:56:57.149</c:v>
                </c:pt>
                <c:pt idx="3876">
                  <c:v>Thu Nov 18 18:57:27.155</c:v>
                </c:pt>
                <c:pt idx="3877">
                  <c:v>Thu Nov 18 18:57:57.161</c:v>
                </c:pt>
                <c:pt idx="3878">
                  <c:v>Thu Nov 18 18:58:27.167</c:v>
                </c:pt>
                <c:pt idx="3879">
                  <c:v>Thu Nov 18 18:58:57.173</c:v>
                </c:pt>
                <c:pt idx="3880">
                  <c:v>Thu Nov 18 18:59:27.179</c:v>
                </c:pt>
                <c:pt idx="3881">
                  <c:v>Thu Nov 18 18:59:57.184</c:v>
                </c:pt>
                <c:pt idx="3882">
                  <c:v>Thu Nov 18 19:00:27.191</c:v>
                </c:pt>
                <c:pt idx="3883">
                  <c:v>Thu Nov 18 19:00:57.198</c:v>
                </c:pt>
                <c:pt idx="3884">
                  <c:v>Thu Nov 18 19:01:27.205</c:v>
                </c:pt>
                <c:pt idx="3885">
                  <c:v>Thu Nov 18 19:01:57.211</c:v>
                </c:pt>
                <c:pt idx="3886">
                  <c:v>Thu Nov 18 19:02:27.217</c:v>
                </c:pt>
                <c:pt idx="3887">
                  <c:v>Thu Nov 18 19:02:57.223</c:v>
                </c:pt>
                <c:pt idx="3888">
                  <c:v>Thu Nov 18 19:03:27.229</c:v>
                </c:pt>
                <c:pt idx="3889">
                  <c:v>Thu Nov 18 19:03:57.235</c:v>
                </c:pt>
                <c:pt idx="3890">
                  <c:v>Thu Nov 18 19:04:27.242</c:v>
                </c:pt>
                <c:pt idx="3891">
                  <c:v>Thu Nov 18 19:04:57.246</c:v>
                </c:pt>
                <c:pt idx="3892">
                  <c:v>Thu Nov 18 19:05:27.251</c:v>
                </c:pt>
                <c:pt idx="3893">
                  <c:v>Thu Nov 18 19:05:57.258</c:v>
                </c:pt>
                <c:pt idx="3894">
                  <c:v>Thu Nov 18 19:06:27.265</c:v>
                </c:pt>
                <c:pt idx="3895">
                  <c:v>Thu Nov 18 19:06:57.272</c:v>
                </c:pt>
                <c:pt idx="3896">
                  <c:v>Thu Nov 18 19:07:27.278</c:v>
                </c:pt>
                <c:pt idx="3897">
                  <c:v>Thu Nov 18 19:07:57.284</c:v>
                </c:pt>
                <c:pt idx="3898">
                  <c:v>Thu Nov 18 19:08:27.290</c:v>
                </c:pt>
                <c:pt idx="3899">
                  <c:v>Thu Nov 18 19:08:57.296</c:v>
                </c:pt>
                <c:pt idx="3900">
                  <c:v>Thu Nov 18 19:09:27.302</c:v>
                </c:pt>
                <c:pt idx="3901">
                  <c:v>Thu Nov 18 19:09:57.308</c:v>
                </c:pt>
                <c:pt idx="3902">
                  <c:v>Thu Nov 18 19:10:27.314</c:v>
                </c:pt>
                <c:pt idx="3903">
                  <c:v>Thu Nov 18 19:10:57.320</c:v>
                </c:pt>
                <c:pt idx="3904">
                  <c:v>Thu Nov 18 19:11:27.326</c:v>
                </c:pt>
                <c:pt idx="3905">
                  <c:v>Thu Nov 18 19:11:57.332</c:v>
                </c:pt>
                <c:pt idx="3906">
                  <c:v>Thu Nov 18 19:12:27.338</c:v>
                </c:pt>
                <c:pt idx="3907">
                  <c:v>Thu Nov 18 19:12:57.345</c:v>
                </c:pt>
                <c:pt idx="3908">
                  <c:v>Thu Nov 18 19:13:27.350</c:v>
                </c:pt>
                <c:pt idx="3909">
                  <c:v>Thu Nov 18 19:13:57.361</c:v>
                </c:pt>
                <c:pt idx="3910">
                  <c:v>Thu Nov 18 19:14:27.367</c:v>
                </c:pt>
                <c:pt idx="3911">
                  <c:v>Thu Nov 18 19:14:57.373</c:v>
                </c:pt>
                <c:pt idx="3912">
                  <c:v>Thu Nov 18 19:15:27.379</c:v>
                </c:pt>
                <c:pt idx="3913">
                  <c:v>Thu Nov 18 19:15:57.384</c:v>
                </c:pt>
                <c:pt idx="3914">
                  <c:v>Thu Nov 18 19:16:27.390</c:v>
                </c:pt>
                <c:pt idx="3915">
                  <c:v>Thu Nov 18 19:16:57.396</c:v>
                </c:pt>
                <c:pt idx="3916">
                  <c:v>Thu Nov 18 19:17:27.402</c:v>
                </c:pt>
                <c:pt idx="3917">
                  <c:v>Thu Nov 18 19:17:57.409</c:v>
                </c:pt>
                <c:pt idx="3918">
                  <c:v>Thu Nov 18 19:18:27.416</c:v>
                </c:pt>
                <c:pt idx="3919">
                  <c:v>Thu Nov 18 19:18:57.422</c:v>
                </c:pt>
                <c:pt idx="3920">
                  <c:v>Thu Nov 18 19:19:27.428</c:v>
                </c:pt>
                <c:pt idx="3921">
                  <c:v>Thu Nov 18 19:19:57.434</c:v>
                </c:pt>
                <c:pt idx="3922">
                  <c:v>Thu Nov 18 19:20:27.439</c:v>
                </c:pt>
                <c:pt idx="3923">
                  <c:v>Thu Nov 18 19:20:57.445</c:v>
                </c:pt>
                <c:pt idx="3924">
                  <c:v>Thu Nov 18 19:21:27.451</c:v>
                </c:pt>
                <c:pt idx="3925">
                  <c:v>Thu Nov 18 19:21:57.456</c:v>
                </c:pt>
                <c:pt idx="3926">
                  <c:v>Thu Nov 18 19:22:27.462</c:v>
                </c:pt>
                <c:pt idx="3927">
                  <c:v>Thu Nov 18 19:22:57.468</c:v>
                </c:pt>
                <c:pt idx="3928">
                  <c:v>Thu Nov 18 19:23:27.474</c:v>
                </c:pt>
                <c:pt idx="3929">
                  <c:v>Thu Nov 18 19:23:57.481</c:v>
                </c:pt>
                <c:pt idx="3930">
                  <c:v>Thu Nov 18 19:24:27.487</c:v>
                </c:pt>
                <c:pt idx="3931">
                  <c:v>Thu Nov 18 19:24:57.493</c:v>
                </c:pt>
                <c:pt idx="3932">
                  <c:v>Thu Nov 18 19:25:27.499</c:v>
                </c:pt>
                <c:pt idx="3933">
                  <c:v>Thu Nov 18 19:25:57.504</c:v>
                </c:pt>
                <c:pt idx="3934">
                  <c:v>Thu Nov 18 19:26:27.510</c:v>
                </c:pt>
                <c:pt idx="3935">
                  <c:v>Thu Nov 18 19:26:57.516</c:v>
                </c:pt>
                <c:pt idx="3936">
                  <c:v>Thu Nov 18 19:27:27.522</c:v>
                </c:pt>
                <c:pt idx="3937">
                  <c:v>Thu Nov 18 19:27:57.528</c:v>
                </c:pt>
                <c:pt idx="3938">
                  <c:v>Thu Nov 18 19:28:27.534</c:v>
                </c:pt>
                <c:pt idx="3939">
                  <c:v>Thu Nov 18 19:28:57.540</c:v>
                </c:pt>
                <c:pt idx="3940">
                  <c:v>Thu Nov 18 19:29:27.547</c:v>
                </c:pt>
                <c:pt idx="3941">
                  <c:v>Thu Nov 18 19:29:57.554</c:v>
                </c:pt>
                <c:pt idx="3942">
                  <c:v>Thu Nov 18 19:30:27.559</c:v>
                </c:pt>
                <c:pt idx="3943">
                  <c:v>Thu Nov 18 19:30:57.565</c:v>
                </c:pt>
                <c:pt idx="3944">
                  <c:v>Thu Nov 18 19:31:27.570</c:v>
                </c:pt>
                <c:pt idx="3945">
                  <c:v>Thu Nov 18 19:31:57.576</c:v>
                </c:pt>
                <c:pt idx="3946">
                  <c:v>Thu Nov 18 19:32:27.581</c:v>
                </c:pt>
                <c:pt idx="3947">
                  <c:v>Thu Nov 18 19:32:57.587</c:v>
                </c:pt>
                <c:pt idx="3948">
                  <c:v>Thu Nov 18 19:33:27.593</c:v>
                </c:pt>
                <c:pt idx="3949">
                  <c:v>Thu Nov 18 19:33:57.599</c:v>
                </c:pt>
                <c:pt idx="3950">
                  <c:v>Thu Nov 18 19:34:27.605</c:v>
                </c:pt>
                <c:pt idx="3951">
                  <c:v>Thu Nov 18 19:34:57.611</c:v>
                </c:pt>
                <c:pt idx="3952">
                  <c:v>Thu Nov 18 19:35:27.618</c:v>
                </c:pt>
                <c:pt idx="3953">
                  <c:v>Thu Nov 18 19:35:57.623</c:v>
                </c:pt>
                <c:pt idx="3954">
                  <c:v>Thu Nov 18 19:36:27.628</c:v>
                </c:pt>
                <c:pt idx="3955">
                  <c:v>Thu Nov 18 19:36:57.634</c:v>
                </c:pt>
                <c:pt idx="3956">
                  <c:v>Thu Nov 18 19:37:27.639</c:v>
                </c:pt>
                <c:pt idx="3957">
                  <c:v>Thu Nov 18 19:37:57.645</c:v>
                </c:pt>
                <c:pt idx="3958">
                  <c:v>Thu Nov 18 19:38:27.651</c:v>
                </c:pt>
                <c:pt idx="3959">
                  <c:v>Thu Nov 18 19:38:57.656</c:v>
                </c:pt>
                <c:pt idx="3960">
                  <c:v>Thu Nov 18 19:39:27.662</c:v>
                </c:pt>
                <c:pt idx="3961">
                  <c:v>Thu Nov 18 19:39:57.668</c:v>
                </c:pt>
                <c:pt idx="3962">
                  <c:v>Thu Nov 18 19:40:27.674</c:v>
                </c:pt>
                <c:pt idx="3963">
                  <c:v>Thu Nov 18 19:40:57.681</c:v>
                </c:pt>
                <c:pt idx="3964">
                  <c:v>Thu Nov 18 19:41:27.686</c:v>
                </c:pt>
                <c:pt idx="3965">
                  <c:v>Thu Nov 18 19:41:57.691</c:v>
                </c:pt>
                <c:pt idx="3966">
                  <c:v>Thu Nov 18 19:42:27.697</c:v>
                </c:pt>
                <c:pt idx="3967">
                  <c:v>Thu Nov 18 19:42:57.702</c:v>
                </c:pt>
                <c:pt idx="3968">
                  <c:v>Thu Nov 18 19:43:27.708</c:v>
                </c:pt>
                <c:pt idx="3969">
                  <c:v>Thu Nov 18 19:43:57.715</c:v>
                </c:pt>
                <c:pt idx="3970">
                  <c:v>Thu Nov 18 19:44:27.721</c:v>
                </c:pt>
                <c:pt idx="3971">
                  <c:v>Thu Nov 18 19:44:57.727</c:v>
                </c:pt>
                <c:pt idx="3972">
                  <c:v>Thu Nov 18 19:45:27.733</c:v>
                </c:pt>
                <c:pt idx="3973">
                  <c:v>Thu Nov 18 19:45:57.739</c:v>
                </c:pt>
                <c:pt idx="3974">
                  <c:v>Thu Nov 18 19:46:27.746</c:v>
                </c:pt>
                <c:pt idx="3975">
                  <c:v>Thu Nov 18 19:46:57.753</c:v>
                </c:pt>
                <c:pt idx="3976">
                  <c:v>Thu Nov 18 19:47:27.757</c:v>
                </c:pt>
                <c:pt idx="3977">
                  <c:v>Thu Nov 18 19:47:57.762</c:v>
                </c:pt>
                <c:pt idx="3978">
                  <c:v>Thu Nov 18 19:48:27.768</c:v>
                </c:pt>
                <c:pt idx="3979">
                  <c:v>Thu Nov 18 19:48:57.774</c:v>
                </c:pt>
                <c:pt idx="3980">
                  <c:v>Thu Nov 18 19:49:27.781</c:v>
                </c:pt>
                <c:pt idx="3981">
                  <c:v>Thu Nov 18 19:49:57.787</c:v>
                </c:pt>
                <c:pt idx="3982">
                  <c:v>Thu Nov 18 19:50:27.793</c:v>
                </c:pt>
                <c:pt idx="3983">
                  <c:v>Thu Nov 18 19:50:57.799</c:v>
                </c:pt>
                <c:pt idx="3984">
                  <c:v>Thu Nov 18 19:51:27.805</c:v>
                </c:pt>
                <c:pt idx="3985">
                  <c:v>Thu Nov 18 19:51:57.811</c:v>
                </c:pt>
                <c:pt idx="3986">
                  <c:v>Thu Nov 18 19:52:27.818</c:v>
                </c:pt>
                <c:pt idx="3987">
                  <c:v>Thu Nov 18 19:52:57.824</c:v>
                </c:pt>
                <c:pt idx="3988">
                  <c:v>Thu Nov 18 19:53:27.829</c:v>
                </c:pt>
                <c:pt idx="3989">
                  <c:v>Thu Nov 18 19:53:57.835</c:v>
                </c:pt>
                <c:pt idx="3990">
                  <c:v>Thu Nov 18 19:54:27.841</c:v>
                </c:pt>
                <c:pt idx="3991">
                  <c:v>Thu Nov 18 19:54:57.848</c:v>
                </c:pt>
                <c:pt idx="3992">
                  <c:v>Thu Nov 18 19:55:27.855</c:v>
                </c:pt>
                <c:pt idx="3993">
                  <c:v>Thu Nov 18 19:55:57.861</c:v>
                </c:pt>
                <c:pt idx="3994">
                  <c:v>Thu Nov 18 19:56:27.867</c:v>
                </c:pt>
                <c:pt idx="3995">
                  <c:v>Thu Nov 18 19:56:57.873</c:v>
                </c:pt>
                <c:pt idx="3996">
                  <c:v>Thu Nov 18 19:57:27.879</c:v>
                </c:pt>
                <c:pt idx="3997">
                  <c:v>Thu Nov 18 19:57:57.885</c:v>
                </c:pt>
                <c:pt idx="3998">
                  <c:v>Thu Nov 18 19:58:27.892</c:v>
                </c:pt>
                <c:pt idx="3999">
                  <c:v>Thu Nov 18 19:58:57.897</c:v>
                </c:pt>
                <c:pt idx="4000">
                  <c:v>Thu Nov 18 19:59:27.902</c:v>
                </c:pt>
                <c:pt idx="4001">
                  <c:v>Thu Nov 18 19:59:57.908</c:v>
                </c:pt>
                <c:pt idx="4002">
                  <c:v>Thu Nov 18 20:00:27.914</c:v>
                </c:pt>
                <c:pt idx="4003">
                  <c:v>Thu Nov 18 20:00:57.922</c:v>
                </c:pt>
                <c:pt idx="4004">
                  <c:v>Thu Nov 18 20:01:27.927</c:v>
                </c:pt>
                <c:pt idx="4005">
                  <c:v>Thu Nov 18 20:01:57.933</c:v>
                </c:pt>
                <c:pt idx="4006">
                  <c:v>Thu Nov 18 20:02:27.939</c:v>
                </c:pt>
                <c:pt idx="4007">
                  <c:v>Thu Nov 18 20:02:57.945</c:v>
                </c:pt>
                <c:pt idx="4008">
                  <c:v>Thu Nov 18 20:03:27.951</c:v>
                </c:pt>
                <c:pt idx="4009">
                  <c:v>Thu Nov 18 20:03:57.958</c:v>
                </c:pt>
                <c:pt idx="4010">
                  <c:v>Thu Nov 18 20:04:27.963</c:v>
                </c:pt>
                <c:pt idx="4011">
                  <c:v>Thu Nov 18 20:04:57.969</c:v>
                </c:pt>
                <c:pt idx="4012">
                  <c:v>Thu Nov 18 20:05:27.976</c:v>
                </c:pt>
                <c:pt idx="4013">
                  <c:v>Thu Nov 18 20:05:57.983</c:v>
                </c:pt>
                <c:pt idx="4014">
                  <c:v>Thu Nov 18 20:06:27.990</c:v>
                </c:pt>
                <c:pt idx="4015">
                  <c:v>Thu Nov 18 20:06:57.996</c:v>
                </c:pt>
                <c:pt idx="4016">
                  <c:v>Thu Nov 18 20:07:28.002</c:v>
                </c:pt>
                <c:pt idx="4017">
                  <c:v>Thu Nov 18 20:07:58.007</c:v>
                </c:pt>
                <c:pt idx="4018">
                  <c:v>Thu Nov 18 20:08:28.013</c:v>
                </c:pt>
                <c:pt idx="4019">
                  <c:v>Thu Nov 18 20:08:58.019</c:v>
                </c:pt>
                <c:pt idx="4020">
                  <c:v>Thu Nov 18 20:09:28.025</c:v>
                </c:pt>
                <c:pt idx="4021">
                  <c:v>Thu Nov 18 20:09:58.030</c:v>
                </c:pt>
                <c:pt idx="4022">
                  <c:v>Thu Nov 18 20:10:28.036</c:v>
                </c:pt>
                <c:pt idx="4023">
                  <c:v>Thu Nov 18 20:10:58.042</c:v>
                </c:pt>
                <c:pt idx="4024">
                  <c:v>Thu Nov 18 20:11:28.048</c:v>
                </c:pt>
                <c:pt idx="4025">
                  <c:v>Thu Nov 18 20:11:58.054</c:v>
                </c:pt>
                <c:pt idx="4026">
                  <c:v>Thu Nov 18 20:12:28.061</c:v>
                </c:pt>
                <c:pt idx="4027">
                  <c:v>Thu Nov 18 20:12:58.067</c:v>
                </c:pt>
                <c:pt idx="4028">
                  <c:v>Thu Nov 18 20:13:28.073</c:v>
                </c:pt>
                <c:pt idx="4029">
                  <c:v>Thu Nov 18 20:13:58.079</c:v>
                </c:pt>
                <c:pt idx="4030">
                  <c:v>Thu Nov 18 20:14:28.084</c:v>
                </c:pt>
                <c:pt idx="4031">
                  <c:v>Thu Nov 18 20:14:58.090</c:v>
                </c:pt>
                <c:pt idx="4032">
                  <c:v>Thu Nov 18 20:15:28.096</c:v>
                </c:pt>
                <c:pt idx="4033">
                  <c:v>Thu Nov 18 20:15:58.101</c:v>
                </c:pt>
                <c:pt idx="4034">
                  <c:v>Thu Nov 18 20:16:28.107</c:v>
                </c:pt>
                <c:pt idx="4035">
                  <c:v>Thu Nov 18 20:16:58.113</c:v>
                </c:pt>
                <c:pt idx="4036">
                  <c:v>Thu Nov 18 20:17:28.119</c:v>
                </c:pt>
                <c:pt idx="4037">
                  <c:v>Thu Nov 18 20:17:58.126</c:v>
                </c:pt>
                <c:pt idx="4038">
                  <c:v>Thu Nov 18 20:18:28.132</c:v>
                </c:pt>
                <c:pt idx="4039">
                  <c:v>Thu Nov 18 20:18:58.138</c:v>
                </c:pt>
                <c:pt idx="4040">
                  <c:v>Thu Nov 18 20:19:28.144</c:v>
                </c:pt>
                <c:pt idx="4041">
                  <c:v>Thu Nov 18 20:19:58.150</c:v>
                </c:pt>
                <c:pt idx="4042">
                  <c:v>Thu Nov 18 20:20:28.155</c:v>
                </c:pt>
                <c:pt idx="4043">
                  <c:v>Thu Nov 18 20:20:58.161</c:v>
                </c:pt>
                <c:pt idx="4044">
                  <c:v>Thu Nov 18 20:21:28.167</c:v>
                </c:pt>
                <c:pt idx="4045">
                  <c:v>Thu Nov 18 20:21:58.173</c:v>
                </c:pt>
                <c:pt idx="4046">
                  <c:v>Thu Nov 18 20:22:28.179</c:v>
                </c:pt>
                <c:pt idx="4047">
                  <c:v>Thu Nov 18 20:22:58.185</c:v>
                </c:pt>
                <c:pt idx="4048">
                  <c:v>Thu Nov 18 20:23:28.191</c:v>
                </c:pt>
                <c:pt idx="4049">
                  <c:v>Thu Nov 18 20:23:58.199</c:v>
                </c:pt>
                <c:pt idx="4050">
                  <c:v>Thu Nov 18 20:24:28.204</c:v>
                </c:pt>
                <c:pt idx="4051">
                  <c:v>Thu Nov 18 20:24:58.210</c:v>
                </c:pt>
                <c:pt idx="4052">
                  <c:v>Thu Nov 18 20:25:28.215</c:v>
                </c:pt>
                <c:pt idx="4053">
                  <c:v>Thu Nov 18 20:25:58.221</c:v>
                </c:pt>
                <c:pt idx="4054">
                  <c:v>Thu Nov 18 20:26:28.230</c:v>
                </c:pt>
                <c:pt idx="4055">
                  <c:v>Thu Nov 18 20:26:58.237</c:v>
                </c:pt>
                <c:pt idx="4056">
                  <c:v>Thu Nov 18 20:27:28.242</c:v>
                </c:pt>
                <c:pt idx="4057">
                  <c:v>Thu Nov 18 20:27:58.248</c:v>
                </c:pt>
                <c:pt idx="4058">
                  <c:v>Thu Nov 18 20:28:28.254</c:v>
                </c:pt>
                <c:pt idx="4059">
                  <c:v>Thu Nov 18 20:28:58.260</c:v>
                </c:pt>
                <c:pt idx="4060">
                  <c:v>Thu Nov 18 20:29:28.266</c:v>
                </c:pt>
                <c:pt idx="4061">
                  <c:v>Thu Nov 18 20:29:58.272</c:v>
                </c:pt>
                <c:pt idx="4062">
                  <c:v>Thu Nov 18 20:30:28.278</c:v>
                </c:pt>
                <c:pt idx="4063">
                  <c:v>Thu Nov 18 20:30:58.283</c:v>
                </c:pt>
                <c:pt idx="4064">
                  <c:v>Thu Nov 18 20:31:28.289</c:v>
                </c:pt>
                <c:pt idx="4065">
                  <c:v>Thu Nov 18 20:31:58.296</c:v>
                </c:pt>
                <c:pt idx="4066">
                  <c:v>Thu Nov 18 20:32:28.303</c:v>
                </c:pt>
                <c:pt idx="4067">
                  <c:v>Thu Nov 18 20:32:58.308</c:v>
                </c:pt>
                <c:pt idx="4068">
                  <c:v>Thu Nov 18 20:33:28.314</c:v>
                </c:pt>
                <c:pt idx="4069">
                  <c:v>Thu Nov 18 20:33:58.320</c:v>
                </c:pt>
                <c:pt idx="4070">
                  <c:v>Thu Nov 18 20:34:28.326</c:v>
                </c:pt>
                <c:pt idx="4071">
                  <c:v>Thu Nov 18 20:34:58.333</c:v>
                </c:pt>
                <c:pt idx="4072">
                  <c:v>Thu Nov 18 20:35:28.338</c:v>
                </c:pt>
                <c:pt idx="4073">
                  <c:v>Thu Nov 18 20:35:58.343</c:v>
                </c:pt>
                <c:pt idx="4074">
                  <c:v>Thu Nov 18 20:36:28.349</c:v>
                </c:pt>
                <c:pt idx="4075">
                  <c:v>Thu Nov 18 20:36:58.355</c:v>
                </c:pt>
                <c:pt idx="4076">
                  <c:v>Thu Nov 18 20:37:28.361</c:v>
                </c:pt>
                <c:pt idx="4077">
                  <c:v>Thu Nov 18 20:37:58.368</c:v>
                </c:pt>
                <c:pt idx="4078">
                  <c:v>Thu Nov 18 20:38:28.374</c:v>
                </c:pt>
                <c:pt idx="4079">
                  <c:v>Thu Nov 18 20:38:58.380</c:v>
                </c:pt>
                <c:pt idx="4080">
                  <c:v>Thu Nov 18 20:39:28.386</c:v>
                </c:pt>
                <c:pt idx="4081">
                  <c:v>Thu Nov 18 20:39:58.392</c:v>
                </c:pt>
                <c:pt idx="4082">
                  <c:v>Thu Nov 18 20:40:28.399</c:v>
                </c:pt>
                <c:pt idx="4083">
                  <c:v>Thu Nov 18 20:40:58.406</c:v>
                </c:pt>
                <c:pt idx="4084">
                  <c:v>Thu Nov 18 20:41:28.411</c:v>
                </c:pt>
                <c:pt idx="4085">
                  <c:v>Thu Nov 18 20:41:58.416</c:v>
                </c:pt>
                <c:pt idx="4086">
                  <c:v>Thu Nov 18 20:42:28.421</c:v>
                </c:pt>
                <c:pt idx="4087">
                  <c:v>Thu Nov 18 20:42:58.427</c:v>
                </c:pt>
                <c:pt idx="4088">
                  <c:v>Thu Nov 18 20:43:28.433</c:v>
                </c:pt>
                <c:pt idx="4089">
                  <c:v>Thu Nov 18 20:43:58.439</c:v>
                </c:pt>
                <c:pt idx="4090">
                  <c:v>Thu Nov 18 20:44:28.445</c:v>
                </c:pt>
                <c:pt idx="4091">
                  <c:v>Thu Nov 18 20:44:58.451</c:v>
                </c:pt>
                <c:pt idx="4092">
                  <c:v>Thu Nov 18 20:45:28.457</c:v>
                </c:pt>
                <c:pt idx="4093">
                  <c:v>Thu Nov 18 20:45:58.464</c:v>
                </c:pt>
                <c:pt idx="4094">
                  <c:v>Thu Nov 18 20:46:28.470</c:v>
                </c:pt>
                <c:pt idx="4095">
                  <c:v>Thu Nov 18 20:46:58.475</c:v>
                </c:pt>
                <c:pt idx="4096">
                  <c:v>Thu Nov 18 20:47:28.480</c:v>
                </c:pt>
                <c:pt idx="4097">
                  <c:v>Thu Nov 18 20:47:58.486</c:v>
                </c:pt>
                <c:pt idx="4098">
                  <c:v>Thu Nov 18 20:48:28.492</c:v>
                </c:pt>
                <c:pt idx="4099">
                  <c:v>Thu Nov 18 20:48:58.499</c:v>
                </c:pt>
                <c:pt idx="4100">
                  <c:v>Thu Nov 18 20:49:28.506</c:v>
                </c:pt>
                <c:pt idx="4101">
                  <c:v>Thu Nov 18 20:49:58.511</c:v>
                </c:pt>
                <c:pt idx="4102">
                  <c:v>Thu Nov 18 20:50:28.517</c:v>
                </c:pt>
                <c:pt idx="4103">
                  <c:v>Thu Nov 18 20:50:58.523</c:v>
                </c:pt>
                <c:pt idx="4104">
                  <c:v>Thu Nov 18 20:51:28.530</c:v>
                </c:pt>
                <c:pt idx="4105">
                  <c:v>Thu Nov 18 20:51:58.536</c:v>
                </c:pt>
                <c:pt idx="4106">
                  <c:v>Thu Nov 18 20:52:28.541</c:v>
                </c:pt>
                <c:pt idx="4107">
                  <c:v>Thu Nov 18 20:52:58.546</c:v>
                </c:pt>
                <c:pt idx="4108">
                  <c:v>Thu Nov 18 20:53:28.552</c:v>
                </c:pt>
                <c:pt idx="4109">
                  <c:v>Thu Nov 18 20:53:58.558</c:v>
                </c:pt>
                <c:pt idx="4110">
                  <c:v>Thu Nov 18 20:54:28.565</c:v>
                </c:pt>
                <c:pt idx="4111">
                  <c:v>Thu Nov 18 20:54:58.572</c:v>
                </c:pt>
                <c:pt idx="4112">
                  <c:v>Thu Nov 18 20:55:28.578</c:v>
                </c:pt>
                <c:pt idx="4113">
                  <c:v>Thu Nov 18 20:55:58.584</c:v>
                </c:pt>
                <c:pt idx="4114">
                  <c:v>Thu Nov 18 20:56:28.590</c:v>
                </c:pt>
                <c:pt idx="4115">
                  <c:v>Thu Nov 18 20:56:58.596</c:v>
                </c:pt>
                <c:pt idx="4116">
                  <c:v>Thu Nov 18 20:57:28.602</c:v>
                </c:pt>
                <c:pt idx="4117">
                  <c:v>Thu Nov 18 20:57:58.608</c:v>
                </c:pt>
                <c:pt idx="4118">
                  <c:v>Thu Nov 18 20:58:28.612</c:v>
                </c:pt>
                <c:pt idx="4119">
                  <c:v>Thu Nov 18 20:58:58.618</c:v>
                </c:pt>
                <c:pt idx="4120">
                  <c:v>Thu Nov 18 20:59:28.624</c:v>
                </c:pt>
                <c:pt idx="4121">
                  <c:v>Thu Nov 18 20:59:58.631</c:v>
                </c:pt>
                <c:pt idx="4122">
                  <c:v>Thu Nov 18 21:00:28.638</c:v>
                </c:pt>
                <c:pt idx="4123">
                  <c:v>Thu Nov 18 21:00:58.644</c:v>
                </c:pt>
                <c:pt idx="4124">
                  <c:v>Thu Nov 18 21:01:28.650</c:v>
                </c:pt>
                <c:pt idx="4125">
                  <c:v>Thu Nov 18 21:01:58.656</c:v>
                </c:pt>
                <c:pt idx="4126">
                  <c:v>Thu Nov 18 21:02:28.662</c:v>
                </c:pt>
                <c:pt idx="4127">
                  <c:v>Thu Nov 18 21:02:58.668</c:v>
                </c:pt>
                <c:pt idx="4128">
                  <c:v>Thu Nov 18 21:03:28.675</c:v>
                </c:pt>
                <c:pt idx="4129">
                  <c:v>Thu Nov 18 21:03:58.679</c:v>
                </c:pt>
                <c:pt idx="4130">
                  <c:v>Thu Nov 18 21:04:28.685</c:v>
                </c:pt>
                <c:pt idx="4131">
                  <c:v>Thu Nov 18 21:04:58.691</c:v>
                </c:pt>
                <c:pt idx="4132">
                  <c:v>Thu Nov 18 21:05:28.698</c:v>
                </c:pt>
                <c:pt idx="4133">
                  <c:v>Thu Nov 18 21:05:58.704</c:v>
                </c:pt>
                <c:pt idx="4134">
                  <c:v>Thu Nov 18 21:06:28.710</c:v>
                </c:pt>
                <c:pt idx="4135">
                  <c:v>Thu Nov 18 21:06:58.716</c:v>
                </c:pt>
                <c:pt idx="4136">
                  <c:v>Thu Nov 18 21:07:28.722</c:v>
                </c:pt>
                <c:pt idx="4137">
                  <c:v>Thu Nov 18 21:07:58.728</c:v>
                </c:pt>
                <c:pt idx="4138">
                  <c:v>Thu Nov 18 21:08:28.734</c:v>
                </c:pt>
                <c:pt idx="4139">
                  <c:v>Thu Nov 18 21:08:58.740</c:v>
                </c:pt>
                <c:pt idx="4140">
                  <c:v>Thu Nov 18 21:09:28.746</c:v>
                </c:pt>
                <c:pt idx="4141">
                  <c:v>Thu Nov 18 21:09:58.752</c:v>
                </c:pt>
                <c:pt idx="4142">
                  <c:v>Thu Nov 18 21:10:28.759</c:v>
                </c:pt>
                <c:pt idx="4143">
                  <c:v>Thu Nov 18 21:10:58.765</c:v>
                </c:pt>
                <c:pt idx="4144">
                  <c:v>Thu Nov 18 21:11:28.772</c:v>
                </c:pt>
                <c:pt idx="4145">
                  <c:v>Thu Nov 18 21:11:58.778</c:v>
                </c:pt>
                <c:pt idx="4146">
                  <c:v>Thu Nov 18 21:12:28.782</c:v>
                </c:pt>
                <c:pt idx="4147">
                  <c:v>Thu Nov 18 21:12:58.788</c:v>
                </c:pt>
                <c:pt idx="4148">
                  <c:v>Thu Nov 18 21:13:28.794</c:v>
                </c:pt>
                <c:pt idx="4149">
                  <c:v>Thu Nov 18 21:13:58.800</c:v>
                </c:pt>
                <c:pt idx="4150">
                  <c:v>Thu Nov 18 21:14:28.806</c:v>
                </c:pt>
                <c:pt idx="4151">
                  <c:v>Thu Nov 18 21:14:58.813</c:v>
                </c:pt>
                <c:pt idx="4152">
                  <c:v>Thu Nov 18 21:15:28.820</c:v>
                </c:pt>
                <c:pt idx="4153">
                  <c:v>Thu Nov 18 21:15:58.826</c:v>
                </c:pt>
                <c:pt idx="4154">
                  <c:v>Thu Nov 18 21:16:28.832</c:v>
                </c:pt>
                <c:pt idx="4155">
                  <c:v>Thu Nov 18 21:16:58.838</c:v>
                </c:pt>
                <c:pt idx="4156">
                  <c:v>Thu Nov 18 21:17:28.844</c:v>
                </c:pt>
                <c:pt idx="4157">
                  <c:v>Thu Nov 18 21:17:58.849</c:v>
                </c:pt>
                <c:pt idx="4158">
                  <c:v>Thu Nov 18 21:18:28.855</c:v>
                </c:pt>
                <c:pt idx="4159">
                  <c:v>Thu Nov 18 21:18:58.861</c:v>
                </c:pt>
                <c:pt idx="4160">
                  <c:v>Thu Nov 18 21:19:28.867</c:v>
                </c:pt>
                <c:pt idx="4161">
                  <c:v>Thu Nov 18 21:19:58.873</c:v>
                </c:pt>
                <c:pt idx="4162">
                  <c:v>Thu Nov 18 21:20:28.879</c:v>
                </c:pt>
                <c:pt idx="4163">
                  <c:v>Thu Nov 18 21:20:58.888</c:v>
                </c:pt>
                <c:pt idx="4164">
                  <c:v>Thu Nov 18 21:21:28.891</c:v>
                </c:pt>
                <c:pt idx="4165">
                  <c:v>Thu Nov 18 21:21:58.897</c:v>
                </c:pt>
                <c:pt idx="4166">
                  <c:v>Thu Nov 18 21:22:28.904</c:v>
                </c:pt>
                <c:pt idx="4167">
                  <c:v>Thu Nov 18 21:22:58.911</c:v>
                </c:pt>
                <c:pt idx="4168">
                  <c:v>Thu Nov 18 21:23:28.915</c:v>
                </c:pt>
                <c:pt idx="4169">
                  <c:v>Thu Nov 18 21:23:58.920</c:v>
                </c:pt>
                <c:pt idx="4170">
                  <c:v>Thu Nov 18 21:24:28.926</c:v>
                </c:pt>
                <c:pt idx="4171">
                  <c:v>Thu Nov 18 21:24:58.931</c:v>
                </c:pt>
                <c:pt idx="4172">
                  <c:v>Thu Nov 18 21:25:28.937</c:v>
                </c:pt>
                <c:pt idx="4173">
                  <c:v>Thu Nov 18 21:25:58.943</c:v>
                </c:pt>
                <c:pt idx="4174">
                  <c:v>Thu Nov 18 21:26:28.949</c:v>
                </c:pt>
                <c:pt idx="4175">
                  <c:v>Thu Nov 18 21:26:58.955</c:v>
                </c:pt>
                <c:pt idx="4176">
                  <c:v>Thu Nov 18 21:27:28.962</c:v>
                </c:pt>
                <c:pt idx="4177">
                  <c:v>Thu Nov 18 21:27:58.968</c:v>
                </c:pt>
                <c:pt idx="4178">
                  <c:v>Thu Nov 18 21:28:28.975</c:v>
                </c:pt>
                <c:pt idx="4179">
                  <c:v>Thu Nov 18 21:28:58.980</c:v>
                </c:pt>
                <c:pt idx="4180">
                  <c:v>Thu Nov 18 21:29:28.985</c:v>
                </c:pt>
                <c:pt idx="4181">
                  <c:v>Thu Nov 18 21:29:58.991</c:v>
                </c:pt>
                <c:pt idx="4182">
                  <c:v>Thu Nov 18 21:30:28.997</c:v>
                </c:pt>
                <c:pt idx="4183">
                  <c:v>Thu Nov 18 21:30:59.004</c:v>
                </c:pt>
                <c:pt idx="4184">
                  <c:v>Thu Nov 18 21:31:29.010</c:v>
                </c:pt>
                <c:pt idx="4185">
                  <c:v>Thu Nov 18 21:31:59.016</c:v>
                </c:pt>
                <c:pt idx="4186">
                  <c:v>Thu Nov 18 21:32:29.022</c:v>
                </c:pt>
                <c:pt idx="4187">
                  <c:v>Thu Nov 18 21:32:59.028</c:v>
                </c:pt>
                <c:pt idx="4188">
                  <c:v>Thu Nov 18 21:33:29.034</c:v>
                </c:pt>
                <c:pt idx="4189">
                  <c:v>Thu Nov 18 21:33:59.041</c:v>
                </c:pt>
                <c:pt idx="4190">
                  <c:v>Thu Nov 18 21:34:29.046</c:v>
                </c:pt>
                <c:pt idx="4191">
                  <c:v>Thu Nov 18 21:34:59.051</c:v>
                </c:pt>
                <c:pt idx="4192">
                  <c:v>Thu Nov 18 21:35:29.056</c:v>
                </c:pt>
                <c:pt idx="4193">
                  <c:v>Thu Nov 18 21:35:59.062</c:v>
                </c:pt>
                <c:pt idx="4194">
                  <c:v>Thu Nov 18 21:36:29.069</c:v>
                </c:pt>
                <c:pt idx="4195">
                  <c:v>Thu Nov 18 21:36:59.075</c:v>
                </c:pt>
                <c:pt idx="4196">
                  <c:v>Thu Nov 18 21:37:29.081</c:v>
                </c:pt>
                <c:pt idx="4197">
                  <c:v>Thu Nov 18 21:37:59.087</c:v>
                </c:pt>
                <c:pt idx="4198">
                  <c:v>Thu Nov 18 21:38:29.093</c:v>
                </c:pt>
                <c:pt idx="4199">
                  <c:v>Thu Nov 18 21:38:59.099</c:v>
                </c:pt>
                <c:pt idx="4200">
                  <c:v>Thu Nov 18 21:39:29.106</c:v>
                </c:pt>
                <c:pt idx="4201">
                  <c:v>Thu Nov 18 21:39:59.111</c:v>
                </c:pt>
                <c:pt idx="4202">
                  <c:v>Thu Nov 18 21:40:29.116</c:v>
                </c:pt>
                <c:pt idx="4203">
                  <c:v>Thu Nov 18 21:40:59.121</c:v>
                </c:pt>
                <c:pt idx="4204">
                  <c:v>Thu Nov 18 21:41:29.126</c:v>
                </c:pt>
                <c:pt idx="4205">
                  <c:v>Thu Nov 18 21:41:59.132</c:v>
                </c:pt>
                <c:pt idx="4206">
                  <c:v>Thu Nov 18 21:42:29.137</c:v>
                </c:pt>
                <c:pt idx="4207">
                  <c:v>Thu Nov 18 21:42:59.143</c:v>
                </c:pt>
                <c:pt idx="4208">
                  <c:v>Thu Nov 18 21:43:29.149</c:v>
                </c:pt>
                <c:pt idx="4209">
                  <c:v>Thu Nov 18 21:43:59.155</c:v>
                </c:pt>
                <c:pt idx="4210">
                  <c:v>Thu Nov 18 21:44:29.162</c:v>
                </c:pt>
                <c:pt idx="4211">
                  <c:v>Thu Nov 18 21:44:59.168</c:v>
                </c:pt>
                <c:pt idx="4212">
                  <c:v>Thu Nov 18 21:45:29.173</c:v>
                </c:pt>
                <c:pt idx="4213">
                  <c:v>Thu Nov 18 21:45:59.179</c:v>
                </c:pt>
                <c:pt idx="4214">
                  <c:v>Thu Nov 18 21:46:29.185</c:v>
                </c:pt>
                <c:pt idx="4215">
                  <c:v>Thu Nov 18 21:46:59.190</c:v>
                </c:pt>
                <c:pt idx="4216">
                  <c:v>Thu Nov 18 21:47:29.197</c:v>
                </c:pt>
                <c:pt idx="4217">
                  <c:v>Thu Nov 18 21:47:59.203</c:v>
                </c:pt>
                <c:pt idx="4218">
                  <c:v>Thu Nov 18 21:48:29.209</c:v>
                </c:pt>
                <c:pt idx="4219">
                  <c:v>Thu Nov 18 21:48:59.215</c:v>
                </c:pt>
                <c:pt idx="4220">
                  <c:v>Thu Nov 18 21:49:29.222</c:v>
                </c:pt>
                <c:pt idx="4221">
                  <c:v>Thu Nov 18 21:49:59.229</c:v>
                </c:pt>
                <c:pt idx="4222">
                  <c:v>Thu Nov 18 21:50:29.235</c:v>
                </c:pt>
                <c:pt idx="4223">
                  <c:v>Thu Nov 18 21:50:59.240</c:v>
                </c:pt>
                <c:pt idx="4224">
                  <c:v>Thu Nov 18 21:51:29.245</c:v>
                </c:pt>
                <c:pt idx="4225">
                  <c:v>Thu Nov 18 21:51:59.250</c:v>
                </c:pt>
                <c:pt idx="4226">
                  <c:v>Thu Nov 18 21:52:29.262</c:v>
                </c:pt>
                <c:pt idx="4227">
                  <c:v>Thu Nov 18 21:52:59.268</c:v>
                </c:pt>
                <c:pt idx="4228">
                  <c:v>Thu Nov 18 21:53:29.274</c:v>
                </c:pt>
                <c:pt idx="4229">
                  <c:v>Thu Nov 18 21:53:59.280</c:v>
                </c:pt>
                <c:pt idx="4230">
                  <c:v>Thu Nov 18 21:54:29.286</c:v>
                </c:pt>
                <c:pt idx="4231">
                  <c:v>Thu Nov 18 21:54:59.292</c:v>
                </c:pt>
                <c:pt idx="4232">
                  <c:v>Thu Nov 18 21:55:29.299</c:v>
                </c:pt>
                <c:pt idx="4233">
                  <c:v>Thu Nov 18 21:55:59.306</c:v>
                </c:pt>
                <c:pt idx="4234">
                  <c:v>Thu Nov 18 21:56:29.312</c:v>
                </c:pt>
                <c:pt idx="4235">
                  <c:v>Thu Nov 18 21:56:59.317</c:v>
                </c:pt>
                <c:pt idx="4236">
                  <c:v>Thu Nov 18 21:57:29.322</c:v>
                </c:pt>
                <c:pt idx="4237">
                  <c:v>Thu Nov 18 21:57:59.329</c:v>
                </c:pt>
                <c:pt idx="4238">
                  <c:v>Thu Nov 18 21:58:29.335</c:v>
                </c:pt>
                <c:pt idx="4239">
                  <c:v>Thu Nov 18 21:58:59.341</c:v>
                </c:pt>
                <c:pt idx="4240">
                  <c:v>Thu Nov 18 21:59:29.346</c:v>
                </c:pt>
                <c:pt idx="4241">
                  <c:v>Thu Nov 18 21:59:59.352</c:v>
                </c:pt>
                <c:pt idx="4242">
                  <c:v>Thu Nov 18 22:00:29.358</c:v>
                </c:pt>
                <c:pt idx="4243">
                  <c:v>Thu Nov 18 22:00:59.364</c:v>
                </c:pt>
                <c:pt idx="4244">
                  <c:v>Thu Nov 18 22:01:29.370</c:v>
                </c:pt>
                <c:pt idx="4245">
                  <c:v>Thu Nov 18 22:01:59.376</c:v>
                </c:pt>
                <c:pt idx="4246">
                  <c:v>Thu Nov 18 22:02:29.382</c:v>
                </c:pt>
                <c:pt idx="4247">
                  <c:v>Thu Nov 18 22:02:59.387</c:v>
                </c:pt>
                <c:pt idx="4248">
                  <c:v>Thu Nov 18 22:03:29.393</c:v>
                </c:pt>
                <c:pt idx="4249">
                  <c:v>Thu Nov 18 22:03:59.400</c:v>
                </c:pt>
                <c:pt idx="4250">
                  <c:v>Thu Nov 18 22:04:29.407</c:v>
                </c:pt>
                <c:pt idx="4251">
                  <c:v>Thu Nov 18 22:04:59.412</c:v>
                </c:pt>
                <c:pt idx="4252">
                  <c:v>Thu Nov 18 22:05:29.418</c:v>
                </c:pt>
                <c:pt idx="4253">
                  <c:v>Thu Nov 18 22:05:59.424</c:v>
                </c:pt>
                <c:pt idx="4254">
                  <c:v>Thu Nov 18 22:06:29.430</c:v>
                </c:pt>
                <c:pt idx="4255">
                  <c:v>Thu Nov 18 22:06:59.437</c:v>
                </c:pt>
                <c:pt idx="4256">
                  <c:v>Thu Nov 18 22:07:29.442</c:v>
                </c:pt>
                <c:pt idx="4257">
                  <c:v>Thu Nov 18 22:07:59.448</c:v>
                </c:pt>
                <c:pt idx="4258">
                  <c:v>Thu Nov 18 22:08:29.453</c:v>
                </c:pt>
                <c:pt idx="4259">
                  <c:v>Thu Nov 18 22:08:59.459</c:v>
                </c:pt>
                <c:pt idx="4260">
                  <c:v>Thu Nov 18 22:09:29.465</c:v>
                </c:pt>
                <c:pt idx="4261">
                  <c:v>Thu Nov 18 22:09:59.472</c:v>
                </c:pt>
                <c:pt idx="4262">
                  <c:v>Thu Nov 18 22:10:29.476</c:v>
                </c:pt>
                <c:pt idx="4263">
                  <c:v>Thu Nov 18 22:10:59.482</c:v>
                </c:pt>
                <c:pt idx="4264">
                  <c:v>Thu Nov 18 22:11:29.488</c:v>
                </c:pt>
                <c:pt idx="4265">
                  <c:v>Thu Nov 18 22:11:59.494</c:v>
                </c:pt>
                <c:pt idx="4266">
                  <c:v>Thu Nov 18 22:12:29.501</c:v>
                </c:pt>
                <c:pt idx="4267">
                  <c:v>Thu Nov 18 22:12:59.506</c:v>
                </c:pt>
                <c:pt idx="4268">
                  <c:v>Thu Nov 18 22:13:29.511</c:v>
                </c:pt>
                <c:pt idx="4269">
                  <c:v>Thu Nov 18 22:13:59.517</c:v>
                </c:pt>
                <c:pt idx="4270">
                  <c:v>Thu Nov 18 22:14:29.523</c:v>
                </c:pt>
                <c:pt idx="4271">
                  <c:v>Thu Nov 18 22:14:59.529</c:v>
                </c:pt>
                <c:pt idx="4272">
                  <c:v>Thu Nov 18 22:15:29.536</c:v>
                </c:pt>
                <c:pt idx="4273">
                  <c:v>Thu Nov 18 22:15:59.541</c:v>
                </c:pt>
                <c:pt idx="4274">
                  <c:v>Thu Nov 18 22:16:29.547</c:v>
                </c:pt>
                <c:pt idx="4275">
                  <c:v>Thu Nov 18 22:16:59.553</c:v>
                </c:pt>
                <c:pt idx="4276">
                  <c:v>Thu Nov 18 22:17:29.559</c:v>
                </c:pt>
                <c:pt idx="4277">
                  <c:v>Thu Nov 18 22:17:59.565</c:v>
                </c:pt>
                <c:pt idx="4278">
                  <c:v>Thu Nov 18 22:18:29.570</c:v>
                </c:pt>
                <c:pt idx="4279">
                  <c:v>Thu Nov 18 22:18:59.575</c:v>
                </c:pt>
                <c:pt idx="4280">
                  <c:v>Thu Nov 18 22:19:29.581</c:v>
                </c:pt>
                <c:pt idx="4281">
                  <c:v>Thu Nov 18 22:19:59.587</c:v>
                </c:pt>
                <c:pt idx="4282">
                  <c:v>Thu Nov 18 22:20:29.593</c:v>
                </c:pt>
                <c:pt idx="4283">
                  <c:v>Thu Nov 18 22:20:59.600</c:v>
                </c:pt>
                <c:pt idx="4284">
                  <c:v>Thu Nov 18 22:21:29.605</c:v>
                </c:pt>
                <c:pt idx="4285">
                  <c:v>Thu Nov 18 22:21:59.611</c:v>
                </c:pt>
                <c:pt idx="4286">
                  <c:v>Thu Nov 18 22:22:29.617</c:v>
                </c:pt>
                <c:pt idx="4287">
                  <c:v>Thu Nov 18 22:22:59.623</c:v>
                </c:pt>
                <c:pt idx="4288">
                  <c:v>Thu Nov 18 22:23:29.629</c:v>
                </c:pt>
                <c:pt idx="4289">
                  <c:v>Thu Nov 18 22:23:59.634</c:v>
                </c:pt>
                <c:pt idx="4290">
                  <c:v>Thu Nov 18 22:24:29.639</c:v>
                </c:pt>
                <c:pt idx="4291">
                  <c:v>Thu Nov 18 22:24:59.645</c:v>
                </c:pt>
                <c:pt idx="4292">
                  <c:v>Thu Nov 18 22:25:29.651</c:v>
                </c:pt>
                <c:pt idx="4293">
                  <c:v>Thu Nov 18 22:25:59.658</c:v>
                </c:pt>
                <c:pt idx="4294">
                  <c:v>Thu Nov 18 22:26:29.665</c:v>
                </c:pt>
                <c:pt idx="4295">
                  <c:v>Thu Nov 18 22:26:59.670</c:v>
                </c:pt>
                <c:pt idx="4296">
                  <c:v>Thu Nov 18 22:27:29.676</c:v>
                </c:pt>
                <c:pt idx="4297">
                  <c:v>Thu Nov 18 22:27:59.682</c:v>
                </c:pt>
                <c:pt idx="4298">
                  <c:v>Thu Nov 18 22:28:29.688</c:v>
                </c:pt>
                <c:pt idx="4299">
                  <c:v>Thu Nov 18 22:28:59.694</c:v>
                </c:pt>
                <c:pt idx="4300">
                  <c:v>Thu Nov 18 22:29:29.700</c:v>
                </c:pt>
                <c:pt idx="4301">
                  <c:v>Thu Nov 18 22:29:59.705</c:v>
                </c:pt>
                <c:pt idx="4302">
                  <c:v>Thu Nov 18 22:30:29.711</c:v>
                </c:pt>
                <c:pt idx="4303">
                  <c:v>Thu Nov 18 22:30:59.717</c:v>
                </c:pt>
                <c:pt idx="4304">
                  <c:v>Thu Nov 18 22:31:29.723</c:v>
                </c:pt>
                <c:pt idx="4305">
                  <c:v>Thu Nov 18 22:31:59.729</c:v>
                </c:pt>
                <c:pt idx="4306">
                  <c:v>Thu Nov 18 22:32:29.734</c:v>
                </c:pt>
                <c:pt idx="4307">
                  <c:v>Thu Nov 18 22:32:59.740</c:v>
                </c:pt>
                <c:pt idx="4308">
                  <c:v>Thu Nov 18 22:33:29.746</c:v>
                </c:pt>
                <c:pt idx="4309">
                  <c:v>Thu Nov 18 22:33:59.752</c:v>
                </c:pt>
                <c:pt idx="4310">
                  <c:v>Thu Nov 18 22:34:29.759</c:v>
                </c:pt>
                <c:pt idx="4311">
                  <c:v>Thu Nov 18 22:34:59.765</c:v>
                </c:pt>
                <c:pt idx="4312">
                  <c:v>Thu Nov 18 22:35:29.771</c:v>
                </c:pt>
                <c:pt idx="4313">
                  <c:v>Thu Nov 18 22:35:59.777</c:v>
                </c:pt>
                <c:pt idx="4314">
                  <c:v>Thu Nov 18 22:36:29.783</c:v>
                </c:pt>
                <c:pt idx="4315">
                  <c:v>Thu Nov 18 22:36:59.790</c:v>
                </c:pt>
                <c:pt idx="4316">
                  <c:v>Thu Nov 18 22:37:29.797</c:v>
                </c:pt>
                <c:pt idx="4317">
                  <c:v>Thu Nov 18 22:37:59.801</c:v>
                </c:pt>
                <c:pt idx="4318">
                  <c:v>Thu Nov 18 22:38:29.807</c:v>
                </c:pt>
                <c:pt idx="4319">
                  <c:v>Thu Nov 18 22:38:59.813</c:v>
                </c:pt>
                <c:pt idx="4320">
                  <c:v>Thu Nov 18 22:39:29.819</c:v>
                </c:pt>
                <c:pt idx="4321">
                  <c:v>Thu Nov 18 22:39:59.825</c:v>
                </c:pt>
                <c:pt idx="4322">
                  <c:v>Thu Nov 18 22:40:29.830</c:v>
                </c:pt>
                <c:pt idx="4323">
                  <c:v>Thu Nov 18 22:40:59.836</c:v>
                </c:pt>
                <c:pt idx="4324">
                  <c:v>Thu Nov 18 22:41:29.842</c:v>
                </c:pt>
                <c:pt idx="4325">
                  <c:v>Thu Nov 18 22:41:59.848</c:v>
                </c:pt>
                <c:pt idx="4326">
                  <c:v>Thu Nov 18 22:42:29.854</c:v>
                </c:pt>
                <c:pt idx="4327">
                  <c:v>Thu Nov 18 22:42:59.861</c:v>
                </c:pt>
                <c:pt idx="4328">
                  <c:v>Thu Nov 18 22:43:29.866</c:v>
                </c:pt>
                <c:pt idx="4329">
                  <c:v>Thu Nov 18 22:43:59.872</c:v>
                </c:pt>
                <c:pt idx="4330">
                  <c:v>Thu Nov 18 22:44:29.877</c:v>
                </c:pt>
                <c:pt idx="4331">
                  <c:v>Thu Nov 18 22:44:59.885</c:v>
                </c:pt>
                <c:pt idx="4332">
                  <c:v>Thu Nov 18 22:45:29.891</c:v>
                </c:pt>
                <c:pt idx="4333">
                  <c:v>Thu Nov 18 22:45:59.896</c:v>
                </c:pt>
                <c:pt idx="4334">
                  <c:v>Thu Nov 18 22:46:29.902</c:v>
                </c:pt>
                <c:pt idx="4335">
                  <c:v>Thu Nov 18 22:46:59.909</c:v>
                </c:pt>
                <c:pt idx="4336">
                  <c:v>Thu Nov 18 22:47:29.915</c:v>
                </c:pt>
                <c:pt idx="4337">
                  <c:v>Thu Nov 18 22:47:59.922</c:v>
                </c:pt>
                <c:pt idx="4338">
                  <c:v>Thu Nov 18 22:48:29.929</c:v>
                </c:pt>
                <c:pt idx="4339">
                  <c:v>Thu Nov 18 22:48:59.933</c:v>
                </c:pt>
                <c:pt idx="4340">
                  <c:v>Thu Nov 18 22:49:29.939</c:v>
                </c:pt>
                <c:pt idx="4341">
                  <c:v>Thu Nov 18 22:49:59.945</c:v>
                </c:pt>
                <c:pt idx="4342">
                  <c:v>Thu Nov 18 22:50:29.951</c:v>
                </c:pt>
                <c:pt idx="4343">
                  <c:v>Thu Nov 18 22:50:59.957</c:v>
                </c:pt>
                <c:pt idx="4344">
                  <c:v>Thu Nov 18 22:51:29.962</c:v>
                </c:pt>
                <c:pt idx="4345">
                  <c:v>Thu Nov 18 22:51:59.968</c:v>
                </c:pt>
                <c:pt idx="4346">
                  <c:v>Thu Nov 18 22:52:29.974</c:v>
                </c:pt>
                <c:pt idx="4347">
                  <c:v>Thu Nov 18 22:52:59.980</c:v>
                </c:pt>
                <c:pt idx="4348">
                  <c:v>Thu Nov 18 22:53:29.987</c:v>
                </c:pt>
                <c:pt idx="4349">
                  <c:v>Thu Nov 18 22:53:59.993</c:v>
                </c:pt>
                <c:pt idx="4350">
                  <c:v>Thu Nov 18 22:54:29.998</c:v>
                </c:pt>
                <c:pt idx="4351">
                  <c:v>Thu Nov 18 22:55:00.004</c:v>
                </c:pt>
                <c:pt idx="4352">
                  <c:v>Thu Nov 18 22:55:30.010</c:v>
                </c:pt>
                <c:pt idx="4353">
                  <c:v>Thu Nov 18 22:56:00.016</c:v>
                </c:pt>
                <c:pt idx="4354">
                  <c:v>Thu Nov 18 22:56:30.022</c:v>
                </c:pt>
                <c:pt idx="4355">
                  <c:v>Thu Nov 18 22:57:00.029</c:v>
                </c:pt>
                <c:pt idx="4356">
                  <c:v>Thu Nov 18 22:57:30.035</c:v>
                </c:pt>
                <c:pt idx="4357">
                  <c:v>Thu Nov 18 22:58:00.041</c:v>
                </c:pt>
                <c:pt idx="4358">
                  <c:v>Thu Nov 18 22:58:30.047</c:v>
                </c:pt>
                <c:pt idx="4359">
                  <c:v>Thu Nov 18 22:59:00.054</c:v>
                </c:pt>
                <c:pt idx="4360">
                  <c:v>Thu Nov 18 22:59:30.061</c:v>
                </c:pt>
                <c:pt idx="4361">
                  <c:v>Thu Nov 18 23:00:00.065</c:v>
                </c:pt>
                <c:pt idx="4362">
                  <c:v>Thu Nov 18 23:00:30.071</c:v>
                </c:pt>
                <c:pt idx="4363">
                  <c:v>Thu Nov 18 23:01:00.077</c:v>
                </c:pt>
                <c:pt idx="4364">
                  <c:v>Thu Nov 18 23:01:30.083</c:v>
                </c:pt>
                <c:pt idx="4365">
                  <c:v>Thu Nov 18 23:02:00.089</c:v>
                </c:pt>
                <c:pt idx="4366">
                  <c:v>Thu Nov 18 23:02:30.097</c:v>
                </c:pt>
                <c:pt idx="4367">
                  <c:v>Thu Nov 18 23:03:00.102</c:v>
                </c:pt>
                <c:pt idx="4368">
                  <c:v>Thu Nov 18 23:03:30.108</c:v>
                </c:pt>
                <c:pt idx="4369">
                  <c:v>Thu Nov 18 23:04:00.114</c:v>
                </c:pt>
                <c:pt idx="4370">
                  <c:v>Thu Nov 18 23:04:30.121</c:v>
                </c:pt>
                <c:pt idx="4371">
                  <c:v>Thu Nov 18 23:05:00.128</c:v>
                </c:pt>
                <c:pt idx="4372">
                  <c:v>Thu Nov 18 23:05:30.133</c:v>
                </c:pt>
                <c:pt idx="4373">
                  <c:v>Thu Nov 18 23:06:00.139</c:v>
                </c:pt>
                <c:pt idx="4374">
                  <c:v>Thu Nov 18 23:06:30.145</c:v>
                </c:pt>
                <c:pt idx="4375">
                  <c:v>Thu Nov 18 23:07:00.151</c:v>
                </c:pt>
                <c:pt idx="4376">
                  <c:v>Thu Nov 18 23:07:30.157</c:v>
                </c:pt>
                <c:pt idx="4377">
                  <c:v>Thu Nov 18 23:08:00.163</c:v>
                </c:pt>
                <c:pt idx="4378">
                  <c:v>Thu Nov 18 23:08:30.169</c:v>
                </c:pt>
                <c:pt idx="4379">
                  <c:v>Thu Nov 18 23:09:00.175</c:v>
                </c:pt>
                <c:pt idx="4380">
                  <c:v>Thu Nov 18 23:09:30.181</c:v>
                </c:pt>
                <c:pt idx="4381">
                  <c:v>Thu Nov 18 23:10:00.187</c:v>
                </c:pt>
                <c:pt idx="4382">
                  <c:v>Thu Nov 18 23:10:30.193</c:v>
                </c:pt>
                <c:pt idx="4383">
                  <c:v>Thu Nov 18 23:11:00.199</c:v>
                </c:pt>
                <c:pt idx="4384">
                  <c:v>Thu Nov 18 23:11:30.204</c:v>
                </c:pt>
                <c:pt idx="4385">
                  <c:v>Thu Nov 18 23:12:00.210</c:v>
                </c:pt>
                <c:pt idx="4386">
                  <c:v>Thu Nov 18 23:12:30.216</c:v>
                </c:pt>
                <c:pt idx="4387">
                  <c:v>Thu Nov 18 23:13:00.222</c:v>
                </c:pt>
                <c:pt idx="4388">
                  <c:v>Thu Nov 18 23:13:30.228</c:v>
                </c:pt>
                <c:pt idx="4389">
                  <c:v>Thu Nov 18 23:14:00.234</c:v>
                </c:pt>
                <c:pt idx="4390">
                  <c:v>Thu Nov 18 23:14:30.240</c:v>
                </c:pt>
                <c:pt idx="4391">
                  <c:v>Thu Nov 18 23:15:00.246</c:v>
                </c:pt>
                <c:pt idx="4392">
                  <c:v>Thu Nov 18 23:15:30.253</c:v>
                </c:pt>
                <c:pt idx="4393">
                  <c:v>Thu Nov 18 23:16:00.259</c:v>
                </c:pt>
                <c:pt idx="4394">
                  <c:v>Thu Nov 18 23:16:30.265</c:v>
                </c:pt>
                <c:pt idx="4395">
                  <c:v>Thu Nov 18 23:17:00.270</c:v>
                </c:pt>
                <c:pt idx="4396">
                  <c:v>Thu Nov 18 23:17:30.276</c:v>
                </c:pt>
                <c:pt idx="4397">
                  <c:v>Thu Nov 18 23:18:00.282</c:v>
                </c:pt>
                <c:pt idx="4398">
                  <c:v>Thu Nov 18 23:18:30.289</c:v>
                </c:pt>
                <c:pt idx="4399">
                  <c:v>Thu Nov 18 23:19:00.295</c:v>
                </c:pt>
                <c:pt idx="4400">
                  <c:v>Thu Nov 18 23:19:30.301</c:v>
                </c:pt>
                <c:pt idx="4401">
                  <c:v>Thu Nov 18 23:20:00.314</c:v>
                </c:pt>
                <c:pt idx="4402">
                  <c:v>Thu Nov 18 23:20:30.320</c:v>
                </c:pt>
                <c:pt idx="4403">
                  <c:v>Thu Nov 18 23:21:00.326</c:v>
                </c:pt>
                <c:pt idx="4404">
                  <c:v>Thu Nov 18 23:21:30.333</c:v>
                </c:pt>
                <c:pt idx="4405">
                  <c:v>Thu Nov 18 23:22:00.338</c:v>
                </c:pt>
                <c:pt idx="4406">
                  <c:v>Thu Nov 18 23:22:30.343</c:v>
                </c:pt>
                <c:pt idx="4407">
                  <c:v>Thu Nov 18 23:23:00.349</c:v>
                </c:pt>
                <c:pt idx="4408">
                  <c:v>Thu Nov 18 23:23:30.355</c:v>
                </c:pt>
                <c:pt idx="4409">
                  <c:v>Thu Nov 18 23:24:00.362</c:v>
                </c:pt>
                <c:pt idx="4410">
                  <c:v>Thu Nov 18 23:24:30.367</c:v>
                </c:pt>
                <c:pt idx="4411">
                  <c:v>Thu Nov 18 23:25:00.373</c:v>
                </c:pt>
                <c:pt idx="4412">
                  <c:v>Thu Nov 18 23:25:30.379</c:v>
                </c:pt>
                <c:pt idx="4413">
                  <c:v>Thu Nov 18 23:26:00.386</c:v>
                </c:pt>
                <c:pt idx="4414">
                  <c:v>Thu Nov 18 23:26:30.393</c:v>
                </c:pt>
                <c:pt idx="4415">
                  <c:v>Thu Nov 18 23:27:00.398</c:v>
                </c:pt>
                <c:pt idx="4416">
                  <c:v>Thu Nov 18 23:27:30.404</c:v>
                </c:pt>
                <c:pt idx="4417">
                  <c:v>Thu Nov 18 23:28:00.409</c:v>
                </c:pt>
                <c:pt idx="4418">
                  <c:v>Thu Nov 18 23:28:30.414</c:v>
                </c:pt>
                <c:pt idx="4419">
                  <c:v>Thu Nov 18 23:29:00.420</c:v>
                </c:pt>
                <c:pt idx="4420">
                  <c:v>Thu Nov 18 23:29:30.427</c:v>
                </c:pt>
                <c:pt idx="4421">
                  <c:v>Thu Nov 18 23:30:00.432</c:v>
                </c:pt>
                <c:pt idx="4422">
                  <c:v>Thu Nov 18 23:30:30.438</c:v>
                </c:pt>
                <c:pt idx="4423">
                  <c:v>Thu Nov 18 23:31:00.444</c:v>
                </c:pt>
                <c:pt idx="4424">
                  <c:v>Thu Nov 18 23:31:30.450</c:v>
                </c:pt>
                <c:pt idx="4425">
                  <c:v>Thu Nov 18 23:32:00.457</c:v>
                </c:pt>
                <c:pt idx="4426">
                  <c:v>Thu Nov 18 23:32:30.463</c:v>
                </c:pt>
                <c:pt idx="4427">
                  <c:v>Thu Nov 18 23:33:00.469</c:v>
                </c:pt>
                <c:pt idx="4428">
                  <c:v>Thu Nov 18 23:33:30.475</c:v>
                </c:pt>
                <c:pt idx="4429">
                  <c:v>Thu Nov 18 23:34:00.481</c:v>
                </c:pt>
                <c:pt idx="4430">
                  <c:v>Thu Nov 18 23:34:30.487</c:v>
                </c:pt>
                <c:pt idx="4431">
                  <c:v>Thu Nov 18 23:35:00.493</c:v>
                </c:pt>
                <c:pt idx="4432">
                  <c:v>Thu Nov 18 23:35:30.498</c:v>
                </c:pt>
                <c:pt idx="4433">
                  <c:v>Thu Nov 18 23:36:00.504</c:v>
                </c:pt>
                <c:pt idx="4434">
                  <c:v>Thu Nov 18 23:36:30.510</c:v>
                </c:pt>
                <c:pt idx="4435">
                  <c:v>Thu Nov 18 23:37:00.516</c:v>
                </c:pt>
                <c:pt idx="4436">
                  <c:v>Thu Nov 18 23:37:30.523</c:v>
                </c:pt>
                <c:pt idx="4437">
                  <c:v>Thu Nov 18 23:38:00.529</c:v>
                </c:pt>
                <c:pt idx="4438">
                  <c:v>Thu Nov 18 23:38:30.535</c:v>
                </c:pt>
                <c:pt idx="4439">
                  <c:v>Thu Nov 18 23:39:00.540</c:v>
                </c:pt>
                <c:pt idx="4440">
                  <c:v>Thu Nov 18 23:39:30.545</c:v>
                </c:pt>
                <c:pt idx="4441">
                  <c:v>Thu Nov 18 23:40:00.552</c:v>
                </c:pt>
                <c:pt idx="4442">
                  <c:v>Thu Nov 18 23:40:30.559</c:v>
                </c:pt>
                <c:pt idx="4443">
                  <c:v>Thu Nov 18 23:41:00.565</c:v>
                </c:pt>
                <c:pt idx="4444">
                  <c:v>Thu Nov 18 23:41:30.571</c:v>
                </c:pt>
                <c:pt idx="4445">
                  <c:v>Thu Nov 18 23:42:00.577</c:v>
                </c:pt>
                <c:pt idx="4446">
                  <c:v>Thu Nov 18 23:42:30.584</c:v>
                </c:pt>
                <c:pt idx="4447">
                  <c:v>Thu Nov 18 23:43:00.590</c:v>
                </c:pt>
                <c:pt idx="4448">
                  <c:v>Thu Nov 18 23:43:30.595</c:v>
                </c:pt>
                <c:pt idx="4449">
                  <c:v>Thu Nov 18 23:44:00.601</c:v>
                </c:pt>
                <c:pt idx="4450">
                  <c:v>Thu Nov 18 23:44:30.606</c:v>
                </c:pt>
                <c:pt idx="4451">
                  <c:v>Thu Nov 18 23:45:00.612</c:v>
                </c:pt>
                <c:pt idx="4452">
                  <c:v>Thu Nov 18 23:45:30.618</c:v>
                </c:pt>
                <c:pt idx="4453">
                  <c:v>Thu Nov 18 23:46:00.624</c:v>
                </c:pt>
                <c:pt idx="4454">
                  <c:v>Thu Nov 18 23:46:30.629</c:v>
                </c:pt>
                <c:pt idx="4455">
                  <c:v>Thu Nov 18 23:47:00.635</c:v>
                </c:pt>
                <c:pt idx="4456">
                  <c:v>Thu Nov 18 23:47:30.641</c:v>
                </c:pt>
                <c:pt idx="4457">
                  <c:v>Thu Nov 18 23:48:00.647</c:v>
                </c:pt>
                <c:pt idx="4458">
                  <c:v>Thu Nov 18 23:48:30.653</c:v>
                </c:pt>
                <c:pt idx="4459">
                  <c:v>Thu Nov 18 23:49:00.659</c:v>
                </c:pt>
                <c:pt idx="4460">
                  <c:v>Thu Nov 18 23:49:30.665</c:v>
                </c:pt>
                <c:pt idx="4461">
                  <c:v>Thu Nov 18 23:50:00.671</c:v>
                </c:pt>
                <c:pt idx="4462">
                  <c:v>Thu Nov 18 23:50:30.676</c:v>
                </c:pt>
                <c:pt idx="4463">
                  <c:v>Thu Nov 18 23:51:00.683</c:v>
                </c:pt>
                <c:pt idx="4464">
                  <c:v>Thu Nov 18 23:51:30.690</c:v>
                </c:pt>
                <c:pt idx="4465">
                  <c:v>Thu Nov 18 23:52:00.696</c:v>
                </c:pt>
                <c:pt idx="4466">
                  <c:v>Thu Nov 18 23:52:30.702</c:v>
                </c:pt>
                <c:pt idx="4467">
                  <c:v>Thu Nov 18 23:53:00.708</c:v>
                </c:pt>
                <c:pt idx="4468">
                  <c:v>Thu Nov 18 23:53:30.714</c:v>
                </c:pt>
                <c:pt idx="4469">
                  <c:v>Thu Nov 18 23:54:00.721</c:v>
                </c:pt>
                <c:pt idx="4470">
                  <c:v>Thu Nov 18 23:54:30.726</c:v>
                </c:pt>
                <c:pt idx="4471">
                  <c:v>Thu Nov 18 23:55:00.731</c:v>
                </c:pt>
                <c:pt idx="4472">
                  <c:v>Thu Nov 18 23:55:30.736</c:v>
                </c:pt>
                <c:pt idx="4473">
                  <c:v>Thu Nov 18 23:56:00.741</c:v>
                </c:pt>
                <c:pt idx="4474">
                  <c:v>Thu Nov 18 23:56:30.748</c:v>
                </c:pt>
                <c:pt idx="4475">
                  <c:v>Thu Nov 18 23:57:00.758</c:v>
                </c:pt>
                <c:pt idx="4476">
                  <c:v>Thu Nov 18 23:57:30.764</c:v>
                </c:pt>
                <c:pt idx="4477">
                  <c:v>Thu Nov 18 23:58:00.770</c:v>
                </c:pt>
                <c:pt idx="4478">
                  <c:v>Thu Nov 18 23:58:30.776</c:v>
                </c:pt>
                <c:pt idx="4479">
                  <c:v>Thu Nov 18 23:59:00.782</c:v>
                </c:pt>
                <c:pt idx="4480">
                  <c:v>Thu Nov 18 23:59:30.788</c:v>
                </c:pt>
                <c:pt idx="4481">
                  <c:v>Fri Nov 19 00:00:00.793</c:v>
                </c:pt>
                <c:pt idx="4482">
                  <c:v>Fri Nov 19 00:00:30.798</c:v>
                </c:pt>
                <c:pt idx="4483">
                  <c:v>Fri Nov 19 00:01:00.804</c:v>
                </c:pt>
                <c:pt idx="4484">
                  <c:v>Fri Nov 19 00:01:30.811</c:v>
                </c:pt>
                <c:pt idx="4485">
                  <c:v>Fri Nov 19 00:02:00.817</c:v>
                </c:pt>
                <c:pt idx="4486">
                  <c:v>Fri Nov 19 00:02:30.823</c:v>
                </c:pt>
                <c:pt idx="4487">
                  <c:v>Fri Nov 19 00:03:00.828</c:v>
                </c:pt>
                <c:pt idx="4488">
                  <c:v>Fri Nov 19 00:03:30.834</c:v>
                </c:pt>
                <c:pt idx="4489">
                  <c:v>Fri Nov 19 00:04:00.840</c:v>
                </c:pt>
                <c:pt idx="4490">
                  <c:v>Fri Nov 19 00:04:30.847</c:v>
                </c:pt>
                <c:pt idx="4491">
                  <c:v>Fri Nov 19 00:05:00.854</c:v>
                </c:pt>
                <c:pt idx="4492">
                  <c:v>Fri Nov 19 00:05:30.859</c:v>
                </c:pt>
                <c:pt idx="4493">
                  <c:v>Fri Nov 19 00:06:00.864</c:v>
                </c:pt>
                <c:pt idx="4494">
                  <c:v>Fri Nov 19 00:06:30.869</c:v>
                </c:pt>
                <c:pt idx="4495">
                  <c:v>Fri Nov 19 00:07:00.875</c:v>
                </c:pt>
                <c:pt idx="4496">
                  <c:v>Fri Nov 19 00:07:30.882</c:v>
                </c:pt>
                <c:pt idx="4497">
                  <c:v>Fri Nov 19 00:08:00.889</c:v>
                </c:pt>
                <c:pt idx="4498">
                  <c:v>Fri Nov 19 00:08:30.895</c:v>
                </c:pt>
                <c:pt idx="4499">
                  <c:v>Fri Nov 19 00:09:00.901</c:v>
                </c:pt>
                <c:pt idx="4500">
                  <c:v>Fri Nov 19 00:09:30.907</c:v>
                </c:pt>
                <c:pt idx="4501">
                  <c:v>Fri Nov 19 00:10:00.913</c:v>
                </c:pt>
                <c:pt idx="4502">
                  <c:v>Fri Nov 19 00:10:30.920</c:v>
                </c:pt>
                <c:pt idx="4503">
                  <c:v>Fri Nov 19 00:11:00.926</c:v>
                </c:pt>
                <c:pt idx="4504">
                  <c:v>Fri Nov 19 00:11:30.930</c:v>
                </c:pt>
                <c:pt idx="4505">
                  <c:v>Fri Nov 19 00:12:00.935</c:v>
                </c:pt>
                <c:pt idx="4506">
                  <c:v>Fri Nov 19 00:12:30.941</c:v>
                </c:pt>
                <c:pt idx="4507">
                  <c:v>Fri Nov 19 00:13:00.947</c:v>
                </c:pt>
                <c:pt idx="4508">
                  <c:v>Fri Nov 19 00:13:30.953</c:v>
                </c:pt>
                <c:pt idx="4509">
                  <c:v>Fri Nov 19 00:14:00.959</c:v>
                </c:pt>
                <c:pt idx="4510">
                  <c:v>Fri Nov 19 00:14:30.965</c:v>
                </c:pt>
                <c:pt idx="4511">
                  <c:v>Fri Nov 19 00:15:00.971</c:v>
                </c:pt>
                <c:pt idx="4512">
                  <c:v>Fri Nov 19 00:15:30.976</c:v>
                </c:pt>
                <c:pt idx="4513">
                  <c:v>Fri Nov 19 00:16:00.982</c:v>
                </c:pt>
                <c:pt idx="4514">
                  <c:v>Fri Nov 19 00:16:30.988</c:v>
                </c:pt>
                <c:pt idx="4515">
                  <c:v>Fri Nov 19 00:17:00.994</c:v>
                </c:pt>
                <c:pt idx="4516">
                  <c:v>Fri Nov 19 00:17:30.999</c:v>
                </c:pt>
                <c:pt idx="4517">
                  <c:v>Fri Nov 19 00:18:01.005</c:v>
                </c:pt>
                <c:pt idx="4518">
                  <c:v>Fri Nov 19 00:18:31.012</c:v>
                </c:pt>
                <c:pt idx="4519">
                  <c:v>Fri Nov 19 00:19:01.019</c:v>
                </c:pt>
                <c:pt idx="4520">
                  <c:v>Fri Nov 19 00:19:31.026</c:v>
                </c:pt>
                <c:pt idx="4521">
                  <c:v>Fri Nov 19 00:20:01.031</c:v>
                </c:pt>
                <c:pt idx="4522">
                  <c:v>Fri Nov 19 00:20:31.037</c:v>
                </c:pt>
                <c:pt idx="4523">
                  <c:v>Fri Nov 19 00:21:01.043</c:v>
                </c:pt>
                <c:pt idx="4524">
                  <c:v>Fri Nov 19 00:21:31.049</c:v>
                </c:pt>
                <c:pt idx="4525">
                  <c:v>Fri Nov 19 00:22:01.055</c:v>
                </c:pt>
                <c:pt idx="4526">
                  <c:v>Fri Nov 19 00:22:31.060</c:v>
                </c:pt>
                <c:pt idx="4527">
                  <c:v>Fri Nov 19 00:23:01.066</c:v>
                </c:pt>
                <c:pt idx="4528">
                  <c:v>Fri Nov 19 00:23:31.072</c:v>
                </c:pt>
                <c:pt idx="4529">
                  <c:v>Fri Nov 19 00:24:01.079</c:v>
                </c:pt>
                <c:pt idx="4530">
                  <c:v>Fri Nov 19 00:24:31.086</c:v>
                </c:pt>
                <c:pt idx="4531">
                  <c:v>Fri Nov 19 00:25:01.093</c:v>
                </c:pt>
                <c:pt idx="4532">
                  <c:v>Fri Nov 19 00:25:31.099</c:v>
                </c:pt>
                <c:pt idx="4533">
                  <c:v>Fri Nov 19 00:26:01.105</c:v>
                </c:pt>
                <c:pt idx="4534">
                  <c:v>Fri Nov 19 00:26:31.111</c:v>
                </c:pt>
                <c:pt idx="4535">
                  <c:v>Fri Nov 19 00:27:01.117</c:v>
                </c:pt>
                <c:pt idx="4536">
                  <c:v>Fri Nov 19 00:27:31.123</c:v>
                </c:pt>
                <c:pt idx="4537">
                  <c:v>Fri Nov 19 00:28:01.129</c:v>
                </c:pt>
                <c:pt idx="4538">
                  <c:v>Fri Nov 19 00:28:31.135</c:v>
                </c:pt>
                <c:pt idx="4539">
                  <c:v>Fri Nov 19 00:29:01.141</c:v>
                </c:pt>
                <c:pt idx="4540">
                  <c:v>Fri Nov 19 00:29:31.147</c:v>
                </c:pt>
                <c:pt idx="4541">
                  <c:v>Fri Nov 19 00:30:01.153</c:v>
                </c:pt>
                <c:pt idx="4542">
                  <c:v>Fri Nov 19 00:30:31.160</c:v>
                </c:pt>
                <c:pt idx="4543">
                  <c:v>Fri Nov 19 00:31:01.166</c:v>
                </c:pt>
                <c:pt idx="4544">
                  <c:v>Fri Nov 19 00:31:31.171</c:v>
                </c:pt>
                <c:pt idx="4545">
                  <c:v>Fri Nov 19 00:32:01.177</c:v>
                </c:pt>
                <c:pt idx="4546">
                  <c:v>Fri Nov 19 00:32:31.182</c:v>
                </c:pt>
                <c:pt idx="4547">
                  <c:v>Fri Nov 19 00:33:01.188</c:v>
                </c:pt>
                <c:pt idx="4548">
                  <c:v>Fri Nov 19 00:33:31.194</c:v>
                </c:pt>
                <c:pt idx="4549">
                  <c:v>Fri Nov 19 00:34:01.200</c:v>
                </c:pt>
                <c:pt idx="4550">
                  <c:v>Fri Nov 19 00:34:31.206</c:v>
                </c:pt>
                <c:pt idx="4551">
                  <c:v>Fri Nov 19 00:35:01.213</c:v>
                </c:pt>
                <c:pt idx="4552">
                  <c:v>Fri Nov 19 00:35:31.219</c:v>
                </c:pt>
                <c:pt idx="4553">
                  <c:v>Fri Nov 19 00:36:01.225</c:v>
                </c:pt>
                <c:pt idx="4554">
                  <c:v>Fri Nov 19 00:36:31.231</c:v>
                </c:pt>
                <c:pt idx="4555">
                  <c:v>Fri Nov 19 00:37:01.236</c:v>
                </c:pt>
                <c:pt idx="4556">
                  <c:v>Fri Nov 19 00:37:31.242</c:v>
                </c:pt>
                <c:pt idx="4557">
                  <c:v>Fri Nov 19 00:38:01.247</c:v>
                </c:pt>
                <c:pt idx="4558">
                  <c:v>Fri Nov 19 00:38:31.253</c:v>
                </c:pt>
                <c:pt idx="4559">
                  <c:v>Fri Nov 19 00:39:01.258</c:v>
                </c:pt>
                <c:pt idx="4560">
                  <c:v>Fri Nov 19 00:39:31.265</c:v>
                </c:pt>
                <c:pt idx="4561">
                  <c:v>Fri Nov 19 00:40:01.270</c:v>
                </c:pt>
                <c:pt idx="4562">
                  <c:v>Fri Nov 19 00:40:31.276</c:v>
                </c:pt>
                <c:pt idx="4563">
                  <c:v>Fri Nov 19 00:41:01.282</c:v>
                </c:pt>
                <c:pt idx="4564">
                  <c:v>Fri Nov 19 00:41:31.288</c:v>
                </c:pt>
                <c:pt idx="4565">
                  <c:v>Fri Nov 19 00:42:01.294</c:v>
                </c:pt>
                <c:pt idx="4566">
                  <c:v>Fri Nov 19 00:42:31.299</c:v>
                </c:pt>
                <c:pt idx="4567">
                  <c:v>Fri Nov 19 00:43:01.305</c:v>
                </c:pt>
                <c:pt idx="4568">
                  <c:v>Fri Nov 19 00:43:31.311</c:v>
                </c:pt>
                <c:pt idx="4569">
                  <c:v>Fri Nov 19 00:44:01.318</c:v>
                </c:pt>
                <c:pt idx="4570">
                  <c:v>Fri Nov 19 00:44:31.325</c:v>
                </c:pt>
                <c:pt idx="4571">
                  <c:v>Fri Nov 19 00:45:01.331</c:v>
                </c:pt>
                <c:pt idx="4572">
                  <c:v>Fri Nov 19 00:45:31.337</c:v>
                </c:pt>
                <c:pt idx="4573">
                  <c:v>Fri Nov 19 00:46:01.343</c:v>
                </c:pt>
                <c:pt idx="4574">
                  <c:v>Fri Nov 19 00:46:31.349</c:v>
                </c:pt>
                <c:pt idx="4575">
                  <c:v>Fri Nov 19 00:47:01.355</c:v>
                </c:pt>
                <c:pt idx="4576">
                  <c:v>Fri Nov 19 00:47:31.362</c:v>
                </c:pt>
                <c:pt idx="4577">
                  <c:v>Fri Nov 19 00:48:01.368</c:v>
                </c:pt>
                <c:pt idx="4578">
                  <c:v>Fri Nov 19 00:48:31.373</c:v>
                </c:pt>
                <c:pt idx="4579">
                  <c:v>Fri Nov 19 00:49:01.378</c:v>
                </c:pt>
                <c:pt idx="4580">
                  <c:v>Fri Nov 19 00:49:31.383</c:v>
                </c:pt>
                <c:pt idx="4581">
                  <c:v>Fri Nov 19 00:50:01.389</c:v>
                </c:pt>
                <c:pt idx="4582">
                  <c:v>Fri Nov 19 00:50:31.396</c:v>
                </c:pt>
                <c:pt idx="4583">
                  <c:v>Fri Nov 19 00:51:01.402</c:v>
                </c:pt>
                <c:pt idx="4584">
                  <c:v>Fri Nov 19 00:51:31.408</c:v>
                </c:pt>
                <c:pt idx="4585">
                  <c:v>Fri Nov 19 00:52:01.414</c:v>
                </c:pt>
                <c:pt idx="4586">
                  <c:v>Fri Nov 19 00:52:31.420</c:v>
                </c:pt>
                <c:pt idx="4587">
                  <c:v>Fri Nov 19 00:53:01.427</c:v>
                </c:pt>
                <c:pt idx="4588">
                  <c:v>Fri Nov 19 00:53:31.434</c:v>
                </c:pt>
                <c:pt idx="4589">
                  <c:v>Fri Nov 19 00:54:01.439</c:v>
                </c:pt>
                <c:pt idx="4590">
                  <c:v>Fri Nov 19 00:54:31.444</c:v>
                </c:pt>
                <c:pt idx="4591">
                  <c:v>Fri Nov 19 00:55:01.449</c:v>
                </c:pt>
                <c:pt idx="4592">
                  <c:v>Fri Nov 19 00:55:31.456</c:v>
                </c:pt>
                <c:pt idx="4593">
                  <c:v>Fri Nov 19 00:56:01.463</c:v>
                </c:pt>
                <c:pt idx="4594">
                  <c:v>Fri Nov 19 00:56:31.470</c:v>
                </c:pt>
                <c:pt idx="4595">
                  <c:v>Fri Nov 19 00:57:01.476</c:v>
                </c:pt>
                <c:pt idx="4596">
                  <c:v>Fri Nov 19 00:57:31.482</c:v>
                </c:pt>
                <c:pt idx="4597">
                  <c:v>Fri Nov 19 00:58:01.488</c:v>
                </c:pt>
                <c:pt idx="4598">
                  <c:v>Fri Nov 19 00:58:31.494</c:v>
                </c:pt>
                <c:pt idx="4599">
                  <c:v>Fri Nov 19 00:59:01.500</c:v>
                </c:pt>
                <c:pt idx="4600">
                  <c:v>Fri Nov 19 00:59:31.506</c:v>
                </c:pt>
                <c:pt idx="4601">
                  <c:v>Fri Nov 19 01:00:01.511</c:v>
                </c:pt>
                <c:pt idx="4602">
                  <c:v>Fri Nov 19 01:00:31.516</c:v>
                </c:pt>
                <c:pt idx="4603">
                  <c:v>Fri Nov 19 01:01:01.522</c:v>
                </c:pt>
                <c:pt idx="4604">
                  <c:v>Fri Nov 19 01:01:31.529</c:v>
                </c:pt>
                <c:pt idx="4605">
                  <c:v>Fri Nov 19 01:02:01.536</c:v>
                </c:pt>
                <c:pt idx="4606">
                  <c:v>Fri Nov 19 01:02:31.542</c:v>
                </c:pt>
                <c:pt idx="4607">
                  <c:v>Fri Nov 19 01:03:01.548</c:v>
                </c:pt>
                <c:pt idx="4608">
                  <c:v>Fri Nov 19 01:03:31.554</c:v>
                </c:pt>
                <c:pt idx="4609">
                  <c:v>Fri Nov 19 01:04:01.560</c:v>
                </c:pt>
                <c:pt idx="4610">
                  <c:v>Fri Nov 19 01:04:31.566</c:v>
                </c:pt>
                <c:pt idx="4611">
                  <c:v>Fri Nov 19 01:05:01.572</c:v>
                </c:pt>
                <c:pt idx="4612">
                  <c:v>Fri Nov 19 01:05:31.577</c:v>
                </c:pt>
                <c:pt idx="4613">
                  <c:v>Fri Nov 19 01:06:01.583</c:v>
                </c:pt>
                <c:pt idx="4614">
                  <c:v>Fri Nov 19 01:06:31.589</c:v>
                </c:pt>
                <c:pt idx="4615">
                  <c:v>Fri Nov 19 01:07:01.595</c:v>
                </c:pt>
                <c:pt idx="4616">
                  <c:v>Fri Nov 19 01:07:31.601</c:v>
                </c:pt>
                <c:pt idx="4617">
                  <c:v>Fri Nov 19 01:08:01.607</c:v>
                </c:pt>
                <c:pt idx="4618">
                  <c:v>Fri Nov 19 01:08:31.613</c:v>
                </c:pt>
                <c:pt idx="4619">
                  <c:v>Fri Nov 19 01:09:01.619</c:v>
                </c:pt>
                <c:pt idx="4620">
                  <c:v>Fri Nov 19 01:09:31.625</c:v>
                </c:pt>
                <c:pt idx="4621">
                  <c:v>Fri Nov 19 01:10:01.630</c:v>
                </c:pt>
                <c:pt idx="4622">
                  <c:v>Fri Nov 19 01:10:31.636</c:v>
                </c:pt>
                <c:pt idx="4623">
                  <c:v>Fri Nov 19 01:11:01.641</c:v>
                </c:pt>
                <c:pt idx="4624">
                  <c:v>Fri Nov 19 01:11:31.647</c:v>
                </c:pt>
                <c:pt idx="4625">
                  <c:v>Fri Nov 19 01:12:01.654</c:v>
                </c:pt>
                <c:pt idx="4626">
                  <c:v>Fri Nov 19 01:12:31.660</c:v>
                </c:pt>
                <c:pt idx="4627">
                  <c:v>Fri Nov 19 01:13:01.667</c:v>
                </c:pt>
                <c:pt idx="4628">
                  <c:v>Fri Nov 19 01:13:31.674</c:v>
                </c:pt>
                <c:pt idx="4629">
                  <c:v>Fri Nov 19 01:14:01.680</c:v>
                </c:pt>
                <c:pt idx="4630">
                  <c:v>Fri Nov 19 01:14:31.685</c:v>
                </c:pt>
                <c:pt idx="4631">
                  <c:v>Fri Nov 19 01:15:01.691</c:v>
                </c:pt>
                <c:pt idx="4632">
                  <c:v>Fri Nov 19 01:15:31.697</c:v>
                </c:pt>
                <c:pt idx="4633">
                  <c:v>Fri Nov 19 01:16:01.703</c:v>
                </c:pt>
                <c:pt idx="4634">
                  <c:v>Fri Nov 19 01:16:31.709</c:v>
                </c:pt>
                <c:pt idx="4635">
                  <c:v>Fri Nov 19 01:17:01.715</c:v>
                </c:pt>
                <c:pt idx="4636">
                  <c:v>Fri Nov 19 01:17:31.722</c:v>
                </c:pt>
                <c:pt idx="4637">
                  <c:v>Fri Nov 19 01:18:01.728</c:v>
                </c:pt>
                <c:pt idx="4638">
                  <c:v>Fri Nov 19 01:18:31.734</c:v>
                </c:pt>
                <c:pt idx="4639">
                  <c:v>Fri Nov 19 01:19:01.741</c:v>
                </c:pt>
                <c:pt idx="4640">
                  <c:v>Fri Nov 19 01:19:31.746</c:v>
                </c:pt>
                <c:pt idx="4641">
                  <c:v>Fri Nov 19 01:20:01.752</c:v>
                </c:pt>
                <c:pt idx="4642">
                  <c:v>Fri Nov 19 01:20:31.757</c:v>
                </c:pt>
                <c:pt idx="4643">
                  <c:v>Fri Nov 19 01:21:01.763</c:v>
                </c:pt>
                <c:pt idx="4644">
                  <c:v>Fri Nov 19 01:21:31.768</c:v>
                </c:pt>
                <c:pt idx="4645">
                  <c:v>Fri Nov 19 01:22:01.774</c:v>
                </c:pt>
                <c:pt idx="4646">
                  <c:v>Fri Nov 19 01:22:31.780</c:v>
                </c:pt>
                <c:pt idx="4647">
                  <c:v>Fri Nov 19 01:23:01.786</c:v>
                </c:pt>
                <c:pt idx="4648">
                  <c:v>Fri Nov 19 01:23:31.793</c:v>
                </c:pt>
                <c:pt idx="4649">
                  <c:v>Fri Nov 19 01:24:01.799</c:v>
                </c:pt>
                <c:pt idx="4650">
                  <c:v>Fri Nov 19 01:24:31.805</c:v>
                </c:pt>
                <c:pt idx="4651">
                  <c:v>Fri Nov 19 01:25:01.812</c:v>
                </c:pt>
                <c:pt idx="4652">
                  <c:v>Fri Nov 19 01:25:31.817</c:v>
                </c:pt>
                <c:pt idx="4653">
                  <c:v>Fri Nov 19 01:26:01.824</c:v>
                </c:pt>
                <c:pt idx="4654">
                  <c:v>Fri Nov 19 01:26:31.830</c:v>
                </c:pt>
                <c:pt idx="4655">
                  <c:v>Fri Nov 19 01:27:01.836</c:v>
                </c:pt>
                <c:pt idx="4656">
                  <c:v>Fri Nov 19 01:27:31.843</c:v>
                </c:pt>
                <c:pt idx="4657">
                  <c:v>Fri Nov 19 01:28:01.850</c:v>
                </c:pt>
                <c:pt idx="4658">
                  <c:v>Fri Nov 19 01:28:31.855</c:v>
                </c:pt>
                <c:pt idx="4659">
                  <c:v>Fri Nov 19 01:29:01.861</c:v>
                </c:pt>
                <c:pt idx="4660">
                  <c:v>Fri Nov 19 01:29:31.867</c:v>
                </c:pt>
                <c:pt idx="4661">
                  <c:v>Fri Nov 19 01:30:01.874</c:v>
                </c:pt>
                <c:pt idx="4662">
                  <c:v>Fri Nov 19 01:30:31.881</c:v>
                </c:pt>
                <c:pt idx="4663">
                  <c:v>Fri Nov 19 01:31:01.887</c:v>
                </c:pt>
                <c:pt idx="4664">
                  <c:v>Fri Nov 19 01:31:31.893</c:v>
                </c:pt>
                <c:pt idx="4665">
                  <c:v>Fri Nov 19 01:32:01.898</c:v>
                </c:pt>
                <c:pt idx="4666">
                  <c:v>Fri Nov 19 01:32:31.904</c:v>
                </c:pt>
                <c:pt idx="4667">
                  <c:v>Fri Nov 19 01:33:01.910</c:v>
                </c:pt>
                <c:pt idx="4668">
                  <c:v>Fri Nov 19 01:33:31.917</c:v>
                </c:pt>
                <c:pt idx="4669">
                  <c:v>Fri Nov 19 01:34:01.923</c:v>
                </c:pt>
                <c:pt idx="4670">
                  <c:v>Fri Nov 19 01:34:31.929</c:v>
                </c:pt>
                <c:pt idx="4671">
                  <c:v>Fri Nov 19 01:35:01.935</c:v>
                </c:pt>
                <c:pt idx="4672">
                  <c:v>Fri Nov 19 01:35:31.941</c:v>
                </c:pt>
                <c:pt idx="4673">
                  <c:v>Fri Nov 19 01:36:01.948</c:v>
                </c:pt>
                <c:pt idx="4674">
                  <c:v>Fri Nov 19 01:36:31.954</c:v>
                </c:pt>
                <c:pt idx="4675">
                  <c:v>Fri Nov 19 01:37:01.959</c:v>
                </c:pt>
                <c:pt idx="4676">
                  <c:v>Fri Nov 19 01:37:31.965</c:v>
                </c:pt>
                <c:pt idx="4677">
                  <c:v>Fri Nov 19 01:38:01.970</c:v>
                </c:pt>
                <c:pt idx="4678">
                  <c:v>Fri Nov 19 01:38:31.976</c:v>
                </c:pt>
                <c:pt idx="4679">
                  <c:v>Fri Nov 19 01:39:01.983</c:v>
                </c:pt>
                <c:pt idx="4680">
                  <c:v>Fri Nov 19 01:39:31.989</c:v>
                </c:pt>
                <c:pt idx="4681">
                  <c:v>Fri Nov 19 01:40:01.995</c:v>
                </c:pt>
                <c:pt idx="4682">
                  <c:v>Fri Nov 19 01:40:32.001</c:v>
                </c:pt>
                <c:pt idx="4683">
                  <c:v>Fri Nov 19 01:41:02.007</c:v>
                </c:pt>
                <c:pt idx="4684">
                  <c:v>Fri Nov 19 01:41:32.013</c:v>
                </c:pt>
                <c:pt idx="4685">
                  <c:v>Fri Nov 19 01:42:02.020</c:v>
                </c:pt>
                <c:pt idx="4686">
                  <c:v>Fri Nov 19 01:42:32.026</c:v>
                </c:pt>
                <c:pt idx="4687">
                  <c:v>Fri Nov 19 01:43:02.031</c:v>
                </c:pt>
                <c:pt idx="4688">
                  <c:v>Fri Nov 19 01:43:32.036</c:v>
                </c:pt>
                <c:pt idx="4689">
                  <c:v>Fri Nov 19 01:44:02.043</c:v>
                </c:pt>
                <c:pt idx="4690">
                  <c:v>Fri Nov 19 01:44:32.050</c:v>
                </c:pt>
                <c:pt idx="4691">
                  <c:v>Fri Nov 19 01:45:02.057</c:v>
                </c:pt>
                <c:pt idx="4692">
                  <c:v>Fri Nov 19 01:45:32.062</c:v>
                </c:pt>
                <c:pt idx="4693">
                  <c:v>Fri Nov 19 01:46:02.068</c:v>
                </c:pt>
                <c:pt idx="4694">
                  <c:v>Fri Nov 19 01:46:32.074</c:v>
                </c:pt>
                <c:pt idx="4695">
                  <c:v>Fri Nov 19 01:47:02.080</c:v>
                </c:pt>
                <c:pt idx="4696">
                  <c:v>Fri Nov 19 01:47:32.087</c:v>
                </c:pt>
                <c:pt idx="4697">
                  <c:v>Fri Nov 19 01:48:02.093</c:v>
                </c:pt>
                <c:pt idx="4698">
                  <c:v>Fri Nov 19 01:48:32.099</c:v>
                </c:pt>
                <c:pt idx="4699">
                  <c:v>Fri Nov 19 01:49:02.105</c:v>
                </c:pt>
                <c:pt idx="4700">
                  <c:v>Fri Nov 19 01:49:32.111</c:v>
                </c:pt>
                <c:pt idx="4701">
                  <c:v>Fri Nov 19 01:50:02.117</c:v>
                </c:pt>
                <c:pt idx="4702">
                  <c:v>Fri Nov 19 01:50:32.124</c:v>
                </c:pt>
                <c:pt idx="4703">
                  <c:v>Fri Nov 19 01:51:02.129</c:v>
                </c:pt>
                <c:pt idx="4704">
                  <c:v>Fri Nov 19 01:51:32.135</c:v>
                </c:pt>
                <c:pt idx="4705">
                  <c:v>Fri Nov 19 01:52:02.141</c:v>
                </c:pt>
                <c:pt idx="4706">
                  <c:v>Fri Nov 19 01:52:32.146</c:v>
                </c:pt>
                <c:pt idx="4707">
                  <c:v>Fri Nov 19 01:53:02.152</c:v>
                </c:pt>
                <c:pt idx="4708">
                  <c:v>Fri Nov 19 01:53:32.158</c:v>
                </c:pt>
                <c:pt idx="4709">
                  <c:v>Fri Nov 19 01:54:02.163</c:v>
                </c:pt>
                <c:pt idx="4710">
                  <c:v>Fri Nov 19 01:54:32.169</c:v>
                </c:pt>
                <c:pt idx="4711">
                  <c:v>Fri Nov 19 01:55:02.175</c:v>
                </c:pt>
                <c:pt idx="4712">
                  <c:v>Fri Nov 19 01:55:32.182</c:v>
                </c:pt>
                <c:pt idx="4713">
                  <c:v>Fri Nov 19 01:56:02.189</c:v>
                </c:pt>
                <c:pt idx="4714">
                  <c:v>Fri Nov 19 01:56:32.195</c:v>
                </c:pt>
                <c:pt idx="4715">
                  <c:v>Fri Nov 19 01:57:02.200</c:v>
                </c:pt>
                <c:pt idx="4716">
                  <c:v>Fri Nov 19 01:57:32.206</c:v>
                </c:pt>
                <c:pt idx="4717">
                  <c:v>Fri Nov 19 01:58:02.211</c:v>
                </c:pt>
                <c:pt idx="4718">
                  <c:v>Fri Nov 19 01:58:32.217</c:v>
                </c:pt>
                <c:pt idx="4719">
                  <c:v>Fri Nov 19 01:59:02.223</c:v>
                </c:pt>
                <c:pt idx="4720">
                  <c:v>Fri Nov 19 01:59:32.228</c:v>
                </c:pt>
                <c:pt idx="4721">
                  <c:v>Fri Nov 19 02:00:02.234</c:v>
                </c:pt>
                <c:pt idx="4722">
                  <c:v>Fri Nov 19 02:00:32.240</c:v>
                </c:pt>
                <c:pt idx="4723">
                  <c:v>Fri Nov 19 02:01:02.246</c:v>
                </c:pt>
                <c:pt idx="4724">
                  <c:v>Fri Nov 19 02:01:32.253</c:v>
                </c:pt>
                <c:pt idx="4725">
                  <c:v>Fri Nov 19 02:02:02.260</c:v>
                </c:pt>
                <c:pt idx="4726">
                  <c:v>Fri Nov 19 02:02:32.266</c:v>
                </c:pt>
                <c:pt idx="4727">
                  <c:v>Fri Nov 19 02:03:02.272</c:v>
                </c:pt>
                <c:pt idx="4728">
                  <c:v>Fri Nov 19 02:03:32.278</c:v>
                </c:pt>
                <c:pt idx="4729">
                  <c:v>Fri Nov 19 02:04:02.283</c:v>
                </c:pt>
                <c:pt idx="4730">
                  <c:v>Fri Nov 19 02:04:32.289</c:v>
                </c:pt>
                <c:pt idx="4731">
                  <c:v>Fri Nov 19 02:05:02.295</c:v>
                </c:pt>
                <c:pt idx="4732">
                  <c:v>Fri Nov 19 02:05:32.300</c:v>
                </c:pt>
                <c:pt idx="4733">
                  <c:v>Fri Nov 19 02:06:02.306</c:v>
                </c:pt>
                <c:pt idx="4734">
                  <c:v>Fri Nov 19 02:06:32.312</c:v>
                </c:pt>
                <c:pt idx="4735">
                  <c:v>Fri Nov 19 02:07:02.318</c:v>
                </c:pt>
                <c:pt idx="4736">
                  <c:v>Fri Nov 19 02:07:32.324</c:v>
                </c:pt>
                <c:pt idx="4737">
                  <c:v>Fri Nov 19 02:08:02.331</c:v>
                </c:pt>
                <c:pt idx="4738">
                  <c:v>Fri Nov 19 02:08:32.336</c:v>
                </c:pt>
                <c:pt idx="4739">
                  <c:v>Fri Nov 19 02:09:02.342</c:v>
                </c:pt>
                <c:pt idx="4740">
                  <c:v>Fri Nov 19 02:09:32.347</c:v>
                </c:pt>
                <c:pt idx="4741">
                  <c:v>Fri Nov 19 02:10:02.352</c:v>
                </c:pt>
                <c:pt idx="4742">
                  <c:v>Fri Nov 19 02:10:32.359</c:v>
                </c:pt>
                <c:pt idx="4743">
                  <c:v>Fri Nov 19 02:11:02.365</c:v>
                </c:pt>
                <c:pt idx="4744">
                  <c:v>Fri Nov 19 02:11:32.371</c:v>
                </c:pt>
                <c:pt idx="4745">
                  <c:v>Fri Nov 19 02:12:02.377</c:v>
                </c:pt>
                <c:pt idx="4746">
                  <c:v>Fri Nov 19 02:12:32.383</c:v>
                </c:pt>
                <c:pt idx="4747">
                  <c:v>Fri Nov 19 02:13:02.390</c:v>
                </c:pt>
                <c:pt idx="4748">
                  <c:v>Fri Nov 19 02:13:32.396</c:v>
                </c:pt>
                <c:pt idx="4749">
                  <c:v>Fri Nov 19 02:14:02.402</c:v>
                </c:pt>
                <c:pt idx="4750">
                  <c:v>Fri Nov 19 02:14:32.408</c:v>
                </c:pt>
                <c:pt idx="4751">
                  <c:v>Fri Nov 19 02:15:02.414</c:v>
                </c:pt>
                <c:pt idx="4752">
                  <c:v>Fri Nov 19 02:15:32.419</c:v>
                </c:pt>
                <c:pt idx="4753">
                  <c:v>Fri Nov 19 02:16:02.426</c:v>
                </c:pt>
                <c:pt idx="4754">
                  <c:v>Fri Nov 19 02:16:32.432</c:v>
                </c:pt>
                <c:pt idx="4755">
                  <c:v>Fri Nov 19 02:17:02.437</c:v>
                </c:pt>
                <c:pt idx="4756">
                  <c:v>Fri Nov 19 02:17:32.443</c:v>
                </c:pt>
                <c:pt idx="4757">
                  <c:v>Fri Nov 19 02:18:02.450</c:v>
                </c:pt>
                <c:pt idx="4758">
                  <c:v>Fri Nov 19 02:18:32.456</c:v>
                </c:pt>
                <c:pt idx="4759">
                  <c:v>Fri Nov 19 02:19:02.463</c:v>
                </c:pt>
                <c:pt idx="4760">
                  <c:v>Fri Nov 19 02:19:32.468</c:v>
                </c:pt>
                <c:pt idx="4761">
                  <c:v>Fri Nov 19 02:20:02.474</c:v>
                </c:pt>
                <c:pt idx="4762">
                  <c:v>Fri Nov 19 02:20:32.479</c:v>
                </c:pt>
                <c:pt idx="4763">
                  <c:v>Fri Nov 19 02:21:02.484</c:v>
                </c:pt>
                <c:pt idx="4764">
                  <c:v>Fri Nov 19 02:21:32.490</c:v>
                </c:pt>
                <c:pt idx="4765">
                  <c:v>Fri Nov 19 02:22:02.497</c:v>
                </c:pt>
                <c:pt idx="4766">
                  <c:v>Fri Nov 19 02:22:32.502</c:v>
                </c:pt>
                <c:pt idx="4767">
                  <c:v>Fri Nov 19 02:23:02.508</c:v>
                </c:pt>
                <c:pt idx="4768">
                  <c:v>Fri Nov 19 02:23:32.514</c:v>
                </c:pt>
                <c:pt idx="4769">
                  <c:v>Fri Nov 19 02:24:02.520</c:v>
                </c:pt>
                <c:pt idx="4770">
                  <c:v>Fri Nov 19 02:24:32.526</c:v>
                </c:pt>
                <c:pt idx="4771">
                  <c:v>Fri Nov 19 02:25:02.532</c:v>
                </c:pt>
                <c:pt idx="4772">
                  <c:v>Fri Nov 19 02:25:32.537</c:v>
                </c:pt>
                <c:pt idx="4773">
                  <c:v>Fri Nov 19 02:26:02.542</c:v>
                </c:pt>
                <c:pt idx="4774">
                  <c:v>Fri Nov 19 02:26:32.548</c:v>
                </c:pt>
                <c:pt idx="4775">
                  <c:v>Fri Nov 19 02:27:02.554</c:v>
                </c:pt>
                <c:pt idx="4776">
                  <c:v>Fri Nov 19 02:27:32.561</c:v>
                </c:pt>
                <c:pt idx="4777">
                  <c:v>Fri Nov 19 02:28:02.567</c:v>
                </c:pt>
                <c:pt idx="4778">
                  <c:v>Fri Nov 19 02:28:32.573</c:v>
                </c:pt>
                <c:pt idx="4779">
                  <c:v>Fri Nov 19 02:29:02.579</c:v>
                </c:pt>
                <c:pt idx="4780">
                  <c:v>Fri Nov 19 02:29:32.585</c:v>
                </c:pt>
                <c:pt idx="4781">
                  <c:v>Fri Nov 19 02:30:02.592</c:v>
                </c:pt>
                <c:pt idx="4782">
                  <c:v>Fri Nov 19 02:30:32.599</c:v>
                </c:pt>
                <c:pt idx="4783">
                  <c:v>Fri Nov 19 02:31:02.604</c:v>
                </c:pt>
                <c:pt idx="4784">
                  <c:v>Fri Nov 19 02:31:32.609</c:v>
                </c:pt>
                <c:pt idx="4785">
                  <c:v>Fri Nov 19 02:32:02.616</c:v>
                </c:pt>
                <c:pt idx="4786">
                  <c:v>Fri Nov 19 02:32:32.622</c:v>
                </c:pt>
                <c:pt idx="4787">
                  <c:v>Fri Nov 19 02:33:02.629</c:v>
                </c:pt>
                <c:pt idx="4788">
                  <c:v>Fri Nov 19 02:33:32.636</c:v>
                </c:pt>
                <c:pt idx="4789">
                  <c:v>Fri Nov 19 02:34:02.641</c:v>
                </c:pt>
                <c:pt idx="4790">
                  <c:v>Fri Nov 19 02:34:32.647</c:v>
                </c:pt>
                <c:pt idx="4791">
                  <c:v>Fri Nov 19 02:35:02.653</c:v>
                </c:pt>
                <c:pt idx="4792">
                  <c:v>Fri Nov 19 02:35:32.659</c:v>
                </c:pt>
                <c:pt idx="4793">
                  <c:v>Fri Nov 19 02:36:02.666</c:v>
                </c:pt>
                <c:pt idx="4794">
                  <c:v>Fri Nov 19 02:36:32.672</c:v>
                </c:pt>
                <c:pt idx="4795">
                  <c:v>Fri Nov 19 02:37:02.677</c:v>
                </c:pt>
                <c:pt idx="4796">
                  <c:v>Fri Nov 19 02:37:32.684</c:v>
                </c:pt>
                <c:pt idx="4797">
                  <c:v>Fri Nov 19 02:38:02.690</c:v>
                </c:pt>
                <c:pt idx="4798">
                  <c:v>Fri Nov 19 02:38:32.696</c:v>
                </c:pt>
                <c:pt idx="4799">
                  <c:v>Fri Nov 19 02:39:02.702</c:v>
                </c:pt>
                <c:pt idx="4800">
                  <c:v>Fri Nov 19 02:39:32.708</c:v>
                </c:pt>
                <c:pt idx="4801">
                  <c:v>Fri Nov 19 02:40:02.714</c:v>
                </c:pt>
                <c:pt idx="4802">
                  <c:v>Fri Nov 19 02:40:32.720</c:v>
                </c:pt>
                <c:pt idx="4803">
                  <c:v>Fri Nov 19 02:41:02.726</c:v>
                </c:pt>
                <c:pt idx="4804">
                  <c:v>Fri Nov 19 02:41:32.732</c:v>
                </c:pt>
                <c:pt idx="4805">
                  <c:v>Fri Nov 19 02:42:02.738</c:v>
                </c:pt>
                <c:pt idx="4806">
                  <c:v>Fri Nov 19 02:42:32.742</c:v>
                </c:pt>
                <c:pt idx="4807">
                  <c:v>Fri Nov 19 02:43:02.748</c:v>
                </c:pt>
                <c:pt idx="4808">
                  <c:v>Fri Nov 19 02:43:32.754</c:v>
                </c:pt>
                <c:pt idx="4809">
                  <c:v>Fri Nov 19 02:44:02.761</c:v>
                </c:pt>
                <c:pt idx="4810">
                  <c:v>Fri Nov 19 02:44:32.768</c:v>
                </c:pt>
                <c:pt idx="4811">
                  <c:v>Fri Nov 19 02:45:02.774</c:v>
                </c:pt>
                <c:pt idx="4812">
                  <c:v>Fri Nov 19 02:45:32.780</c:v>
                </c:pt>
                <c:pt idx="4813">
                  <c:v>Fri Nov 19 02:46:02.786</c:v>
                </c:pt>
                <c:pt idx="4814">
                  <c:v>Fri Nov 19 02:46:32.792</c:v>
                </c:pt>
                <c:pt idx="4815">
                  <c:v>Fri Nov 19 02:47:02.798</c:v>
                </c:pt>
                <c:pt idx="4816">
                  <c:v>Fri Nov 19 02:47:32.804</c:v>
                </c:pt>
                <c:pt idx="4817">
                  <c:v>Fri Nov 19 02:48:02.809</c:v>
                </c:pt>
                <c:pt idx="4818">
                  <c:v>Fri Nov 19 02:48:32.816</c:v>
                </c:pt>
                <c:pt idx="4819">
                  <c:v>Fri Nov 19 02:49:02.822</c:v>
                </c:pt>
                <c:pt idx="4820">
                  <c:v>Fri Nov 19 02:49:32.828</c:v>
                </c:pt>
                <c:pt idx="4821">
                  <c:v>Fri Nov 19 02:50:02.835</c:v>
                </c:pt>
                <c:pt idx="4822">
                  <c:v>Fri Nov 19 02:50:32.841</c:v>
                </c:pt>
                <c:pt idx="4823">
                  <c:v>Fri Nov 19 02:51:02.847</c:v>
                </c:pt>
                <c:pt idx="4824">
                  <c:v>Fri Nov 19 02:51:32.853</c:v>
                </c:pt>
                <c:pt idx="4825">
                  <c:v>Fri Nov 19 02:52:02.859</c:v>
                </c:pt>
                <c:pt idx="4826">
                  <c:v>Fri Nov 19 02:52:32.864</c:v>
                </c:pt>
                <c:pt idx="4827">
                  <c:v>Fri Nov 19 02:53:02.870</c:v>
                </c:pt>
                <c:pt idx="4828">
                  <c:v>Fri Nov 19 02:53:32.876</c:v>
                </c:pt>
                <c:pt idx="4829">
                  <c:v>Fri Nov 19 02:54:02.882</c:v>
                </c:pt>
                <c:pt idx="4830">
                  <c:v>Fri Nov 19 02:54:32.888</c:v>
                </c:pt>
                <c:pt idx="4831">
                  <c:v>Fri Nov 19 02:55:02.895</c:v>
                </c:pt>
                <c:pt idx="4832">
                  <c:v>Fri Nov 19 02:55:32.901</c:v>
                </c:pt>
                <c:pt idx="4833">
                  <c:v>Fri Nov 19 02:56:02.907</c:v>
                </c:pt>
                <c:pt idx="4834">
                  <c:v>Fri Nov 19 02:56:32.913</c:v>
                </c:pt>
                <c:pt idx="4835">
                  <c:v>Fri Nov 19 02:57:02.918</c:v>
                </c:pt>
                <c:pt idx="4836">
                  <c:v>Fri Nov 19 02:57:32.923</c:v>
                </c:pt>
                <c:pt idx="4837">
                  <c:v>Fri Nov 19 02:58:02.928</c:v>
                </c:pt>
                <c:pt idx="4838">
                  <c:v>Fri Nov 19 02:58:32.934</c:v>
                </c:pt>
                <c:pt idx="4839">
                  <c:v>Fri Nov 19 02:59:02.941</c:v>
                </c:pt>
                <c:pt idx="4840">
                  <c:v>Fri Nov 19 02:59:32.946</c:v>
                </c:pt>
                <c:pt idx="4841">
                  <c:v>Fri Nov 19 03:00:02.952</c:v>
                </c:pt>
                <c:pt idx="4842">
                  <c:v>Fri Nov 19 03:00:32.958</c:v>
                </c:pt>
                <c:pt idx="4843">
                  <c:v>Fri Nov 19 03:01:02.965</c:v>
                </c:pt>
                <c:pt idx="4844">
                  <c:v>Fri Nov 19 03:01:32.982</c:v>
                </c:pt>
                <c:pt idx="4845">
                  <c:v>Fri Nov 19 03:02:02.987</c:v>
                </c:pt>
                <c:pt idx="4846">
                  <c:v>Fri Nov 19 03:02:32.993</c:v>
                </c:pt>
                <c:pt idx="4847">
                  <c:v>Fri Nov 19 03:03:02.998</c:v>
                </c:pt>
                <c:pt idx="4848">
                  <c:v>Fri Nov 19 03:03:33.004</c:v>
                </c:pt>
                <c:pt idx="4849">
                  <c:v>Fri Nov 19 03:04:03.010</c:v>
                </c:pt>
                <c:pt idx="4850">
                  <c:v>Fri Nov 19 03:04:33.017</c:v>
                </c:pt>
                <c:pt idx="4851">
                  <c:v>Fri Nov 19 03:05:03.023</c:v>
                </c:pt>
                <c:pt idx="4852">
                  <c:v>Fri Nov 19 03:05:33.029</c:v>
                </c:pt>
                <c:pt idx="4853">
                  <c:v>Fri Nov 19 03:06:03.035</c:v>
                </c:pt>
                <c:pt idx="4854">
                  <c:v>Fri Nov 19 03:06:33.041</c:v>
                </c:pt>
                <c:pt idx="4855">
                  <c:v>Fri Nov 19 03:07:03.047</c:v>
                </c:pt>
                <c:pt idx="4856">
                  <c:v>Fri Nov 19 03:07:33.053</c:v>
                </c:pt>
                <c:pt idx="4857">
                  <c:v>Fri Nov 19 03:08:03.058</c:v>
                </c:pt>
                <c:pt idx="4858">
                  <c:v>Fri Nov 19 03:08:33.064</c:v>
                </c:pt>
                <c:pt idx="4859">
                  <c:v>Fri Nov 19 03:09:03.070</c:v>
                </c:pt>
                <c:pt idx="4860">
                  <c:v>Fri Nov 19 03:09:33.075</c:v>
                </c:pt>
                <c:pt idx="4861">
                  <c:v>Fri Nov 19 03:10:03.082</c:v>
                </c:pt>
                <c:pt idx="4862">
                  <c:v>Fri Nov 19 03:10:33.089</c:v>
                </c:pt>
                <c:pt idx="4863">
                  <c:v>Fri Nov 19 03:11:03.094</c:v>
                </c:pt>
                <c:pt idx="4864">
                  <c:v>Fri Nov 19 03:11:33.100</c:v>
                </c:pt>
                <c:pt idx="4865">
                  <c:v>Fri Nov 19 03:12:03.106</c:v>
                </c:pt>
                <c:pt idx="4866">
                  <c:v>Fri Nov 19 03:12:33.112</c:v>
                </c:pt>
                <c:pt idx="4867">
                  <c:v>Fri Nov 19 03:13:03.118</c:v>
                </c:pt>
                <c:pt idx="4868">
                  <c:v>Fri Nov 19 03:13:33.123</c:v>
                </c:pt>
                <c:pt idx="4869">
                  <c:v>Fri Nov 19 03:14:03.128</c:v>
                </c:pt>
                <c:pt idx="4870">
                  <c:v>Fri Nov 19 03:14:33.134</c:v>
                </c:pt>
                <c:pt idx="4871">
                  <c:v>Fri Nov 19 03:15:03.141</c:v>
                </c:pt>
                <c:pt idx="4872">
                  <c:v>Fri Nov 19 03:15:33.148</c:v>
                </c:pt>
                <c:pt idx="4873">
                  <c:v>Fri Nov 19 03:16:03.155</c:v>
                </c:pt>
                <c:pt idx="4874">
                  <c:v>Fri Nov 19 03:16:33.161</c:v>
                </c:pt>
                <c:pt idx="4875">
                  <c:v>Fri Nov 19 03:17:03.167</c:v>
                </c:pt>
                <c:pt idx="4876">
                  <c:v>Fri Nov 19 03:17:33.173</c:v>
                </c:pt>
                <c:pt idx="4877">
                  <c:v>Fri Nov 19 03:18:03.179</c:v>
                </c:pt>
                <c:pt idx="4878">
                  <c:v>Fri Nov 19 03:18:33.185</c:v>
                </c:pt>
                <c:pt idx="4879">
                  <c:v>Fri Nov 19 03:19:03.193</c:v>
                </c:pt>
                <c:pt idx="4880">
                  <c:v>Fri Nov 19 03:19:33.198</c:v>
                </c:pt>
                <c:pt idx="4881">
                  <c:v>Fri Nov 19 03:20:03.203</c:v>
                </c:pt>
                <c:pt idx="4882">
                  <c:v>Fri Nov 19 03:20:33.209</c:v>
                </c:pt>
                <c:pt idx="4883">
                  <c:v>Fri Nov 19 03:21:03.215</c:v>
                </c:pt>
                <c:pt idx="4884">
                  <c:v>Fri Nov 19 03:21:33.222</c:v>
                </c:pt>
                <c:pt idx="4885">
                  <c:v>Fri Nov 19 03:22:03.227</c:v>
                </c:pt>
                <c:pt idx="4886">
                  <c:v>Fri Nov 19 03:22:33.233</c:v>
                </c:pt>
                <c:pt idx="4887">
                  <c:v>Fri Nov 19 03:23:03.239</c:v>
                </c:pt>
                <c:pt idx="4888">
                  <c:v>Fri Nov 19 03:23:33.245</c:v>
                </c:pt>
                <c:pt idx="4889">
                  <c:v>Fri Nov 19 03:24:03.251</c:v>
                </c:pt>
                <c:pt idx="4890">
                  <c:v>Fri Nov 19 03:24:33.257</c:v>
                </c:pt>
                <c:pt idx="4891">
                  <c:v>Fri Nov 19 03:25:03.262</c:v>
                </c:pt>
                <c:pt idx="4892">
                  <c:v>Fri Nov 19 03:25:33.268</c:v>
                </c:pt>
                <c:pt idx="4893">
                  <c:v>Fri Nov 19 03:26:03.274</c:v>
                </c:pt>
                <c:pt idx="4894">
                  <c:v>Fri Nov 19 03:26:33.280</c:v>
                </c:pt>
                <c:pt idx="4895">
                  <c:v>Fri Nov 19 03:27:03.287</c:v>
                </c:pt>
                <c:pt idx="4896">
                  <c:v>Fri Nov 19 03:27:33.294</c:v>
                </c:pt>
                <c:pt idx="4897">
                  <c:v>Fri Nov 19 03:28:03.299</c:v>
                </c:pt>
                <c:pt idx="4898">
                  <c:v>Fri Nov 19 03:28:33.304</c:v>
                </c:pt>
                <c:pt idx="4899">
                  <c:v>Fri Nov 19 03:29:03.310</c:v>
                </c:pt>
                <c:pt idx="4900">
                  <c:v>Fri Nov 19 03:29:33.316</c:v>
                </c:pt>
                <c:pt idx="4901">
                  <c:v>Fri Nov 19 03:30:03.322</c:v>
                </c:pt>
                <c:pt idx="4902">
                  <c:v>Fri Nov 19 03:30:33.327</c:v>
                </c:pt>
                <c:pt idx="4903">
                  <c:v>Fri Nov 19 03:31:03.333</c:v>
                </c:pt>
                <c:pt idx="4904">
                  <c:v>Fri Nov 19 03:31:33.340</c:v>
                </c:pt>
                <c:pt idx="4905">
                  <c:v>Fri Nov 19 03:32:03.346</c:v>
                </c:pt>
                <c:pt idx="4906">
                  <c:v>Fri Nov 19 03:32:33.352</c:v>
                </c:pt>
                <c:pt idx="4907">
                  <c:v>Fri Nov 19 03:33:03.359</c:v>
                </c:pt>
                <c:pt idx="4908">
                  <c:v>Fri Nov 19 03:33:33.365</c:v>
                </c:pt>
                <c:pt idx="4909">
                  <c:v>Fri Nov 19 03:34:03.372</c:v>
                </c:pt>
                <c:pt idx="4910">
                  <c:v>Fri Nov 19 03:34:33.378</c:v>
                </c:pt>
                <c:pt idx="4911">
                  <c:v>Fri Nov 19 03:35:03.384</c:v>
                </c:pt>
                <c:pt idx="4912">
                  <c:v>Fri Nov 19 03:35:33.390</c:v>
                </c:pt>
                <c:pt idx="4913">
                  <c:v>Fri Nov 19 03:36:03.396</c:v>
                </c:pt>
                <c:pt idx="4914">
                  <c:v>Fri Nov 19 03:36:33.401</c:v>
                </c:pt>
                <c:pt idx="4915">
                  <c:v>Fri Nov 19 03:37:03.407</c:v>
                </c:pt>
                <c:pt idx="4916">
                  <c:v>Fri Nov 19 03:37:33.414</c:v>
                </c:pt>
                <c:pt idx="4917">
                  <c:v>Fri Nov 19 03:38:03.420</c:v>
                </c:pt>
                <c:pt idx="4918">
                  <c:v>Fri Nov 19 03:38:33.426</c:v>
                </c:pt>
                <c:pt idx="4919">
                  <c:v>Fri Nov 19 03:39:03.432</c:v>
                </c:pt>
                <c:pt idx="4920">
                  <c:v>Fri Nov 19 03:39:33.437</c:v>
                </c:pt>
                <c:pt idx="4921">
                  <c:v>Fri Nov 19 03:40:03.443</c:v>
                </c:pt>
                <c:pt idx="4922">
                  <c:v>Fri Nov 19 03:40:33.449</c:v>
                </c:pt>
                <c:pt idx="4923">
                  <c:v>Fri Nov 19 03:41:03.455</c:v>
                </c:pt>
                <c:pt idx="4924">
                  <c:v>Fri Nov 19 03:41:33.461</c:v>
                </c:pt>
                <c:pt idx="4925">
                  <c:v>Fri Nov 19 03:42:03.467</c:v>
                </c:pt>
                <c:pt idx="4926">
                  <c:v>Fri Nov 19 03:42:33.473</c:v>
                </c:pt>
                <c:pt idx="4927">
                  <c:v>Fri Nov 19 03:43:03.480</c:v>
                </c:pt>
                <c:pt idx="4928">
                  <c:v>Fri Nov 19 03:43:33.486</c:v>
                </c:pt>
                <c:pt idx="4929">
                  <c:v>Fri Nov 19 03:44:03.493</c:v>
                </c:pt>
                <c:pt idx="4930">
                  <c:v>Fri Nov 19 03:44:33.499</c:v>
                </c:pt>
                <c:pt idx="4931">
                  <c:v>Fri Nov 19 03:45:03.504</c:v>
                </c:pt>
                <c:pt idx="4932">
                  <c:v>Fri Nov 19 03:45:33.510</c:v>
                </c:pt>
                <c:pt idx="4933">
                  <c:v>Fri Nov 19 03:46:03.516</c:v>
                </c:pt>
                <c:pt idx="4934">
                  <c:v>Fri Nov 19 03:46:33.522</c:v>
                </c:pt>
                <c:pt idx="4935">
                  <c:v>Fri Nov 19 03:47:03.528</c:v>
                </c:pt>
                <c:pt idx="4936">
                  <c:v>Fri Nov 19 03:47:33.534</c:v>
                </c:pt>
                <c:pt idx="4937">
                  <c:v>Fri Nov 19 03:48:03.540</c:v>
                </c:pt>
                <c:pt idx="4938">
                  <c:v>Fri Nov 19 03:48:33.546</c:v>
                </c:pt>
                <c:pt idx="4939">
                  <c:v>Fri Nov 19 03:49:03.552</c:v>
                </c:pt>
                <c:pt idx="4940">
                  <c:v>Fri Nov 19 03:49:33.558</c:v>
                </c:pt>
                <c:pt idx="4941">
                  <c:v>Fri Nov 19 03:50:03.565</c:v>
                </c:pt>
                <c:pt idx="4942">
                  <c:v>Fri Nov 19 03:50:33.570</c:v>
                </c:pt>
                <c:pt idx="4943">
                  <c:v>Fri Nov 19 03:51:03.576</c:v>
                </c:pt>
                <c:pt idx="4944">
                  <c:v>Fri Nov 19 03:51:33.582</c:v>
                </c:pt>
                <c:pt idx="4945">
                  <c:v>Fri Nov 19 03:52:03.588</c:v>
                </c:pt>
                <c:pt idx="4946">
                  <c:v>Fri Nov 19 03:52:33.594</c:v>
                </c:pt>
                <c:pt idx="4947">
                  <c:v>Fri Nov 19 03:53:03.600</c:v>
                </c:pt>
                <c:pt idx="4948">
                  <c:v>Fri Nov 19 03:53:33.606</c:v>
                </c:pt>
                <c:pt idx="4949">
                  <c:v>Fri Nov 19 03:54:03.612</c:v>
                </c:pt>
                <c:pt idx="4950">
                  <c:v>Fri Nov 19 03:54:33.618</c:v>
                </c:pt>
                <c:pt idx="4951">
                  <c:v>Fri Nov 19 03:55:03.625</c:v>
                </c:pt>
                <c:pt idx="4952">
                  <c:v>Fri Nov 19 03:55:33.632</c:v>
                </c:pt>
                <c:pt idx="4953">
                  <c:v>Fri Nov 19 03:56:03.638</c:v>
                </c:pt>
                <c:pt idx="4954">
                  <c:v>Fri Nov 19 03:56:33.644</c:v>
                </c:pt>
                <c:pt idx="4955">
                  <c:v>Fri Nov 19 03:57:03.650</c:v>
                </c:pt>
                <c:pt idx="4956">
                  <c:v>Fri Nov 19 03:57:33.655</c:v>
                </c:pt>
                <c:pt idx="4957">
                  <c:v>Fri Nov 19 03:58:03.661</c:v>
                </c:pt>
                <c:pt idx="4958">
                  <c:v>Fri Nov 19 03:58:33.668</c:v>
                </c:pt>
                <c:pt idx="4959">
                  <c:v>Fri Nov 19 03:59:03.673</c:v>
                </c:pt>
                <c:pt idx="4960">
                  <c:v>Fri Nov 19 03:59:33.681</c:v>
                </c:pt>
                <c:pt idx="4961">
                  <c:v>Fri Nov 19 04:00:03.688</c:v>
                </c:pt>
                <c:pt idx="4962">
                  <c:v>Fri Nov 19 04:00:33.694</c:v>
                </c:pt>
                <c:pt idx="4963">
                  <c:v>Fri Nov 19 04:01:03.700</c:v>
                </c:pt>
                <c:pt idx="4964">
                  <c:v>Fri Nov 19 04:01:33.705</c:v>
                </c:pt>
                <c:pt idx="4965">
                  <c:v>Fri Nov 19 04:02:03.711</c:v>
                </c:pt>
                <c:pt idx="4966">
                  <c:v>Fri Nov 19 04:02:33.716</c:v>
                </c:pt>
                <c:pt idx="4967">
                  <c:v>Fri Nov 19 04:03:03.721</c:v>
                </c:pt>
                <c:pt idx="4968">
                  <c:v>Fri Nov 19 04:03:33.728</c:v>
                </c:pt>
                <c:pt idx="4969">
                  <c:v>Fri Nov 19 04:04:03.735</c:v>
                </c:pt>
                <c:pt idx="4970">
                  <c:v>Fri Nov 19 04:04:33.741</c:v>
                </c:pt>
                <c:pt idx="4971">
                  <c:v>Fri Nov 19 04:05:03.747</c:v>
                </c:pt>
                <c:pt idx="4972">
                  <c:v>Fri Nov 19 04:05:33.753</c:v>
                </c:pt>
                <c:pt idx="4973">
                  <c:v>Fri Nov 19 04:06:03.759</c:v>
                </c:pt>
                <c:pt idx="4974">
                  <c:v>Fri Nov 19 04:06:33.765</c:v>
                </c:pt>
                <c:pt idx="4975">
                  <c:v>Fri Nov 19 04:07:03.772</c:v>
                </c:pt>
                <c:pt idx="4976">
                  <c:v>Fri Nov 19 04:07:33.776</c:v>
                </c:pt>
                <c:pt idx="4977">
                  <c:v>Fri Nov 19 04:08:03.782</c:v>
                </c:pt>
                <c:pt idx="4978">
                  <c:v>Fri Nov 19 04:08:33.788</c:v>
                </c:pt>
                <c:pt idx="4979">
                  <c:v>Fri Nov 19 04:09:03.795</c:v>
                </c:pt>
                <c:pt idx="4980">
                  <c:v>Fri Nov 19 04:09:33.802</c:v>
                </c:pt>
                <c:pt idx="4981">
                  <c:v>Fri Nov 19 04:10:03.808</c:v>
                </c:pt>
                <c:pt idx="4982">
                  <c:v>Fri Nov 19 04:10:33.814</c:v>
                </c:pt>
                <c:pt idx="4983">
                  <c:v>Fri Nov 19 04:11:03.820</c:v>
                </c:pt>
                <c:pt idx="4984">
                  <c:v>Fri Nov 19 04:11:33.826</c:v>
                </c:pt>
                <c:pt idx="4985">
                  <c:v>Fri Nov 19 04:12:03.833</c:v>
                </c:pt>
                <c:pt idx="4986">
                  <c:v>Fri Nov 19 04:12:33.838</c:v>
                </c:pt>
                <c:pt idx="4987">
                  <c:v>Fri Nov 19 04:13:03.844</c:v>
                </c:pt>
                <c:pt idx="4988">
                  <c:v>Fri Nov 19 04:13:33.849</c:v>
                </c:pt>
                <c:pt idx="4989">
                  <c:v>Fri Nov 19 04:14:03.855</c:v>
                </c:pt>
                <c:pt idx="4990">
                  <c:v>Fri Nov 19 04:14:33.862</c:v>
                </c:pt>
                <c:pt idx="4991">
                  <c:v>Fri Nov 19 04:15:03.869</c:v>
                </c:pt>
                <c:pt idx="4992">
                  <c:v>Fri Nov 19 04:15:33.875</c:v>
                </c:pt>
                <c:pt idx="4993">
                  <c:v>Fri Nov 19 04:16:03.881</c:v>
                </c:pt>
                <c:pt idx="4994">
                  <c:v>Fri Nov 19 04:16:33.887</c:v>
                </c:pt>
                <c:pt idx="4995">
                  <c:v>Fri Nov 19 04:17:03.893</c:v>
                </c:pt>
                <c:pt idx="4996">
                  <c:v>Fri Nov 19 04:17:33.899</c:v>
                </c:pt>
                <c:pt idx="4997">
                  <c:v>Fri Nov 19 04:18:03.904</c:v>
                </c:pt>
                <c:pt idx="4998">
                  <c:v>Fri Nov 19 04:18:33.910</c:v>
                </c:pt>
                <c:pt idx="4999">
                  <c:v>Fri Nov 19 04:19:03.915</c:v>
                </c:pt>
                <c:pt idx="5000">
                  <c:v>Fri Nov 19 04:19:33.922</c:v>
                </c:pt>
                <c:pt idx="5001">
                  <c:v>Fri Nov 19 04:20:03.929</c:v>
                </c:pt>
                <c:pt idx="5002">
                  <c:v>Fri Nov 19 04:20:33.935</c:v>
                </c:pt>
                <c:pt idx="5003">
                  <c:v>Fri Nov 19 04:21:03.946</c:v>
                </c:pt>
                <c:pt idx="5004">
                  <c:v>Fri Nov 19 04:21:33.952</c:v>
                </c:pt>
                <c:pt idx="5005">
                  <c:v>Fri Nov 19 04:22:03.958</c:v>
                </c:pt>
                <c:pt idx="5006">
                  <c:v>Fri Nov 19 04:22:33.964</c:v>
                </c:pt>
                <c:pt idx="5007">
                  <c:v>Fri Nov 19 04:23:03.970</c:v>
                </c:pt>
                <c:pt idx="5008">
                  <c:v>Fri Nov 19 04:23:33.976</c:v>
                </c:pt>
                <c:pt idx="5009">
                  <c:v>Fri Nov 19 04:24:03.982</c:v>
                </c:pt>
                <c:pt idx="5010">
                  <c:v>Fri Nov 19 04:24:33.987</c:v>
                </c:pt>
                <c:pt idx="5011">
                  <c:v>Fri Nov 19 04:25:03.994</c:v>
                </c:pt>
                <c:pt idx="5012">
                  <c:v>Fri Nov 19 04:25:34.000</c:v>
                </c:pt>
                <c:pt idx="5013">
                  <c:v>Fri Nov 19 04:26:04.007</c:v>
                </c:pt>
                <c:pt idx="5014">
                  <c:v>Fri Nov 19 04:26:34.012</c:v>
                </c:pt>
                <c:pt idx="5015">
                  <c:v>Fri Nov 19 04:27:04.018</c:v>
                </c:pt>
                <c:pt idx="5016">
                  <c:v>Fri Nov 19 04:27:34.024</c:v>
                </c:pt>
                <c:pt idx="5017">
                  <c:v>Fri Nov 19 04:28:04.030</c:v>
                </c:pt>
                <c:pt idx="5018">
                  <c:v>Fri Nov 19 04:28:34.037</c:v>
                </c:pt>
                <c:pt idx="5019">
                  <c:v>Fri Nov 19 04:29:04.042</c:v>
                </c:pt>
                <c:pt idx="5020">
                  <c:v>Fri Nov 19 04:29:34.048</c:v>
                </c:pt>
                <c:pt idx="5021">
                  <c:v>Fri Nov 19 04:30:04.053</c:v>
                </c:pt>
                <c:pt idx="5022">
                  <c:v>Fri Nov 19 04:30:34.060</c:v>
                </c:pt>
                <c:pt idx="5023">
                  <c:v>Fri Nov 19 04:31:04.067</c:v>
                </c:pt>
                <c:pt idx="5024">
                  <c:v>Fri Nov 19 04:31:34.073</c:v>
                </c:pt>
                <c:pt idx="5025">
                  <c:v>Fri Nov 19 04:32:04.079</c:v>
                </c:pt>
                <c:pt idx="5026">
                  <c:v>Fri Nov 19 04:32:34.085</c:v>
                </c:pt>
                <c:pt idx="5027">
                  <c:v>Fri Nov 19 04:33:04.091</c:v>
                </c:pt>
                <c:pt idx="5028">
                  <c:v>Fri Nov 19 04:33:34.097</c:v>
                </c:pt>
                <c:pt idx="5029">
                  <c:v>Fri Nov 19 04:34:04.104</c:v>
                </c:pt>
                <c:pt idx="5030">
                  <c:v>Fri Nov 19 04:34:34.109</c:v>
                </c:pt>
                <c:pt idx="5031">
                  <c:v>Fri Nov 19 04:35:04.114</c:v>
                </c:pt>
                <c:pt idx="5032">
                  <c:v>Fri Nov 19 04:35:34.119</c:v>
                </c:pt>
                <c:pt idx="5033">
                  <c:v>Fri Nov 19 04:36:04.125</c:v>
                </c:pt>
                <c:pt idx="5034">
                  <c:v>Fri Nov 19 04:36:34.132</c:v>
                </c:pt>
                <c:pt idx="5035">
                  <c:v>Fri Nov 19 04:37:04.138</c:v>
                </c:pt>
                <c:pt idx="5036">
                  <c:v>Fri Nov 19 04:37:34.144</c:v>
                </c:pt>
                <c:pt idx="5037">
                  <c:v>Fri Nov 19 04:38:04.150</c:v>
                </c:pt>
                <c:pt idx="5038">
                  <c:v>Fri Nov 19 04:38:34.156</c:v>
                </c:pt>
                <c:pt idx="5039">
                  <c:v>Fri Nov 19 04:39:04.163</c:v>
                </c:pt>
                <c:pt idx="5040">
                  <c:v>Fri Nov 19 04:39:34.169</c:v>
                </c:pt>
                <c:pt idx="5041">
                  <c:v>Fri Nov 19 04:40:04.174</c:v>
                </c:pt>
                <c:pt idx="5042">
                  <c:v>Fri Nov 19 04:40:34.179</c:v>
                </c:pt>
                <c:pt idx="5043">
                  <c:v>Fri Nov 19 04:41:04.184</c:v>
                </c:pt>
                <c:pt idx="5044">
                  <c:v>Fri Nov 19 04:41:34.190</c:v>
                </c:pt>
                <c:pt idx="5045">
                  <c:v>Fri Nov 19 04:42:04.197</c:v>
                </c:pt>
                <c:pt idx="5046">
                  <c:v>Fri Nov 19 04:42:34.204</c:v>
                </c:pt>
                <c:pt idx="5047">
                  <c:v>Fri Nov 19 04:43:04.209</c:v>
                </c:pt>
                <c:pt idx="5048">
                  <c:v>Fri Nov 19 04:43:34.215</c:v>
                </c:pt>
                <c:pt idx="5049">
                  <c:v>Fri Nov 19 04:44:04.221</c:v>
                </c:pt>
                <c:pt idx="5050">
                  <c:v>Fri Nov 19 04:44:34.227</c:v>
                </c:pt>
                <c:pt idx="5051">
                  <c:v>Fri Nov 19 04:45:04.233</c:v>
                </c:pt>
                <c:pt idx="5052">
                  <c:v>Fri Nov 19 04:45:34.238</c:v>
                </c:pt>
                <c:pt idx="5053">
                  <c:v>Fri Nov 19 04:46:04.243</c:v>
                </c:pt>
                <c:pt idx="5054">
                  <c:v>Fri Nov 19 04:46:34.250</c:v>
                </c:pt>
                <c:pt idx="5055">
                  <c:v>Fri Nov 19 04:47:04.256</c:v>
                </c:pt>
                <c:pt idx="5056">
                  <c:v>Fri Nov 19 04:47:34.262</c:v>
                </c:pt>
                <c:pt idx="5057">
                  <c:v>Fri Nov 19 04:48:04.269</c:v>
                </c:pt>
                <c:pt idx="5058">
                  <c:v>Fri Nov 19 04:48:34.274</c:v>
                </c:pt>
                <c:pt idx="5059">
                  <c:v>Fri Nov 19 04:49:04.280</c:v>
                </c:pt>
                <c:pt idx="5060">
                  <c:v>Fri Nov 19 04:49:34.286</c:v>
                </c:pt>
                <c:pt idx="5061">
                  <c:v>Fri Nov 19 04:50:04.292</c:v>
                </c:pt>
                <c:pt idx="5062">
                  <c:v>Fri Nov 19 04:50:34.298</c:v>
                </c:pt>
                <c:pt idx="5063">
                  <c:v>Fri Nov 19 04:51:04.303</c:v>
                </c:pt>
                <c:pt idx="5064">
                  <c:v>Fri Nov 19 04:51:34.308</c:v>
                </c:pt>
                <c:pt idx="5065">
                  <c:v>Fri Nov 19 04:52:04.314</c:v>
                </c:pt>
                <c:pt idx="5066">
                  <c:v>Fri Nov 19 04:52:34.320</c:v>
                </c:pt>
                <c:pt idx="5067">
                  <c:v>Fri Nov 19 04:53:04.327</c:v>
                </c:pt>
                <c:pt idx="5068">
                  <c:v>Fri Nov 19 04:53:34.334</c:v>
                </c:pt>
                <c:pt idx="5069">
                  <c:v>Fri Nov 19 04:54:04.339</c:v>
                </c:pt>
                <c:pt idx="5070">
                  <c:v>Fri Nov 19 04:54:34.345</c:v>
                </c:pt>
                <c:pt idx="5071">
                  <c:v>Fri Nov 19 04:55:04.351</c:v>
                </c:pt>
                <c:pt idx="5072">
                  <c:v>Fri Nov 19 04:55:34.357</c:v>
                </c:pt>
                <c:pt idx="5073">
                  <c:v>Fri Nov 19 04:56:04.363</c:v>
                </c:pt>
                <c:pt idx="5074">
                  <c:v>Fri Nov 19 04:56:34.369</c:v>
                </c:pt>
                <c:pt idx="5075">
                  <c:v>Fri Nov 19 04:57:04.374</c:v>
                </c:pt>
                <c:pt idx="5076">
                  <c:v>Fri Nov 19 04:57:34.381</c:v>
                </c:pt>
                <c:pt idx="5077">
                  <c:v>Fri Nov 19 04:58:04.387</c:v>
                </c:pt>
                <c:pt idx="5078">
                  <c:v>Fri Nov 19 04:58:34.394</c:v>
                </c:pt>
                <c:pt idx="5079">
                  <c:v>Fri Nov 19 04:59:04.401</c:v>
                </c:pt>
                <c:pt idx="5080">
                  <c:v>Fri Nov 19 04:59:34.407</c:v>
                </c:pt>
                <c:pt idx="5081">
                  <c:v>Fri Nov 19 05:00:04.413</c:v>
                </c:pt>
                <c:pt idx="5082">
                  <c:v>Fri Nov 19 05:00:34.419</c:v>
                </c:pt>
                <c:pt idx="5083">
                  <c:v>Fri Nov 19 05:01:04.425</c:v>
                </c:pt>
                <c:pt idx="5084">
                  <c:v>Fri Nov 19 05:01:34.431</c:v>
                </c:pt>
                <c:pt idx="5085">
                  <c:v>Fri Nov 19 05:02:04.437</c:v>
                </c:pt>
                <c:pt idx="5086">
                  <c:v>Fri Nov 19 05:02:34.443</c:v>
                </c:pt>
                <c:pt idx="5087">
                  <c:v>Fri Nov 19 05:03:04.450</c:v>
                </c:pt>
                <c:pt idx="5088">
                  <c:v>Fri Nov 19 05:03:34.456</c:v>
                </c:pt>
                <c:pt idx="5089">
                  <c:v>Fri Nov 19 05:04:04.463</c:v>
                </c:pt>
                <c:pt idx="5090">
                  <c:v>Fri Nov 19 05:04:34.468</c:v>
                </c:pt>
                <c:pt idx="5091">
                  <c:v>Fri Nov 19 05:05:04.474</c:v>
                </c:pt>
                <c:pt idx="5092">
                  <c:v>Fri Nov 19 05:05:34.480</c:v>
                </c:pt>
                <c:pt idx="5093">
                  <c:v>Fri Nov 19 05:06:04.486</c:v>
                </c:pt>
                <c:pt idx="5094">
                  <c:v>Fri Nov 19 05:06:34.492</c:v>
                </c:pt>
                <c:pt idx="5095">
                  <c:v>Fri Nov 19 05:07:04.498</c:v>
                </c:pt>
                <c:pt idx="5096">
                  <c:v>Fri Nov 19 05:07:34.503</c:v>
                </c:pt>
                <c:pt idx="5097">
                  <c:v>Fri Nov 19 05:08:04.509</c:v>
                </c:pt>
                <c:pt idx="5098">
                  <c:v>Fri Nov 19 05:08:34.515</c:v>
                </c:pt>
                <c:pt idx="5099">
                  <c:v>Fri Nov 19 05:09:04.521</c:v>
                </c:pt>
                <c:pt idx="5100">
                  <c:v>Fri Nov 19 05:09:34.528</c:v>
                </c:pt>
                <c:pt idx="5101">
                  <c:v>Fri Nov 19 05:10:04.534</c:v>
                </c:pt>
                <c:pt idx="5102">
                  <c:v>Fri Nov 19 05:10:34.539</c:v>
                </c:pt>
                <c:pt idx="5103">
                  <c:v>Fri Nov 19 05:11:04.545</c:v>
                </c:pt>
                <c:pt idx="5104">
                  <c:v>Fri Nov 19 05:11:34.551</c:v>
                </c:pt>
                <c:pt idx="5105">
                  <c:v>Fri Nov 19 05:12:04.557</c:v>
                </c:pt>
                <c:pt idx="5106">
                  <c:v>Fri Nov 19 05:12:34.563</c:v>
                </c:pt>
                <c:pt idx="5107">
                  <c:v>Fri Nov 19 05:13:04.568</c:v>
                </c:pt>
                <c:pt idx="5108">
                  <c:v>Fri Nov 19 05:13:34.574</c:v>
                </c:pt>
                <c:pt idx="5109">
                  <c:v>Fri Nov 19 05:14:04.580</c:v>
                </c:pt>
                <c:pt idx="5110">
                  <c:v>Fri Nov 19 05:14:34.586</c:v>
                </c:pt>
                <c:pt idx="5111">
                  <c:v>Fri Nov 19 05:15:04.593</c:v>
                </c:pt>
                <c:pt idx="5112">
                  <c:v>Fri Nov 19 05:15:34.598</c:v>
                </c:pt>
                <c:pt idx="5113">
                  <c:v>Fri Nov 19 05:16:04.606</c:v>
                </c:pt>
                <c:pt idx="5114">
                  <c:v>Fri Nov 19 05:16:34.612</c:v>
                </c:pt>
                <c:pt idx="5115">
                  <c:v>Fri Nov 19 05:17:04.618</c:v>
                </c:pt>
                <c:pt idx="5116">
                  <c:v>Fri Nov 19 05:17:34.623</c:v>
                </c:pt>
                <c:pt idx="5117">
                  <c:v>Fri Nov 19 05:18:04.629</c:v>
                </c:pt>
                <c:pt idx="5118">
                  <c:v>Fri Nov 19 05:18:34.634</c:v>
                </c:pt>
                <c:pt idx="5119">
                  <c:v>Fri Nov 19 05:19:04.640</c:v>
                </c:pt>
                <c:pt idx="5120">
                  <c:v>Fri Nov 19 05:19:34.646</c:v>
                </c:pt>
                <c:pt idx="5121">
                  <c:v>Fri Nov 19 05:20:04.653</c:v>
                </c:pt>
                <c:pt idx="5122">
                  <c:v>Fri Nov 19 05:20:34.660</c:v>
                </c:pt>
                <c:pt idx="5123">
                  <c:v>Fri Nov 19 05:21:04.667</c:v>
                </c:pt>
                <c:pt idx="5124">
                  <c:v>Fri Nov 19 05:21:34.673</c:v>
                </c:pt>
                <c:pt idx="5125">
                  <c:v>Fri Nov 19 05:22:04.679</c:v>
                </c:pt>
                <c:pt idx="5126">
                  <c:v>Fri Nov 19 05:22:34.685</c:v>
                </c:pt>
                <c:pt idx="5127">
                  <c:v>Fri Nov 19 05:23:04.690</c:v>
                </c:pt>
                <c:pt idx="5128">
                  <c:v>Fri Nov 19 05:23:34.696</c:v>
                </c:pt>
                <c:pt idx="5129">
                  <c:v>Fri Nov 19 05:24:04.701</c:v>
                </c:pt>
                <c:pt idx="5130">
                  <c:v>Fri Nov 19 05:24:34.707</c:v>
                </c:pt>
                <c:pt idx="5131">
                  <c:v>Fri Nov 19 05:25:04.713</c:v>
                </c:pt>
                <c:pt idx="5132">
                  <c:v>Fri Nov 19 05:25:34.719</c:v>
                </c:pt>
                <c:pt idx="5133">
                  <c:v>Fri Nov 19 05:26:04.725</c:v>
                </c:pt>
                <c:pt idx="5134">
                  <c:v>Fri Nov 19 05:26:34.730</c:v>
                </c:pt>
                <c:pt idx="5135">
                  <c:v>Fri Nov 19 05:27:04.736</c:v>
                </c:pt>
                <c:pt idx="5136">
                  <c:v>Fri Nov 19 05:27:34.742</c:v>
                </c:pt>
                <c:pt idx="5137">
                  <c:v>Fri Nov 19 05:28:04.748</c:v>
                </c:pt>
                <c:pt idx="5138">
                  <c:v>Fri Nov 19 05:28:34.754</c:v>
                </c:pt>
                <c:pt idx="5139">
                  <c:v>Fri Nov 19 05:29:04.760</c:v>
                </c:pt>
                <c:pt idx="5140">
                  <c:v>Fri Nov 19 05:29:34.766</c:v>
                </c:pt>
                <c:pt idx="5141">
                  <c:v>Fri Nov 19 05:30:04.772</c:v>
                </c:pt>
                <c:pt idx="5142">
                  <c:v>Fri Nov 19 05:30:34.778</c:v>
                </c:pt>
                <c:pt idx="5143">
                  <c:v>Fri Nov 19 05:31:04.784</c:v>
                </c:pt>
                <c:pt idx="5144">
                  <c:v>Fri Nov 19 05:31:34.790</c:v>
                </c:pt>
                <c:pt idx="5145">
                  <c:v>Fri Nov 19 05:32:04.796</c:v>
                </c:pt>
                <c:pt idx="5146">
                  <c:v>Fri Nov 19 05:32:34.802</c:v>
                </c:pt>
                <c:pt idx="5147">
                  <c:v>Fri Nov 19 05:33:04.808</c:v>
                </c:pt>
                <c:pt idx="5148">
                  <c:v>Fri Nov 19 05:33:34.814</c:v>
                </c:pt>
                <c:pt idx="5149">
                  <c:v>Fri Nov 19 05:34:04.821</c:v>
                </c:pt>
                <c:pt idx="5150">
                  <c:v>Fri Nov 19 05:34:34.827</c:v>
                </c:pt>
                <c:pt idx="5151">
                  <c:v>Fri Nov 19 05:35:04.833</c:v>
                </c:pt>
                <c:pt idx="5152">
                  <c:v>Fri Nov 19 05:35:34.839</c:v>
                </c:pt>
                <c:pt idx="5153">
                  <c:v>Fri Nov 19 05:36:04.845</c:v>
                </c:pt>
                <c:pt idx="5154">
                  <c:v>Fri Nov 19 05:36:34.851</c:v>
                </c:pt>
                <c:pt idx="5155">
                  <c:v>Fri Nov 19 05:37:04.858</c:v>
                </c:pt>
                <c:pt idx="5156">
                  <c:v>Fri Nov 19 05:37:34.864</c:v>
                </c:pt>
                <c:pt idx="5157">
                  <c:v>Fri Nov 19 05:38:04.869</c:v>
                </c:pt>
                <c:pt idx="5158">
                  <c:v>Fri Nov 19 05:38:34.875</c:v>
                </c:pt>
                <c:pt idx="5159">
                  <c:v>Fri Nov 19 05:39:04.880</c:v>
                </c:pt>
                <c:pt idx="5160">
                  <c:v>Fri Nov 19 05:39:34.886</c:v>
                </c:pt>
                <c:pt idx="5161">
                  <c:v>Fri Nov 19 05:40:04.892</c:v>
                </c:pt>
                <c:pt idx="5162">
                  <c:v>Fri Nov 19 05:40:34.898</c:v>
                </c:pt>
                <c:pt idx="5163">
                  <c:v>Fri Nov 19 05:41:04.904</c:v>
                </c:pt>
                <c:pt idx="5164">
                  <c:v>Fri Nov 19 05:41:34.910</c:v>
                </c:pt>
                <c:pt idx="5165">
                  <c:v>Fri Nov 19 05:42:04.916</c:v>
                </c:pt>
                <c:pt idx="5166">
                  <c:v>Fri Nov 19 05:42:34.922</c:v>
                </c:pt>
                <c:pt idx="5167">
                  <c:v>Fri Nov 19 05:43:04.928</c:v>
                </c:pt>
                <c:pt idx="5168">
                  <c:v>Fri Nov 19 05:43:34.934</c:v>
                </c:pt>
                <c:pt idx="5169">
                  <c:v>Fri Nov 19 05:44:04.940</c:v>
                </c:pt>
                <c:pt idx="5170">
                  <c:v>Fri Nov 19 05:44:34.946</c:v>
                </c:pt>
                <c:pt idx="5171">
                  <c:v>Fri Nov 19 05:45:04.952</c:v>
                </c:pt>
                <c:pt idx="5172">
                  <c:v>Fri Nov 19 05:45:34.958</c:v>
                </c:pt>
                <c:pt idx="5173">
                  <c:v>Fri Nov 19 05:46:04.964</c:v>
                </c:pt>
                <c:pt idx="5174">
                  <c:v>Fri Nov 19 05:46:34.970</c:v>
                </c:pt>
                <c:pt idx="5175">
                  <c:v>Fri Nov 19 05:47:04.976</c:v>
                </c:pt>
                <c:pt idx="5176">
                  <c:v>Fri Nov 19 05:47:34.982</c:v>
                </c:pt>
                <c:pt idx="5177">
                  <c:v>Fri Nov 19 05:48:04.988</c:v>
                </c:pt>
                <c:pt idx="5178">
                  <c:v>Fri Nov 19 05:48:34.994</c:v>
                </c:pt>
                <c:pt idx="5179">
                  <c:v>Fri Nov 19 05:49:04.999</c:v>
                </c:pt>
                <c:pt idx="5180">
                  <c:v>Fri Nov 19 05:49:35.005</c:v>
                </c:pt>
                <c:pt idx="5181">
                  <c:v>Fri Nov 19 05:50:05.011</c:v>
                </c:pt>
                <c:pt idx="5182">
                  <c:v>Fri Nov 19 05:50:35.017</c:v>
                </c:pt>
                <c:pt idx="5183">
                  <c:v>Fri Nov 19 05:51:05.024</c:v>
                </c:pt>
                <c:pt idx="5184">
                  <c:v>Fri Nov 19 05:51:35.030</c:v>
                </c:pt>
                <c:pt idx="5185">
                  <c:v>Fri Nov 19 05:52:05.037</c:v>
                </c:pt>
                <c:pt idx="5186">
                  <c:v>Fri Nov 19 05:52:35.043</c:v>
                </c:pt>
                <c:pt idx="5187">
                  <c:v>Fri Nov 19 05:53:05.049</c:v>
                </c:pt>
                <c:pt idx="5188">
                  <c:v>Fri Nov 19 05:53:35.055</c:v>
                </c:pt>
                <c:pt idx="5189">
                  <c:v>Fri Nov 19 05:54:05.061</c:v>
                </c:pt>
                <c:pt idx="5190">
                  <c:v>Fri Nov 19 05:54:35.067</c:v>
                </c:pt>
                <c:pt idx="5191">
                  <c:v>Fri Nov 19 05:55:05.072</c:v>
                </c:pt>
                <c:pt idx="5192">
                  <c:v>Fri Nov 19 05:55:35.077</c:v>
                </c:pt>
                <c:pt idx="5193">
                  <c:v>Fri Nov 19 05:56:05.083</c:v>
                </c:pt>
                <c:pt idx="5194">
                  <c:v>Fri Nov 19 05:56:35.090</c:v>
                </c:pt>
                <c:pt idx="5195">
                  <c:v>Fri Nov 19 05:57:05.096</c:v>
                </c:pt>
                <c:pt idx="5196">
                  <c:v>Fri Nov 19 05:57:35.102</c:v>
                </c:pt>
                <c:pt idx="5197">
                  <c:v>Fri Nov 19 05:58:05.108</c:v>
                </c:pt>
                <c:pt idx="5198">
                  <c:v>Fri Nov 19 05:58:35.114</c:v>
                </c:pt>
                <c:pt idx="5199">
                  <c:v>Fri Nov 19 05:59:05.121</c:v>
                </c:pt>
                <c:pt idx="5200">
                  <c:v>Fri Nov 19 05:59:35.130</c:v>
                </c:pt>
                <c:pt idx="5201">
                  <c:v>Fri Nov 19 06:00:05.135</c:v>
                </c:pt>
                <c:pt idx="5202">
                  <c:v>Fri Nov 19 06:00:35.141</c:v>
                </c:pt>
                <c:pt idx="5203">
                  <c:v>Fri Nov 19 06:01:05.147</c:v>
                </c:pt>
                <c:pt idx="5204">
                  <c:v>Fri Nov 19 06:01:35.153</c:v>
                </c:pt>
                <c:pt idx="5205">
                  <c:v>Fri Nov 19 06:02:05.160</c:v>
                </c:pt>
                <c:pt idx="5206">
                  <c:v>Fri Nov 19 06:02:35.166</c:v>
                </c:pt>
                <c:pt idx="5207">
                  <c:v>Fri Nov 19 06:03:05.172</c:v>
                </c:pt>
                <c:pt idx="5208">
                  <c:v>Fri Nov 19 06:03:35.178</c:v>
                </c:pt>
                <c:pt idx="5209">
                  <c:v>Fri Nov 19 06:04:05.184</c:v>
                </c:pt>
                <c:pt idx="5210">
                  <c:v>Fri Nov 19 06:04:35.191</c:v>
                </c:pt>
                <c:pt idx="5211">
                  <c:v>Fri Nov 19 06:05:05.198</c:v>
                </c:pt>
                <c:pt idx="5212">
                  <c:v>Fri Nov 19 06:05:35.202</c:v>
                </c:pt>
                <c:pt idx="5213">
                  <c:v>Fri Nov 19 06:06:05.207</c:v>
                </c:pt>
                <c:pt idx="5214">
                  <c:v>Fri Nov 19 06:06:35.214</c:v>
                </c:pt>
                <c:pt idx="5215">
                  <c:v>Fri Nov 19 06:07:05.221</c:v>
                </c:pt>
                <c:pt idx="5216">
                  <c:v>Fri Nov 19 06:07:35.228</c:v>
                </c:pt>
                <c:pt idx="5217">
                  <c:v>Fri Nov 19 06:08:05.234</c:v>
                </c:pt>
                <c:pt idx="5218">
                  <c:v>Fri Nov 19 06:08:35.240</c:v>
                </c:pt>
                <c:pt idx="5219">
                  <c:v>Fri Nov 19 06:09:05.246</c:v>
                </c:pt>
                <c:pt idx="5220">
                  <c:v>Fri Nov 19 06:09:35.252</c:v>
                </c:pt>
                <c:pt idx="5221">
                  <c:v>Fri Nov 19 06:10:05.259</c:v>
                </c:pt>
                <c:pt idx="5222">
                  <c:v>Fri Nov 19 06:10:35.267</c:v>
                </c:pt>
                <c:pt idx="5223">
                  <c:v>Fri Nov 19 06:11:05.273</c:v>
                </c:pt>
                <c:pt idx="5224">
                  <c:v>Fri Nov 19 06:11:35.281</c:v>
                </c:pt>
                <c:pt idx="5225">
                  <c:v>Fri Nov 19 06:12:05.286</c:v>
                </c:pt>
                <c:pt idx="5226">
                  <c:v>Fri Nov 19 06:12:35.293</c:v>
                </c:pt>
                <c:pt idx="5227">
                  <c:v>Fri Nov 19 06:13:05.302</c:v>
                </c:pt>
                <c:pt idx="5228">
                  <c:v>Fri Nov 19 06:13:35.309</c:v>
                </c:pt>
                <c:pt idx="5229">
                  <c:v>Fri Nov 19 06:14:05.317</c:v>
                </c:pt>
                <c:pt idx="5230">
                  <c:v>Fri Nov 19 06:14:35.321</c:v>
                </c:pt>
                <c:pt idx="5231">
                  <c:v>Fri Nov 19 06:15:05.327</c:v>
                </c:pt>
                <c:pt idx="5232">
                  <c:v>Fri Nov 19 06:15:35.333</c:v>
                </c:pt>
                <c:pt idx="5233">
                  <c:v>Fri Nov 19 06:16:05.338</c:v>
                </c:pt>
                <c:pt idx="5234">
                  <c:v>Fri Nov 19 06:16:35.343</c:v>
                </c:pt>
                <c:pt idx="5235">
                  <c:v>Fri Nov 19 06:17:05.348</c:v>
                </c:pt>
                <c:pt idx="5236">
                  <c:v>Fri Nov 19 06:17:35.354</c:v>
                </c:pt>
                <c:pt idx="5237">
                  <c:v>Fri Nov 19 06:18:05.361</c:v>
                </c:pt>
                <c:pt idx="5238">
                  <c:v>Fri Nov 19 06:18:35.368</c:v>
                </c:pt>
                <c:pt idx="5239">
                  <c:v>Fri Nov 19 06:19:05.374</c:v>
                </c:pt>
                <c:pt idx="5240">
                  <c:v>Fri Nov 19 06:19:35.380</c:v>
                </c:pt>
                <c:pt idx="5241">
                  <c:v>Fri Nov 19 06:20:05.386</c:v>
                </c:pt>
                <c:pt idx="5242">
                  <c:v>Fri Nov 19 06:20:35.392</c:v>
                </c:pt>
                <c:pt idx="5243">
                  <c:v>Fri Nov 19 06:21:05.398</c:v>
                </c:pt>
                <c:pt idx="5244">
                  <c:v>Fri Nov 19 06:21:35.405</c:v>
                </c:pt>
                <c:pt idx="5245">
                  <c:v>Fri Nov 19 06:22:05.410</c:v>
                </c:pt>
                <c:pt idx="5246">
                  <c:v>Fri Nov 19 06:22:35.415</c:v>
                </c:pt>
                <c:pt idx="5247">
                  <c:v>Fri Nov 19 06:23:05.421</c:v>
                </c:pt>
                <c:pt idx="5248">
                  <c:v>Fri Nov 19 06:23:35.427</c:v>
                </c:pt>
                <c:pt idx="5249">
                  <c:v>Fri Nov 19 06:24:05.434</c:v>
                </c:pt>
                <c:pt idx="5250">
                  <c:v>Fri Nov 19 06:24:35.440</c:v>
                </c:pt>
                <c:pt idx="5251">
                  <c:v>Fri Nov 19 06:25:05.446</c:v>
                </c:pt>
                <c:pt idx="5252">
                  <c:v>Fri Nov 19 06:25:35.452</c:v>
                </c:pt>
                <c:pt idx="5253">
                  <c:v>Fri Nov 19 06:26:05.458</c:v>
                </c:pt>
                <c:pt idx="5254">
                  <c:v>Fri Nov 19 06:26:35.465</c:v>
                </c:pt>
                <c:pt idx="5255">
                  <c:v>Fri Nov 19 06:27:05.470</c:v>
                </c:pt>
                <c:pt idx="5256">
                  <c:v>Fri Nov 19 06:27:35.476</c:v>
                </c:pt>
                <c:pt idx="5257">
                  <c:v>Fri Nov 19 06:28:05.481</c:v>
                </c:pt>
                <c:pt idx="5258">
                  <c:v>Fri Nov 19 06:28:35.487</c:v>
                </c:pt>
                <c:pt idx="5259">
                  <c:v>Fri Nov 19 06:29:05.493</c:v>
                </c:pt>
                <c:pt idx="5260">
                  <c:v>Fri Nov 19 06:29:35.500</c:v>
                </c:pt>
                <c:pt idx="5261">
                  <c:v>Fri Nov 19 06:30:05.506</c:v>
                </c:pt>
                <c:pt idx="5262">
                  <c:v>Fri Nov 19 06:30:35.512</c:v>
                </c:pt>
                <c:pt idx="5263">
                  <c:v>Fri Nov 19 06:31:05.518</c:v>
                </c:pt>
                <c:pt idx="5264">
                  <c:v>Fri Nov 19 06:31:35.524</c:v>
                </c:pt>
                <c:pt idx="5265">
                  <c:v>Fri Nov 19 06:32:05.531</c:v>
                </c:pt>
                <c:pt idx="5266">
                  <c:v>Fri Nov 19 06:32:35.537</c:v>
                </c:pt>
                <c:pt idx="5267">
                  <c:v>Fri Nov 19 06:33:05.542</c:v>
                </c:pt>
                <c:pt idx="5268">
                  <c:v>Fri Nov 19 06:33:35.548</c:v>
                </c:pt>
                <c:pt idx="5269">
                  <c:v>Fri Nov 19 06:34:05.554</c:v>
                </c:pt>
                <c:pt idx="5270">
                  <c:v>Fri Nov 19 06:34:35.561</c:v>
                </c:pt>
                <c:pt idx="5271">
                  <c:v>Fri Nov 19 06:35:05.568</c:v>
                </c:pt>
                <c:pt idx="5272">
                  <c:v>Fri Nov 19 06:35:35.574</c:v>
                </c:pt>
                <c:pt idx="5273">
                  <c:v>Fri Nov 19 06:36:05.580</c:v>
                </c:pt>
                <c:pt idx="5274">
                  <c:v>Fri Nov 19 06:36:35.586</c:v>
                </c:pt>
                <c:pt idx="5275">
                  <c:v>Fri Nov 19 06:37:05.592</c:v>
                </c:pt>
                <c:pt idx="5276">
                  <c:v>Fri Nov 19 06:37:35.598</c:v>
                </c:pt>
                <c:pt idx="5277">
                  <c:v>Fri Nov 19 06:38:05.603</c:v>
                </c:pt>
                <c:pt idx="5278">
                  <c:v>Fri Nov 19 06:38:35.608</c:v>
                </c:pt>
                <c:pt idx="5279">
                  <c:v>Fri Nov 19 06:39:05.613</c:v>
                </c:pt>
                <c:pt idx="5280">
                  <c:v>Fri Nov 19 06:39:35.620</c:v>
                </c:pt>
                <c:pt idx="5281">
                  <c:v>Fri Nov 19 06:40:05.626</c:v>
                </c:pt>
                <c:pt idx="5282">
                  <c:v>Fri Nov 19 06:40:35.633</c:v>
                </c:pt>
                <c:pt idx="5283">
                  <c:v>Fri Nov 19 06:41:05.639</c:v>
                </c:pt>
                <c:pt idx="5284">
                  <c:v>Fri Nov 19 06:41:35.647</c:v>
                </c:pt>
                <c:pt idx="5285">
                  <c:v>Fri Nov 19 06:42:05.653</c:v>
                </c:pt>
                <c:pt idx="5286">
                  <c:v>Fri Nov 19 06:42:35.659</c:v>
                </c:pt>
                <c:pt idx="5287">
                  <c:v>Fri Nov 19 06:43:05.666</c:v>
                </c:pt>
                <c:pt idx="5288">
                  <c:v>Fri Nov 19 06:43:35.673</c:v>
                </c:pt>
                <c:pt idx="5289">
                  <c:v>Fri Nov 19 06:44:05.677</c:v>
                </c:pt>
                <c:pt idx="5290">
                  <c:v>Fri Nov 19 06:44:35.682</c:v>
                </c:pt>
                <c:pt idx="5291">
                  <c:v>Fri Nov 19 06:45:05.688</c:v>
                </c:pt>
                <c:pt idx="5292">
                  <c:v>Fri Nov 19 06:45:35.694</c:v>
                </c:pt>
                <c:pt idx="5293">
                  <c:v>Fri Nov 19 06:46:05.701</c:v>
                </c:pt>
                <c:pt idx="5294">
                  <c:v>Fri Nov 19 06:46:35.707</c:v>
                </c:pt>
                <c:pt idx="5295">
                  <c:v>Fri Nov 19 06:47:05.713</c:v>
                </c:pt>
                <c:pt idx="5296">
                  <c:v>Fri Nov 19 06:47:35.719</c:v>
                </c:pt>
                <c:pt idx="5297">
                  <c:v>Fri Nov 19 06:48:05.725</c:v>
                </c:pt>
                <c:pt idx="5298">
                  <c:v>Fri Nov 19 06:48:35.731</c:v>
                </c:pt>
                <c:pt idx="5299">
                  <c:v>Fri Nov 19 06:49:05.738</c:v>
                </c:pt>
                <c:pt idx="5300">
                  <c:v>Fri Nov 19 06:49:35.742</c:v>
                </c:pt>
                <c:pt idx="5301">
                  <c:v>Fri Nov 19 06:50:05.747</c:v>
                </c:pt>
                <c:pt idx="5302">
                  <c:v>Fri Nov 19 06:50:35.753</c:v>
                </c:pt>
                <c:pt idx="5303">
                  <c:v>Fri Nov 19 06:51:05.759</c:v>
                </c:pt>
                <c:pt idx="5304">
                  <c:v>Fri Nov 19 06:51:35.766</c:v>
                </c:pt>
                <c:pt idx="5305">
                  <c:v>Fri Nov 19 06:52:05.771</c:v>
                </c:pt>
                <c:pt idx="5306">
                  <c:v>Fri Nov 19 06:52:35.777</c:v>
                </c:pt>
                <c:pt idx="5307">
                  <c:v>Fri Nov 19 06:53:05.783</c:v>
                </c:pt>
                <c:pt idx="5308">
                  <c:v>Fri Nov 19 06:53:35.789</c:v>
                </c:pt>
                <c:pt idx="5309">
                  <c:v>Fri Nov 19 06:54:05.795</c:v>
                </c:pt>
                <c:pt idx="5310">
                  <c:v>Fri Nov 19 06:54:35.802</c:v>
                </c:pt>
                <c:pt idx="5311">
                  <c:v>Fri Nov 19 06:55:05.806</c:v>
                </c:pt>
                <c:pt idx="5312">
                  <c:v>Fri Nov 19 06:55:35.812</c:v>
                </c:pt>
                <c:pt idx="5313">
                  <c:v>Fri Nov 19 06:56:05.818</c:v>
                </c:pt>
                <c:pt idx="5314">
                  <c:v>Fri Nov 19 06:56:35.824</c:v>
                </c:pt>
                <c:pt idx="5315">
                  <c:v>Fri Nov 19 06:57:05.831</c:v>
                </c:pt>
                <c:pt idx="5316">
                  <c:v>Fri Nov 19 06:57:35.837</c:v>
                </c:pt>
                <c:pt idx="5317">
                  <c:v>Fri Nov 19 06:58:05.843</c:v>
                </c:pt>
                <c:pt idx="5318">
                  <c:v>Fri Nov 19 06:58:35.849</c:v>
                </c:pt>
                <c:pt idx="5319">
                  <c:v>Fri Nov 19 06:59:05.854</c:v>
                </c:pt>
                <c:pt idx="5320">
                  <c:v>Fri Nov 19 06:59:35.860</c:v>
                </c:pt>
                <c:pt idx="5321">
                  <c:v>Fri Nov 19 07:00:05.866</c:v>
                </c:pt>
                <c:pt idx="5322">
                  <c:v>Fri Nov 19 07:00:35.872</c:v>
                </c:pt>
                <c:pt idx="5323">
                  <c:v>Fri Nov 19 07:01:05.878</c:v>
                </c:pt>
                <c:pt idx="5324">
                  <c:v>Fri Nov 19 07:01:35.884</c:v>
                </c:pt>
                <c:pt idx="5325">
                  <c:v>Fri Nov 19 07:02:05.890</c:v>
                </c:pt>
                <c:pt idx="5326">
                  <c:v>Fri Nov 19 07:02:35.896</c:v>
                </c:pt>
                <c:pt idx="5327">
                  <c:v>Fri Nov 19 07:03:05.902</c:v>
                </c:pt>
                <c:pt idx="5328">
                  <c:v>Fri Nov 19 07:03:35.908</c:v>
                </c:pt>
                <c:pt idx="5329">
                  <c:v>Fri Nov 19 07:04:05.914</c:v>
                </c:pt>
                <c:pt idx="5330">
                  <c:v>Fri Nov 19 07:04:35.919</c:v>
                </c:pt>
                <c:pt idx="5331">
                  <c:v>Fri Nov 19 07:05:05.925</c:v>
                </c:pt>
                <c:pt idx="5332">
                  <c:v>Fri Nov 19 07:05:35.931</c:v>
                </c:pt>
                <c:pt idx="5333">
                  <c:v>Fri Nov 19 07:06:05.936</c:v>
                </c:pt>
                <c:pt idx="5334">
                  <c:v>Fri Nov 19 07:06:35.942</c:v>
                </c:pt>
                <c:pt idx="5335">
                  <c:v>Fri Nov 19 07:07:05.948</c:v>
                </c:pt>
                <c:pt idx="5336">
                  <c:v>Fri Nov 19 07:07:35.954</c:v>
                </c:pt>
                <c:pt idx="5337">
                  <c:v>Fri Nov 19 07:08:05.960</c:v>
                </c:pt>
                <c:pt idx="5338">
                  <c:v>Fri Nov 19 07:08:35.967</c:v>
                </c:pt>
                <c:pt idx="5339">
                  <c:v>Fri Nov 19 07:09:05.973</c:v>
                </c:pt>
                <c:pt idx="5340">
                  <c:v>Fri Nov 19 07:09:35.979</c:v>
                </c:pt>
                <c:pt idx="5341">
                  <c:v>Fri Nov 19 07:10:05.986</c:v>
                </c:pt>
                <c:pt idx="5342">
                  <c:v>Fri Nov 19 07:10:35.992</c:v>
                </c:pt>
                <c:pt idx="5343">
                  <c:v>Fri Nov 19 07:11:05.998</c:v>
                </c:pt>
                <c:pt idx="5344">
                  <c:v>Fri Nov 19 07:11:36.003</c:v>
                </c:pt>
                <c:pt idx="5345">
                  <c:v>Fri Nov 19 07:12:06.009</c:v>
                </c:pt>
                <c:pt idx="5346">
                  <c:v>Fri Nov 19 07:12:36.015</c:v>
                </c:pt>
                <c:pt idx="5347">
                  <c:v>Fri Nov 19 07:13:06.022</c:v>
                </c:pt>
                <c:pt idx="5348">
                  <c:v>Fri Nov 19 07:13:36.028</c:v>
                </c:pt>
                <c:pt idx="5349">
                  <c:v>Fri Nov 19 07:14:06.035</c:v>
                </c:pt>
                <c:pt idx="5350">
                  <c:v>Fri Nov 19 07:14:36.041</c:v>
                </c:pt>
                <c:pt idx="5351">
                  <c:v>Fri Nov 19 07:15:06.052</c:v>
                </c:pt>
                <c:pt idx="5352">
                  <c:v>Fri Nov 19 07:15:36.057</c:v>
                </c:pt>
                <c:pt idx="5353">
                  <c:v>Fri Nov 19 07:16:06.063</c:v>
                </c:pt>
                <c:pt idx="5354">
                  <c:v>Fri Nov 19 07:16:36.069</c:v>
                </c:pt>
                <c:pt idx="5355">
                  <c:v>Fri Nov 19 07:17:06.076</c:v>
                </c:pt>
                <c:pt idx="5356">
                  <c:v>Fri Nov 19 07:17:36.081</c:v>
                </c:pt>
                <c:pt idx="5357">
                  <c:v>Fri Nov 19 07:18:06.087</c:v>
                </c:pt>
                <c:pt idx="5358">
                  <c:v>Fri Nov 19 07:18:36.093</c:v>
                </c:pt>
                <c:pt idx="5359">
                  <c:v>Fri Nov 19 07:19:06.099</c:v>
                </c:pt>
                <c:pt idx="5360">
                  <c:v>Fri Nov 19 07:19:36.106</c:v>
                </c:pt>
                <c:pt idx="5361">
                  <c:v>Fri Nov 19 07:20:06.112</c:v>
                </c:pt>
                <c:pt idx="5362">
                  <c:v>Fri Nov 19 07:20:36.118</c:v>
                </c:pt>
                <c:pt idx="5363">
                  <c:v>Fri Nov 19 07:21:06.124</c:v>
                </c:pt>
                <c:pt idx="5364">
                  <c:v>Fri Nov 19 07:21:36.129</c:v>
                </c:pt>
                <c:pt idx="5365">
                  <c:v>Fri Nov 19 07:22:06.135</c:v>
                </c:pt>
                <c:pt idx="5366">
                  <c:v>Fri Nov 19 07:22:36.142</c:v>
                </c:pt>
                <c:pt idx="5367">
                  <c:v>Fri Nov 19 07:23:06.148</c:v>
                </c:pt>
                <c:pt idx="5368">
                  <c:v>Fri Nov 19 07:23:36.154</c:v>
                </c:pt>
                <c:pt idx="5369">
                  <c:v>Fri Nov 19 07:24:06.160</c:v>
                </c:pt>
                <c:pt idx="5370">
                  <c:v>Fri Nov 19 07:24:36.166</c:v>
                </c:pt>
                <c:pt idx="5371">
                  <c:v>Fri Nov 19 07:25:06.172</c:v>
                </c:pt>
                <c:pt idx="5372">
                  <c:v>Fri Nov 19 07:25:36.178</c:v>
                </c:pt>
                <c:pt idx="5373">
                  <c:v>Fri Nov 19 07:26:06.184</c:v>
                </c:pt>
                <c:pt idx="5374">
                  <c:v>Fri Nov 19 07:26:36.189</c:v>
                </c:pt>
                <c:pt idx="5375">
                  <c:v>Fri Nov 19 07:27:06.195</c:v>
                </c:pt>
                <c:pt idx="5376">
                  <c:v>Fri Nov 19 07:27:36.201</c:v>
                </c:pt>
                <c:pt idx="5377">
                  <c:v>Fri Nov 19 07:28:06.207</c:v>
                </c:pt>
                <c:pt idx="5378">
                  <c:v>Fri Nov 19 07:28:36.214</c:v>
                </c:pt>
                <c:pt idx="5379">
                  <c:v>Fri Nov 19 07:29:06.219</c:v>
                </c:pt>
                <c:pt idx="5380">
                  <c:v>Fri Nov 19 07:29:36.225</c:v>
                </c:pt>
                <c:pt idx="5381">
                  <c:v>Fri Nov 19 07:30:06.231</c:v>
                </c:pt>
                <c:pt idx="5382">
                  <c:v>Fri Nov 19 07:30:36.237</c:v>
                </c:pt>
                <c:pt idx="5383">
                  <c:v>Fri Nov 19 07:31:06.243</c:v>
                </c:pt>
                <c:pt idx="5384">
                  <c:v>Fri Nov 19 07:31:36.250</c:v>
                </c:pt>
                <c:pt idx="5385">
                  <c:v>Fri Nov 19 07:32:06.255</c:v>
                </c:pt>
                <c:pt idx="5386">
                  <c:v>Fri Nov 19 07:32:36.260</c:v>
                </c:pt>
                <c:pt idx="5387">
                  <c:v>Fri Nov 19 07:33:06.265</c:v>
                </c:pt>
                <c:pt idx="5388">
                  <c:v>Fri Nov 19 07:33:36.272</c:v>
                </c:pt>
                <c:pt idx="5389">
                  <c:v>Fri Nov 19 07:34:06.279</c:v>
                </c:pt>
                <c:pt idx="5390">
                  <c:v>Fri Nov 19 07:34:36.284</c:v>
                </c:pt>
                <c:pt idx="5391">
                  <c:v>Fri Nov 19 07:35:06.290</c:v>
                </c:pt>
                <c:pt idx="5392">
                  <c:v>Fri Nov 19 07:35:36.296</c:v>
                </c:pt>
                <c:pt idx="5393">
                  <c:v>Fri Nov 19 07:36:06.302</c:v>
                </c:pt>
                <c:pt idx="5394">
                  <c:v>Fri Nov 19 07:36:36.308</c:v>
                </c:pt>
                <c:pt idx="5395">
                  <c:v>Fri Nov 19 07:37:06.314</c:v>
                </c:pt>
                <c:pt idx="5396">
                  <c:v>Fri Nov 19 07:37:36.319</c:v>
                </c:pt>
                <c:pt idx="5397">
                  <c:v>Fri Nov 19 07:38:06.325</c:v>
                </c:pt>
                <c:pt idx="5398">
                  <c:v>Fri Nov 19 07:38:36.332</c:v>
                </c:pt>
                <c:pt idx="5399">
                  <c:v>Fri Nov 19 07:39:06.339</c:v>
                </c:pt>
                <c:pt idx="5400">
                  <c:v>Fri Nov 19 07:39:36.346</c:v>
                </c:pt>
                <c:pt idx="5401">
                  <c:v>Fri Nov 19 07:40:06.353</c:v>
                </c:pt>
                <c:pt idx="5402">
                  <c:v>Fri Nov 19 07:40:36.359</c:v>
                </c:pt>
                <c:pt idx="5403">
                  <c:v>Fri Nov 19 07:41:06.365</c:v>
                </c:pt>
                <c:pt idx="5404">
                  <c:v>Fri Nov 19 07:41:36.371</c:v>
                </c:pt>
                <c:pt idx="5405">
                  <c:v>Fri Nov 19 07:42:06.377</c:v>
                </c:pt>
                <c:pt idx="5406">
                  <c:v>Fri Nov 19 07:42:36.383</c:v>
                </c:pt>
                <c:pt idx="5407">
                  <c:v>Fri Nov 19 07:43:06.389</c:v>
                </c:pt>
                <c:pt idx="5408">
                  <c:v>Fri Nov 19 07:43:36.394</c:v>
                </c:pt>
                <c:pt idx="5409">
                  <c:v>Fri Nov 19 07:44:06.400</c:v>
                </c:pt>
                <c:pt idx="5410">
                  <c:v>Fri Nov 19 07:44:36.406</c:v>
                </c:pt>
                <c:pt idx="5411">
                  <c:v>Fri Nov 19 07:45:06.412</c:v>
                </c:pt>
                <c:pt idx="5412">
                  <c:v>Fri Nov 19 07:45:36.419</c:v>
                </c:pt>
                <c:pt idx="5413">
                  <c:v>Fri Nov 19 07:46:06.425</c:v>
                </c:pt>
                <c:pt idx="5414">
                  <c:v>Fri Nov 19 07:46:36.431</c:v>
                </c:pt>
                <c:pt idx="5415">
                  <c:v>Fri Nov 19 07:47:06.437</c:v>
                </c:pt>
                <c:pt idx="5416">
                  <c:v>Fri Nov 19 07:47:36.443</c:v>
                </c:pt>
                <c:pt idx="5417">
                  <c:v>Fri Nov 19 07:48:06.449</c:v>
                </c:pt>
                <c:pt idx="5418">
                  <c:v>Fri Nov 19 07:48:36.455</c:v>
                </c:pt>
                <c:pt idx="5419">
                  <c:v>Fri Nov 19 07:49:06.461</c:v>
                </c:pt>
                <c:pt idx="5420">
                  <c:v>Fri Nov 19 07:49:36.468</c:v>
                </c:pt>
                <c:pt idx="5421">
                  <c:v>Fri Nov 19 07:50:06.474</c:v>
                </c:pt>
                <c:pt idx="5422">
                  <c:v>Fri Nov 19 07:50:36.480</c:v>
                </c:pt>
                <c:pt idx="5423">
                  <c:v>Fri Nov 19 07:51:06.486</c:v>
                </c:pt>
                <c:pt idx="5424">
                  <c:v>Fri Nov 19 07:51:36.492</c:v>
                </c:pt>
                <c:pt idx="5425">
                  <c:v>Fri Nov 19 07:52:06.498</c:v>
                </c:pt>
                <c:pt idx="5426">
                  <c:v>Fri Nov 19 07:52:36.504</c:v>
                </c:pt>
                <c:pt idx="5427">
                  <c:v>Fri Nov 19 07:53:06.509</c:v>
                </c:pt>
                <c:pt idx="5428">
                  <c:v>Fri Nov 19 07:53:36.515</c:v>
                </c:pt>
                <c:pt idx="5429">
                  <c:v>Fri Nov 19 07:54:06.521</c:v>
                </c:pt>
                <c:pt idx="5430">
                  <c:v>Fri Nov 19 07:54:36.527</c:v>
                </c:pt>
                <c:pt idx="5431">
                  <c:v>Fri Nov 19 07:55:06.533</c:v>
                </c:pt>
                <c:pt idx="5432">
                  <c:v>Fri Nov 19 07:55:36.539</c:v>
                </c:pt>
                <c:pt idx="5433">
                  <c:v>Fri Nov 19 07:56:06.545</c:v>
                </c:pt>
                <c:pt idx="5434">
                  <c:v>Fri Nov 19 07:56:36.551</c:v>
                </c:pt>
                <c:pt idx="5435">
                  <c:v>Fri Nov 19 07:57:06.557</c:v>
                </c:pt>
                <c:pt idx="5436">
                  <c:v>Fri Nov 19 07:57:36.563</c:v>
                </c:pt>
                <c:pt idx="5437">
                  <c:v>Fri Nov 19 07:58:06.568</c:v>
                </c:pt>
                <c:pt idx="5438">
                  <c:v>Fri Nov 19 07:58:36.573</c:v>
                </c:pt>
                <c:pt idx="5439">
                  <c:v>Fri Nov 19 07:59:06.579</c:v>
                </c:pt>
                <c:pt idx="5440">
                  <c:v>Fri Nov 19 07:59:36.585</c:v>
                </c:pt>
                <c:pt idx="5441">
                  <c:v>Fri Nov 19 08:00:06.591</c:v>
                </c:pt>
                <c:pt idx="5442">
                  <c:v>Fri Nov 19 08:00:36.598</c:v>
                </c:pt>
                <c:pt idx="5443">
                  <c:v>Fri Nov 19 08:01:06.603</c:v>
                </c:pt>
                <c:pt idx="5444">
                  <c:v>Fri Nov 19 08:01:36.609</c:v>
                </c:pt>
                <c:pt idx="5445">
                  <c:v>Fri Nov 19 08:02:06.615</c:v>
                </c:pt>
                <c:pt idx="5446">
                  <c:v>Fri Nov 19 08:02:36.621</c:v>
                </c:pt>
                <c:pt idx="5447">
                  <c:v>Fri Nov 19 08:03:06.627</c:v>
                </c:pt>
                <c:pt idx="5448">
                  <c:v>Fri Nov 19 08:03:36.632</c:v>
                </c:pt>
                <c:pt idx="5449">
                  <c:v>Fri Nov 19 08:04:06.638</c:v>
                </c:pt>
                <c:pt idx="5450">
                  <c:v>Fri Nov 19 08:04:36.644</c:v>
                </c:pt>
                <c:pt idx="5451">
                  <c:v>Fri Nov 19 08:05:06.650</c:v>
                </c:pt>
                <c:pt idx="5452">
                  <c:v>Fri Nov 19 08:05:36.657</c:v>
                </c:pt>
                <c:pt idx="5453">
                  <c:v>Fri Nov 19 08:06:06.664</c:v>
                </c:pt>
                <c:pt idx="5454">
                  <c:v>Fri Nov 19 08:06:36.670</c:v>
                </c:pt>
                <c:pt idx="5455">
                  <c:v>Fri Nov 19 08:07:06.676</c:v>
                </c:pt>
                <c:pt idx="5456">
                  <c:v>Fri Nov 19 08:07:36.682</c:v>
                </c:pt>
                <c:pt idx="5457">
                  <c:v>Fri Nov 19 08:08:06.689</c:v>
                </c:pt>
                <c:pt idx="5458">
                  <c:v>Fri Nov 19 08:08:36.696</c:v>
                </c:pt>
                <c:pt idx="5459">
                  <c:v>Fri Nov 19 08:09:06.702</c:v>
                </c:pt>
                <c:pt idx="5460">
                  <c:v>Fri Nov 19 08:09:36.708</c:v>
                </c:pt>
                <c:pt idx="5461">
                  <c:v>Fri Nov 19 08:10:06.714</c:v>
                </c:pt>
                <c:pt idx="5462">
                  <c:v>Fri Nov 19 08:10:36.720</c:v>
                </c:pt>
                <c:pt idx="5463">
                  <c:v>Fri Nov 19 08:11:06.727</c:v>
                </c:pt>
                <c:pt idx="5464">
                  <c:v>Fri Nov 19 08:11:36.734</c:v>
                </c:pt>
                <c:pt idx="5465">
                  <c:v>Fri Nov 19 08:12:06.740</c:v>
                </c:pt>
                <c:pt idx="5466">
                  <c:v>Fri Nov 19 08:12:36.745</c:v>
                </c:pt>
                <c:pt idx="5467">
                  <c:v>Fri Nov 19 08:13:06.751</c:v>
                </c:pt>
                <c:pt idx="5468">
                  <c:v>Fri Nov 19 08:13:36.757</c:v>
                </c:pt>
                <c:pt idx="5469">
                  <c:v>Fri Nov 19 08:14:06.763</c:v>
                </c:pt>
                <c:pt idx="5470">
                  <c:v>Fri Nov 19 08:14:36.769</c:v>
                </c:pt>
                <c:pt idx="5471">
                  <c:v>Fri Nov 19 08:15:06.775</c:v>
                </c:pt>
                <c:pt idx="5472">
                  <c:v>Fri Nov 19 08:15:36.779</c:v>
                </c:pt>
                <c:pt idx="5473">
                  <c:v>Fri Nov 19 08:16:06.785</c:v>
                </c:pt>
                <c:pt idx="5474">
                  <c:v>Fri Nov 19 08:16:36.792</c:v>
                </c:pt>
                <c:pt idx="5475">
                  <c:v>Fri Nov 19 08:17:06.798</c:v>
                </c:pt>
                <c:pt idx="5476">
                  <c:v>Fri Nov 19 08:17:36.805</c:v>
                </c:pt>
                <c:pt idx="5477">
                  <c:v>Fri Nov 19 08:18:06.810</c:v>
                </c:pt>
                <c:pt idx="5478">
                  <c:v>Fri Nov 19 08:18:36.815</c:v>
                </c:pt>
                <c:pt idx="5479">
                  <c:v>Fri Nov 19 08:19:06.821</c:v>
                </c:pt>
                <c:pt idx="5480">
                  <c:v>Fri Nov 19 08:19:36.827</c:v>
                </c:pt>
                <c:pt idx="5481">
                  <c:v>Fri Nov 19 08:20:06.834</c:v>
                </c:pt>
                <c:pt idx="5482">
                  <c:v>Fri Nov 19 08:20:36.840</c:v>
                </c:pt>
                <c:pt idx="5483">
                  <c:v>Fri Nov 19 08:21:06.845</c:v>
                </c:pt>
                <c:pt idx="5484">
                  <c:v>Fri Nov 19 08:21:36.851</c:v>
                </c:pt>
                <c:pt idx="5485">
                  <c:v>Fri Nov 19 08:22:06.857</c:v>
                </c:pt>
                <c:pt idx="5486">
                  <c:v>Fri Nov 19 08:22:36.864</c:v>
                </c:pt>
                <c:pt idx="5487">
                  <c:v>Fri Nov 19 08:23:06.870</c:v>
                </c:pt>
                <c:pt idx="5488">
                  <c:v>Fri Nov 19 08:23:36.876</c:v>
                </c:pt>
                <c:pt idx="5489">
                  <c:v>Fri Nov 19 08:24:06.881</c:v>
                </c:pt>
                <c:pt idx="5490">
                  <c:v>Fri Nov 19 08:24:36.886</c:v>
                </c:pt>
                <c:pt idx="5491">
                  <c:v>Fri Nov 19 08:25:06.892</c:v>
                </c:pt>
                <c:pt idx="5492">
                  <c:v>Fri Nov 19 08:25:36.897</c:v>
                </c:pt>
                <c:pt idx="5493">
                  <c:v>Fri Nov 19 08:26:06.903</c:v>
                </c:pt>
                <c:pt idx="5494">
                  <c:v>Fri Nov 19 08:26:36.909</c:v>
                </c:pt>
                <c:pt idx="5495">
                  <c:v>Fri Nov 19 08:27:06.914</c:v>
                </c:pt>
                <c:pt idx="5496">
                  <c:v>Fri Nov 19 08:27:36.920</c:v>
                </c:pt>
                <c:pt idx="5497">
                  <c:v>Fri Nov 19 08:28:06.926</c:v>
                </c:pt>
                <c:pt idx="5498">
                  <c:v>Fri Nov 19 08:28:36.932</c:v>
                </c:pt>
                <c:pt idx="5499">
                  <c:v>Fri Nov 19 08:29:06.938</c:v>
                </c:pt>
                <c:pt idx="5500">
                  <c:v>Fri Nov 19 08:29:36.944</c:v>
                </c:pt>
                <c:pt idx="5501">
                  <c:v>Fri Nov 19 08:30:06.950</c:v>
                </c:pt>
                <c:pt idx="5502">
                  <c:v>Fri Nov 19 08:30:36.956</c:v>
                </c:pt>
                <c:pt idx="5503">
                  <c:v>Fri Nov 19 08:31:06.962</c:v>
                </c:pt>
                <c:pt idx="5504">
                  <c:v>Fri Nov 19 08:31:36.968</c:v>
                </c:pt>
                <c:pt idx="5505">
                  <c:v>Fri Nov 19 08:32:06.974</c:v>
                </c:pt>
                <c:pt idx="5506">
                  <c:v>Fri Nov 19 08:32:36.980</c:v>
                </c:pt>
                <c:pt idx="5507">
                  <c:v>Fri Nov 19 08:33:06.986</c:v>
                </c:pt>
                <c:pt idx="5508">
                  <c:v>Fri Nov 19 08:33:36.992</c:v>
                </c:pt>
                <c:pt idx="5509">
                  <c:v>Fri Nov 19 08:34:06.998</c:v>
                </c:pt>
                <c:pt idx="5510">
                  <c:v>Fri Nov 19 08:34:37.004</c:v>
                </c:pt>
                <c:pt idx="5511">
                  <c:v>Fri Nov 19 08:35:07.010</c:v>
                </c:pt>
                <c:pt idx="5512">
                  <c:v>Fri Nov 19 08:35:37.015</c:v>
                </c:pt>
                <c:pt idx="5513">
                  <c:v>Fri Nov 19 08:36:07.021</c:v>
                </c:pt>
                <c:pt idx="5514">
                  <c:v>Fri Nov 19 08:36:37.027</c:v>
                </c:pt>
                <c:pt idx="5515">
                  <c:v>Fri Nov 19 08:37:07.032</c:v>
                </c:pt>
                <c:pt idx="5516">
                  <c:v>Fri Nov 19 08:37:37.037</c:v>
                </c:pt>
                <c:pt idx="5517">
                  <c:v>Fri Nov 19 08:38:07.044</c:v>
                </c:pt>
                <c:pt idx="5518">
                  <c:v>Fri Nov 19 08:38:37.049</c:v>
                </c:pt>
                <c:pt idx="5519">
                  <c:v>Fri Nov 19 08:39:07.055</c:v>
                </c:pt>
                <c:pt idx="5520">
                  <c:v>Fri Nov 19 08:39:37.061</c:v>
                </c:pt>
                <c:pt idx="5521">
                  <c:v>Fri Nov 19 08:40:07.068</c:v>
                </c:pt>
                <c:pt idx="5522">
                  <c:v>Fri Nov 19 08:40:37.075</c:v>
                </c:pt>
                <c:pt idx="5523">
                  <c:v>Fri Nov 19 08:41:07.081</c:v>
                </c:pt>
                <c:pt idx="5524">
                  <c:v>Fri Nov 19 08:41:37.087</c:v>
                </c:pt>
                <c:pt idx="5525">
                  <c:v>Fri Nov 19 08:42:07.092</c:v>
                </c:pt>
                <c:pt idx="5526">
                  <c:v>Fri Nov 19 08:42:37.097</c:v>
                </c:pt>
                <c:pt idx="5527">
                  <c:v>Fri Nov 19 08:43:07.104</c:v>
                </c:pt>
                <c:pt idx="5528">
                  <c:v>Fri Nov 19 08:43:37.111</c:v>
                </c:pt>
                <c:pt idx="5529">
                  <c:v>Fri Nov 19 08:44:07.118</c:v>
                </c:pt>
                <c:pt idx="5530">
                  <c:v>Fri Nov 19 08:44:37.124</c:v>
                </c:pt>
                <c:pt idx="5531">
                  <c:v>Fri Nov 19 08:45:07.136</c:v>
                </c:pt>
                <c:pt idx="5532">
                  <c:v>Fri Nov 19 08:45:37.142</c:v>
                </c:pt>
                <c:pt idx="5533">
                  <c:v>Fri Nov 19 08:46:07.148</c:v>
                </c:pt>
                <c:pt idx="5534">
                  <c:v>Fri Nov 19 08:46:37.154</c:v>
                </c:pt>
                <c:pt idx="5535">
                  <c:v>Fri Nov 19 08:47:07.160</c:v>
                </c:pt>
                <c:pt idx="5536">
                  <c:v>Fri Nov 19 08:47:37.165</c:v>
                </c:pt>
                <c:pt idx="5537">
                  <c:v>Fri Nov 19 08:48:07.170</c:v>
                </c:pt>
                <c:pt idx="5538">
                  <c:v>Fri Nov 19 08:48:37.176</c:v>
                </c:pt>
                <c:pt idx="5539">
                  <c:v>Fri Nov 19 08:49:07.182</c:v>
                </c:pt>
                <c:pt idx="5540">
                  <c:v>Fri Nov 19 08:49:37.189</c:v>
                </c:pt>
                <c:pt idx="5541">
                  <c:v>Fri Nov 19 08:50:07.194</c:v>
                </c:pt>
                <c:pt idx="5542">
                  <c:v>Fri Nov 19 08:50:37.200</c:v>
                </c:pt>
                <c:pt idx="5543">
                  <c:v>Fri Nov 19 08:51:07.206</c:v>
                </c:pt>
                <c:pt idx="5544">
                  <c:v>Fri Nov 19 08:51:37.212</c:v>
                </c:pt>
                <c:pt idx="5545">
                  <c:v>Fri Nov 19 08:52:07.219</c:v>
                </c:pt>
                <c:pt idx="5546">
                  <c:v>Fri Nov 19 08:52:37.225</c:v>
                </c:pt>
                <c:pt idx="5547">
                  <c:v>Fri Nov 19 08:53:07.230</c:v>
                </c:pt>
                <c:pt idx="5548">
                  <c:v>Fri Nov 19 08:53:37.235</c:v>
                </c:pt>
                <c:pt idx="5549">
                  <c:v>Fri Nov 19 08:54:07.241</c:v>
                </c:pt>
                <c:pt idx="5550">
                  <c:v>Fri Nov 19 08:54:37.247</c:v>
                </c:pt>
                <c:pt idx="5551">
                  <c:v>Fri Nov 19 08:55:07.254</c:v>
                </c:pt>
                <c:pt idx="5552">
                  <c:v>Fri Nov 19 08:55:37.260</c:v>
                </c:pt>
                <c:pt idx="5553">
                  <c:v>Fri Nov 19 08:56:07.266</c:v>
                </c:pt>
                <c:pt idx="5554">
                  <c:v>Fri Nov 19 08:56:37.271</c:v>
                </c:pt>
                <c:pt idx="5555">
                  <c:v>Fri Nov 19 08:57:07.277</c:v>
                </c:pt>
                <c:pt idx="5556">
                  <c:v>Fri Nov 19 08:57:37.283</c:v>
                </c:pt>
                <c:pt idx="5557">
                  <c:v>Fri Nov 19 08:58:07.289</c:v>
                </c:pt>
                <c:pt idx="5558">
                  <c:v>Fri Nov 19 08:58:37.295</c:v>
                </c:pt>
                <c:pt idx="5559">
                  <c:v>Fri Nov 19 08:59:07.301</c:v>
                </c:pt>
                <c:pt idx="5560">
                  <c:v>Fri Nov 19 08:59:37.307</c:v>
                </c:pt>
                <c:pt idx="5561">
                  <c:v>Fri Nov 19 09:00:07.314</c:v>
                </c:pt>
                <c:pt idx="5562">
                  <c:v>Fri Nov 19 09:00:37.321</c:v>
                </c:pt>
                <c:pt idx="5563">
                  <c:v>Fri Nov 19 09:01:07.328</c:v>
                </c:pt>
                <c:pt idx="5564">
                  <c:v>Fri Nov 19 09:01:37.333</c:v>
                </c:pt>
                <c:pt idx="5565">
                  <c:v>Fri Nov 19 09:02:07.339</c:v>
                </c:pt>
                <c:pt idx="5566">
                  <c:v>Fri Nov 19 09:02:37.345</c:v>
                </c:pt>
                <c:pt idx="5567">
                  <c:v>Fri Nov 19 09:03:07.351</c:v>
                </c:pt>
                <c:pt idx="5568">
                  <c:v>Fri Nov 19 09:03:37.357</c:v>
                </c:pt>
                <c:pt idx="5569">
                  <c:v>Fri Nov 19 09:04:07.362</c:v>
                </c:pt>
                <c:pt idx="5570">
                  <c:v>Fri Nov 19 09:04:37.369</c:v>
                </c:pt>
                <c:pt idx="5571">
                  <c:v>Fri Nov 19 09:05:07.376</c:v>
                </c:pt>
                <c:pt idx="5572">
                  <c:v>Fri Nov 19 09:05:37.382</c:v>
                </c:pt>
                <c:pt idx="5573">
                  <c:v>Fri Nov 19 09:06:07.388</c:v>
                </c:pt>
                <c:pt idx="5574">
                  <c:v>Fri Nov 19 09:06:37.395</c:v>
                </c:pt>
                <c:pt idx="5575">
                  <c:v>Fri Nov 19 09:07:07.401</c:v>
                </c:pt>
                <c:pt idx="5576">
                  <c:v>Fri Nov 19 09:07:37.406</c:v>
                </c:pt>
                <c:pt idx="5577">
                  <c:v>Fri Nov 19 09:08:07.412</c:v>
                </c:pt>
                <c:pt idx="5578">
                  <c:v>Fri Nov 19 09:08:37.419</c:v>
                </c:pt>
                <c:pt idx="5579">
                  <c:v>Fri Nov 19 09:09:07.425</c:v>
                </c:pt>
                <c:pt idx="5580">
                  <c:v>Fri Nov 19 09:09:37.431</c:v>
                </c:pt>
                <c:pt idx="5581">
                  <c:v>Fri Nov 19 09:10:07.436</c:v>
                </c:pt>
                <c:pt idx="5582">
                  <c:v>Fri Nov 19 09:10:37.442</c:v>
                </c:pt>
                <c:pt idx="5583">
                  <c:v>Fri Nov 19 09:11:07.448</c:v>
                </c:pt>
                <c:pt idx="5584">
                  <c:v>Fri Nov 19 09:11:37.454</c:v>
                </c:pt>
                <c:pt idx="5585">
                  <c:v>Fri Nov 19 09:12:07.460</c:v>
                </c:pt>
                <c:pt idx="5586">
                  <c:v>Fri Nov 19 09:12:37.467</c:v>
                </c:pt>
                <c:pt idx="5587">
                  <c:v>Fri Nov 19 09:13:07.471</c:v>
                </c:pt>
                <c:pt idx="5588">
                  <c:v>Fri Nov 19 09:13:37.477</c:v>
                </c:pt>
                <c:pt idx="5589">
                  <c:v>Fri Nov 19 09:14:07.483</c:v>
                </c:pt>
                <c:pt idx="5590">
                  <c:v>Fri Nov 19 09:14:37.489</c:v>
                </c:pt>
                <c:pt idx="5591">
                  <c:v>Fri Nov 19 09:15:07.494</c:v>
                </c:pt>
                <c:pt idx="5592">
                  <c:v>Fri Nov 19 09:15:37.500</c:v>
                </c:pt>
                <c:pt idx="5593">
                  <c:v>Fri Nov 19 09:16:07.506</c:v>
                </c:pt>
                <c:pt idx="5594">
                  <c:v>Fri Nov 19 09:16:37.512</c:v>
                </c:pt>
                <c:pt idx="5595">
                  <c:v>Fri Nov 19 09:17:07.518</c:v>
                </c:pt>
                <c:pt idx="5596">
                  <c:v>Fri Nov 19 09:17:37.524</c:v>
                </c:pt>
                <c:pt idx="5597">
                  <c:v>Fri Nov 19 09:18:07.530</c:v>
                </c:pt>
                <c:pt idx="5598">
                  <c:v>Fri Nov 19 09:18:37.535</c:v>
                </c:pt>
                <c:pt idx="5599">
                  <c:v>Fri Nov 19 09:19:07.541</c:v>
                </c:pt>
                <c:pt idx="5600">
                  <c:v>Fri Nov 19 09:19:37.546</c:v>
                </c:pt>
                <c:pt idx="5601">
                  <c:v>Fri Nov 19 09:20:07.551</c:v>
                </c:pt>
                <c:pt idx="5602">
                  <c:v>Fri Nov 19 09:20:37.557</c:v>
                </c:pt>
                <c:pt idx="5603">
                  <c:v>Fri Nov 19 09:21:07.563</c:v>
                </c:pt>
                <c:pt idx="5604">
                  <c:v>Fri Nov 19 09:21:37.568</c:v>
                </c:pt>
                <c:pt idx="5605">
                  <c:v>Fri Nov 19 09:22:07.574</c:v>
                </c:pt>
                <c:pt idx="5606">
                  <c:v>Fri Nov 19 09:22:37.580</c:v>
                </c:pt>
                <c:pt idx="5607">
                  <c:v>Fri Nov 19 09:23:07.586</c:v>
                </c:pt>
                <c:pt idx="5608">
                  <c:v>Fri Nov 19 09:23:37.593</c:v>
                </c:pt>
                <c:pt idx="5609">
                  <c:v>Fri Nov 19 09:24:07.599</c:v>
                </c:pt>
                <c:pt idx="5610">
                  <c:v>Fri Nov 19 09:24:37.604</c:v>
                </c:pt>
                <c:pt idx="5611">
                  <c:v>Fri Nov 19 09:25:07.609</c:v>
                </c:pt>
                <c:pt idx="5612">
                  <c:v>Fri Nov 19 09:25:37.614</c:v>
                </c:pt>
                <c:pt idx="5613">
                  <c:v>Fri Nov 19 09:26:07.620</c:v>
                </c:pt>
                <c:pt idx="5614">
                  <c:v>Fri Nov 19 09:26:37.626</c:v>
                </c:pt>
                <c:pt idx="5615">
                  <c:v>Fri Nov 19 09:27:07.632</c:v>
                </c:pt>
                <c:pt idx="5616">
                  <c:v>Fri Nov 19 09:27:37.638</c:v>
                </c:pt>
                <c:pt idx="5617">
                  <c:v>Fri Nov 19 09:28:07.644</c:v>
                </c:pt>
                <c:pt idx="5618">
                  <c:v>Fri Nov 19 09:28:37.650</c:v>
                </c:pt>
                <c:pt idx="5619">
                  <c:v>Fri Nov 19 09:29:07.657</c:v>
                </c:pt>
                <c:pt idx="5620">
                  <c:v>Fri Nov 19 09:29:37.663</c:v>
                </c:pt>
                <c:pt idx="5621">
                  <c:v>Fri Nov 19 09:30:07.669</c:v>
                </c:pt>
                <c:pt idx="5622">
                  <c:v>Fri Nov 19 09:30:37.675</c:v>
                </c:pt>
                <c:pt idx="5623">
                  <c:v>Fri Nov 19 09:31:07.680</c:v>
                </c:pt>
                <c:pt idx="5624">
                  <c:v>Fri Nov 19 09:31:37.686</c:v>
                </c:pt>
                <c:pt idx="5625">
                  <c:v>Fri Nov 19 09:32:07.692</c:v>
                </c:pt>
                <c:pt idx="5626">
                  <c:v>Fri Nov 19 09:32:37.699</c:v>
                </c:pt>
                <c:pt idx="5627">
                  <c:v>Fri Nov 19 09:33:07.704</c:v>
                </c:pt>
                <c:pt idx="5628">
                  <c:v>Fri Nov 19 09:33:37.710</c:v>
                </c:pt>
                <c:pt idx="5629">
                  <c:v>Fri Nov 19 09:34:07.716</c:v>
                </c:pt>
                <c:pt idx="5630">
                  <c:v>Fri Nov 19 09:34:37.722</c:v>
                </c:pt>
                <c:pt idx="5631">
                  <c:v>Fri Nov 19 09:35:07.729</c:v>
                </c:pt>
                <c:pt idx="5632">
                  <c:v>Fri Nov 19 09:35:37.735</c:v>
                </c:pt>
                <c:pt idx="5633">
                  <c:v>Fri Nov 19 09:36:07.739</c:v>
                </c:pt>
                <c:pt idx="5634">
                  <c:v>Fri Nov 19 09:36:37.744</c:v>
                </c:pt>
                <c:pt idx="5635">
                  <c:v>Fri Nov 19 09:37:07.750</c:v>
                </c:pt>
                <c:pt idx="5636">
                  <c:v>Fri Nov 19 09:37:37.757</c:v>
                </c:pt>
                <c:pt idx="5637">
                  <c:v>Fri Nov 19 09:38:07.764</c:v>
                </c:pt>
                <c:pt idx="5638">
                  <c:v>Fri Nov 19 09:38:37.770</c:v>
                </c:pt>
                <c:pt idx="5639">
                  <c:v>Fri Nov 19 09:39:07.776</c:v>
                </c:pt>
                <c:pt idx="5640">
                  <c:v>Fri Nov 19 09:39:37.782</c:v>
                </c:pt>
                <c:pt idx="5641">
                  <c:v>Fri Nov 19 09:40:07.787</c:v>
                </c:pt>
                <c:pt idx="5642">
                  <c:v>Fri Nov 19 09:40:37.793</c:v>
                </c:pt>
                <c:pt idx="5643">
                  <c:v>Fri Nov 19 09:41:07.799</c:v>
                </c:pt>
                <c:pt idx="5644">
                  <c:v>Fri Nov 19 09:41:37.804</c:v>
                </c:pt>
                <c:pt idx="5645">
                  <c:v>Fri Nov 19 09:42:07.809</c:v>
                </c:pt>
                <c:pt idx="5646">
                  <c:v>Fri Nov 19 09:42:37.815</c:v>
                </c:pt>
                <c:pt idx="5647">
                  <c:v>Fri Nov 19 09:43:07.821</c:v>
                </c:pt>
                <c:pt idx="5648">
                  <c:v>Fri Nov 19 09:43:37.828</c:v>
                </c:pt>
                <c:pt idx="5649">
                  <c:v>Fri Nov 19 09:44:07.835</c:v>
                </c:pt>
                <c:pt idx="5650">
                  <c:v>Fri Nov 19 09:44:37.840</c:v>
                </c:pt>
                <c:pt idx="5651">
                  <c:v>Fri Nov 19 09:45:07.846</c:v>
                </c:pt>
                <c:pt idx="5652">
                  <c:v>Fri Nov 19 09:45:37.852</c:v>
                </c:pt>
                <c:pt idx="5653">
                  <c:v>Fri Nov 19 09:46:07.858</c:v>
                </c:pt>
                <c:pt idx="5654">
                  <c:v>Fri Nov 19 09:46:37.864</c:v>
                </c:pt>
                <c:pt idx="5655">
                  <c:v>Fri Nov 19 09:47:07.869</c:v>
                </c:pt>
                <c:pt idx="5656">
                  <c:v>Fri Nov 19 09:47:37.875</c:v>
                </c:pt>
                <c:pt idx="5657">
                  <c:v>Fri Nov 19 09:48:07.881</c:v>
                </c:pt>
                <c:pt idx="5658">
                  <c:v>Fri Nov 19 09:48:37.887</c:v>
                </c:pt>
                <c:pt idx="5659">
                  <c:v>Fri Nov 19 09:49:07.893</c:v>
                </c:pt>
                <c:pt idx="5660">
                  <c:v>Fri Nov 19 09:49:37.901</c:v>
                </c:pt>
                <c:pt idx="5661">
                  <c:v>Fri Nov 19 09:50:07.907</c:v>
                </c:pt>
                <c:pt idx="5662">
                  <c:v>Fri Nov 19 09:50:37.913</c:v>
                </c:pt>
                <c:pt idx="5663">
                  <c:v>Fri Nov 19 09:51:07.921</c:v>
                </c:pt>
                <c:pt idx="5664">
                  <c:v>Fri Nov 19 09:51:37.926</c:v>
                </c:pt>
                <c:pt idx="5665">
                  <c:v>Fri Nov 19 09:52:07.932</c:v>
                </c:pt>
                <c:pt idx="5666">
                  <c:v>Fri Nov 19 09:52:37.938</c:v>
                </c:pt>
                <c:pt idx="5667">
                  <c:v>Fri Nov 19 09:53:07.943</c:v>
                </c:pt>
                <c:pt idx="5668">
                  <c:v>Fri Nov 19 09:53:37.949</c:v>
                </c:pt>
                <c:pt idx="5669">
                  <c:v>Fri Nov 19 09:54:07.955</c:v>
                </c:pt>
                <c:pt idx="5670">
                  <c:v>Fri Nov 19 09:54:37.961</c:v>
                </c:pt>
                <c:pt idx="5671">
                  <c:v>Fri Nov 19 09:55:07.967</c:v>
                </c:pt>
                <c:pt idx="5672">
                  <c:v>Fri Nov 19 09:55:37.973</c:v>
                </c:pt>
                <c:pt idx="5673">
                  <c:v>Fri Nov 19 09:56:07.979</c:v>
                </c:pt>
                <c:pt idx="5674">
                  <c:v>Fri Nov 19 09:56:37.984</c:v>
                </c:pt>
                <c:pt idx="5675">
                  <c:v>Fri Nov 19 09:57:07.989</c:v>
                </c:pt>
                <c:pt idx="5676">
                  <c:v>Fri Nov 19 09:57:37.995</c:v>
                </c:pt>
                <c:pt idx="5677">
                  <c:v>Fri Nov 19 09:58:08.001</c:v>
                </c:pt>
                <c:pt idx="5678">
                  <c:v>Fri Nov 19 09:58:38.006</c:v>
                </c:pt>
                <c:pt idx="5679">
                  <c:v>Fri Nov 19 09:59:08.012</c:v>
                </c:pt>
                <c:pt idx="5680">
                  <c:v>Fri Nov 19 09:59:38.018</c:v>
                </c:pt>
                <c:pt idx="5681">
                  <c:v>Fri Nov 19 10:00:08.024</c:v>
                </c:pt>
                <c:pt idx="5682">
                  <c:v>Fri Nov 19 10:00:38.031</c:v>
                </c:pt>
                <c:pt idx="5683">
                  <c:v>Fri Nov 19 10:01:08.037</c:v>
                </c:pt>
                <c:pt idx="5684">
                  <c:v>Fri Nov 19 10:01:38.043</c:v>
                </c:pt>
                <c:pt idx="5685">
                  <c:v>Fri Nov 19 10:02:08.049</c:v>
                </c:pt>
                <c:pt idx="5686">
                  <c:v>Fri Nov 19 10:02:38.055</c:v>
                </c:pt>
                <c:pt idx="5687">
                  <c:v>Fri Nov 19 10:03:08.060</c:v>
                </c:pt>
                <c:pt idx="5688">
                  <c:v>Fri Nov 19 10:03:38.066</c:v>
                </c:pt>
                <c:pt idx="5689">
                  <c:v>Fri Nov 19 10:04:08.073</c:v>
                </c:pt>
                <c:pt idx="5690">
                  <c:v>Fri Nov 19 10:04:38.079</c:v>
                </c:pt>
                <c:pt idx="5691">
                  <c:v>Fri Nov 19 10:05:08.085</c:v>
                </c:pt>
                <c:pt idx="5692">
                  <c:v>Fri Nov 19 10:05:38.092</c:v>
                </c:pt>
                <c:pt idx="5693">
                  <c:v>Fri Nov 19 10:06:08.099</c:v>
                </c:pt>
                <c:pt idx="5694">
                  <c:v>Fri Nov 19 10:06:38.105</c:v>
                </c:pt>
                <c:pt idx="5695">
                  <c:v>Fri Nov 19 10:07:08.111</c:v>
                </c:pt>
                <c:pt idx="5696">
                  <c:v>Fri Nov 19 10:07:38.116</c:v>
                </c:pt>
                <c:pt idx="5697">
                  <c:v>Fri Nov 19 10:08:08.121</c:v>
                </c:pt>
                <c:pt idx="5698">
                  <c:v>Fri Nov 19 10:08:38.127</c:v>
                </c:pt>
                <c:pt idx="5699">
                  <c:v>Fri Nov 19 10:09:08.134</c:v>
                </c:pt>
                <c:pt idx="5700">
                  <c:v>Fri Nov 19 10:09:38.139</c:v>
                </c:pt>
                <c:pt idx="5701">
                  <c:v>Fri Nov 19 10:10:08.145</c:v>
                </c:pt>
                <c:pt idx="5702">
                  <c:v>Fri Nov 19 10:10:38.151</c:v>
                </c:pt>
                <c:pt idx="5703">
                  <c:v>Fri Nov 19 10:11:08.157</c:v>
                </c:pt>
                <c:pt idx="5704">
                  <c:v>Fri Nov 19 10:11:38.163</c:v>
                </c:pt>
                <c:pt idx="5705">
                  <c:v>Fri Nov 19 10:12:08.169</c:v>
                </c:pt>
                <c:pt idx="5706">
                  <c:v>Fri Nov 19 10:12:38.174</c:v>
                </c:pt>
                <c:pt idx="5707">
                  <c:v>Fri Nov 19 10:13:08.180</c:v>
                </c:pt>
                <c:pt idx="5708">
                  <c:v>Fri Nov 19 10:13:38.185</c:v>
                </c:pt>
                <c:pt idx="5709">
                  <c:v>Fri Nov 19 10:14:08.190</c:v>
                </c:pt>
                <c:pt idx="5710">
                  <c:v>Fri Nov 19 10:14:38.197</c:v>
                </c:pt>
                <c:pt idx="5711">
                  <c:v>Fri Nov 19 10:15:08.202</c:v>
                </c:pt>
                <c:pt idx="5712">
                  <c:v>Fri Nov 19 10:15:38.208</c:v>
                </c:pt>
                <c:pt idx="5713">
                  <c:v>Fri Nov 19 10:16:08.214</c:v>
                </c:pt>
                <c:pt idx="5714">
                  <c:v>Fri Nov 19 10:16:38.220</c:v>
                </c:pt>
                <c:pt idx="5715">
                  <c:v>Fri Nov 19 10:17:08.227</c:v>
                </c:pt>
                <c:pt idx="5716">
                  <c:v>Fri Nov 19 10:17:38.233</c:v>
                </c:pt>
                <c:pt idx="5717">
                  <c:v>Fri Nov 19 10:18:08.239</c:v>
                </c:pt>
                <c:pt idx="5718">
                  <c:v>Fri Nov 19 10:18:38.245</c:v>
                </c:pt>
                <c:pt idx="5719">
                  <c:v>Fri Nov 19 10:19:08.251</c:v>
                </c:pt>
                <c:pt idx="5720">
                  <c:v>Fri Nov 19 10:19:38.257</c:v>
                </c:pt>
                <c:pt idx="5721">
                  <c:v>Fri Nov 19 10:20:08.264</c:v>
                </c:pt>
                <c:pt idx="5722">
                  <c:v>Fri Nov 19 10:20:38.270</c:v>
                </c:pt>
                <c:pt idx="5723">
                  <c:v>Fri Nov 19 10:21:08.276</c:v>
                </c:pt>
                <c:pt idx="5724">
                  <c:v>Fri Nov 19 10:21:38.282</c:v>
                </c:pt>
                <c:pt idx="5725">
                  <c:v>Fri Nov 19 10:22:08.288</c:v>
                </c:pt>
                <c:pt idx="5726">
                  <c:v>Fri Nov 19 10:22:38.294</c:v>
                </c:pt>
                <c:pt idx="5727">
                  <c:v>Fri Nov 19 10:23:08.300</c:v>
                </c:pt>
                <c:pt idx="5728">
                  <c:v>Fri Nov 19 10:23:38.304</c:v>
                </c:pt>
                <c:pt idx="5729">
                  <c:v>Fri Nov 19 10:24:08.309</c:v>
                </c:pt>
                <c:pt idx="5730">
                  <c:v>Fri Nov 19 10:24:38.315</c:v>
                </c:pt>
                <c:pt idx="5731">
                  <c:v>Fri Nov 19 10:25:08.333</c:v>
                </c:pt>
                <c:pt idx="5732">
                  <c:v>Fri Nov 19 10:25:38.340</c:v>
                </c:pt>
                <c:pt idx="5733">
                  <c:v>Fri Nov 19 10:26:08.346</c:v>
                </c:pt>
                <c:pt idx="5734">
                  <c:v>Fri Nov 19 10:26:38.352</c:v>
                </c:pt>
                <c:pt idx="5735">
                  <c:v>Fri Nov 19 10:27:08.358</c:v>
                </c:pt>
                <c:pt idx="5736">
                  <c:v>Fri Nov 19 10:27:38.364</c:v>
                </c:pt>
                <c:pt idx="5737">
                  <c:v>Fri Nov 19 10:28:08.370</c:v>
                </c:pt>
                <c:pt idx="5738">
                  <c:v>Fri Nov 19 10:28:38.377</c:v>
                </c:pt>
                <c:pt idx="5739">
                  <c:v>Fri Nov 19 10:29:08.382</c:v>
                </c:pt>
                <c:pt idx="5740">
                  <c:v>Fri Nov 19 10:29:38.387</c:v>
                </c:pt>
                <c:pt idx="5741">
                  <c:v>Fri Nov 19 10:30:08.392</c:v>
                </c:pt>
                <c:pt idx="5742">
                  <c:v>Fri Nov 19 10:30:38.398</c:v>
                </c:pt>
                <c:pt idx="5743">
                  <c:v>Fri Nov 19 10:31:08.405</c:v>
                </c:pt>
                <c:pt idx="5744">
                  <c:v>Fri Nov 19 10:31:38.411</c:v>
                </c:pt>
                <c:pt idx="5745">
                  <c:v>Fri Nov 19 10:32:08.417</c:v>
                </c:pt>
                <c:pt idx="5746">
                  <c:v>Fri Nov 19 10:32:38.423</c:v>
                </c:pt>
                <c:pt idx="5747">
                  <c:v>Fri Nov 19 10:33:08.429</c:v>
                </c:pt>
                <c:pt idx="5748">
                  <c:v>Fri Nov 19 10:33:38.435</c:v>
                </c:pt>
                <c:pt idx="5749">
                  <c:v>Fri Nov 19 10:34:08.442</c:v>
                </c:pt>
                <c:pt idx="5750">
                  <c:v>Fri Nov 19 10:34:38.446</c:v>
                </c:pt>
                <c:pt idx="5751">
                  <c:v>Fri Nov 19 10:35:08.451</c:v>
                </c:pt>
                <c:pt idx="5752">
                  <c:v>Fri Nov 19 10:35:38.456</c:v>
                </c:pt>
                <c:pt idx="5753">
                  <c:v>Fri Nov 19 10:36:08.462</c:v>
                </c:pt>
                <c:pt idx="5754">
                  <c:v>Fri Nov 19 10:36:38.469</c:v>
                </c:pt>
                <c:pt idx="5755">
                  <c:v>Fri Nov 19 10:37:08.475</c:v>
                </c:pt>
                <c:pt idx="5756">
                  <c:v>Fri Nov 19 10:37:38.480</c:v>
                </c:pt>
                <c:pt idx="5757">
                  <c:v>Fri Nov 19 10:38:08.486</c:v>
                </c:pt>
                <c:pt idx="5758">
                  <c:v>Fri Nov 19 10:38:38.492</c:v>
                </c:pt>
                <c:pt idx="5759">
                  <c:v>Fri Nov 19 10:39:08.498</c:v>
                </c:pt>
                <c:pt idx="5760">
                  <c:v>Fri Nov 19 10:39:38.504</c:v>
                </c:pt>
                <c:pt idx="5761">
                  <c:v>Fri Nov 19 10:40:08.509</c:v>
                </c:pt>
                <c:pt idx="5762">
                  <c:v>Fri Nov 19 10:40:38.514</c:v>
                </c:pt>
                <c:pt idx="5763">
                  <c:v>Fri Nov 19 10:41:08.519</c:v>
                </c:pt>
                <c:pt idx="5764">
                  <c:v>Fri Nov 19 10:41:38.525</c:v>
                </c:pt>
                <c:pt idx="5765">
                  <c:v>Fri Nov 19 10:42:08.532</c:v>
                </c:pt>
                <c:pt idx="5766">
                  <c:v>Fri Nov 19 10:42:38.538</c:v>
                </c:pt>
                <c:pt idx="5767">
                  <c:v>Fri Nov 19 10:43:08.543</c:v>
                </c:pt>
                <c:pt idx="5768">
                  <c:v>Fri Nov 19 10:43:38.549</c:v>
                </c:pt>
                <c:pt idx="5769">
                  <c:v>Fri Nov 19 10:44:08.555</c:v>
                </c:pt>
                <c:pt idx="5770">
                  <c:v>Fri Nov 19 10:44:38.561</c:v>
                </c:pt>
                <c:pt idx="5771">
                  <c:v>Fri Nov 19 10:45:08.568</c:v>
                </c:pt>
                <c:pt idx="5772">
                  <c:v>Fri Nov 19 10:45:38.573</c:v>
                </c:pt>
                <c:pt idx="5773">
                  <c:v>Fri Nov 19 10:46:08.578</c:v>
                </c:pt>
                <c:pt idx="5774">
                  <c:v>Fri Nov 19 10:46:38.583</c:v>
                </c:pt>
                <c:pt idx="5775">
                  <c:v>Fri Nov 19 10:47:08.589</c:v>
                </c:pt>
                <c:pt idx="5776">
                  <c:v>Fri Nov 19 10:47:38.595</c:v>
                </c:pt>
                <c:pt idx="5777">
                  <c:v>Fri Nov 19 10:48:08.602</c:v>
                </c:pt>
                <c:pt idx="5778">
                  <c:v>Fri Nov 19 10:48:38.606</c:v>
                </c:pt>
                <c:pt idx="5779">
                  <c:v>Fri Nov 19 10:49:08.612</c:v>
                </c:pt>
                <c:pt idx="5780">
                  <c:v>Fri Nov 19 10:49:38.618</c:v>
                </c:pt>
                <c:pt idx="5781">
                  <c:v>Fri Nov 19 10:50:08.624</c:v>
                </c:pt>
                <c:pt idx="5782">
                  <c:v>Fri Nov 19 10:50:38.630</c:v>
                </c:pt>
                <c:pt idx="5783">
                  <c:v>Fri Nov 19 10:51:08.635</c:v>
                </c:pt>
                <c:pt idx="5784">
                  <c:v>Fri Nov 19 10:51:38.640</c:v>
                </c:pt>
                <c:pt idx="5785">
                  <c:v>Fri Nov 19 10:52:08.646</c:v>
                </c:pt>
                <c:pt idx="5786">
                  <c:v>Fri Nov 19 10:52:38.652</c:v>
                </c:pt>
                <c:pt idx="5787">
                  <c:v>Fri Nov 19 10:53:08.659</c:v>
                </c:pt>
                <c:pt idx="5788">
                  <c:v>Fri Nov 19 10:53:38.665</c:v>
                </c:pt>
                <c:pt idx="5789">
                  <c:v>Fri Nov 19 10:54:08.670</c:v>
                </c:pt>
                <c:pt idx="5790">
                  <c:v>Fri Nov 19 10:54:38.676</c:v>
                </c:pt>
                <c:pt idx="5791">
                  <c:v>Fri Nov 19 10:55:08.681</c:v>
                </c:pt>
                <c:pt idx="5792">
                  <c:v>Fri Nov 19 10:55:38.687</c:v>
                </c:pt>
                <c:pt idx="5793">
                  <c:v>Fri Nov 19 10:56:08.693</c:v>
                </c:pt>
                <c:pt idx="5794">
                  <c:v>Fri Nov 19 10:56:38.699</c:v>
                </c:pt>
                <c:pt idx="5795">
                  <c:v>Fri Nov 19 10:57:08.704</c:v>
                </c:pt>
                <c:pt idx="5796">
                  <c:v>Fri Nov 19 10:57:38.710</c:v>
                </c:pt>
                <c:pt idx="5797">
                  <c:v>Fri Nov 19 10:58:08.716</c:v>
                </c:pt>
                <c:pt idx="5798">
                  <c:v>Fri Nov 19 10:58:38.722</c:v>
                </c:pt>
                <c:pt idx="5799">
                  <c:v>Fri Nov 19 10:59:08.729</c:v>
                </c:pt>
                <c:pt idx="5800">
                  <c:v>Fri Nov 19 10:59:38.735</c:v>
                </c:pt>
                <c:pt idx="5801">
                  <c:v>Fri Nov 19 11:00:08.742</c:v>
                </c:pt>
                <c:pt idx="5802">
                  <c:v>Fri Nov 19 11:00:38.748</c:v>
                </c:pt>
                <c:pt idx="5803">
                  <c:v>Fri Nov 19 11:01:08.754</c:v>
                </c:pt>
                <c:pt idx="5804">
                  <c:v>Fri Nov 19 11:01:38.760</c:v>
                </c:pt>
                <c:pt idx="5805">
                  <c:v>Fri Nov 19 11:02:08.766</c:v>
                </c:pt>
                <c:pt idx="5806">
                  <c:v>Fri Nov 19 11:02:38.770</c:v>
                </c:pt>
                <c:pt idx="5807">
                  <c:v>Fri Nov 19 11:03:08.776</c:v>
                </c:pt>
                <c:pt idx="5808">
                  <c:v>Fri Nov 19 11:03:38.782</c:v>
                </c:pt>
                <c:pt idx="5809">
                  <c:v>Fri Nov 19 11:04:08.788</c:v>
                </c:pt>
                <c:pt idx="5810">
                  <c:v>Fri Nov 19 11:04:38.794</c:v>
                </c:pt>
                <c:pt idx="5811">
                  <c:v>Fri Nov 19 11:05:08.800</c:v>
                </c:pt>
                <c:pt idx="5812">
                  <c:v>Fri Nov 19 11:05:38.806</c:v>
                </c:pt>
                <c:pt idx="5813">
                  <c:v>Fri Nov 19 11:06:08.812</c:v>
                </c:pt>
                <c:pt idx="5814">
                  <c:v>Fri Nov 19 11:06:38.817</c:v>
                </c:pt>
                <c:pt idx="5815">
                  <c:v>Fri Nov 19 11:07:08.823</c:v>
                </c:pt>
                <c:pt idx="5816">
                  <c:v>Fri Nov 19 11:07:38.829</c:v>
                </c:pt>
                <c:pt idx="5817">
                  <c:v>Fri Nov 19 11:08:08.834</c:v>
                </c:pt>
                <c:pt idx="5818">
                  <c:v>Fri Nov 19 11:08:38.840</c:v>
                </c:pt>
                <c:pt idx="5819">
                  <c:v>Fri Nov 19 11:09:08.847</c:v>
                </c:pt>
                <c:pt idx="5820">
                  <c:v>Fri Nov 19 11:09:38.853</c:v>
                </c:pt>
                <c:pt idx="5821">
                  <c:v>Fri Nov 19 11:10:08.859</c:v>
                </c:pt>
                <c:pt idx="5822">
                  <c:v>Fri Nov 19 11:10:38.866</c:v>
                </c:pt>
                <c:pt idx="5823">
                  <c:v>Fri Nov 19 11:11:08.871</c:v>
                </c:pt>
                <c:pt idx="5824">
                  <c:v>Fri Nov 19 11:11:38.876</c:v>
                </c:pt>
                <c:pt idx="5825">
                  <c:v>Fri Nov 19 11:12:08.882</c:v>
                </c:pt>
                <c:pt idx="5826">
                  <c:v>Fri Nov 19 11:12:38.887</c:v>
                </c:pt>
                <c:pt idx="5827">
                  <c:v>Fri Nov 19 11:13:08.893</c:v>
                </c:pt>
                <c:pt idx="5828">
                  <c:v>Fri Nov 19 11:13:38.900</c:v>
                </c:pt>
                <c:pt idx="5829">
                  <c:v>Fri Nov 19 11:14:08.906</c:v>
                </c:pt>
                <c:pt idx="5830">
                  <c:v>Fri Nov 19 11:14:38.912</c:v>
                </c:pt>
                <c:pt idx="5831">
                  <c:v>Fri Nov 19 11:15:08.919</c:v>
                </c:pt>
                <c:pt idx="5832">
                  <c:v>Fri Nov 19 11:15:38.926</c:v>
                </c:pt>
                <c:pt idx="5833">
                  <c:v>Fri Nov 19 11:16:08.933</c:v>
                </c:pt>
                <c:pt idx="5834">
                  <c:v>Fri Nov 19 11:16:38.938</c:v>
                </c:pt>
                <c:pt idx="5835">
                  <c:v>Fri Nov 19 11:17:08.944</c:v>
                </c:pt>
                <c:pt idx="5836">
                  <c:v>Fri Nov 19 11:17:38.949</c:v>
                </c:pt>
                <c:pt idx="5837">
                  <c:v>Fri Nov 19 11:18:08.955</c:v>
                </c:pt>
                <c:pt idx="5838">
                  <c:v>Fri Nov 19 11:18:38.961</c:v>
                </c:pt>
                <c:pt idx="5839">
                  <c:v>Fri Nov 19 11:19:08.968</c:v>
                </c:pt>
                <c:pt idx="5840">
                  <c:v>Fri Nov 19 11:19:38.974</c:v>
                </c:pt>
                <c:pt idx="5841">
                  <c:v>Fri Nov 19 11:20:08.979</c:v>
                </c:pt>
                <c:pt idx="5842">
                  <c:v>Fri Nov 19 11:20:38.985</c:v>
                </c:pt>
                <c:pt idx="5843">
                  <c:v>Fri Nov 19 11:21:08.992</c:v>
                </c:pt>
                <c:pt idx="5844">
                  <c:v>Fri Nov 19 11:21:38.999</c:v>
                </c:pt>
                <c:pt idx="5845">
                  <c:v>Fri Nov 19 11:22:09.005</c:v>
                </c:pt>
                <c:pt idx="5846">
                  <c:v>Fri Nov 19 11:22:39.011</c:v>
                </c:pt>
                <c:pt idx="5847">
                  <c:v>Fri Nov 19 11:23:09.017</c:v>
                </c:pt>
                <c:pt idx="5848">
                  <c:v>Fri Nov 19 11:23:39.023</c:v>
                </c:pt>
                <c:pt idx="5849">
                  <c:v>Fri Nov 19 11:24:09.029</c:v>
                </c:pt>
                <c:pt idx="5850">
                  <c:v>Fri Nov 19 11:24:39.036</c:v>
                </c:pt>
                <c:pt idx="5851">
                  <c:v>Fri Nov 19 11:25:09.041</c:v>
                </c:pt>
                <c:pt idx="5852">
                  <c:v>Fri Nov 19 11:25:39.047</c:v>
                </c:pt>
                <c:pt idx="5853">
                  <c:v>Fri Nov 19 11:26:09.053</c:v>
                </c:pt>
                <c:pt idx="5854">
                  <c:v>Fri Nov 19 11:26:39.059</c:v>
                </c:pt>
                <c:pt idx="5855">
                  <c:v>Fri Nov 19 11:27:09.065</c:v>
                </c:pt>
                <c:pt idx="5856">
                  <c:v>Fri Nov 19 11:27:39.071</c:v>
                </c:pt>
                <c:pt idx="5857">
                  <c:v>Fri Nov 19 11:28:09.077</c:v>
                </c:pt>
                <c:pt idx="5858">
                  <c:v>Fri Nov 19 11:28:39.082</c:v>
                </c:pt>
                <c:pt idx="5859">
                  <c:v>Fri Nov 19 11:29:09.087</c:v>
                </c:pt>
                <c:pt idx="5860">
                  <c:v>Fri Nov 19 11:29:39.092</c:v>
                </c:pt>
                <c:pt idx="5861">
                  <c:v>Fri Nov 19 11:30:09.099</c:v>
                </c:pt>
                <c:pt idx="5862">
                  <c:v>Fri Nov 19 11:30:39.105</c:v>
                </c:pt>
                <c:pt idx="5863">
                  <c:v>Fri Nov 19 11:31:09.111</c:v>
                </c:pt>
                <c:pt idx="5864">
                  <c:v>Fri Nov 19 11:31:39.117</c:v>
                </c:pt>
                <c:pt idx="5865">
                  <c:v>Fri Nov 19 11:32:09.124</c:v>
                </c:pt>
                <c:pt idx="5866">
                  <c:v>Fri Nov 19 11:32:39.130</c:v>
                </c:pt>
                <c:pt idx="5867">
                  <c:v>Fri Nov 19 11:33:09.137</c:v>
                </c:pt>
                <c:pt idx="5868">
                  <c:v>Fri Nov 19 11:33:39.142</c:v>
                </c:pt>
                <c:pt idx="5869">
                  <c:v>Fri Nov 19 11:34:09.147</c:v>
                </c:pt>
                <c:pt idx="5870">
                  <c:v>Fri Nov 19 11:34:39.153</c:v>
                </c:pt>
                <c:pt idx="5871">
                  <c:v>Fri Nov 19 11:35:09.160</c:v>
                </c:pt>
                <c:pt idx="5872">
                  <c:v>Fri Nov 19 11:35:39.167</c:v>
                </c:pt>
                <c:pt idx="5873">
                  <c:v>Fri Nov 19 11:36:09.173</c:v>
                </c:pt>
                <c:pt idx="5874">
                  <c:v>Fri Nov 19 11:36:39.179</c:v>
                </c:pt>
                <c:pt idx="5875">
                  <c:v>Fri Nov 19 11:37:09.185</c:v>
                </c:pt>
                <c:pt idx="5876">
                  <c:v>Fri Nov 19 11:37:39.191</c:v>
                </c:pt>
                <c:pt idx="5877">
                  <c:v>Fri Nov 19 11:38:09.198</c:v>
                </c:pt>
                <c:pt idx="5878">
                  <c:v>Fri Nov 19 11:38:39.204</c:v>
                </c:pt>
                <c:pt idx="5879">
                  <c:v>Fri Nov 19 11:39:09.209</c:v>
                </c:pt>
                <c:pt idx="5880">
                  <c:v>Fri Nov 19 11:39:39.214</c:v>
                </c:pt>
                <c:pt idx="5881">
                  <c:v>Fri Nov 19 11:40:09.219</c:v>
                </c:pt>
                <c:pt idx="5882">
                  <c:v>Fri Nov 19 11:40:39.225</c:v>
                </c:pt>
                <c:pt idx="5883">
                  <c:v>Fri Nov 19 11:41:09.232</c:v>
                </c:pt>
                <c:pt idx="5884">
                  <c:v>Fri Nov 19 11:41:39.238</c:v>
                </c:pt>
                <c:pt idx="5885">
                  <c:v>Fri Nov 19 11:42:09.244</c:v>
                </c:pt>
                <c:pt idx="5886">
                  <c:v>Fri Nov 19 11:42:39.250</c:v>
                </c:pt>
                <c:pt idx="5887">
                  <c:v>Fri Nov 19 11:43:09.256</c:v>
                </c:pt>
                <c:pt idx="5888">
                  <c:v>Fri Nov 19 11:43:39.262</c:v>
                </c:pt>
                <c:pt idx="5889">
                  <c:v>Fri Nov 19 11:44:09.269</c:v>
                </c:pt>
                <c:pt idx="5890">
                  <c:v>Fri Nov 19 11:44:39.275</c:v>
                </c:pt>
                <c:pt idx="5891">
                  <c:v>Fri Nov 19 11:45:09.281</c:v>
                </c:pt>
                <c:pt idx="5892">
                  <c:v>Fri Nov 19 11:45:39.287</c:v>
                </c:pt>
                <c:pt idx="5893">
                  <c:v>Fri Nov 19 11:46:09.293</c:v>
                </c:pt>
                <c:pt idx="5894">
                  <c:v>Fri Nov 19 11:46:39.300</c:v>
                </c:pt>
                <c:pt idx="5895">
                  <c:v>Fri Nov 19 11:47:09.307</c:v>
                </c:pt>
                <c:pt idx="5896">
                  <c:v>Fri Nov 19 11:47:39.312</c:v>
                </c:pt>
                <c:pt idx="5897">
                  <c:v>Fri Nov 19 11:48:09.318</c:v>
                </c:pt>
                <c:pt idx="5898">
                  <c:v>Fri Nov 19 11:48:39.324</c:v>
                </c:pt>
                <c:pt idx="5899">
                  <c:v>Fri Nov 19 11:49:09.330</c:v>
                </c:pt>
                <c:pt idx="5900">
                  <c:v>Fri Nov 19 11:49:39.336</c:v>
                </c:pt>
                <c:pt idx="5901">
                  <c:v>Fri Nov 19 11:50:09.341</c:v>
                </c:pt>
                <c:pt idx="5902">
                  <c:v>Fri Nov 19 11:50:39.346</c:v>
                </c:pt>
                <c:pt idx="5903">
                  <c:v>Fri Nov 19 11:51:09.353</c:v>
                </c:pt>
                <c:pt idx="5904">
                  <c:v>Fri Nov 19 11:51:39.359</c:v>
                </c:pt>
                <c:pt idx="5905">
                  <c:v>Fri Nov 19 11:52:09.365</c:v>
                </c:pt>
                <c:pt idx="5906">
                  <c:v>Fri Nov 19 11:52:39.371</c:v>
                </c:pt>
                <c:pt idx="5907">
                  <c:v>Fri Nov 19 11:53:09.377</c:v>
                </c:pt>
                <c:pt idx="5908">
                  <c:v>Fri Nov 19 11:53:39.383</c:v>
                </c:pt>
                <c:pt idx="5909">
                  <c:v>Fri Nov 19 11:54:09.389</c:v>
                </c:pt>
                <c:pt idx="5910">
                  <c:v>Fri Nov 19 11:54:39.395</c:v>
                </c:pt>
                <c:pt idx="5911">
                  <c:v>Fri Nov 19 11:55:09.401</c:v>
                </c:pt>
                <c:pt idx="5912">
                  <c:v>Fri Nov 19 11:55:39.407</c:v>
                </c:pt>
                <c:pt idx="5913">
                  <c:v>Fri Nov 19 11:56:09.411</c:v>
                </c:pt>
                <c:pt idx="5914">
                  <c:v>Fri Nov 19 11:56:39.417</c:v>
                </c:pt>
                <c:pt idx="5915">
                  <c:v>Fri Nov 19 11:57:09.423</c:v>
                </c:pt>
                <c:pt idx="5916">
                  <c:v>Fri Nov 19 11:57:39.429</c:v>
                </c:pt>
                <c:pt idx="5917">
                  <c:v>Fri Nov 19 11:58:09.436</c:v>
                </c:pt>
                <c:pt idx="5918">
                  <c:v>Fri Nov 19 11:58:39.442</c:v>
                </c:pt>
                <c:pt idx="5919">
                  <c:v>Fri Nov 19 11:59:09.448</c:v>
                </c:pt>
                <c:pt idx="5920">
                  <c:v>Fri Nov 19 11:59:39.454</c:v>
                </c:pt>
                <c:pt idx="5921">
                  <c:v>Fri Nov 19 12:00:09.460</c:v>
                </c:pt>
                <c:pt idx="5922">
                  <c:v>Fri Nov 19 12:00:39.466</c:v>
                </c:pt>
              </c:strCache>
            </c:strRef>
          </c:cat>
          <c:val>
            <c:numRef>
              <c:f>NML_temp_2_cooldown!$F$6:$F$5928</c:f>
              <c:numCache>
                <c:formatCode>General</c:formatCode>
                <c:ptCount val="5923"/>
                <c:pt idx="0">
                  <c:v>293.8971252441389</c:v>
                </c:pt>
                <c:pt idx="1">
                  <c:v>293.291259765618</c:v>
                </c:pt>
                <c:pt idx="2">
                  <c:v>292.5330505371089</c:v>
                </c:pt>
                <c:pt idx="3">
                  <c:v>291.84155273438</c:v>
                </c:pt>
                <c:pt idx="4">
                  <c:v>290.7225036621089</c:v>
                </c:pt>
                <c:pt idx="5">
                  <c:v>289.60638427734</c:v>
                </c:pt>
                <c:pt idx="6">
                  <c:v>288.331115722658</c:v>
                </c:pt>
                <c:pt idx="7">
                  <c:v>286.7371826171889</c:v>
                </c:pt>
                <c:pt idx="8">
                  <c:v>285.00564575195</c:v>
                </c:pt>
                <c:pt idx="9">
                  <c:v>283.15274047852</c:v>
                </c:pt>
                <c:pt idx="10">
                  <c:v>281.7890319824189</c:v>
                </c:pt>
                <c:pt idx="11">
                  <c:v>281.70474243164</c:v>
                </c:pt>
                <c:pt idx="12">
                  <c:v>282.20947265625</c:v>
                </c:pt>
                <c:pt idx="13">
                  <c:v>283.0</c:v>
                </c:pt>
                <c:pt idx="14">
                  <c:v>283.772796630861</c:v>
                </c:pt>
                <c:pt idx="15">
                  <c:v>284.5746154785189</c:v>
                </c:pt>
                <c:pt idx="16">
                  <c:v>285.2074584960889</c:v>
                </c:pt>
                <c:pt idx="17">
                  <c:v>285.72769165039</c:v>
                </c:pt>
                <c:pt idx="18">
                  <c:v>286.1755065918</c:v>
                </c:pt>
                <c:pt idx="19">
                  <c:v>286.44567871094</c:v>
                </c:pt>
                <c:pt idx="20">
                  <c:v>286.875885009771</c:v>
                </c:pt>
                <c:pt idx="21">
                  <c:v>287.169677734381</c:v>
                </c:pt>
                <c:pt idx="22">
                  <c:v>287.30297851562</c:v>
                </c:pt>
                <c:pt idx="23">
                  <c:v>287.50836181641</c:v>
                </c:pt>
                <c:pt idx="24">
                  <c:v>287.7085571289089</c:v>
                </c:pt>
                <c:pt idx="25">
                  <c:v>287.819061279301</c:v>
                </c:pt>
                <c:pt idx="26">
                  <c:v>287.972442626951</c:v>
                </c:pt>
                <c:pt idx="27">
                  <c:v>288.0910949706982</c:v>
                </c:pt>
                <c:pt idx="28">
                  <c:v>288.185546875</c:v>
                </c:pt>
                <c:pt idx="29">
                  <c:v>288.3305053710889</c:v>
                </c:pt>
                <c:pt idx="30">
                  <c:v>288.363067626951</c:v>
                </c:pt>
                <c:pt idx="31">
                  <c:v>288.357696533201</c:v>
                </c:pt>
                <c:pt idx="32">
                  <c:v>288.40365600586</c:v>
                </c:pt>
                <c:pt idx="33">
                  <c:v>288.49963378906</c:v>
                </c:pt>
                <c:pt idx="34">
                  <c:v>288.55749511719</c:v>
                </c:pt>
                <c:pt idx="35">
                  <c:v>288.608184814451</c:v>
                </c:pt>
                <c:pt idx="36">
                  <c:v>288.68188476563</c:v>
                </c:pt>
                <c:pt idx="37">
                  <c:v>288.682586669921</c:v>
                </c:pt>
                <c:pt idx="38">
                  <c:v>288.750640869141</c:v>
                </c:pt>
                <c:pt idx="39">
                  <c:v>288.76849365234</c:v>
                </c:pt>
                <c:pt idx="40">
                  <c:v>288.81942749023</c:v>
                </c:pt>
                <c:pt idx="41">
                  <c:v>288.85931396484</c:v>
                </c:pt>
                <c:pt idx="42">
                  <c:v>288.932739257808</c:v>
                </c:pt>
                <c:pt idx="43">
                  <c:v>288.96026611328</c:v>
                </c:pt>
                <c:pt idx="44">
                  <c:v>289.0111083984389</c:v>
                </c:pt>
                <c:pt idx="45">
                  <c:v>289.03579711914</c:v>
                </c:pt>
                <c:pt idx="46">
                  <c:v>289.0634765624989</c:v>
                </c:pt>
                <c:pt idx="47">
                  <c:v>289.0866699218699</c:v>
                </c:pt>
                <c:pt idx="48">
                  <c:v>289.074432373051</c:v>
                </c:pt>
                <c:pt idx="49">
                  <c:v>289.102325439451</c:v>
                </c:pt>
                <c:pt idx="50">
                  <c:v>289.096771240228</c:v>
                </c:pt>
                <c:pt idx="51">
                  <c:v>289.1025390624989</c:v>
                </c:pt>
                <c:pt idx="52">
                  <c:v>289.118682861331</c:v>
                </c:pt>
                <c:pt idx="53">
                  <c:v>289.12530517578</c:v>
                </c:pt>
                <c:pt idx="54">
                  <c:v>289.21649169922</c:v>
                </c:pt>
                <c:pt idx="55">
                  <c:v>289.2336425781289</c:v>
                </c:pt>
                <c:pt idx="56">
                  <c:v>289.30126953125</c:v>
                </c:pt>
                <c:pt idx="57">
                  <c:v>289.33941650391</c:v>
                </c:pt>
                <c:pt idx="58">
                  <c:v>289.36303710938</c:v>
                </c:pt>
                <c:pt idx="59">
                  <c:v>289.3766784667989</c:v>
                </c:pt>
                <c:pt idx="60">
                  <c:v>289.38607788086</c:v>
                </c:pt>
                <c:pt idx="61">
                  <c:v>289.476593017578</c:v>
                </c:pt>
                <c:pt idx="62">
                  <c:v>289.4750671386699</c:v>
                </c:pt>
                <c:pt idx="63">
                  <c:v>289.4768066406189</c:v>
                </c:pt>
                <c:pt idx="64">
                  <c:v>289.50665283203</c:v>
                </c:pt>
                <c:pt idx="65">
                  <c:v>289.57440185547</c:v>
                </c:pt>
                <c:pt idx="66">
                  <c:v>289.58999633789</c:v>
                </c:pt>
                <c:pt idx="67">
                  <c:v>289.606811523441</c:v>
                </c:pt>
                <c:pt idx="68">
                  <c:v>289.644256591801</c:v>
                </c:pt>
                <c:pt idx="69">
                  <c:v>289.66665649414</c:v>
                </c:pt>
                <c:pt idx="70">
                  <c:v>289.7053222656289</c:v>
                </c:pt>
                <c:pt idx="71">
                  <c:v>289.720916748048</c:v>
                </c:pt>
                <c:pt idx="72">
                  <c:v>289.59448242187</c:v>
                </c:pt>
                <c:pt idx="73">
                  <c:v>284.8306274414089</c:v>
                </c:pt>
                <c:pt idx="74">
                  <c:v>283.2920227050789</c:v>
                </c:pt>
                <c:pt idx="75">
                  <c:v>283.134765625001</c:v>
                </c:pt>
                <c:pt idx="76">
                  <c:v>283.5412902832</c:v>
                </c:pt>
                <c:pt idx="77">
                  <c:v>284.21578979492</c:v>
                </c:pt>
                <c:pt idx="78">
                  <c:v>284.7999267578089</c:v>
                </c:pt>
                <c:pt idx="79">
                  <c:v>285.29971313477</c:v>
                </c:pt>
                <c:pt idx="80">
                  <c:v>285.7481689453089</c:v>
                </c:pt>
                <c:pt idx="81">
                  <c:v>286.1089782714789</c:v>
                </c:pt>
                <c:pt idx="82">
                  <c:v>286.4231872558589</c:v>
                </c:pt>
                <c:pt idx="83">
                  <c:v>286.74020385742</c:v>
                </c:pt>
                <c:pt idx="84">
                  <c:v>287.1904296875</c:v>
                </c:pt>
                <c:pt idx="85">
                  <c:v>287.1257324218789</c:v>
                </c:pt>
                <c:pt idx="86">
                  <c:v>287.37170410156</c:v>
                </c:pt>
                <c:pt idx="87">
                  <c:v>287.7799987793</c:v>
                </c:pt>
                <c:pt idx="88">
                  <c:v>288.00509643555</c:v>
                </c:pt>
                <c:pt idx="89">
                  <c:v>288.17562866211</c:v>
                </c:pt>
                <c:pt idx="90">
                  <c:v>288.317749023441</c:v>
                </c:pt>
                <c:pt idx="91">
                  <c:v>288.55584716797</c:v>
                </c:pt>
                <c:pt idx="92">
                  <c:v>289.2237548828089</c:v>
                </c:pt>
                <c:pt idx="93">
                  <c:v>289.3317260742189</c:v>
                </c:pt>
                <c:pt idx="94">
                  <c:v>289.263061523441</c:v>
                </c:pt>
                <c:pt idx="95">
                  <c:v>289.12619018555</c:v>
                </c:pt>
                <c:pt idx="96">
                  <c:v>288.9655456543</c:v>
                </c:pt>
                <c:pt idx="97">
                  <c:v>288.80804443359</c:v>
                </c:pt>
                <c:pt idx="98">
                  <c:v>288.74468994141</c:v>
                </c:pt>
                <c:pt idx="99">
                  <c:v>288.620086669921</c:v>
                </c:pt>
                <c:pt idx="100">
                  <c:v>288.58615112305</c:v>
                </c:pt>
                <c:pt idx="101">
                  <c:v>288.550720214841</c:v>
                </c:pt>
                <c:pt idx="102">
                  <c:v>288.4719543456982</c:v>
                </c:pt>
                <c:pt idx="103">
                  <c:v>288.454620361331</c:v>
                </c:pt>
                <c:pt idx="104">
                  <c:v>288.58544921875</c:v>
                </c:pt>
                <c:pt idx="105">
                  <c:v>288.7045288085889</c:v>
                </c:pt>
                <c:pt idx="106">
                  <c:v>288.7734374999989</c:v>
                </c:pt>
                <c:pt idx="107">
                  <c:v>288.8173828125</c:v>
                </c:pt>
                <c:pt idx="108">
                  <c:v>288.8130187988289</c:v>
                </c:pt>
                <c:pt idx="109">
                  <c:v>288.820159912108</c:v>
                </c:pt>
                <c:pt idx="110">
                  <c:v>288.8365173339789</c:v>
                </c:pt>
                <c:pt idx="111">
                  <c:v>288.88720703125</c:v>
                </c:pt>
                <c:pt idx="112">
                  <c:v>288.90939331055</c:v>
                </c:pt>
                <c:pt idx="113">
                  <c:v>288.9043579101589</c:v>
                </c:pt>
                <c:pt idx="114">
                  <c:v>288.93786621094</c:v>
                </c:pt>
                <c:pt idx="115">
                  <c:v>288.9725646972699</c:v>
                </c:pt>
                <c:pt idx="116">
                  <c:v>289.0411682128889</c:v>
                </c:pt>
                <c:pt idx="117">
                  <c:v>289.0629577636699</c:v>
                </c:pt>
                <c:pt idx="118">
                  <c:v>289.1322937011699</c:v>
                </c:pt>
                <c:pt idx="119">
                  <c:v>289.1787109374989</c:v>
                </c:pt>
                <c:pt idx="120">
                  <c:v>289.2110900878889</c:v>
                </c:pt>
                <c:pt idx="121">
                  <c:v>289.2691955566389</c:v>
                </c:pt>
                <c:pt idx="122">
                  <c:v>289.32406616211</c:v>
                </c:pt>
                <c:pt idx="123">
                  <c:v>289.37619018555</c:v>
                </c:pt>
                <c:pt idx="124">
                  <c:v>289.39926147461</c:v>
                </c:pt>
                <c:pt idx="125">
                  <c:v>289.4382324218689</c:v>
                </c:pt>
                <c:pt idx="126">
                  <c:v>289.5135498046889</c:v>
                </c:pt>
                <c:pt idx="127">
                  <c:v>289.50054931641</c:v>
                </c:pt>
                <c:pt idx="128">
                  <c:v>289.52066040039</c:v>
                </c:pt>
                <c:pt idx="129">
                  <c:v>289.54605102539</c:v>
                </c:pt>
                <c:pt idx="130">
                  <c:v>289.5909118652289</c:v>
                </c:pt>
                <c:pt idx="131">
                  <c:v>289.60565185547</c:v>
                </c:pt>
                <c:pt idx="132">
                  <c:v>289.62170410156</c:v>
                </c:pt>
                <c:pt idx="133">
                  <c:v>289.673767089841</c:v>
                </c:pt>
                <c:pt idx="134">
                  <c:v>289.7120971679699</c:v>
                </c:pt>
                <c:pt idx="135">
                  <c:v>289.742248535161</c:v>
                </c:pt>
                <c:pt idx="136">
                  <c:v>289.72769165039</c:v>
                </c:pt>
                <c:pt idx="137">
                  <c:v>289.8106994628889</c:v>
                </c:pt>
                <c:pt idx="138">
                  <c:v>289.8193664550789</c:v>
                </c:pt>
                <c:pt idx="139">
                  <c:v>289.8282165527289</c:v>
                </c:pt>
                <c:pt idx="140">
                  <c:v>289.8645324707</c:v>
                </c:pt>
                <c:pt idx="141">
                  <c:v>289.85763549805</c:v>
                </c:pt>
                <c:pt idx="142">
                  <c:v>289.8725280761699</c:v>
                </c:pt>
                <c:pt idx="143">
                  <c:v>289.9259643554699</c:v>
                </c:pt>
                <c:pt idx="144">
                  <c:v>289.9252929687489</c:v>
                </c:pt>
                <c:pt idx="145">
                  <c:v>289.9556274414089</c:v>
                </c:pt>
                <c:pt idx="146">
                  <c:v>289.956115722658</c:v>
                </c:pt>
                <c:pt idx="147">
                  <c:v>289.986022949218</c:v>
                </c:pt>
                <c:pt idx="148">
                  <c:v>289.9791564941389</c:v>
                </c:pt>
                <c:pt idx="149">
                  <c:v>290.03994750977</c:v>
                </c:pt>
                <c:pt idx="150">
                  <c:v>290.009887695312</c:v>
                </c:pt>
                <c:pt idx="151">
                  <c:v>290.03298950195</c:v>
                </c:pt>
                <c:pt idx="152">
                  <c:v>290.03271484375</c:v>
                </c:pt>
                <c:pt idx="153">
                  <c:v>290.10052490234</c:v>
                </c:pt>
                <c:pt idx="154">
                  <c:v>290.1467590332</c:v>
                </c:pt>
                <c:pt idx="155">
                  <c:v>290.13876342773</c:v>
                </c:pt>
                <c:pt idx="156">
                  <c:v>290.20642089844</c:v>
                </c:pt>
                <c:pt idx="157">
                  <c:v>290.1844482421889</c:v>
                </c:pt>
                <c:pt idx="158">
                  <c:v>290.2609252929699</c:v>
                </c:pt>
                <c:pt idx="159">
                  <c:v>290.244476318361</c:v>
                </c:pt>
                <c:pt idx="160">
                  <c:v>290.2762145996089</c:v>
                </c:pt>
                <c:pt idx="161">
                  <c:v>290.321319580078</c:v>
                </c:pt>
                <c:pt idx="162">
                  <c:v>290.31274414063</c:v>
                </c:pt>
                <c:pt idx="163">
                  <c:v>290.2982482910189</c:v>
                </c:pt>
                <c:pt idx="164">
                  <c:v>290.35415649414</c:v>
                </c:pt>
                <c:pt idx="165">
                  <c:v>290.38961791992</c:v>
                </c:pt>
                <c:pt idx="166">
                  <c:v>290.373565673831</c:v>
                </c:pt>
                <c:pt idx="167">
                  <c:v>290.3959655761699</c:v>
                </c:pt>
                <c:pt idx="168">
                  <c:v>290.4051208496089</c:v>
                </c:pt>
                <c:pt idx="169">
                  <c:v>290.4266357421871</c:v>
                </c:pt>
                <c:pt idx="170">
                  <c:v>290.3961181640589</c:v>
                </c:pt>
                <c:pt idx="171">
                  <c:v>290.444610595701</c:v>
                </c:pt>
                <c:pt idx="172">
                  <c:v>290.504486083981</c:v>
                </c:pt>
                <c:pt idx="173">
                  <c:v>290.504882812501</c:v>
                </c:pt>
                <c:pt idx="174">
                  <c:v>290.505310058588</c:v>
                </c:pt>
                <c:pt idx="175">
                  <c:v>290.541961669921</c:v>
                </c:pt>
                <c:pt idx="176">
                  <c:v>290.55279541016</c:v>
                </c:pt>
                <c:pt idx="177">
                  <c:v>290.6780090332</c:v>
                </c:pt>
                <c:pt idx="178">
                  <c:v>290.67065429688</c:v>
                </c:pt>
                <c:pt idx="179">
                  <c:v>290.647857666021</c:v>
                </c:pt>
                <c:pt idx="180">
                  <c:v>290.66537475586</c:v>
                </c:pt>
                <c:pt idx="181">
                  <c:v>290.64453125</c:v>
                </c:pt>
                <c:pt idx="182">
                  <c:v>290.63439941406</c:v>
                </c:pt>
                <c:pt idx="183">
                  <c:v>290.68765258789</c:v>
                </c:pt>
                <c:pt idx="184">
                  <c:v>290.679687500001</c:v>
                </c:pt>
                <c:pt idx="185">
                  <c:v>290.68344116211</c:v>
                </c:pt>
                <c:pt idx="186">
                  <c:v>290.7165527343789</c:v>
                </c:pt>
                <c:pt idx="187">
                  <c:v>288.35983276367</c:v>
                </c:pt>
                <c:pt idx="188">
                  <c:v>286.132263183591</c:v>
                </c:pt>
                <c:pt idx="189">
                  <c:v>285.0717468261699</c:v>
                </c:pt>
                <c:pt idx="190">
                  <c:v>284.1715393066389</c:v>
                </c:pt>
                <c:pt idx="191">
                  <c:v>283.34182739258</c:v>
                </c:pt>
                <c:pt idx="192">
                  <c:v>282.343811035161</c:v>
                </c:pt>
                <c:pt idx="193">
                  <c:v>281.26232910156</c:v>
                </c:pt>
                <c:pt idx="194">
                  <c:v>280.136199951168</c:v>
                </c:pt>
                <c:pt idx="195">
                  <c:v>279.3853759765589</c:v>
                </c:pt>
                <c:pt idx="196">
                  <c:v>278.367889404301</c:v>
                </c:pt>
                <c:pt idx="197">
                  <c:v>277.66891479492</c:v>
                </c:pt>
                <c:pt idx="198">
                  <c:v>277.30917358398</c:v>
                </c:pt>
                <c:pt idx="199">
                  <c:v>277.26416015625</c:v>
                </c:pt>
                <c:pt idx="200">
                  <c:v>277.41888427734</c:v>
                </c:pt>
                <c:pt idx="201">
                  <c:v>277.88693237305</c:v>
                </c:pt>
                <c:pt idx="202">
                  <c:v>278.704895019531</c:v>
                </c:pt>
                <c:pt idx="203">
                  <c:v>279.66073608398</c:v>
                </c:pt>
                <c:pt idx="204">
                  <c:v>280.7975769042982</c:v>
                </c:pt>
                <c:pt idx="205">
                  <c:v>282.30361938477</c:v>
                </c:pt>
                <c:pt idx="206">
                  <c:v>283.71578979492</c:v>
                </c:pt>
                <c:pt idx="207">
                  <c:v>285.364746093752</c:v>
                </c:pt>
                <c:pt idx="208">
                  <c:v>287.1202087402289</c:v>
                </c:pt>
                <c:pt idx="209">
                  <c:v>288.6589355468789</c:v>
                </c:pt>
                <c:pt idx="210">
                  <c:v>290.3440246582</c:v>
                </c:pt>
                <c:pt idx="211">
                  <c:v>291.91024780273</c:v>
                </c:pt>
                <c:pt idx="212">
                  <c:v>293.485229492188</c:v>
                </c:pt>
                <c:pt idx="213">
                  <c:v>294.88430786133</c:v>
                </c:pt>
                <c:pt idx="214">
                  <c:v>296.260650634771</c:v>
                </c:pt>
                <c:pt idx="215">
                  <c:v>297.15713500977</c:v>
                </c:pt>
                <c:pt idx="216">
                  <c:v>298.1769409179699</c:v>
                </c:pt>
                <c:pt idx="217">
                  <c:v>298.89016723633</c:v>
                </c:pt>
                <c:pt idx="218">
                  <c:v>299.34063720703</c:v>
                </c:pt>
                <c:pt idx="219">
                  <c:v>299.650695800781</c:v>
                </c:pt>
                <c:pt idx="220">
                  <c:v>299.7699584960889</c:v>
                </c:pt>
                <c:pt idx="221">
                  <c:v>299.627471923831</c:v>
                </c:pt>
                <c:pt idx="222">
                  <c:v>299.31674194336</c:v>
                </c:pt>
                <c:pt idx="223">
                  <c:v>298.7236938476589</c:v>
                </c:pt>
                <c:pt idx="224">
                  <c:v>297.98947143555</c:v>
                </c:pt>
                <c:pt idx="225">
                  <c:v>297.15777587891</c:v>
                </c:pt>
                <c:pt idx="226">
                  <c:v>296.04357910156</c:v>
                </c:pt>
                <c:pt idx="227">
                  <c:v>294.89242553711</c:v>
                </c:pt>
                <c:pt idx="228">
                  <c:v>293.571136474608</c:v>
                </c:pt>
                <c:pt idx="229">
                  <c:v>292.244140625001</c:v>
                </c:pt>
                <c:pt idx="230">
                  <c:v>290.67636108398</c:v>
                </c:pt>
                <c:pt idx="231">
                  <c:v>289.1787414550789</c:v>
                </c:pt>
                <c:pt idx="232">
                  <c:v>287.643157958978</c:v>
                </c:pt>
                <c:pt idx="233">
                  <c:v>286.08712768555</c:v>
                </c:pt>
                <c:pt idx="234">
                  <c:v>284.4201660156189</c:v>
                </c:pt>
                <c:pt idx="235">
                  <c:v>282.919250488278</c:v>
                </c:pt>
                <c:pt idx="236">
                  <c:v>281.26168823242</c:v>
                </c:pt>
                <c:pt idx="237">
                  <c:v>278.911712646478</c:v>
                </c:pt>
                <c:pt idx="238">
                  <c:v>276.783203125</c:v>
                </c:pt>
                <c:pt idx="239">
                  <c:v>274.8237304687489</c:v>
                </c:pt>
                <c:pt idx="240">
                  <c:v>273.0061950683589</c:v>
                </c:pt>
                <c:pt idx="241">
                  <c:v>271.4222717285189</c:v>
                </c:pt>
                <c:pt idx="242">
                  <c:v>269.7376098632789</c:v>
                </c:pt>
                <c:pt idx="243">
                  <c:v>268.343444824221</c:v>
                </c:pt>
                <c:pt idx="244">
                  <c:v>267.033111572268</c:v>
                </c:pt>
                <c:pt idx="245">
                  <c:v>265.89324951172</c:v>
                </c:pt>
                <c:pt idx="246">
                  <c:v>264.825500488278</c:v>
                </c:pt>
                <c:pt idx="247">
                  <c:v>263.83648681641</c:v>
                </c:pt>
                <c:pt idx="248">
                  <c:v>263.24493408203</c:v>
                </c:pt>
                <c:pt idx="249">
                  <c:v>262.355224609371</c:v>
                </c:pt>
                <c:pt idx="250">
                  <c:v>261.76043701172</c:v>
                </c:pt>
                <c:pt idx="251">
                  <c:v>261.07592773437</c:v>
                </c:pt>
                <c:pt idx="252">
                  <c:v>260.50082397461</c:v>
                </c:pt>
                <c:pt idx="253">
                  <c:v>260.10577392578</c:v>
                </c:pt>
                <c:pt idx="254">
                  <c:v>259.69146728516</c:v>
                </c:pt>
                <c:pt idx="255">
                  <c:v>259.31729125977</c:v>
                </c:pt>
                <c:pt idx="256">
                  <c:v>258.9144897460889</c:v>
                </c:pt>
                <c:pt idx="257">
                  <c:v>258.66125488281</c:v>
                </c:pt>
                <c:pt idx="258">
                  <c:v>258.37365722656</c:v>
                </c:pt>
                <c:pt idx="259">
                  <c:v>258.16546630859</c:v>
                </c:pt>
                <c:pt idx="260">
                  <c:v>257.9404296875</c:v>
                </c:pt>
                <c:pt idx="261">
                  <c:v>257.779846191411</c:v>
                </c:pt>
                <c:pt idx="262">
                  <c:v>257.60479736328</c:v>
                </c:pt>
                <c:pt idx="263">
                  <c:v>257.422088623051</c:v>
                </c:pt>
                <c:pt idx="264">
                  <c:v>257.4015502929689</c:v>
                </c:pt>
                <c:pt idx="265">
                  <c:v>257.25497436523</c:v>
                </c:pt>
                <c:pt idx="266">
                  <c:v>257.047637939451</c:v>
                </c:pt>
                <c:pt idx="267">
                  <c:v>257.07403564453</c:v>
                </c:pt>
                <c:pt idx="268">
                  <c:v>256.9151306152289</c:v>
                </c:pt>
                <c:pt idx="269">
                  <c:v>256.9114074706982</c:v>
                </c:pt>
                <c:pt idx="270">
                  <c:v>256.9573974609389</c:v>
                </c:pt>
                <c:pt idx="271">
                  <c:v>256.800842285161</c:v>
                </c:pt>
                <c:pt idx="272">
                  <c:v>256.87182617188</c:v>
                </c:pt>
                <c:pt idx="273">
                  <c:v>256.60137939453</c:v>
                </c:pt>
                <c:pt idx="274">
                  <c:v>256.2815551757789</c:v>
                </c:pt>
                <c:pt idx="275">
                  <c:v>256.241821289061</c:v>
                </c:pt>
                <c:pt idx="276">
                  <c:v>256.26168823242</c:v>
                </c:pt>
                <c:pt idx="277">
                  <c:v>256.22280883789</c:v>
                </c:pt>
                <c:pt idx="278">
                  <c:v>256.12036132812</c:v>
                </c:pt>
                <c:pt idx="279">
                  <c:v>256.1011657714789</c:v>
                </c:pt>
                <c:pt idx="280">
                  <c:v>256.1797180175789</c:v>
                </c:pt>
                <c:pt idx="281">
                  <c:v>256.103485107421</c:v>
                </c:pt>
                <c:pt idx="282">
                  <c:v>256.08139038086</c:v>
                </c:pt>
                <c:pt idx="283">
                  <c:v>256.0230407714789</c:v>
                </c:pt>
                <c:pt idx="284">
                  <c:v>256.101684570311</c:v>
                </c:pt>
                <c:pt idx="285">
                  <c:v>256.04452514648</c:v>
                </c:pt>
                <c:pt idx="286">
                  <c:v>256.062561035161</c:v>
                </c:pt>
                <c:pt idx="287">
                  <c:v>256.024688720701</c:v>
                </c:pt>
                <c:pt idx="288">
                  <c:v>256.080780029301</c:v>
                </c:pt>
                <c:pt idx="289">
                  <c:v>255.9452819824204</c:v>
                </c:pt>
                <c:pt idx="290">
                  <c:v>255.9234161377005</c:v>
                </c:pt>
                <c:pt idx="291">
                  <c:v>255.8851318359404</c:v>
                </c:pt>
                <c:pt idx="292">
                  <c:v>255.9452514648395</c:v>
                </c:pt>
                <c:pt idx="293">
                  <c:v>256.0643310546889</c:v>
                </c:pt>
                <c:pt idx="294">
                  <c:v>255.8460998535205</c:v>
                </c:pt>
                <c:pt idx="295">
                  <c:v>255.8069763183604</c:v>
                </c:pt>
                <c:pt idx="296">
                  <c:v>255.92398071289</c:v>
                </c:pt>
                <c:pt idx="297">
                  <c:v>255.8830871582004</c:v>
                </c:pt>
                <c:pt idx="298">
                  <c:v>255.94296264648</c:v>
                </c:pt>
                <c:pt idx="299">
                  <c:v>256.004241943361</c:v>
                </c:pt>
                <c:pt idx="300">
                  <c:v>256.18142700195</c:v>
                </c:pt>
                <c:pt idx="301">
                  <c:v>256.141967773441</c:v>
                </c:pt>
                <c:pt idx="302">
                  <c:v>256.2815551757789</c:v>
                </c:pt>
                <c:pt idx="303">
                  <c:v>256.4796142578089</c:v>
                </c:pt>
                <c:pt idx="304">
                  <c:v>256.599121093751</c:v>
                </c:pt>
                <c:pt idx="305">
                  <c:v>256.7924499511689</c:v>
                </c:pt>
                <c:pt idx="306">
                  <c:v>256.96820068359</c:v>
                </c:pt>
                <c:pt idx="307">
                  <c:v>256.9939575195289</c:v>
                </c:pt>
                <c:pt idx="308">
                  <c:v>257.2300109863289</c:v>
                </c:pt>
                <c:pt idx="309">
                  <c:v>257.40954589844</c:v>
                </c:pt>
                <c:pt idx="310">
                  <c:v>257.521514892578</c:v>
                </c:pt>
                <c:pt idx="311">
                  <c:v>257.660278320311</c:v>
                </c:pt>
                <c:pt idx="312">
                  <c:v>257.8251037597699</c:v>
                </c:pt>
                <c:pt idx="313">
                  <c:v>257.870727539061</c:v>
                </c:pt>
                <c:pt idx="314">
                  <c:v>258.01458740234</c:v>
                </c:pt>
                <c:pt idx="315">
                  <c:v>258.1596374511699</c:v>
                </c:pt>
                <c:pt idx="316">
                  <c:v>258.247680664062</c:v>
                </c:pt>
                <c:pt idx="317">
                  <c:v>258.34030151367</c:v>
                </c:pt>
                <c:pt idx="318">
                  <c:v>258.44046020508</c:v>
                </c:pt>
                <c:pt idx="319">
                  <c:v>258.58706665039</c:v>
                </c:pt>
                <c:pt idx="320">
                  <c:v>258.6275024414089</c:v>
                </c:pt>
                <c:pt idx="321">
                  <c:v>258.7943420410189</c:v>
                </c:pt>
                <c:pt idx="322">
                  <c:v>258.8266296386699</c:v>
                </c:pt>
                <c:pt idx="323">
                  <c:v>258.935119628908</c:v>
                </c:pt>
                <c:pt idx="324">
                  <c:v>259.01950073242</c:v>
                </c:pt>
                <c:pt idx="325">
                  <c:v>259.075683593752</c:v>
                </c:pt>
                <c:pt idx="326">
                  <c:v>259.10073852539</c:v>
                </c:pt>
                <c:pt idx="327">
                  <c:v>259.169494628911</c:v>
                </c:pt>
                <c:pt idx="328">
                  <c:v>259.2611083984389</c:v>
                </c:pt>
                <c:pt idx="329">
                  <c:v>259.28860473633</c:v>
                </c:pt>
                <c:pt idx="330">
                  <c:v>259.33599853516</c:v>
                </c:pt>
                <c:pt idx="331">
                  <c:v>259.3693542480489</c:v>
                </c:pt>
                <c:pt idx="332">
                  <c:v>259.39862060547</c:v>
                </c:pt>
                <c:pt idx="333">
                  <c:v>259.44897460937</c:v>
                </c:pt>
                <c:pt idx="334">
                  <c:v>259.51086425781</c:v>
                </c:pt>
                <c:pt idx="335">
                  <c:v>259.57040405273</c:v>
                </c:pt>
                <c:pt idx="336">
                  <c:v>259.4992370605489</c:v>
                </c:pt>
                <c:pt idx="337">
                  <c:v>259.51336669922</c:v>
                </c:pt>
                <c:pt idx="338">
                  <c:v>259.529815673831</c:v>
                </c:pt>
                <c:pt idx="339">
                  <c:v>259.5816345214789</c:v>
                </c:pt>
                <c:pt idx="340">
                  <c:v>259.55435180664</c:v>
                </c:pt>
                <c:pt idx="341">
                  <c:v>259.5915222167989</c:v>
                </c:pt>
                <c:pt idx="342">
                  <c:v>259.6110229492189</c:v>
                </c:pt>
                <c:pt idx="343">
                  <c:v>259.61071777344</c:v>
                </c:pt>
                <c:pt idx="344">
                  <c:v>259.6017150878889</c:v>
                </c:pt>
                <c:pt idx="345">
                  <c:v>259.63061523437</c:v>
                </c:pt>
                <c:pt idx="346">
                  <c:v>259.6131591796889</c:v>
                </c:pt>
                <c:pt idx="347">
                  <c:v>259.6533203125</c:v>
                </c:pt>
                <c:pt idx="348">
                  <c:v>259.66030883789</c:v>
                </c:pt>
                <c:pt idx="349">
                  <c:v>259.67156982422</c:v>
                </c:pt>
                <c:pt idx="350">
                  <c:v>259.7231445312489</c:v>
                </c:pt>
                <c:pt idx="351">
                  <c:v>259.67227172852</c:v>
                </c:pt>
                <c:pt idx="352">
                  <c:v>259.7231140136689</c:v>
                </c:pt>
                <c:pt idx="353">
                  <c:v>259.7414550781289</c:v>
                </c:pt>
                <c:pt idx="354">
                  <c:v>259.74298095703</c:v>
                </c:pt>
                <c:pt idx="355">
                  <c:v>259.78424072266</c:v>
                </c:pt>
                <c:pt idx="356">
                  <c:v>259.79266357422</c:v>
                </c:pt>
                <c:pt idx="357">
                  <c:v>259.7829284667989</c:v>
                </c:pt>
                <c:pt idx="358">
                  <c:v>259.86358642578</c:v>
                </c:pt>
                <c:pt idx="359">
                  <c:v>259.864807128911</c:v>
                </c:pt>
                <c:pt idx="360">
                  <c:v>259.8942565918</c:v>
                </c:pt>
                <c:pt idx="361">
                  <c:v>259.8936462402289</c:v>
                </c:pt>
                <c:pt idx="362">
                  <c:v>259.90328979492</c:v>
                </c:pt>
                <c:pt idx="363">
                  <c:v>259.8837585449189</c:v>
                </c:pt>
                <c:pt idx="364">
                  <c:v>259.873840332031</c:v>
                </c:pt>
                <c:pt idx="365">
                  <c:v>259.85424804687</c:v>
                </c:pt>
                <c:pt idx="366">
                  <c:v>259.87414550781</c:v>
                </c:pt>
                <c:pt idx="367">
                  <c:v>259.85327148437</c:v>
                </c:pt>
                <c:pt idx="368">
                  <c:v>259.8523559570289</c:v>
                </c:pt>
                <c:pt idx="369">
                  <c:v>259.863891601561</c:v>
                </c:pt>
                <c:pt idx="370">
                  <c:v>259.843444824221</c:v>
                </c:pt>
                <c:pt idx="371">
                  <c:v>259.8337097167989</c:v>
                </c:pt>
                <c:pt idx="372">
                  <c:v>259.844085693363</c:v>
                </c:pt>
                <c:pt idx="373">
                  <c:v>259.853881835942</c:v>
                </c:pt>
                <c:pt idx="374">
                  <c:v>259.834503173831</c:v>
                </c:pt>
                <c:pt idx="375">
                  <c:v>259.83480834961</c:v>
                </c:pt>
                <c:pt idx="376">
                  <c:v>259.8645324707</c:v>
                </c:pt>
                <c:pt idx="377">
                  <c:v>259.864471435551</c:v>
                </c:pt>
                <c:pt idx="378">
                  <c:v>259.8651428222699</c:v>
                </c:pt>
                <c:pt idx="379">
                  <c:v>259.8732299804699</c:v>
                </c:pt>
                <c:pt idx="380">
                  <c:v>259.84399414062</c:v>
                </c:pt>
                <c:pt idx="381">
                  <c:v>259.7933044433589</c:v>
                </c:pt>
                <c:pt idx="382">
                  <c:v>259.84317016602</c:v>
                </c:pt>
                <c:pt idx="383">
                  <c:v>259.874450683591</c:v>
                </c:pt>
                <c:pt idx="384">
                  <c:v>259.854278564451</c:v>
                </c:pt>
                <c:pt idx="385">
                  <c:v>259.855255126951</c:v>
                </c:pt>
                <c:pt idx="386">
                  <c:v>259.853027343751</c:v>
                </c:pt>
                <c:pt idx="387">
                  <c:v>259.86361694336</c:v>
                </c:pt>
                <c:pt idx="388">
                  <c:v>259.8440246582</c:v>
                </c:pt>
                <c:pt idx="389">
                  <c:v>259.844055175781</c:v>
                </c:pt>
                <c:pt idx="390">
                  <c:v>259.844390869141</c:v>
                </c:pt>
                <c:pt idx="391">
                  <c:v>259.8330383300789</c:v>
                </c:pt>
                <c:pt idx="392">
                  <c:v>259.8341979980489</c:v>
                </c:pt>
                <c:pt idx="393">
                  <c:v>259.8034362793</c:v>
                </c:pt>
                <c:pt idx="394">
                  <c:v>259.81289672852</c:v>
                </c:pt>
                <c:pt idx="395">
                  <c:v>259.81259155273</c:v>
                </c:pt>
                <c:pt idx="396">
                  <c:v>259.81289672852</c:v>
                </c:pt>
                <c:pt idx="397">
                  <c:v>259.80316162109</c:v>
                </c:pt>
                <c:pt idx="398">
                  <c:v>259.822967529301</c:v>
                </c:pt>
                <c:pt idx="399">
                  <c:v>259.7930297851589</c:v>
                </c:pt>
                <c:pt idx="400">
                  <c:v>259.80493164062</c:v>
                </c:pt>
                <c:pt idx="401">
                  <c:v>259.814086914061</c:v>
                </c:pt>
                <c:pt idx="402">
                  <c:v>259.793334960938</c:v>
                </c:pt>
                <c:pt idx="403">
                  <c:v>259.79266357422</c:v>
                </c:pt>
                <c:pt idx="404">
                  <c:v>259.804046630862</c:v>
                </c:pt>
                <c:pt idx="405">
                  <c:v>259.7932739257789</c:v>
                </c:pt>
                <c:pt idx="406">
                  <c:v>259.834503173831</c:v>
                </c:pt>
                <c:pt idx="407">
                  <c:v>259.8037414550789</c:v>
                </c:pt>
                <c:pt idx="408">
                  <c:v>259.79360961914</c:v>
                </c:pt>
                <c:pt idx="409">
                  <c:v>259.7946472168</c:v>
                </c:pt>
                <c:pt idx="410">
                  <c:v>259.81289672852</c:v>
                </c:pt>
                <c:pt idx="411">
                  <c:v>259.82388305664</c:v>
                </c:pt>
                <c:pt idx="412">
                  <c:v>259.804046630862</c:v>
                </c:pt>
                <c:pt idx="413">
                  <c:v>259.824432373051</c:v>
                </c:pt>
                <c:pt idx="414">
                  <c:v>259.84283447266</c:v>
                </c:pt>
                <c:pt idx="415">
                  <c:v>259.843444824221</c:v>
                </c:pt>
                <c:pt idx="416">
                  <c:v>259.8330688476589</c:v>
                </c:pt>
                <c:pt idx="417">
                  <c:v>259.8135070800789</c:v>
                </c:pt>
                <c:pt idx="418">
                  <c:v>259.80316162109</c:v>
                </c:pt>
                <c:pt idx="419">
                  <c:v>259.8330688476589</c:v>
                </c:pt>
                <c:pt idx="420">
                  <c:v>259.81381225586</c:v>
                </c:pt>
                <c:pt idx="421">
                  <c:v>259.78356933594</c:v>
                </c:pt>
                <c:pt idx="422">
                  <c:v>259.7926940918</c:v>
                </c:pt>
                <c:pt idx="423">
                  <c:v>259.822967529301</c:v>
                </c:pt>
                <c:pt idx="424">
                  <c:v>259.7933044433589</c:v>
                </c:pt>
                <c:pt idx="425">
                  <c:v>259.822631835941</c:v>
                </c:pt>
                <c:pt idx="426">
                  <c:v>259.7932739257789</c:v>
                </c:pt>
                <c:pt idx="427">
                  <c:v>259.8137512207</c:v>
                </c:pt>
                <c:pt idx="428">
                  <c:v>259.792999267578</c:v>
                </c:pt>
                <c:pt idx="429">
                  <c:v>259.79309082031</c:v>
                </c:pt>
                <c:pt idx="430">
                  <c:v>259.80340576172</c:v>
                </c:pt>
                <c:pt idx="431">
                  <c:v>259.814392089841</c:v>
                </c:pt>
                <c:pt idx="432">
                  <c:v>259.7843017578089</c:v>
                </c:pt>
                <c:pt idx="433">
                  <c:v>259.76434326172</c:v>
                </c:pt>
                <c:pt idx="434">
                  <c:v>259.75497436523</c:v>
                </c:pt>
                <c:pt idx="435">
                  <c:v>259.7926940918</c:v>
                </c:pt>
                <c:pt idx="436">
                  <c:v>259.80316162109</c:v>
                </c:pt>
                <c:pt idx="437">
                  <c:v>259.8037719726589</c:v>
                </c:pt>
                <c:pt idx="438">
                  <c:v>259.802825927731</c:v>
                </c:pt>
                <c:pt idx="439">
                  <c:v>259.79458618164</c:v>
                </c:pt>
                <c:pt idx="440">
                  <c:v>259.8335571289089</c:v>
                </c:pt>
                <c:pt idx="441">
                  <c:v>259.82418823242</c:v>
                </c:pt>
                <c:pt idx="442">
                  <c:v>259.81466674805</c:v>
                </c:pt>
                <c:pt idx="443">
                  <c:v>259.8427734375</c:v>
                </c:pt>
                <c:pt idx="444">
                  <c:v>259.83453369141</c:v>
                </c:pt>
                <c:pt idx="445">
                  <c:v>259.845092773441</c:v>
                </c:pt>
                <c:pt idx="446">
                  <c:v>259.843444824221</c:v>
                </c:pt>
                <c:pt idx="447">
                  <c:v>259.85369873047</c:v>
                </c:pt>
                <c:pt idx="448">
                  <c:v>259.81381225586</c:v>
                </c:pt>
                <c:pt idx="449">
                  <c:v>259.844482421881</c:v>
                </c:pt>
                <c:pt idx="450">
                  <c:v>259.8330688476589</c:v>
                </c:pt>
                <c:pt idx="451">
                  <c:v>259.8132324218699</c:v>
                </c:pt>
                <c:pt idx="452">
                  <c:v>259.81405639648</c:v>
                </c:pt>
                <c:pt idx="453">
                  <c:v>259.8341674804699</c:v>
                </c:pt>
                <c:pt idx="454">
                  <c:v>259.8147277832</c:v>
                </c:pt>
                <c:pt idx="455">
                  <c:v>259.8132324218699</c:v>
                </c:pt>
                <c:pt idx="456">
                  <c:v>259.82382202148</c:v>
                </c:pt>
                <c:pt idx="457">
                  <c:v>259.822967529301</c:v>
                </c:pt>
                <c:pt idx="458">
                  <c:v>259.814086914061</c:v>
                </c:pt>
                <c:pt idx="459">
                  <c:v>259.8341979980489</c:v>
                </c:pt>
                <c:pt idx="460">
                  <c:v>259.82388305664</c:v>
                </c:pt>
                <c:pt idx="461">
                  <c:v>259.8037109374989</c:v>
                </c:pt>
                <c:pt idx="462">
                  <c:v>259.8135375976589</c:v>
                </c:pt>
                <c:pt idx="463">
                  <c:v>259.8457336425789</c:v>
                </c:pt>
                <c:pt idx="464">
                  <c:v>259.88464355469</c:v>
                </c:pt>
                <c:pt idx="465">
                  <c:v>259.88369750977</c:v>
                </c:pt>
                <c:pt idx="466">
                  <c:v>259.86358642578</c:v>
                </c:pt>
                <c:pt idx="467">
                  <c:v>259.85327148437</c:v>
                </c:pt>
                <c:pt idx="468">
                  <c:v>259.83374023437</c:v>
                </c:pt>
                <c:pt idx="469">
                  <c:v>259.854217529301</c:v>
                </c:pt>
                <c:pt idx="470">
                  <c:v>259.863861083981</c:v>
                </c:pt>
                <c:pt idx="471">
                  <c:v>259.8651123046889</c:v>
                </c:pt>
                <c:pt idx="472">
                  <c:v>259.85299682617</c:v>
                </c:pt>
                <c:pt idx="473">
                  <c:v>259.843109130861</c:v>
                </c:pt>
                <c:pt idx="474">
                  <c:v>259.83453369141</c:v>
                </c:pt>
                <c:pt idx="475">
                  <c:v>259.854034423831</c:v>
                </c:pt>
                <c:pt idx="476">
                  <c:v>259.8524169921889</c:v>
                </c:pt>
                <c:pt idx="477">
                  <c:v>259.7829589843699</c:v>
                </c:pt>
                <c:pt idx="478">
                  <c:v>259.83480834961</c:v>
                </c:pt>
                <c:pt idx="479">
                  <c:v>259.8135375976589</c:v>
                </c:pt>
                <c:pt idx="480">
                  <c:v>259.8229980468699</c:v>
                </c:pt>
                <c:pt idx="481">
                  <c:v>259.7734069824189</c:v>
                </c:pt>
                <c:pt idx="482">
                  <c:v>259.77444458008</c:v>
                </c:pt>
                <c:pt idx="483">
                  <c:v>259.7529296875</c:v>
                </c:pt>
                <c:pt idx="484">
                  <c:v>259.78298950195</c:v>
                </c:pt>
                <c:pt idx="485">
                  <c:v>259.7738647460889</c:v>
                </c:pt>
                <c:pt idx="486">
                  <c:v>259.77481079102</c:v>
                </c:pt>
                <c:pt idx="487">
                  <c:v>259.8132324218699</c:v>
                </c:pt>
                <c:pt idx="488">
                  <c:v>259.804046630862</c:v>
                </c:pt>
                <c:pt idx="489">
                  <c:v>259.83181762695</c:v>
                </c:pt>
                <c:pt idx="490">
                  <c:v>259.81259155273</c:v>
                </c:pt>
                <c:pt idx="491">
                  <c:v>259.79272460938</c:v>
                </c:pt>
                <c:pt idx="492">
                  <c:v>259.7826538085889</c:v>
                </c:pt>
                <c:pt idx="493">
                  <c:v>259.7835998535189</c:v>
                </c:pt>
                <c:pt idx="494">
                  <c:v>259.793365478518</c:v>
                </c:pt>
                <c:pt idx="495">
                  <c:v>259.7342834472689</c:v>
                </c:pt>
                <c:pt idx="496">
                  <c:v>259.78387451172</c:v>
                </c:pt>
                <c:pt idx="497">
                  <c:v>259.7724609375</c:v>
                </c:pt>
                <c:pt idx="498">
                  <c:v>259.7920532226589</c:v>
                </c:pt>
                <c:pt idx="499">
                  <c:v>259.7724609375</c:v>
                </c:pt>
                <c:pt idx="500">
                  <c:v>259.77307128906</c:v>
                </c:pt>
                <c:pt idx="501">
                  <c:v>259.7940063476589</c:v>
                </c:pt>
                <c:pt idx="502">
                  <c:v>259.77185058594</c:v>
                </c:pt>
                <c:pt idx="503">
                  <c:v>259.763122558588</c:v>
                </c:pt>
                <c:pt idx="504">
                  <c:v>259.763122558588</c:v>
                </c:pt>
                <c:pt idx="505">
                  <c:v>259.7631530761689</c:v>
                </c:pt>
                <c:pt idx="506">
                  <c:v>259.7330627441389</c:v>
                </c:pt>
                <c:pt idx="507">
                  <c:v>259.752075195311</c:v>
                </c:pt>
                <c:pt idx="508">
                  <c:v>259.77297973633</c:v>
                </c:pt>
                <c:pt idx="509">
                  <c:v>259.7724609375</c:v>
                </c:pt>
                <c:pt idx="510">
                  <c:v>259.7543334960889</c:v>
                </c:pt>
                <c:pt idx="511">
                  <c:v>259.77322387695</c:v>
                </c:pt>
                <c:pt idx="512">
                  <c:v>259.78298950195</c:v>
                </c:pt>
                <c:pt idx="513">
                  <c:v>259.79455566406</c:v>
                </c:pt>
                <c:pt idx="514">
                  <c:v>259.7923583984389</c:v>
                </c:pt>
                <c:pt idx="515">
                  <c:v>259.7738342285189</c:v>
                </c:pt>
                <c:pt idx="516">
                  <c:v>259.77282714844</c:v>
                </c:pt>
                <c:pt idx="517">
                  <c:v>259.771881103521</c:v>
                </c:pt>
                <c:pt idx="518">
                  <c:v>259.7125854492189</c:v>
                </c:pt>
                <c:pt idx="519">
                  <c:v>259.711914062498</c:v>
                </c:pt>
                <c:pt idx="520">
                  <c:v>259.7318420410189</c:v>
                </c:pt>
                <c:pt idx="521">
                  <c:v>259.75201416016</c:v>
                </c:pt>
                <c:pt idx="522">
                  <c:v>259.7630920410189</c:v>
                </c:pt>
                <c:pt idx="523">
                  <c:v>259.7535095214789</c:v>
                </c:pt>
                <c:pt idx="524">
                  <c:v>259.7426147460889</c:v>
                </c:pt>
                <c:pt idx="525">
                  <c:v>259.78326416016</c:v>
                </c:pt>
                <c:pt idx="526">
                  <c:v>259.74356079102</c:v>
                </c:pt>
                <c:pt idx="527">
                  <c:v>259.772796630861</c:v>
                </c:pt>
                <c:pt idx="528">
                  <c:v>259.7826538085889</c:v>
                </c:pt>
                <c:pt idx="529">
                  <c:v>259.77282714844</c:v>
                </c:pt>
                <c:pt idx="530">
                  <c:v>259.784881591801</c:v>
                </c:pt>
                <c:pt idx="531">
                  <c:v>259.80310058594</c:v>
                </c:pt>
                <c:pt idx="532">
                  <c:v>259.79309082031</c:v>
                </c:pt>
                <c:pt idx="533">
                  <c:v>259.7929687499989</c:v>
                </c:pt>
                <c:pt idx="534">
                  <c:v>259.7939453124989</c:v>
                </c:pt>
                <c:pt idx="535">
                  <c:v>259.71252441406</c:v>
                </c:pt>
                <c:pt idx="536">
                  <c:v>259.75231933594</c:v>
                </c:pt>
                <c:pt idx="537">
                  <c:v>259.74234008789</c:v>
                </c:pt>
                <c:pt idx="538">
                  <c:v>259.73178100586</c:v>
                </c:pt>
                <c:pt idx="539">
                  <c:v>259.711914062498</c:v>
                </c:pt>
                <c:pt idx="540">
                  <c:v>259.6928100585889</c:v>
                </c:pt>
                <c:pt idx="541">
                  <c:v>259.69241333008</c:v>
                </c:pt>
                <c:pt idx="542">
                  <c:v>259.6911315917989</c:v>
                </c:pt>
                <c:pt idx="543">
                  <c:v>259.673950195311</c:v>
                </c:pt>
                <c:pt idx="544">
                  <c:v>259.70178222656</c:v>
                </c:pt>
                <c:pt idx="545">
                  <c:v>259.70269775391</c:v>
                </c:pt>
                <c:pt idx="546">
                  <c:v>259.69174194336</c:v>
                </c:pt>
                <c:pt idx="547">
                  <c:v>259.69174194336</c:v>
                </c:pt>
                <c:pt idx="548">
                  <c:v>259.66275024414</c:v>
                </c:pt>
                <c:pt idx="549">
                  <c:v>259.692871093752</c:v>
                </c:pt>
                <c:pt idx="550">
                  <c:v>259.65115356445</c:v>
                </c:pt>
                <c:pt idx="551">
                  <c:v>259.692901611331</c:v>
                </c:pt>
                <c:pt idx="552">
                  <c:v>259.691436767578</c:v>
                </c:pt>
                <c:pt idx="553">
                  <c:v>259.6332092285189</c:v>
                </c:pt>
                <c:pt idx="554">
                  <c:v>259.65200805664</c:v>
                </c:pt>
                <c:pt idx="555">
                  <c:v>259.67163085938</c:v>
                </c:pt>
                <c:pt idx="556">
                  <c:v>259.632171630861</c:v>
                </c:pt>
                <c:pt idx="557">
                  <c:v>259.63061523437</c:v>
                </c:pt>
                <c:pt idx="558">
                  <c:v>259.63125610352</c:v>
                </c:pt>
                <c:pt idx="559">
                  <c:v>259.682525634771</c:v>
                </c:pt>
                <c:pt idx="560">
                  <c:v>259.66302490234</c:v>
                </c:pt>
                <c:pt idx="561">
                  <c:v>259.6715393066389</c:v>
                </c:pt>
                <c:pt idx="562">
                  <c:v>259.67333984375</c:v>
                </c:pt>
                <c:pt idx="563">
                  <c:v>259.659973144531</c:v>
                </c:pt>
                <c:pt idx="564">
                  <c:v>259.672790527341</c:v>
                </c:pt>
                <c:pt idx="565">
                  <c:v>259.65115356445</c:v>
                </c:pt>
                <c:pt idx="566">
                  <c:v>259.641387939451</c:v>
                </c:pt>
                <c:pt idx="567">
                  <c:v>259.662384033201</c:v>
                </c:pt>
                <c:pt idx="568">
                  <c:v>259.63122558594</c:v>
                </c:pt>
                <c:pt idx="569">
                  <c:v>259.61343383789</c:v>
                </c:pt>
                <c:pt idx="570">
                  <c:v>259.6224975585889</c:v>
                </c:pt>
                <c:pt idx="571">
                  <c:v>259.5939331054699</c:v>
                </c:pt>
                <c:pt idx="572">
                  <c:v>259.5314331054699</c:v>
                </c:pt>
                <c:pt idx="573">
                  <c:v>259.591247558588</c:v>
                </c:pt>
                <c:pt idx="574">
                  <c:v>259.54995727539</c:v>
                </c:pt>
                <c:pt idx="575">
                  <c:v>259.54135131836</c:v>
                </c:pt>
                <c:pt idx="576">
                  <c:v>259.5303955078089</c:v>
                </c:pt>
                <c:pt idx="577">
                  <c:v>259.541381835941</c:v>
                </c:pt>
                <c:pt idx="578">
                  <c:v>259.53076171875</c:v>
                </c:pt>
                <c:pt idx="579">
                  <c:v>259.541381835941</c:v>
                </c:pt>
                <c:pt idx="580">
                  <c:v>259.54135131836</c:v>
                </c:pt>
                <c:pt idx="581">
                  <c:v>259.53067016602</c:v>
                </c:pt>
                <c:pt idx="582">
                  <c:v>259.5502624511699</c:v>
                </c:pt>
                <c:pt idx="583">
                  <c:v>259.54995727539</c:v>
                </c:pt>
                <c:pt idx="584">
                  <c:v>259.55892944336</c:v>
                </c:pt>
                <c:pt idx="585">
                  <c:v>259.559906005861</c:v>
                </c:pt>
                <c:pt idx="586">
                  <c:v>259.559906005861</c:v>
                </c:pt>
                <c:pt idx="587">
                  <c:v>259.5905761718699</c:v>
                </c:pt>
                <c:pt idx="588">
                  <c:v>259.533416748048</c:v>
                </c:pt>
                <c:pt idx="589">
                  <c:v>259.570739746088</c:v>
                </c:pt>
                <c:pt idx="590">
                  <c:v>259.5902709960889</c:v>
                </c:pt>
                <c:pt idx="591">
                  <c:v>259.601776123051</c:v>
                </c:pt>
                <c:pt idx="592">
                  <c:v>259.5902709960889</c:v>
                </c:pt>
                <c:pt idx="593">
                  <c:v>259.650482177732</c:v>
                </c:pt>
                <c:pt idx="594">
                  <c:v>259.61071777344</c:v>
                </c:pt>
                <c:pt idx="595">
                  <c:v>259.6110534667989</c:v>
                </c:pt>
                <c:pt idx="596">
                  <c:v>259.6315002441389</c:v>
                </c:pt>
                <c:pt idx="597">
                  <c:v>259.63128662109</c:v>
                </c:pt>
                <c:pt idx="598">
                  <c:v>259.682525634771</c:v>
                </c:pt>
                <c:pt idx="599">
                  <c:v>259.63290405273</c:v>
                </c:pt>
                <c:pt idx="600">
                  <c:v>259.6513977050789</c:v>
                </c:pt>
                <c:pt idx="601">
                  <c:v>259.6513671875</c:v>
                </c:pt>
                <c:pt idx="602">
                  <c:v>259.63442993164</c:v>
                </c:pt>
                <c:pt idx="603">
                  <c:v>259.613983154301</c:v>
                </c:pt>
                <c:pt idx="604">
                  <c:v>259.6423034668</c:v>
                </c:pt>
                <c:pt idx="605">
                  <c:v>259.62216186523</c:v>
                </c:pt>
                <c:pt idx="606">
                  <c:v>259.6137084960889</c:v>
                </c:pt>
                <c:pt idx="607">
                  <c:v>259.5819396972689</c:v>
                </c:pt>
                <c:pt idx="608">
                  <c:v>259.602325439451</c:v>
                </c:pt>
                <c:pt idx="609">
                  <c:v>259.5621032714789</c:v>
                </c:pt>
                <c:pt idx="610">
                  <c:v>259.56091308594</c:v>
                </c:pt>
                <c:pt idx="611">
                  <c:v>259.541961669921</c:v>
                </c:pt>
                <c:pt idx="612">
                  <c:v>259.542327880861</c:v>
                </c:pt>
                <c:pt idx="613">
                  <c:v>259.54995727539</c:v>
                </c:pt>
                <c:pt idx="614">
                  <c:v>259.54229736328</c:v>
                </c:pt>
                <c:pt idx="615">
                  <c:v>259.5710449218699</c:v>
                </c:pt>
                <c:pt idx="616">
                  <c:v>259.53967285156</c:v>
                </c:pt>
                <c:pt idx="617">
                  <c:v>259.58227539063</c:v>
                </c:pt>
                <c:pt idx="618">
                  <c:v>259.5918273925789</c:v>
                </c:pt>
                <c:pt idx="619">
                  <c:v>259.5621032714789</c:v>
                </c:pt>
                <c:pt idx="620">
                  <c:v>259.5612182617189</c:v>
                </c:pt>
                <c:pt idx="621">
                  <c:v>259.59088134766</c:v>
                </c:pt>
                <c:pt idx="622">
                  <c:v>259.54144287109</c:v>
                </c:pt>
                <c:pt idx="623">
                  <c:v>259.55001831055</c:v>
                </c:pt>
                <c:pt idx="624">
                  <c:v>259.56146240234</c:v>
                </c:pt>
                <c:pt idx="625">
                  <c:v>259.54205322266</c:v>
                </c:pt>
                <c:pt idx="626">
                  <c:v>259.5588684081989</c:v>
                </c:pt>
                <c:pt idx="627">
                  <c:v>259.532531738278</c:v>
                </c:pt>
                <c:pt idx="628">
                  <c:v>259.54165649414</c:v>
                </c:pt>
                <c:pt idx="629">
                  <c:v>259.559204101561</c:v>
                </c:pt>
                <c:pt idx="630">
                  <c:v>259.550567626951</c:v>
                </c:pt>
                <c:pt idx="631">
                  <c:v>259.5417175293</c:v>
                </c:pt>
                <c:pt idx="632">
                  <c:v>259.5334472656289</c:v>
                </c:pt>
                <c:pt idx="633">
                  <c:v>259.53079223633</c:v>
                </c:pt>
                <c:pt idx="634">
                  <c:v>259.550567626951</c:v>
                </c:pt>
                <c:pt idx="635">
                  <c:v>259.55023193359</c:v>
                </c:pt>
                <c:pt idx="636">
                  <c:v>259.550567626951</c:v>
                </c:pt>
                <c:pt idx="637">
                  <c:v>259.5707092285189</c:v>
                </c:pt>
                <c:pt idx="638">
                  <c:v>259.55062866211</c:v>
                </c:pt>
                <c:pt idx="639">
                  <c:v>259.5710449218699</c:v>
                </c:pt>
                <c:pt idx="640">
                  <c:v>259.550567626951</c:v>
                </c:pt>
                <c:pt idx="641">
                  <c:v>259.53997802734</c:v>
                </c:pt>
                <c:pt idx="642">
                  <c:v>259.5707092285189</c:v>
                </c:pt>
                <c:pt idx="643">
                  <c:v>259.5819396972689</c:v>
                </c:pt>
                <c:pt idx="644">
                  <c:v>259.590606689451</c:v>
                </c:pt>
                <c:pt idx="645">
                  <c:v>259.58068847656</c:v>
                </c:pt>
                <c:pt idx="646">
                  <c:v>259.5707092285189</c:v>
                </c:pt>
                <c:pt idx="647">
                  <c:v>259.560821533201</c:v>
                </c:pt>
                <c:pt idx="648">
                  <c:v>259.49276733398</c:v>
                </c:pt>
                <c:pt idx="649">
                  <c:v>259.421356201168</c:v>
                </c:pt>
                <c:pt idx="650">
                  <c:v>259.348968505861</c:v>
                </c:pt>
                <c:pt idx="651">
                  <c:v>259.216918945308</c:v>
                </c:pt>
                <c:pt idx="652">
                  <c:v>259.0070190429689</c:v>
                </c:pt>
                <c:pt idx="653">
                  <c:v>258.747589111331</c:v>
                </c:pt>
                <c:pt idx="654">
                  <c:v>258.53314208984</c:v>
                </c:pt>
                <c:pt idx="655">
                  <c:v>258.185180664061</c:v>
                </c:pt>
                <c:pt idx="656">
                  <c:v>257.79968261719</c:v>
                </c:pt>
                <c:pt idx="657">
                  <c:v>257.7599182128889</c:v>
                </c:pt>
                <c:pt idx="658">
                  <c:v>257.17379760742</c:v>
                </c:pt>
                <c:pt idx="659">
                  <c:v>256.7105407714789</c:v>
                </c:pt>
                <c:pt idx="660">
                  <c:v>256.18432617187</c:v>
                </c:pt>
                <c:pt idx="661">
                  <c:v>255.9253997802704</c:v>
                </c:pt>
                <c:pt idx="662">
                  <c:v>255.5484008789105</c:v>
                </c:pt>
                <c:pt idx="663">
                  <c:v>255.1534576416</c:v>
                </c:pt>
                <c:pt idx="664">
                  <c:v>254.8178253173804</c:v>
                </c:pt>
                <c:pt idx="665">
                  <c:v>254.38580322266</c:v>
                </c:pt>
                <c:pt idx="666">
                  <c:v>254.12063598633</c:v>
                </c:pt>
                <c:pt idx="667">
                  <c:v>254.04159545898</c:v>
                </c:pt>
                <c:pt idx="668">
                  <c:v>253.54698181152</c:v>
                </c:pt>
                <c:pt idx="669">
                  <c:v>253.27581787109</c:v>
                </c:pt>
                <c:pt idx="670">
                  <c:v>252.97161865234</c:v>
                </c:pt>
                <c:pt idx="671">
                  <c:v>252.8207550048796</c:v>
                </c:pt>
                <c:pt idx="672">
                  <c:v>252.69732666016</c:v>
                </c:pt>
                <c:pt idx="673">
                  <c:v>252.46252441406</c:v>
                </c:pt>
                <c:pt idx="674">
                  <c:v>252.2995147705093</c:v>
                </c:pt>
                <c:pt idx="675">
                  <c:v>252.0272216796904</c:v>
                </c:pt>
                <c:pt idx="676">
                  <c:v>252.0197753906196</c:v>
                </c:pt>
                <c:pt idx="677">
                  <c:v>251.8634643554704</c:v>
                </c:pt>
                <c:pt idx="678">
                  <c:v>251.8204803466808</c:v>
                </c:pt>
                <c:pt idx="679">
                  <c:v>251.6495056152296</c:v>
                </c:pt>
                <c:pt idx="680">
                  <c:v>251.59111022949</c:v>
                </c:pt>
                <c:pt idx="681">
                  <c:v>251.5601806640596</c:v>
                </c:pt>
                <c:pt idx="682">
                  <c:v>251.4842834472705</c:v>
                </c:pt>
                <c:pt idx="683">
                  <c:v>251.36657714844</c:v>
                </c:pt>
                <c:pt idx="684">
                  <c:v>251.3866271972705</c:v>
                </c:pt>
                <c:pt idx="685">
                  <c:v>251.25048828125</c:v>
                </c:pt>
                <c:pt idx="686">
                  <c:v>251.1132812499997</c:v>
                </c:pt>
                <c:pt idx="687">
                  <c:v>251.15240478516</c:v>
                </c:pt>
                <c:pt idx="688">
                  <c:v>251.12364196777</c:v>
                </c:pt>
                <c:pt idx="689">
                  <c:v>251.0456237792999</c:v>
                </c:pt>
                <c:pt idx="690">
                  <c:v>251.0465240478497</c:v>
                </c:pt>
                <c:pt idx="691">
                  <c:v>250.9397735595697</c:v>
                </c:pt>
                <c:pt idx="692">
                  <c:v>250.9204406738304</c:v>
                </c:pt>
                <c:pt idx="693">
                  <c:v>250.8519134521504</c:v>
                </c:pt>
                <c:pt idx="694">
                  <c:v>250.9107666015596</c:v>
                </c:pt>
                <c:pt idx="695">
                  <c:v>250.9481201171904</c:v>
                </c:pt>
                <c:pt idx="696">
                  <c:v>250.8429260253904</c:v>
                </c:pt>
                <c:pt idx="697">
                  <c:v>250.8028717041</c:v>
                </c:pt>
                <c:pt idx="698">
                  <c:v>250.8614044189505</c:v>
                </c:pt>
                <c:pt idx="699">
                  <c:v>250.8238677978497</c:v>
                </c:pt>
                <c:pt idx="700">
                  <c:v>250.8238677978497</c:v>
                </c:pt>
                <c:pt idx="701">
                  <c:v>250.8238677978497</c:v>
                </c:pt>
                <c:pt idx="702">
                  <c:v>250.66589355469</c:v>
                </c:pt>
                <c:pt idx="703">
                  <c:v>250.64616394043</c:v>
                </c:pt>
                <c:pt idx="704">
                  <c:v>250.58068847656</c:v>
                </c:pt>
                <c:pt idx="705">
                  <c:v>250.6408233642599</c:v>
                </c:pt>
                <c:pt idx="706">
                  <c:v>250.6411437988299</c:v>
                </c:pt>
                <c:pt idx="707">
                  <c:v>250.5607147216797</c:v>
                </c:pt>
                <c:pt idx="708">
                  <c:v>250.5419464111304</c:v>
                </c:pt>
                <c:pt idx="709">
                  <c:v>250.45393371582</c:v>
                </c:pt>
                <c:pt idx="710">
                  <c:v>250.53330993652</c:v>
                </c:pt>
                <c:pt idx="711">
                  <c:v>250.53311157227</c:v>
                </c:pt>
                <c:pt idx="712">
                  <c:v>250.54193115234</c:v>
                </c:pt>
                <c:pt idx="713">
                  <c:v>250.54193115234</c:v>
                </c:pt>
                <c:pt idx="714">
                  <c:v>250.54136657715</c:v>
                </c:pt>
                <c:pt idx="715">
                  <c:v>250.5533294677704</c:v>
                </c:pt>
                <c:pt idx="716">
                  <c:v>250.5026550292999</c:v>
                </c:pt>
                <c:pt idx="717">
                  <c:v>250.4841308593704</c:v>
                </c:pt>
                <c:pt idx="718">
                  <c:v>250.48387145996</c:v>
                </c:pt>
                <c:pt idx="719">
                  <c:v>250.47508239746</c:v>
                </c:pt>
                <c:pt idx="720">
                  <c:v>250.47576904297</c:v>
                </c:pt>
                <c:pt idx="721">
                  <c:v>250.4829254150404</c:v>
                </c:pt>
                <c:pt idx="722">
                  <c:v>250.4824371337908</c:v>
                </c:pt>
                <c:pt idx="723">
                  <c:v>250.4717559814499</c:v>
                </c:pt>
                <c:pt idx="724">
                  <c:v>250.4557800293</c:v>
                </c:pt>
                <c:pt idx="725">
                  <c:v>250.4526214599604</c:v>
                </c:pt>
                <c:pt idx="726">
                  <c:v>250.43325805664</c:v>
                </c:pt>
                <c:pt idx="727">
                  <c:v>250.4252319335904</c:v>
                </c:pt>
                <c:pt idx="728">
                  <c:v>250.4252471923804</c:v>
                </c:pt>
                <c:pt idx="729">
                  <c:v>250.4252319335904</c:v>
                </c:pt>
                <c:pt idx="730">
                  <c:v>250.4064941406305</c:v>
                </c:pt>
                <c:pt idx="731">
                  <c:v>250.41381835937</c:v>
                </c:pt>
                <c:pt idx="732">
                  <c:v>250.3750610351599</c:v>
                </c:pt>
                <c:pt idx="733">
                  <c:v>250.40553283691</c:v>
                </c:pt>
                <c:pt idx="734">
                  <c:v>250.3677978515604</c:v>
                </c:pt>
                <c:pt idx="735">
                  <c:v>250.38655090332</c:v>
                </c:pt>
                <c:pt idx="736">
                  <c:v>250.3750762939499</c:v>
                </c:pt>
                <c:pt idx="737">
                  <c:v>250.34507751465</c:v>
                </c:pt>
                <c:pt idx="738">
                  <c:v>250.42495727539</c:v>
                </c:pt>
                <c:pt idx="739">
                  <c:v>250.40493774414</c:v>
                </c:pt>
                <c:pt idx="740">
                  <c:v>250.35569763184</c:v>
                </c:pt>
                <c:pt idx="741">
                  <c:v>250.3750915527304</c:v>
                </c:pt>
                <c:pt idx="742">
                  <c:v>250.3782043457004</c:v>
                </c:pt>
                <c:pt idx="743">
                  <c:v>250.3557128906305</c:v>
                </c:pt>
                <c:pt idx="744">
                  <c:v>250.3665924072305</c:v>
                </c:pt>
                <c:pt idx="745">
                  <c:v>250.3640136718696</c:v>
                </c:pt>
                <c:pt idx="746">
                  <c:v>250.32510375977</c:v>
                </c:pt>
                <c:pt idx="747">
                  <c:v>250.3086547851599</c:v>
                </c:pt>
                <c:pt idx="748">
                  <c:v>250.3550872802704</c:v>
                </c:pt>
                <c:pt idx="749">
                  <c:v>250.3283081054708</c:v>
                </c:pt>
                <c:pt idx="750">
                  <c:v>250.30946350098</c:v>
                </c:pt>
                <c:pt idx="751">
                  <c:v>250.3939666748</c:v>
                </c:pt>
                <c:pt idx="752">
                  <c:v>250.39785766602</c:v>
                </c:pt>
                <c:pt idx="753">
                  <c:v>250.40553283691</c:v>
                </c:pt>
                <c:pt idx="754">
                  <c:v>250.30923461914</c:v>
                </c:pt>
                <c:pt idx="755">
                  <c:v>250.32507324219</c:v>
                </c:pt>
                <c:pt idx="756">
                  <c:v>250.32070922852</c:v>
                </c:pt>
                <c:pt idx="757">
                  <c:v>250.28993225098</c:v>
                </c:pt>
                <c:pt idx="758">
                  <c:v>250.28991699219</c:v>
                </c:pt>
                <c:pt idx="759">
                  <c:v>250.2973632812497</c:v>
                </c:pt>
                <c:pt idx="760">
                  <c:v>250.3175506591797</c:v>
                </c:pt>
                <c:pt idx="761">
                  <c:v>250.3169555664099</c:v>
                </c:pt>
                <c:pt idx="762">
                  <c:v>250.2895507812491</c:v>
                </c:pt>
                <c:pt idx="763">
                  <c:v>250.2662658691397</c:v>
                </c:pt>
                <c:pt idx="764">
                  <c:v>250.2634429931596</c:v>
                </c:pt>
                <c:pt idx="765">
                  <c:v>250.27140808105</c:v>
                </c:pt>
                <c:pt idx="766">
                  <c:v>250.2592163085904</c:v>
                </c:pt>
                <c:pt idx="767">
                  <c:v>250.2697601318393</c:v>
                </c:pt>
                <c:pt idx="768">
                  <c:v>250.2703552246091</c:v>
                </c:pt>
                <c:pt idx="769">
                  <c:v>250.25886535645</c:v>
                </c:pt>
                <c:pt idx="770">
                  <c:v>250.25885009766</c:v>
                </c:pt>
                <c:pt idx="771">
                  <c:v>250.2511291503904</c:v>
                </c:pt>
                <c:pt idx="772">
                  <c:v>250.2317352294896</c:v>
                </c:pt>
                <c:pt idx="773">
                  <c:v>250.22088623047</c:v>
                </c:pt>
                <c:pt idx="774">
                  <c:v>250.1505279541</c:v>
                </c:pt>
                <c:pt idx="775">
                  <c:v>250.25862121582</c:v>
                </c:pt>
                <c:pt idx="776">
                  <c:v>250.2391815185496</c:v>
                </c:pt>
                <c:pt idx="777">
                  <c:v>250.23854064941</c:v>
                </c:pt>
                <c:pt idx="778">
                  <c:v>250.2319641113299</c:v>
                </c:pt>
                <c:pt idx="779">
                  <c:v>250.2398681640591</c:v>
                </c:pt>
                <c:pt idx="780">
                  <c:v>250.2201385498</c:v>
                </c:pt>
                <c:pt idx="781">
                  <c:v>250.2199554443393</c:v>
                </c:pt>
                <c:pt idx="782">
                  <c:v>250.2315826415997</c:v>
                </c:pt>
                <c:pt idx="783">
                  <c:v>250.22015380859</c:v>
                </c:pt>
                <c:pt idx="784">
                  <c:v>250.2315826415997</c:v>
                </c:pt>
                <c:pt idx="785">
                  <c:v>250.2205047607395</c:v>
                </c:pt>
                <c:pt idx="786">
                  <c:v>250.2400512695291</c:v>
                </c:pt>
                <c:pt idx="787">
                  <c:v>250.1936950683591</c:v>
                </c:pt>
                <c:pt idx="788">
                  <c:v>250.2809295654304</c:v>
                </c:pt>
                <c:pt idx="789">
                  <c:v>250.20829772949</c:v>
                </c:pt>
                <c:pt idx="790">
                  <c:v>250.1889190673804</c:v>
                </c:pt>
                <c:pt idx="791">
                  <c:v>250.1864013671904</c:v>
                </c:pt>
                <c:pt idx="792">
                  <c:v>250.1886749267599</c:v>
                </c:pt>
                <c:pt idx="793">
                  <c:v>250.2248687744096</c:v>
                </c:pt>
                <c:pt idx="794">
                  <c:v>250.1744079589804</c:v>
                </c:pt>
                <c:pt idx="795">
                  <c:v>250.2080535888699</c:v>
                </c:pt>
                <c:pt idx="796">
                  <c:v>250.20022583008</c:v>
                </c:pt>
                <c:pt idx="797">
                  <c:v>250.1923522949196</c:v>
                </c:pt>
                <c:pt idx="798">
                  <c:v>250.1937103271499</c:v>
                </c:pt>
                <c:pt idx="799">
                  <c:v>250.1887969970704</c:v>
                </c:pt>
                <c:pt idx="800">
                  <c:v>250.1531829834</c:v>
                </c:pt>
                <c:pt idx="801">
                  <c:v>250.13195800781</c:v>
                </c:pt>
                <c:pt idx="802">
                  <c:v>250.2004394531204</c:v>
                </c:pt>
                <c:pt idx="803">
                  <c:v>250.1883087158204</c:v>
                </c:pt>
                <c:pt idx="804">
                  <c:v>250.18591308594</c:v>
                </c:pt>
                <c:pt idx="805">
                  <c:v>250.1936798095697</c:v>
                </c:pt>
                <c:pt idx="806">
                  <c:v>250.1744079589804</c:v>
                </c:pt>
                <c:pt idx="807">
                  <c:v>250.18902587891</c:v>
                </c:pt>
                <c:pt idx="808">
                  <c:v>250.1441802978491</c:v>
                </c:pt>
                <c:pt idx="809">
                  <c:v>250.16688537598</c:v>
                </c:pt>
                <c:pt idx="810">
                  <c:v>250.16270446777</c:v>
                </c:pt>
                <c:pt idx="811">
                  <c:v>250.15521240234</c:v>
                </c:pt>
                <c:pt idx="812">
                  <c:v>250.1692810058599</c:v>
                </c:pt>
                <c:pt idx="813">
                  <c:v>250.1736755371091</c:v>
                </c:pt>
                <c:pt idx="814">
                  <c:v>250.1665039062497</c:v>
                </c:pt>
                <c:pt idx="815">
                  <c:v>250.11210632324</c:v>
                </c:pt>
                <c:pt idx="816">
                  <c:v>250.13662719727</c:v>
                </c:pt>
                <c:pt idx="817">
                  <c:v>250.1421661377</c:v>
                </c:pt>
                <c:pt idx="818">
                  <c:v>250.1539764404304</c:v>
                </c:pt>
                <c:pt idx="819">
                  <c:v>250.15069580078</c:v>
                </c:pt>
                <c:pt idx="820">
                  <c:v>250.1504821777304</c:v>
                </c:pt>
                <c:pt idx="821">
                  <c:v>250.15414428711</c:v>
                </c:pt>
                <c:pt idx="822">
                  <c:v>250.1052856445297</c:v>
                </c:pt>
                <c:pt idx="823">
                  <c:v>250.1111602783197</c:v>
                </c:pt>
                <c:pt idx="824">
                  <c:v>250.12991333008</c:v>
                </c:pt>
                <c:pt idx="825">
                  <c:v>250.0949249267599</c:v>
                </c:pt>
                <c:pt idx="826">
                  <c:v>250.09663391113</c:v>
                </c:pt>
                <c:pt idx="827">
                  <c:v>250.03430175781</c:v>
                </c:pt>
                <c:pt idx="828">
                  <c:v>250.1240234375</c:v>
                </c:pt>
                <c:pt idx="829">
                  <c:v>250.04490661621</c:v>
                </c:pt>
                <c:pt idx="830">
                  <c:v>250.07395935059</c:v>
                </c:pt>
                <c:pt idx="831">
                  <c:v>250.04530334473</c:v>
                </c:pt>
                <c:pt idx="832">
                  <c:v>250.0199737548791</c:v>
                </c:pt>
                <c:pt idx="833">
                  <c:v>250.0201110839804</c:v>
                </c:pt>
                <c:pt idx="834">
                  <c:v>250.0714263916004</c:v>
                </c:pt>
                <c:pt idx="835">
                  <c:v>250.00828552246</c:v>
                </c:pt>
                <c:pt idx="836">
                  <c:v>250.0151062011696</c:v>
                </c:pt>
                <c:pt idx="837">
                  <c:v>250.0575103759805</c:v>
                </c:pt>
                <c:pt idx="838">
                  <c:v>250.0082397460904</c:v>
                </c:pt>
                <c:pt idx="839">
                  <c:v>250.02680969238</c:v>
                </c:pt>
                <c:pt idx="840">
                  <c:v>250.0199584960896</c:v>
                </c:pt>
                <c:pt idx="841">
                  <c:v>250.0336456298791</c:v>
                </c:pt>
                <c:pt idx="842">
                  <c:v>250.0338745117199</c:v>
                </c:pt>
                <c:pt idx="843">
                  <c:v>250.04609680176</c:v>
                </c:pt>
                <c:pt idx="844">
                  <c:v>250.02075195313</c:v>
                </c:pt>
                <c:pt idx="845">
                  <c:v>250.0334472656204</c:v>
                </c:pt>
                <c:pt idx="846">
                  <c:v>250.01446533203</c:v>
                </c:pt>
                <c:pt idx="847">
                  <c:v>250.01524353027</c:v>
                </c:pt>
                <c:pt idx="848">
                  <c:v>250.00143432617</c:v>
                </c:pt>
                <c:pt idx="849">
                  <c:v>249.9572296142604</c:v>
                </c:pt>
                <c:pt idx="850">
                  <c:v>249.93083190918</c:v>
                </c:pt>
                <c:pt idx="851">
                  <c:v>250.00703430176</c:v>
                </c:pt>
                <c:pt idx="852">
                  <c:v>250.0016479492204</c:v>
                </c:pt>
                <c:pt idx="853">
                  <c:v>250.0447387695297</c:v>
                </c:pt>
                <c:pt idx="854">
                  <c:v>250.10409545898</c:v>
                </c:pt>
                <c:pt idx="855">
                  <c:v>250.07838439941</c:v>
                </c:pt>
                <c:pt idx="856">
                  <c:v>250.08535766602</c:v>
                </c:pt>
                <c:pt idx="857">
                  <c:v>250.10432434082</c:v>
                </c:pt>
                <c:pt idx="858">
                  <c:v>250.10409545898</c:v>
                </c:pt>
                <c:pt idx="859">
                  <c:v>250.0973052978497</c:v>
                </c:pt>
                <c:pt idx="860">
                  <c:v>250.10409545898</c:v>
                </c:pt>
                <c:pt idx="861">
                  <c:v>250.12968444824</c:v>
                </c:pt>
                <c:pt idx="862">
                  <c:v>250.1040802001999</c:v>
                </c:pt>
                <c:pt idx="863">
                  <c:v>250.1038665771499</c:v>
                </c:pt>
                <c:pt idx="864">
                  <c:v>250.09687805176</c:v>
                </c:pt>
                <c:pt idx="865">
                  <c:v>250.10409545898</c:v>
                </c:pt>
                <c:pt idx="866">
                  <c:v>250.1087493896504</c:v>
                </c:pt>
                <c:pt idx="867">
                  <c:v>250.09684753418</c:v>
                </c:pt>
                <c:pt idx="868">
                  <c:v>250.11553955078</c:v>
                </c:pt>
                <c:pt idx="869">
                  <c:v>250.0735778808599</c:v>
                </c:pt>
                <c:pt idx="870">
                  <c:v>250.10409545898</c:v>
                </c:pt>
                <c:pt idx="871">
                  <c:v>250.0961303710904</c:v>
                </c:pt>
                <c:pt idx="872">
                  <c:v>250.07334899902</c:v>
                </c:pt>
                <c:pt idx="873">
                  <c:v>250.0069122314499</c:v>
                </c:pt>
                <c:pt idx="874">
                  <c:v>250.0125732421899</c:v>
                </c:pt>
                <c:pt idx="875">
                  <c:v>250.01934814453</c:v>
                </c:pt>
                <c:pt idx="876">
                  <c:v>250.0074768066404</c:v>
                </c:pt>
                <c:pt idx="877">
                  <c:v>250.0078582763699</c:v>
                </c:pt>
                <c:pt idx="878">
                  <c:v>249.99575805664</c:v>
                </c:pt>
                <c:pt idx="879">
                  <c:v>249.9881744384805</c:v>
                </c:pt>
                <c:pt idx="880">
                  <c:v>249.97618103027</c:v>
                </c:pt>
                <c:pt idx="881">
                  <c:v>249.9943542480499</c:v>
                </c:pt>
                <c:pt idx="882">
                  <c:v>249.9495239257797</c:v>
                </c:pt>
                <c:pt idx="883">
                  <c:v>249.93672180176</c:v>
                </c:pt>
                <c:pt idx="884">
                  <c:v>249.90516662598</c:v>
                </c:pt>
                <c:pt idx="885">
                  <c:v>249.62159729004</c:v>
                </c:pt>
                <c:pt idx="886">
                  <c:v>249.45381164551</c:v>
                </c:pt>
                <c:pt idx="887">
                  <c:v>249.20323181152</c:v>
                </c:pt>
                <c:pt idx="888">
                  <c:v>248.8489074707004</c:v>
                </c:pt>
                <c:pt idx="889">
                  <c:v>248.50347900391</c:v>
                </c:pt>
                <c:pt idx="890">
                  <c:v>248.19223022461</c:v>
                </c:pt>
                <c:pt idx="891">
                  <c:v>247.8537902832</c:v>
                </c:pt>
                <c:pt idx="892">
                  <c:v>247.27163696289</c:v>
                </c:pt>
                <c:pt idx="893">
                  <c:v>246.9847869873004</c:v>
                </c:pt>
                <c:pt idx="894">
                  <c:v>246.5308380127005</c:v>
                </c:pt>
                <c:pt idx="895">
                  <c:v>246.37840270996</c:v>
                </c:pt>
                <c:pt idx="896">
                  <c:v>245.6971588134805</c:v>
                </c:pt>
                <c:pt idx="897">
                  <c:v>245.29817199707</c:v>
                </c:pt>
                <c:pt idx="898">
                  <c:v>244.9268951416</c:v>
                </c:pt>
                <c:pt idx="899">
                  <c:v>244.5040740966797</c:v>
                </c:pt>
                <c:pt idx="900">
                  <c:v>244.2658996582</c:v>
                </c:pt>
                <c:pt idx="901">
                  <c:v>243.8440246582</c:v>
                </c:pt>
                <c:pt idx="902">
                  <c:v>243.6389617919896</c:v>
                </c:pt>
                <c:pt idx="903">
                  <c:v>243.29463195801</c:v>
                </c:pt>
                <c:pt idx="904">
                  <c:v>243.10948181152</c:v>
                </c:pt>
                <c:pt idx="905">
                  <c:v>242.8585357666</c:v>
                </c:pt>
                <c:pt idx="906">
                  <c:v>242.70913696289</c:v>
                </c:pt>
                <c:pt idx="907">
                  <c:v>242.4322967529308</c:v>
                </c:pt>
                <c:pt idx="908">
                  <c:v>242.2920532226599</c:v>
                </c:pt>
                <c:pt idx="909">
                  <c:v>242.0619354248</c:v>
                </c:pt>
                <c:pt idx="910">
                  <c:v>242.0142364502005</c:v>
                </c:pt>
                <c:pt idx="911">
                  <c:v>241.8427734375</c:v>
                </c:pt>
                <c:pt idx="912">
                  <c:v>241.7747039794896</c:v>
                </c:pt>
                <c:pt idx="913">
                  <c:v>241.6456604003897</c:v>
                </c:pt>
                <c:pt idx="914">
                  <c:v>241.57730102539</c:v>
                </c:pt>
                <c:pt idx="915">
                  <c:v>241.5169982910199</c:v>
                </c:pt>
                <c:pt idx="916">
                  <c:v>241.4599914550804</c:v>
                </c:pt>
                <c:pt idx="917">
                  <c:v>241.38093566895</c:v>
                </c:pt>
                <c:pt idx="918">
                  <c:v>241.28829956055</c:v>
                </c:pt>
                <c:pt idx="919">
                  <c:v>241.2698211669896</c:v>
                </c:pt>
                <c:pt idx="920">
                  <c:v>241.26338195801</c:v>
                </c:pt>
                <c:pt idx="921">
                  <c:v>241.1831512451199</c:v>
                </c:pt>
                <c:pt idx="922">
                  <c:v>241.20126342773</c:v>
                </c:pt>
                <c:pt idx="923">
                  <c:v>241.10780334473</c:v>
                </c:pt>
                <c:pt idx="924">
                  <c:v>241.06716918945</c:v>
                </c:pt>
                <c:pt idx="925">
                  <c:v>241.05299377441</c:v>
                </c:pt>
                <c:pt idx="926">
                  <c:v>240.9981079101605</c:v>
                </c:pt>
                <c:pt idx="927">
                  <c:v>240.9747619628897</c:v>
                </c:pt>
                <c:pt idx="928">
                  <c:v>240.96095275879</c:v>
                </c:pt>
                <c:pt idx="929">
                  <c:v>240.9976959228497</c:v>
                </c:pt>
                <c:pt idx="930">
                  <c:v>240.9796447753897</c:v>
                </c:pt>
                <c:pt idx="931">
                  <c:v>240.9016418457004</c:v>
                </c:pt>
                <c:pt idx="932">
                  <c:v>240.84655761719</c:v>
                </c:pt>
                <c:pt idx="933">
                  <c:v>240.8364715576208</c:v>
                </c:pt>
                <c:pt idx="934">
                  <c:v>240.85461425781</c:v>
                </c:pt>
                <c:pt idx="935">
                  <c:v>240.7822875976605</c:v>
                </c:pt>
                <c:pt idx="936">
                  <c:v>240.7950897216797</c:v>
                </c:pt>
                <c:pt idx="937">
                  <c:v>240.74424743652</c:v>
                </c:pt>
                <c:pt idx="938">
                  <c:v>240.75936889648</c:v>
                </c:pt>
                <c:pt idx="939">
                  <c:v>240.7811584472705</c:v>
                </c:pt>
                <c:pt idx="940">
                  <c:v>240.81872558594</c:v>
                </c:pt>
                <c:pt idx="941">
                  <c:v>240.7220611572305</c:v>
                </c:pt>
                <c:pt idx="942">
                  <c:v>240.66748046875</c:v>
                </c:pt>
                <c:pt idx="943">
                  <c:v>240.76124572754</c:v>
                </c:pt>
                <c:pt idx="944">
                  <c:v>240.70799255371</c:v>
                </c:pt>
                <c:pt idx="945">
                  <c:v>240.7363891601599</c:v>
                </c:pt>
                <c:pt idx="946">
                  <c:v>240.6891021728497</c:v>
                </c:pt>
                <c:pt idx="947">
                  <c:v>240.6858215332</c:v>
                </c:pt>
                <c:pt idx="948">
                  <c:v>240.67074584961</c:v>
                </c:pt>
                <c:pt idx="949">
                  <c:v>240.6630096435496</c:v>
                </c:pt>
                <c:pt idx="950">
                  <c:v>240.66609191895</c:v>
                </c:pt>
                <c:pt idx="951">
                  <c:v>240.61930847168</c:v>
                </c:pt>
                <c:pt idx="952">
                  <c:v>240.5935058593696</c:v>
                </c:pt>
                <c:pt idx="953">
                  <c:v>240.56427001953</c:v>
                </c:pt>
                <c:pt idx="954">
                  <c:v>240.57859802246</c:v>
                </c:pt>
                <c:pt idx="955">
                  <c:v>240.59652709961</c:v>
                </c:pt>
                <c:pt idx="956">
                  <c:v>240.59339904785</c:v>
                </c:pt>
                <c:pt idx="957">
                  <c:v>240.57550048828</c:v>
                </c:pt>
                <c:pt idx="958">
                  <c:v>240.6329040527304</c:v>
                </c:pt>
                <c:pt idx="959">
                  <c:v>240.50271606445</c:v>
                </c:pt>
                <c:pt idx="960">
                  <c:v>240.56016540527</c:v>
                </c:pt>
                <c:pt idx="961">
                  <c:v>240.57859802246</c:v>
                </c:pt>
                <c:pt idx="962">
                  <c:v>240.6338348388699</c:v>
                </c:pt>
                <c:pt idx="963">
                  <c:v>240.59721374512</c:v>
                </c:pt>
                <c:pt idx="964">
                  <c:v>240.54243469238</c:v>
                </c:pt>
                <c:pt idx="965">
                  <c:v>240.55331420898</c:v>
                </c:pt>
                <c:pt idx="966">
                  <c:v>240.54479980469</c:v>
                </c:pt>
                <c:pt idx="967">
                  <c:v>240.5424194335904</c:v>
                </c:pt>
                <c:pt idx="968">
                  <c:v>240.52690124512</c:v>
                </c:pt>
                <c:pt idx="969">
                  <c:v>240.5051727294896</c:v>
                </c:pt>
                <c:pt idx="970">
                  <c:v>240.5377502441397</c:v>
                </c:pt>
                <c:pt idx="971">
                  <c:v>240.5567626953096</c:v>
                </c:pt>
                <c:pt idx="972">
                  <c:v>240.53887939453</c:v>
                </c:pt>
                <c:pt idx="973">
                  <c:v>240.54064941406</c:v>
                </c:pt>
                <c:pt idx="974">
                  <c:v>240.50521850586</c:v>
                </c:pt>
                <c:pt idx="975">
                  <c:v>240.52450561523</c:v>
                </c:pt>
                <c:pt idx="976">
                  <c:v>240.5413208007804</c:v>
                </c:pt>
                <c:pt idx="977">
                  <c:v>240.57815551758</c:v>
                </c:pt>
                <c:pt idx="978">
                  <c:v>240.46772766113</c:v>
                </c:pt>
                <c:pt idx="979">
                  <c:v>240.3979339599604</c:v>
                </c:pt>
                <c:pt idx="980">
                  <c:v>240.3616333007804</c:v>
                </c:pt>
                <c:pt idx="981">
                  <c:v>240.33953857422</c:v>
                </c:pt>
                <c:pt idx="982">
                  <c:v>240.30299377441</c:v>
                </c:pt>
                <c:pt idx="983">
                  <c:v>240.28512573242</c:v>
                </c:pt>
                <c:pt idx="984">
                  <c:v>240.3411254882804</c:v>
                </c:pt>
                <c:pt idx="985">
                  <c:v>240.44841003418</c:v>
                </c:pt>
                <c:pt idx="986">
                  <c:v>240.3547973632804</c:v>
                </c:pt>
                <c:pt idx="987">
                  <c:v>240.34075927734</c:v>
                </c:pt>
                <c:pt idx="988">
                  <c:v>240.2875518798796</c:v>
                </c:pt>
                <c:pt idx="989">
                  <c:v>240.36170959473</c:v>
                </c:pt>
                <c:pt idx="990">
                  <c:v>240.3788299560504</c:v>
                </c:pt>
                <c:pt idx="991">
                  <c:v>240.4314880371104</c:v>
                </c:pt>
                <c:pt idx="992">
                  <c:v>240.3762512207</c:v>
                </c:pt>
                <c:pt idx="993">
                  <c:v>240.3697967529304</c:v>
                </c:pt>
                <c:pt idx="994">
                  <c:v>240.3769378662104</c:v>
                </c:pt>
                <c:pt idx="995">
                  <c:v>240.3543853759805</c:v>
                </c:pt>
                <c:pt idx="996">
                  <c:v>240.3581237793</c:v>
                </c:pt>
                <c:pt idx="997">
                  <c:v>240.36109924316</c:v>
                </c:pt>
                <c:pt idx="998">
                  <c:v>240.37229919434</c:v>
                </c:pt>
                <c:pt idx="999">
                  <c:v>240.3549652099597</c:v>
                </c:pt>
                <c:pt idx="1000">
                  <c:v>240.33972167969</c:v>
                </c:pt>
                <c:pt idx="1001">
                  <c:v>240.3211822509805</c:v>
                </c:pt>
                <c:pt idx="1002">
                  <c:v>240.33964538574</c:v>
                </c:pt>
                <c:pt idx="1003">
                  <c:v>240.33953857422</c:v>
                </c:pt>
                <c:pt idx="1004">
                  <c:v>240.35507202148</c:v>
                </c:pt>
                <c:pt idx="1005">
                  <c:v>240.30641174316</c:v>
                </c:pt>
                <c:pt idx="1006">
                  <c:v>240.3243408203104</c:v>
                </c:pt>
                <c:pt idx="1007">
                  <c:v>240.33953857422</c:v>
                </c:pt>
                <c:pt idx="1008">
                  <c:v>240.3367309570308</c:v>
                </c:pt>
                <c:pt idx="1009">
                  <c:v>240.3762664794904</c:v>
                </c:pt>
                <c:pt idx="1010">
                  <c:v>240.3727874755905</c:v>
                </c:pt>
                <c:pt idx="1011">
                  <c:v>240.3789215087904</c:v>
                </c:pt>
                <c:pt idx="1012">
                  <c:v>240.37628173828</c:v>
                </c:pt>
                <c:pt idx="1013">
                  <c:v>240.37339782715</c:v>
                </c:pt>
                <c:pt idx="1014">
                  <c:v>240.3186950683599</c:v>
                </c:pt>
                <c:pt idx="1015">
                  <c:v>240.34216308594</c:v>
                </c:pt>
                <c:pt idx="1016">
                  <c:v>240.3052978515604</c:v>
                </c:pt>
                <c:pt idx="1017">
                  <c:v>240.3058166503904</c:v>
                </c:pt>
                <c:pt idx="1018">
                  <c:v>240.321838378911</c:v>
                </c:pt>
                <c:pt idx="1019">
                  <c:v>240.36158752441</c:v>
                </c:pt>
                <c:pt idx="1020">
                  <c:v>240.28405761719</c:v>
                </c:pt>
                <c:pt idx="1021">
                  <c:v>240.3366546630899</c:v>
                </c:pt>
                <c:pt idx="1022">
                  <c:v>240.30009460449</c:v>
                </c:pt>
                <c:pt idx="1023">
                  <c:v>240.35856628418</c:v>
                </c:pt>
                <c:pt idx="1024">
                  <c:v>240.2695922851593</c:v>
                </c:pt>
                <c:pt idx="1025">
                  <c:v>240.4644165039105</c:v>
                </c:pt>
                <c:pt idx="1026">
                  <c:v>240.2449645996091</c:v>
                </c:pt>
                <c:pt idx="1027">
                  <c:v>240.2839965820304</c:v>
                </c:pt>
                <c:pt idx="1028">
                  <c:v>240.25120544434</c:v>
                </c:pt>
                <c:pt idx="1029">
                  <c:v>240.25120544434</c:v>
                </c:pt>
                <c:pt idx="1030">
                  <c:v>240.26617431641</c:v>
                </c:pt>
                <c:pt idx="1031">
                  <c:v>240.2483825683599</c:v>
                </c:pt>
                <c:pt idx="1032">
                  <c:v>240.23008728027</c:v>
                </c:pt>
                <c:pt idx="1033">
                  <c:v>240.25120544434</c:v>
                </c:pt>
                <c:pt idx="1034">
                  <c:v>240.2295684814499</c:v>
                </c:pt>
                <c:pt idx="1035">
                  <c:v>240.2323303222705</c:v>
                </c:pt>
                <c:pt idx="1036">
                  <c:v>240.2656249999997</c:v>
                </c:pt>
                <c:pt idx="1037">
                  <c:v>240.25061035156</c:v>
                </c:pt>
                <c:pt idx="1038">
                  <c:v>240.24784851074</c:v>
                </c:pt>
                <c:pt idx="1039">
                  <c:v>240.1959533691397</c:v>
                </c:pt>
                <c:pt idx="1040">
                  <c:v>240.1895599365196</c:v>
                </c:pt>
                <c:pt idx="1041">
                  <c:v>240.17549133301</c:v>
                </c:pt>
                <c:pt idx="1042">
                  <c:v>240.1775207519496</c:v>
                </c:pt>
                <c:pt idx="1043">
                  <c:v>240.0982208252005</c:v>
                </c:pt>
                <c:pt idx="1044">
                  <c:v>240.0808868408204</c:v>
                </c:pt>
                <c:pt idx="1045">
                  <c:v>240.1036529540997</c:v>
                </c:pt>
                <c:pt idx="1046">
                  <c:v>240.1219482421904</c:v>
                </c:pt>
                <c:pt idx="1047">
                  <c:v>240.19554138184</c:v>
                </c:pt>
                <c:pt idx="1048">
                  <c:v>240.1540222168</c:v>
                </c:pt>
                <c:pt idx="1049">
                  <c:v>240.2079620361296</c:v>
                </c:pt>
                <c:pt idx="1050">
                  <c:v>240.26290893555</c:v>
                </c:pt>
                <c:pt idx="1051">
                  <c:v>240.2844543457</c:v>
                </c:pt>
                <c:pt idx="1052">
                  <c:v>240.2846527099591</c:v>
                </c:pt>
                <c:pt idx="1053">
                  <c:v>240.2816925048796</c:v>
                </c:pt>
                <c:pt idx="1054">
                  <c:v>240.2820434570308</c:v>
                </c:pt>
                <c:pt idx="1055">
                  <c:v>240.2690887451199</c:v>
                </c:pt>
                <c:pt idx="1056">
                  <c:v>240.2655487060496</c:v>
                </c:pt>
                <c:pt idx="1057">
                  <c:v>240.22732543945</c:v>
                </c:pt>
                <c:pt idx="1058">
                  <c:v>240.2473449707</c:v>
                </c:pt>
                <c:pt idx="1059">
                  <c:v>240.22938537598</c:v>
                </c:pt>
                <c:pt idx="1060">
                  <c:v>240.2323303222705</c:v>
                </c:pt>
                <c:pt idx="1061">
                  <c:v>240.2289276123004</c:v>
                </c:pt>
                <c:pt idx="1062">
                  <c:v>240.2326965332</c:v>
                </c:pt>
                <c:pt idx="1063">
                  <c:v>240.2144012451199</c:v>
                </c:pt>
                <c:pt idx="1064">
                  <c:v>240.15927124023</c:v>
                </c:pt>
                <c:pt idx="1065">
                  <c:v>240.17642211914</c:v>
                </c:pt>
                <c:pt idx="1066">
                  <c:v>240.1744689941397</c:v>
                </c:pt>
                <c:pt idx="1067">
                  <c:v>240.1928710937497</c:v>
                </c:pt>
                <c:pt idx="1068">
                  <c:v>240.17190551758</c:v>
                </c:pt>
                <c:pt idx="1069">
                  <c:v>240.1225128173804</c:v>
                </c:pt>
                <c:pt idx="1070">
                  <c:v>240.1524810791</c:v>
                </c:pt>
                <c:pt idx="1071">
                  <c:v>240.14154052734</c:v>
                </c:pt>
                <c:pt idx="1072">
                  <c:v>240.0651092529304</c:v>
                </c:pt>
                <c:pt idx="1073">
                  <c:v>240.0644226074204</c:v>
                </c:pt>
                <c:pt idx="1074">
                  <c:v>240.1224975585908</c:v>
                </c:pt>
                <c:pt idx="1075">
                  <c:v>240.08329772949</c:v>
                </c:pt>
                <c:pt idx="1076">
                  <c:v>240.0822906494104</c:v>
                </c:pt>
                <c:pt idx="1077">
                  <c:v>240.14091491699</c:v>
                </c:pt>
                <c:pt idx="1078">
                  <c:v>240.08630371094</c:v>
                </c:pt>
                <c:pt idx="1079">
                  <c:v>240.12203979492</c:v>
                </c:pt>
                <c:pt idx="1080">
                  <c:v>240.0828704834004</c:v>
                </c:pt>
                <c:pt idx="1081">
                  <c:v>240.09762573242</c:v>
                </c:pt>
                <c:pt idx="1082">
                  <c:v>240.06932067871</c:v>
                </c:pt>
                <c:pt idx="1083">
                  <c:v>240.0650329589804</c:v>
                </c:pt>
                <c:pt idx="1084">
                  <c:v>240.10113525391</c:v>
                </c:pt>
                <c:pt idx="1085">
                  <c:v>240.06449890137</c:v>
                </c:pt>
                <c:pt idx="1086">
                  <c:v>240.0827789306604</c:v>
                </c:pt>
                <c:pt idx="1087">
                  <c:v>240.06692504883</c:v>
                </c:pt>
                <c:pt idx="1088">
                  <c:v>240.0998992919896</c:v>
                </c:pt>
                <c:pt idx="1089">
                  <c:v>240.0639343261696</c:v>
                </c:pt>
                <c:pt idx="1090">
                  <c:v>240.06932067871</c:v>
                </c:pt>
                <c:pt idx="1091">
                  <c:v>240.0334777832</c:v>
                </c:pt>
                <c:pt idx="1092">
                  <c:v>240.0846252441397</c:v>
                </c:pt>
                <c:pt idx="1093">
                  <c:v>240.0122375488304</c:v>
                </c:pt>
                <c:pt idx="1094">
                  <c:v>240.04454040527</c:v>
                </c:pt>
                <c:pt idx="1095">
                  <c:v>240.0645751953091</c:v>
                </c:pt>
                <c:pt idx="1096">
                  <c:v>240.06690979004</c:v>
                </c:pt>
                <c:pt idx="1097">
                  <c:v>240.0644531249997</c:v>
                </c:pt>
                <c:pt idx="1098">
                  <c:v>239.9756927490196</c:v>
                </c:pt>
                <c:pt idx="1099">
                  <c:v>239.9940338134805</c:v>
                </c:pt>
                <c:pt idx="1100">
                  <c:v>240.06687927246</c:v>
                </c:pt>
                <c:pt idx="1101">
                  <c:v>240.0650939941397</c:v>
                </c:pt>
                <c:pt idx="1102">
                  <c:v>240.0822296142604</c:v>
                </c:pt>
                <c:pt idx="1103">
                  <c:v>240.0644683837904</c:v>
                </c:pt>
                <c:pt idx="1104">
                  <c:v>240.0664215087904</c:v>
                </c:pt>
                <c:pt idx="1105">
                  <c:v>240.0822296142604</c:v>
                </c:pt>
                <c:pt idx="1106">
                  <c:v>240.06454467773</c:v>
                </c:pt>
                <c:pt idx="1107">
                  <c:v>240.03242492676</c:v>
                </c:pt>
                <c:pt idx="1108">
                  <c:v>240.06268310547</c:v>
                </c:pt>
                <c:pt idx="1109">
                  <c:v>240.0439453125</c:v>
                </c:pt>
                <c:pt idx="1110">
                  <c:v>240.0650177002</c:v>
                </c:pt>
                <c:pt idx="1111">
                  <c:v>240.02777099609</c:v>
                </c:pt>
                <c:pt idx="1112">
                  <c:v>240.0485839843799</c:v>
                </c:pt>
                <c:pt idx="1113">
                  <c:v>240.0485687255899</c:v>
                </c:pt>
                <c:pt idx="1114">
                  <c:v>240.0833587646499</c:v>
                </c:pt>
                <c:pt idx="1115">
                  <c:v>240.1036376953096</c:v>
                </c:pt>
                <c:pt idx="1116">
                  <c:v>240.08581542969</c:v>
                </c:pt>
                <c:pt idx="1117">
                  <c:v>240.08518981934</c:v>
                </c:pt>
                <c:pt idx="1118">
                  <c:v>240.0644531249997</c:v>
                </c:pt>
                <c:pt idx="1119">
                  <c:v>240.05145263672</c:v>
                </c:pt>
                <c:pt idx="1120">
                  <c:v>240.06683349609</c:v>
                </c:pt>
                <c:pt idx="1121">
                  <c:v>240.1030731201193</c:v>
                </c:pt>
                <c:pt idx="1122">
                  <c:v>240.11659240723</c:v>
                </c:pt>
                <c:pt idx="1123">
                  <c:v>240.1042175293</c:v>
                </c:pt>
                <c:pt idx="1124">
                  <c:v>240.0998992919896</c:v>
                </c:pt>
                <c:pt idx="1125">
                  <c:v>240.13514709473</c:v>
                </c:pt>
                <c:pt idx="1126">
                  <c:v>240.11944580078</c:v>
                </c:pt>
                <c:pt idx="1127">
                  <c:v>240.0645904541</c:v>
                </c:pt>
                <c:pt idx="1128">
                  <c:v>240.0639953613299</c:v>
                </c:pt>
                <c:pt idx="1129">
                  <c:v>240.0639648437497</c:v>
                </c:pt>
                <c:pt idx="1130">
                  <c:v>240.0462341308599</c:v>
                </c:pt>
                <c:pt idx="1131">
                  <c:v>240.04664611816</c:v>
                </c:pt>
                <c:pt idx="1132">
                  <c:v>240.04609680176</c:v>
                </c:pt>
                <c:pt idx="1133">
                  <c:v>240.0462341308599</c:v>
                </c:pt>
                <c:pt idx="1134">
                  <c:v>240.04864501953</c:v>
                </c:pt>
                <c:pt idx="1135">
                  <c:v>240.04614257812</c:v>
                </c:pt>
                <c:pt idx="1136">
                  <c:v>240.0124206543</c:v>
                </c:pt>
                <c:pt idx="1137">
                  <c:v>240.0128021240196</c:v>
                </c:pt>
                <c:pt idx="1138">
                  <c:v>240.04911804199</c:v>
                </c:pt>
                <c:pt idx="1139">
                  <c:v>240.0485687255899</c:v>
                </c:pt>
                <c:pt idx="1140">
                  <c:v>239.9756164550804</c:v>
                </c:pt>
                <c:pt idx="1141">
                  <c:v>240.0150604247995</c:v>
                </c:pt>
                <c:pt idx="1142">
                  <c:v>240.02452087402</c:v>
                </c:pt>
                <c:pt idx="1143">
                  <c:v>240.0095214843696</c:v>
                </c:pt>
                <c:pt idx="1144">
                  <c:v>240.06155395508</c:v>
                </c:pt>
                <c:pt idx="1145">
                  <c:v>240.0491638183599</c:v>
                </c:pt>
                <c:pt idx="1146">
                  <c:v>240.0279083252005</c:v>
                </c:pt>
                <c:pt idx="1147">
                  <c:v>239.9885559082</c:v>
                </c:pt>
                <c:pt idx="1148">
                  <c:v>240.02770996094</c:v>
                </c:pt>
                <c:pt idx="1149">
                  <c:v>240.04791259766</c:v>
                </c:pt>
                <c:pt idx="1150">
                  <c:v>240.04849243164</c:v>
                </c:pt>
                <c:pt idx="1151">
                  <c:v>240.0284423828108</c:v>
                </c:pt>
                <c:pt idx="1152">
                  <c:v>240.0273284912104</c:v>
                </c:pt>
                <c:pt idx="1153">
                  <c:v>239.9968414306604</c:v>
                </c:pt>
                <c:pt idx="1154">
                  <c:v>240.0077819824204</c:v>
                </c:pt>
                <c:pt idx="1155">
                  <c:v>239.99291992187</c:v>
                </c:pt>
                <c:pt idx="1156">
                  <c:v>240.06634521484</c:v>
                </c:pt>
                <c:pt idx="1157">
                  <c:v>240.0128936767599</c:v>
                </c:pt>
                <c:pt idx="1158">
                  <c:v>240.0306854247995</c:v>
                </c:pt>
                <c:pt idx="1159">
                  <c:v>240.0508728027304</c:v>
                </c:pt>
                <c:pt idx="1160">
                  <c:v>240.04566955566</c:v>
                </c:pt>
                <c:pt idx="1161">
                  <c:v>240.0508728027304</c:v>
                </c:pt>
                <c:pt idx="1162">
                  <c:v>240.0489654541</c:v>
                </c:pt>
                <c:pt idx="1163">
                  <c:v>240.02728271484</c:v>
                </c:pt>
                <c:pt idx="1164">
                  <c:v>240.0307922363299</c:v>
                </c:pt>
                <c:pt idx="1165">
                  <c:v>240.0284576416004</c:v>
                </c:pt>
                <c:pt idx="1166">
                  <c:v>240.04864501953</c:v>
                </c:pt>
                <c:pt idx="1167">
                  <c:v>240.0485839843799</c:v>
                </c:pt>
                <c:pt idx="1168">
                  <c:v>240.04801940918</c:v>
                </c:pt>
                <c:pt idx="1169">
                  <c:v>240.0306854247995</c:v>
                </c:pt>
                <c:pt idx="1170">
                  <c:v>240.0295867919896</c:v>
                </c:pt>
                <c:pt idx="1171">
                  <c:v>240.04344177246</c:v>
                </c:pt>
                <c:pt idx="1172">
                  <c:v>240.01124572754</c:v>
                </c:pt>
                <c:pt idx="1173">
                  <c:v>240.0460662841797</c:v>
                </c:pt>
                <c:pt idx="1174">
                  <c:v>240.0328979492204</c:v>
                </c:pt>
                <c:pt idx="1175">
                  <c:v>240.02851867676</c:v>
                </c:pt>
                <c:pt idx="1176">
                  <c:v>240.05075073242</c:v>
                </c:pt>
                <c:pt idx="1177">
                  <c:v>240.04333496094</c:v>
                </c:pt>
                <c:pt idx="1178">
                  <c:v>240.03132629395</c:v>
                </c:pt>
                <c:pt idx="1179">
                  <c:v>240.03019714355</c:v>
                </c:pt>
                <c:pt idx="1180">
                  <c:v>239.9762878418</c:v>
                </c:pt>
                <c:pt idx="1181">
                  <c:v>240.03059387207</c:v>
                </c:pt>
                <c:pt idx="1182">
                  <c:v>239.97291564941</c:v>
                </c:pt>
                <c:pt idx="1183">
                  <c:v>239.99353027344</c:v>
                </c:pt>
                <c:pt idx="1184">
                  <c:v>240.0122375488304</c:v>
                </c:pt>
                <c:pt idx="1185">
                  <c:v>240.0111389160205</c:v>
                </c:pt>
                <c:pt idx="1186">
                  <c:v>239.95526123047</c:v>
                </c:pt>
                <c:pt idx="1187">
                  <c:v>240.01446533203</c:v>
                </c:pt>
                <c:pt idx="1188">
                  <c:v>239.99339294434</c:v>
                </c:pt>
                <c:pt idx="1189">
                  <c:v>239.9940490722705</c:v>
                </c:pt>
                <c:pt idx="1190">
                  <c:v>239.9389495849604</c:v>
                </c:pt>
                <c:pt idx="1191">
                  <c:v>239.91979980469</c:v>
                </c:pt>
                <c:pt idx="1192">
                  <c:v>239.9556274414105</c:v>
                </c:pt>
                <c:pt idx="1193">
                  <c:v>239.89971923828</c:v>
                </c:pt>
                <c:pt idx="1194">
                  <c:v>239.91802978516</c:v>
                </c:pt>
                <c:pt idx="1195">
                  <c:v>239.90431213379</c:v>
                </c:pt>
                <c:pt idx="1196">
                  <c:v>239.90180969238</c:v>
                </c:pt>
                <c:pt idx="1197">
                  <c:v>239.98997497559</c:v>
                </c:pt>
                <c:pt idx="1198">
                  <c:v>240.04849243164</c:v>
                </c:pt>
                <c:pt idx="1199">
                  <c:v>239.9352264404308</c:v>
                </c:pt>
                <c:pt idx="1200">
                  <c:v>240.0290679931596</c:v>
                </c:pt>
                <c:pt idx="1201">
                  <c:v>239.9589385986308</c:v>
                </c:pt>
                <c:pt idx="1202">
                  <c:v>239.9520416259805</c:v>
                </c:pt>
                <c:pt idx="1203">
                  <c:v>240.0146636962893</c:v>
                </c:pt>
                <c:pt idx="1204">
                  <c:v>239.95622253418</c:v>
                </c:pt>
                <c:pt idx="1205">
                  <c:v>239.94053649902</c:v>
                </c:pt>
                <c:pt idx="1206">
                  <c:v>239.9746246337899</c:v>
                </c:pt>
                <c:pt idx="1207">
                  <c:v>239.9739379882804</c:v>
                </c:pt>
                <c:pt idx="1208">
                  <c:v>239.9546661377</c:v>
                </c:pt>
                <c:pt idx="1209">
                  <c:v>239.9574127197305</c:v>
                </c:pt>
                <c:pt idx="1210">
                  <c:v>239.9577789306604</c:v>
                </c:pt>
                <c:pt idx="1211">
                  <c:v>239.9540863037104</c:v>
                </c:pt>
                <c:pt idx="1212">
                  <c:v>239.97512817383</c:v>
                </c:pt>
                <c:pt idx="1213">
                  <c:v>239.9375</c:v>
                </c:pt>
                <c:pt idx="1214">
                  <c:v>239.9207458496104</c:v>
                </c:pt>
                <c:pt idx="1215">
                  <c:v>239.88592529297</c:v>
                </c:pt>
                <c:pt idx="1216">
                  <c:v>239.8473663330104</c:v>
                </c:pt>
                <c:pt idx="1217">
                  <c:v>239.7752227783197</c:v>
                </c:pt>
                <c:pt idx="1218">
                  <c:v>239.7374267578104</c:v>
                </c:pt>
                <c:pt idx="1219">
                  <c:v>239.53454589844</c:v>
                </c:pt>
                <c:pt idx="1220">
                  <c:v>239.3000488281305</c:v>
                </c:pt>
                <c:pt idx="1221">
                  <c:v>239.0433502197299</c:v>
                </c:pt>
                <c:pt idx="1222">
                  <c:v>239.0433502197299</c:v>
                </c:pt>
                <c:pt idx="1223">
                  <c:v>238.64047241211</c:v>
                </c:pt>
                <c:pt idx="1224">
                  <c:v>238.3107604980499</c:v>
                </c:pt>
                <c:pt idx="1225">
                  <c:v>237.81639099121</c:v>
                </c:pt>
                <c:pt idx="1226">
                  <c:v>237.3996124267599</c:v>
                </c:pt>
                <c:pt idx="1227">
                  <c:v>237.23672485352</c:v>
                </c:pt>
                <c:pt idx="1228">
                  <c:v>236.55746459961</c:v>
                </c:pt>
                <c:pt idx="1229">
                  <c:v>236.0280914306604</c:v>
                </c:pt>
                <c:pt idx="1230">
                  <c:v>235.63203430176</c:v>
                </c:pt>
                <c:pt idx="1231">
                  <c:v>235.1651306152304</c:v>
                </c:pt>
                <c:pt idx="1232">
                  <c:v>234.83378601074</c:v>
                </c:pt>
                <c:pt idx="1233">
                  <c:v>234.4845886230499</c:v>
                </c:pt>
                <c:pt idx="1234">
                  <c:v>234.1282043457004</c:v>
                </c:pt>
                <c:pt idx="1235">
                  <c:v>233.9499053955099</c:v>
                </c:pt>
                <c:pt idx="1236">
                  <c:v>233.4981384277308</c:v>
                </c:pt>
                <c:pt idx="1237">
                  <c:v>233.16918945312</c:v>
                </c:pt>
                <c:pt idx="1238">
                  <c:v>232.9702606201199</c:v>
                </c:pt>
                <c:pt idx="1239">
                  <c:v>232.76063537598</c:v>
                </c:pt>
                <c:pt idx="1240">
                  <c:v>232.4610900878904</c:v>
                </c:pt>
                <c:pt idx="1241">
                  <c:v>232.30380249023</c:v>
                </c:pt>
                <c:pt idx="1242">
                  <c:v>232.09013366699</c:v>
                </c:pt>
                <c:pt idx="1243">
                  <c:v>231.8961639404304</c:v>
                </c:pt>
                <c:pt idx="1244">
                  <c:v>231.7548828125</c:v>
                </c:pt>
                <c:pt idx="1245">
                  <c:v>231.6667022705099</c:v>
                </c:pt>
                <c:pt idx="1246">
                  <c:v>231.6667022705099</c:v>
                </c:pt>
                <c:pt idx="1247">
                  <c:v>231.6667022705099</c:v>
                </c:pt>
                <c:pt idx="1248">
                  <c:v>231.6667022705099</c:v>
                </c:pt>
                <c:pt idx="1249">
                  <c:v>231.6667022705099</c:v>
                </c:pt>
                <c:pt idx="1250">
                  <c:v>231.3659820556604</c:v>
                </c:pt>
                <c:pt idx="1251">
                  <c:v>231.2635345458999</c:v>
                </c:pt>
                <c:pt idx="1252">
                  <c:v>231.1189727783197</c:v>
                </c:pt>
                <c:pt idx="1253">
                  <c:v>231.0666656494096</c:v>
                </c:pt>
                <c:pt idx="1254">
                  <c:v>231.0831298828104</c:v>
                </c:pt>
                <c:pt idx="1255">
                  <c:v>231.0690612792999</c:v>
                </c:pt>
                <c:pt idx="1256">
                  <c:v>230.99507141113</c:v>
                </c:pt>
                <c:pt idx="1257">
                  <c:v>231.06800842285</c:v>
                </c:pt>
                <c:pt idx="1258">
                  <c:v>231.0158843994096</c:v>
                </c:pt>
                <c:pt idx="1259">
                  <c:v>231.0147857665991</c:v>
                </c:pt>
                <c:pt idx="1260">
                  <c:v>231.0137786865196</c:v>
                </c:pt>
                <c:pt idx="1261">
                  <c:v>230.91250610352</c:v>
                </c:pt>
                <c:pt idx="1262">
                  <c:v>230.8901214599604</c:v>
                </c:pt>
                <c:pt idx="1263">
                  <c:v>230.8755340576204</c:v>
                </c:pt>
                <c:pt idx="1264">
                  <c:v>230.9801940918</c:v>
                </c:pt>
                <c:pt idx="1265">
                  <c:v>230.9792022705099</c:v>
                </c:pt>
                <c:pt idx="1266">
                  <c:v>230.8218078613304</c:v>
                </c:pt>
                <c:pt idx="1267">
                  <c:v>230.8924560546908</c:v>
                </c:pt>
                <c:pt idx="1268">
                  <c:v>230.8373870849604</c:v>
                </c:pt>
                <c:pt idx="1269">
                  <c:v>230.7467346191397</c:v>
                </c:pt>
                <c:pt idx="1270">
                  <c:v>230.7495727539093</c:v>
                </c:pt>
                <c:pt idx="1271">
                  <c:v>230.7856445312497</c:v>
                </c:pt>
                <c:pt idx="1272">
                  <c:v>230.83486938477</c:v>
                </c:pt>
                <c:pt idx="1273">
                  <c:v>230.8744964599604</c:v>
                </c:pt>
                <c:pt idx="1274">
                  <c:v>230.92529296875</c:v>
                </c:pt>
                <c:pt idx="1275">
                  <c:v>230.8223571777308</c:v>
                </c:pt>
                <c:pt idx="1276">
                  <c:v>230.78883361816</c:v>
                </c:pt>
                <c:pt idx="1277">
                  <c:v>230.8010864257804</c:v>
                </c:pt>
                <c:pt idx="1278">
                  <c:v>230.7686462402304</c:v>
                </c:pt>
                <c:pt idx="1279">
                  <c:v>230.7819366455104</c:v>
                </c:pt>
                <c:pt idx="1280">
                  <c:v>230.64540100098</c:v>
                </c:pt>
                <c:pt idx="1281">
                  <c:v>230.75123596191</c:v>
                </c:pt>
                <c:pt idx="1282">
                  <c:v>230.6629028320304</c:v>
                </c:pt>
                <c:pt idx="1283">
                  <c:v>230.58908081055</c:v>
                </c:pt>
                <c:pt idx="1284">
                  <c:v>230.69967651367</c:v>
                </c:pt>
                <c:pt idx="1285">
                  <c:v>230.71264648438</c:v>
                </c:pt>
                <c:pt idx="1286">
                  <c:v>230.7171936035199</c:v>
                </c:pt>
                <c:pt idx="1287">
                  <c:v>230.66123962402</c:v>
                </c:pt>
                <c:pt idx="1288">
                  <c:v>230.57664489746</c:v>
                </c:pt>
                <c:pt idx="1289">
                  <c:v>230.57136535645</c:v>
                </c:pt>
                <c:pt idx="1290">
                  <c:v>230.57708740234</c:v>
                </c:pt>
                <c:pt idx="1291">
                  <c:v>230.5911254882804</c:v>
                </c:pt>
                <c:pt idx="1292">
                  <c:v>230.5771942138699</c:v>
                </c:pt>
                <c:pt idx="1293">
                  <c:v>230.59411621094</c:v>
                </c:pt>
                <c:pt idx="1294">
                  <c:v>230.6060943603497</c:v>
                </c:pt>
                <c:pt idx="1295">
                  <c:v>230.5890655517599</c:v>
                </c:pt>
                <c:pt idx="1296">
                  <c:v>230.6140441894496</c:v>
                </c:pt>
                <c:pt idx="1297">
                  <c:v>230.6085662841797</c:v>
                </c:pt>
                <c:pt idx="1298">
                  <c:v>230.6611938476605</c:v>
                </c:pt>
                <c:pt idx="1299">
                  <c:v>230.6066284179704</c:v>
                </c:pt>
                <c:pt idx="1300">
                  <c:v>230.6066284179704</c:v>
                </c:pt>
                <c:pt idx="1301">
                  <c:v>230.61210632324</c:v>
                </c:pt>
                <c:pt idx="1302">
                  <c:v>230.59103393555</c:v>
                </c:pt>
                <c:pt idx="1303">
                  <c:v>230.6065521240191</c:v>
                </c:pt>
                <c:pt idx="1304">
                  <c:v>230.44911193848</c:v>
                </c:pt>
                <c:pt idx="1305">
                  <c:v>230.48599243164</c:v>
                </c:pt>
                <c:pt idx="1306">
                  <c:v>230.49946594238</c:v>
                </c:pt>
                <c:pt idx="1307">
                  <c:v>230.41381835937</c:v>
                </c:pt>
                <c:pt idx="1308">
                  <c:v>230.4362030029304</c:v>
                </c:pt>
                <c:pt idx="1309">
                  <c:v>230.4308166503904</c:v>
                </c:pt>
                <c:pt idx="1310">
                  <c:v>230.3995513915997</c:v>
                </c:pt>
                <c:pt idx="1311">
                  <c:v>230.3952636718696</c:v>
                </c:pt>
                <c:pt idx="1312">
                  <c:v>230.4132537841791</c:v>
                </c:pt>
                <c:pt idx="1313">
                  <c:v>230.4303588867204</c:v>
                </c:pt>
                <c:pt idx="1314">
                  <c:v>230.4349822997995</c:v>
                </c:pt>
                <c:pt idx="1315">
                  <c:v>230.4267883300804</c:v>
                </c:pt>
                <c:pt idx="1316">
                  <c:v>230.4313354492204</c:v>
                </c:pt>
                <c:pt idx="1317">
                  <c:v>230.4536590576204</c:v>
                </c:pt>
                <c:pt idx="1318">
                  <c:v>230.41584777832</c:v>
                </c:pt>
                <c:pt idx="1319">
                  <c:v>230.3958587646499</c:v>
                </c:pt>
                <c:pt idx="1320">
                  <c:v>230.5532073974604</c:v>
                </c:pt>
                <c:pt idx="1321">
                  <c:v>230.41584777832</c:v>
                </c:pt>
                <c:pt idx="1322">
                  <c:v>230.39627075195</c:v>
                </c:pt>
                <c:pt idx="1323">
                  <c:v>230.41534423828</c:v>
                </c:pt>
                <c:pt idx="1324">
                  <c:v>230.3927307128904</c:v>
                </c:pt>
                <c:pt idx="1325">
                  <c:v>230.3669433593704</c:v>
                </c:pt>
                <c:pt idx="1326">
                  <c:v>230.3319854736304</c:v>
                </c:pt>
                <c:pt idx="1327">
                  <c:v>230.3287963867208</c:v>
                </c:pt>
                <c:pt idx="1328">
                  <c:v>230.3458557128897</c:v>
                </c:pt>
                <c:pt idx="1329">
                  <c:v>230.33932495117</c:v>
                </c:pt>
                <c:pt idx="1330">
                  <c:v>230.2866973877005</c:v>
                </c:pt>
                <c:pt idx="1331">
                  <c:v>230.24140930176</c:v>
                </c:pt>
                <c:pt idx="1332">
                  <c:v>230.2163543701199</c:v>
                </c:pt>
                <c:pt idx="1333">
                  <c:v>230.20294189453</c:v>
                </c:pt>
                <c:pt idx="1334">
                  <c:v>230.18531799316</c:v>
                </c:pt>
                <c:pt idx="1335">
                  <c:v>230.1466827392593</c:v>
                </c:pt>
                <c:pt idx="1336">
                  <c:v>230.14666748047</c:v>
                </c:pt>
                <c:pt idx="1337">
                  <c:v>230.13671875</c:v>
                </c:pt>
                <c:pt idx="1338">
                  <c:v>230.0935058593696</c:v>
                </c:pt>
                <c:pt idx="1339">
                  <c:v>230.08421325684</c:v>
                </c:pt>
                <c:pt idx="1340">
                  <c:v>230.0942840576204</c:v>
                </c:pt>
                <c:pt idx="1341">
                  <c:v>230.1541595459</c:v>
                </c:pt>
                <c:pt idx="1342">
                  <c:v>230.1636810302696</c:v>
                </c:pt>
                <c:pt idx="1343">
                  <c:v>230.15417480469</c:v>
                </c:pt>
                <c:pt idx="1344">
                  <c:v>230.13671875</c:v>
                </c:pt>
                <c:pt idx="1345">
                  <c:v>230.1318664550804</c:v>
                </c:pt>
                <c:pt idx="1346">
                  <c:v>230.1375579834</c:v>
                </c:pt>
                <c:pt idx="1347">
                  <c:v>230.1983337402304</c:v>
                </c:pt>
                <c:pt idx="1348">
                  <c:v>230.25828552246</c:v>
                </c:pt>
                <c:pt idx="1349">
                  <c:v>230.2031555175799</c:v>
                </c:pt>
                <c:pt idx="1350">
                  <c:v>230.18067932129</c:v>
                </c:pt>
                <c:pt idx="1351">
                  <c:v>230.1509552001999</c:v>
                </c:pt>
                <c:pt idx="1352">
                  <c:v>230.19879150391</c:v>
                </c:pt>
                <c:pt idx="1353">
                  <c:v>230.2066040039099</c:v>
                </c:pt>
                <c:pt idx="1354">
                  <c:v>230.2176361084</c:v>
                </c:pt>
                <c:pt idx="1355">
                  <c:v>230.19879150391</c:v>
                </c:pt>
                <c:pt idx="1356">
                  <c:v>230.2035980224597</c:v>
                </c:pt>
                <c:pt idx="1357">
                  <c:v>230.16444396973</c:v>
                </c:pt>
                <c:pt idx="1358">
                  <c:v>230.1847991943399</c:v>
                </c:pt>
                <c:pt idx="1359">
                  <c:v>230.1513824462904</c:v>
                </c:pt>
                <c:pt idx="1360">
                  <c:v>230.1361846923796</c:v>
                </c:pt>
                <c:pt idx="1361">
                  <c:v>230.1888580322305</c:v>
                </c:pt>
                <c:pt idx="1362">
                  <c:v>230.1298828125</c:v>
                </c:pt>
                <c:pt idx="1363">
                  <c:v>230.1703338623</c:v>
                </c:pt>
                <c:pt idx="1364">
                  <c:v>230.1573638916</c:v>
                </c:pt>
                <c:pt idx="1365">
                  <c:v>230.13726806641</c:v>
                </c:pt>
                <c:pt idx="1366">
                  <c:v>230.13293457031</c:v>
                </c:pt>
                <c:pt idx="1367">
                  <c:v>230.1817626953096</c:v>
                </c:pt>
                <c:pt idx="1368">
                  <c:v>230.18228149414</c:v>
                </c:pt>
                <c:pt idx="1369">
                  <c:v>230.1828308105505</c:v>
                </c:pt>
                <c:pt idx="1370">
                  <c:v>230.1760559081996</c:v>
                </c:pt>
                <c:pt idx="1371">
                  <c:v>230.1823120117204</c:v>
                </c:pt>
                <c:pt idx="1372">
                  <c:v>230.22406005859</c:v>
                </c:pt>
                <c:pt idx="1373">
                  <c:v>230.1690063476605</c:v>
                </c:pt>
                <c:pt idx="1374">
                  <c:v>230.1638946533197</c:v>
                </c:pt>
                <c:pt idx="1375">
                  <c:v>230.1888580322305</c:v>
                </c:pt>
                <c:pt idx="1376">
                  <c:v>230.1680603027304</c:v>
                </c:pt>
                <c:pt idx="1377">
                  <c:v>230.1713562011696</c:v>
                </c:pt>
                <c:pt idx="1378">
                  <c:v>230.0945739746099</c:v>
                </c:pt>
                <c:pt idx="1379">
                  <c:v>230.09796142578</c:v>
                </c:pt>
                <c:pt idx="1380">
                  <c:v>230.10232543945</c:v>
                </c:pt>
                <c:pt idx="1381">
                  <c:v>230.13293457031</c:v>
                </c:pt>
                <c:pt idx="1382">
                  <c:v>230.13673400879</c:v>
                </c:pt>
                <c:pt idx="1383">
                  <c:v>230.13684082031</c:v>
                </c:pt>
                <c:pt idx="1384">
                  <c:v>230.18188476563</c:v>
                </c:pt>
                <c:pt idx="1385">
                  <c:v>230.2030639648391</c:v>
                </c:pt>
                <c:pt idx="1386">
                  <c:v>230.13973999023</c:v>
                </c:pt>
                <c:pt idx="1387">
                  <c:v>230.2245330810496</c:v>
                </c:pt>
                <c:pt idx="1388">
                  <c:v>230.20613098145</c:v>
                </c:pt>
                <c:pt idx="1389">
                  <c:v>230.21653747559</c:v>
                </c:pt>
                <c:pt idx="1390">
                  <c:v>230.1859741210896</c:v>
                </c:pt>
                <c:pt idx="1391">
                  <c:v>230.1117095947299</c:v>
                </c:pt>
                <c:pt idx="1392">
                  <c:v>230.1324005127005</c:v>
                </c:pt>
                <c:pt idx="1393">
                  <c:v>230.1738891601593</c:v>
                </c:pt>
                <c:pt idx="1394">
                  <c:v>230.1197052001993</c:v>
                </c:pt>
                <c:pt idx="1395">
                  <c:v>230.0935211181596</c:v>
                </c:pt>
                <c:pt idx="1396">
                  <c:v>230.10513305664</c:v>
                </c:pt>
                <c:pt idx="1397">
                  <c:v>230.1364746093799</c:v>
                </c:pt>
                <c:pt idx="1398">
                  <c:v>230.11424255371</c:v>
                </c:pt>
                <c:pt idx="1399">
                  <c:v>230.07705688477</c:v>
                </c:pt>
                <c:pt idx="1400">
                  <c:v>230.0584411621104</c:v>
                </c:pt>
                <c:pt idx="1401">
                  <c:v>230.04557800293</c:v>
                </c:pt>
                <c:pt idx="1402">
                  <c:v>230.0804290771504</c:v>
                </c:pt>
                <c:pt idx="1403">
                  <c:v>230.0454711914099</c:v>
                </c:pt>
                <c:pt idx="1404">
                  <c:v>230.0666656494096</c:v>
                </c:pt>
                <c:pt idx="1405">
                  <c:v>230.04197692871</c:v>
                </c:pt>
                <c:pt idx="1406">
                  <c:v>230.0590057373</c:v>
                </c:pt>
                <c:pt idx="1407">
                  <c:v>230.0456085205099</c:v>
                </c:pt>
                <c:pt idx="1408">
                  <c:v>230.0804138183604</c:v>
                </c:pt>
                <c:pt idx="1409">
                  <c:v>230.11901855469</c:v>
                </c:pt>
                <c:pt idx="1410">
                  <c:v>230.1105041503897</c:v>
                </c:pt>
                <c:pt idx="1411">
                  <c:v>230.0941619873</c:v>
                </c:pt>
                <c:pt idx="1412">
                  <c:v>230.12817382813</c:v>
                </c:pt>
                <c:pt idx="1413">
                  <c:v>230.01541137695</c:v>
                </c:pt>
                <c:pt idx="1414">
                  <c:v>230.1007232665997</c:v>
                </c:pt>
                <c:pt idx="1415">
                  <c:v>230.02851867676</c:v>
                </c:pt>
                <c:pt idx="1416">
                  <c:v>230.04063415527</c:v>
                </c:pt>
                <c:pt idx="1417">
                  <c:v>230.0287628173804</c:v>
                </c:pt>
                <c:pt idx="1418">
                  <c:v>230.00708007813</c:v>
                </c:pt>
                <c:pt idx="1419">
                  <c:v>230.0415802001999</c:v>
                </c:pt>
                <c:pt idx="1420">
                  <c:v>230.0589904785205</c:v>
                </c:pt>
                <c:pt idx="1421">
                  <c:v>230.04586791992</c:v>
                </c:pt>
                <c:pt idx="1422">
                  <c:v>230.04598999023</c:v>
                </c:pt>
                <c:pt idx="1423">
                  <c:v>230.06678771973</c:v>
                </c:pt>
                <c:pt idx="1424">
                  <c:v>230.05950927734</c:v>
                </c:pt>
                <c:pt idx="1425">
                  <c:v>230.05000305176</c:v>
                </c:pt>
                <c:pt idx="1426">
                  <c:v>230.05950927734</c:v>
                </c:pt>
                <c:pt idx="1427">
                  <c:v>230.06639099121</c:v>
                </c:pt>
                <c:pt idx="1428">
                  <c:v>230.0666656494096</c:v>
                </c:pt>
                <c:pt idx="1429">
                  <c:v>230.06295776367</c:v>
                </c:pt>
                <c:pt idx="1430">
                  <c:v>230.06243896484</c:v>
                </c:pt>
                <c:pt idx="1431">
                  <c:v>230.0625305175804</c:v>
                </c:pt>
                <c:pt idx="1432">
                  <c:v>230.0595245361296</c:v>
                </c:pt>
                <c:pt idx="1433">
                  <c:v>230.06721496582</c:v>
                </c:pt>
                <c:pt idx="1434">
                  <c:v>230.09741210937</c:v>
                </c:pt>
                <c:pt idx="1435">
                  <c:v>230.05909729004</c:v>
                </c:pt>
                <c:pt idx="1436">
                  <c:v>230.0798034667999</c:v>
                </c:pt>
                <c:pt idx="1437">
                  <c:v>230.06610107422</c:v>
                </c:pt>
                <c:pt idx="1438">
                  <c:v>230.0497589111296</c:v>
                </c:pt>
                <c:pt idx="1439">
                  <c:v>230.04643249512</c:v>
                </c:pt>
                <c:pt idx="1440">
                  <c:v>230.09362792969</c:v>
                </c:pt>
                <c:pt idx="1441">
                  <c:v>230.07623291016</c:v>
                </c:pt>
                <c:pt idx="1442">
                  <c:v>230.08424377441</c:v>
                </c:pt>
                <c:pt idx="1443">
                  <c:v>230.03367614746</c:v>
                </c:pt>
                <c:pt idx="1444">
                  <c:v>230.07662963867</c:v>
                </c:pt>
                <c:pt idx="1445">
                  <c:v>230.0842590332</c:v>
                </c:pt>
                <c:pt idx="1446">
                  <c:v>230.08108520508</c:v>
                </c:pt>
                <c:pt idx="1447">
                  <c:v>230.09741210937</c:v>
                </c:pt>
                <c:pt idx="1448">
                  <c:v>230.0978393554708</c:v>
                </c:pt>
                <c:pt idx="1449">
                  <c:v>230.0414581298796</c:v>
                </c:pt>
                <c:pt idx="1450">
                  <c:v>230.0844879150404</c:v>
                </c:pt>
                <c:pt idx="1451">
                  <c:v>230.0454864502005</c:v>
                </c:pt>
                <c:pt idx="1452">
                  <c:v>230.0451812744096</c:v>
                </c:pt>
                <c:pt idx="1453">
                  <c:v>230.0454711914099</c:v>
                </c:pt>
                <c:pt idx="1454">
                  <c:v>230.0320434570308</c:v>
                </c:pt>
                <c:pt idx="1455">
                  <c:v>230.04039001465</c:v>
                </c:pt>
                <c:pt idx="1456">
                  <c:v>229.9884948730505</c:v>
                </c:pt>
                <c:pt idx="1457">
                  <c:v>229.94102478027</c:v>
                </c:pt>
                <c:pt idx="1458">
                  <c:v>229.92317199707</c:v>
                </c:pt>
                <c:pt idx="1459">
                  <c:v>229.8929138183604</c:v>
                </c:pt>
                <c:pt idx="1460">
                  <c:v>229.90516662598</c:v>
                </c:pt>
                <c:pt idx="1461">
                  <c:v>229.90571594238</c:v>
                </c:pt>
                <c:pt idx="1462">
                  <c:v>229.83589172363</c:v>
                </c:pt>
                <c:pt idx="1463">
                  <c:v>229.8145599365196</c:v>
                </c:pt>
                <c:pt idx="1464">
                  <c:v>229.80154418945</c:v>
                </c:pt>
                <c:pt idx="1465">
                  <c:v>229.8188476562504</c:v>
                </c:pt>
                <c:pt idx="1466">
                  <c:v>229.81913757324</c:v>
                </c:pt>
                <c:pt idx="1467">
                  <c:v>229.8662109375004</c:v>
                </c:pt>
                <c:pt idx="1468">
                  <c:v>229.87078857422</c:v>
                </c:pt>
                <c:pt idx="1469">
                  <c:v>229.8193817138699</c:v>
                </c:pt>
                <c:pt idx="1470">
                  <c:v>229.8439178466804</c:v>
                </c:pt>
                <c:pt idx="1471">
                  <c:v>229.83972167969</c:v>
                </c:pt>
                <c:pt idx="1472">
                  <c:v>229.7450408935496</c:v>
                </c:pt>
                <c:pt idx="1473">
                  <c:v>229.69717407227</c:v>
                </c:pt>
                <c:pt idx="1474">
                  <c:v>229.5349731445297</c:v>
                </c:pt>
                <c:pt idx="1475">
                  <c:v>229.2850494384805</c:v>
                </c:pt>
                <c:pt idx="1476">
                  <c:v>229.03379821777</c:v>
                </c:pt>
                <c:pt idx="1477">
                  <c:v>228.6597900390596</c:v>
                </c:pt>
                <c:pt idx="1478">
                  <c:v>228.28703308105</c:v>
                </c:pt>
                <c:pt idx="1479">
                  <c:v>228.05390930176</c:v>
                </c:pt>
                <c:pt idx="1480">
                  <c:v>227.56332397461</c:v>
                </c:pt>
                <c:pt idx="1481">
                  <c:v>227.0389709472705</c:v>
                </c:pt>
                <c:pt idx="1482">
                  <c:v>226.45947265625</c:v>
                </c:pt>
                <c:pt idx="1483">
                  <c:v>226.0746612548791</c:v>
                </c:pt>
                <c:pt idx="1484">
                  <c:v>225.5004119873004</c:v>
                </c:pt>
                <c:pt idx="1485">
                  <c:v>225.00741577148</c:v>
                </c:pt>
                <c:pt idx="1486">
                  <c:v>224.80429077148</c:v>
                </c:pt>
                <c:pt idx="1487">
                  <c:v>224.2450866699196</c:v>
                </c:pt>
                <c:pt idx="1488">
                  <c:v>223.8235168457004</c:v>
                </c:pt>
                <c:pt idx="1489">
                  <c:v>223.7165679931591</c:v>
                </c:pt>
                <c:pt idx="1490">
                  <c:v>223.63858032227</c:v>
                </c:pt>
                <c:pt idx="1491">
                  <c:v>223.25276184082</c:v>
                </c:pt>
                <c:pt idx="1492">
                  <c:v>222.8267822265596</c:v>
                </c:pt>
                <c:pt idx="1493">
                  <c:v>222.5690917968691</c:v>
                </c:pt>
                <c:pt idx="1494">
                  <c:v>222.2867431640596</c:v>
                </c:pt>
                <c:pt idx="1495">
                  <c:v>222.26759338379</c:v>
                </c:pt>
                <c:pt idx="1496">
                  <c:v>222.16752624512</c:v>
                </c:pt>
                <c:pt idx="1497">
                  <c:v>221.8524932861304</c:v>
                </c:pt>
                <c:pt idx="1498">
                  <c:v>221.7857208252</c:v>
                </c:pt>
                <c:pt idx="1499">
                  <c:v>221.6779632568399</c:v>
                </c:pt>
                <c:pt idx="1500">
                  <c:v>221.56187438965</c:v>
                </c:pt>
                <c:pt idx="1501">
                  <c:v>221.4689941406204</c:v>
                </c:pt>
                <c:pt idx="1502">
                  <c:v>221.38635253906</c:v>
                </c:pt>
                <c:pt idx="1503">
                  <c:v>221.3101806640596</c:v>
                </c:pt>
                <c:pt idx="1504">
                  <c:v>221.18676757813</c:v>
                </c:pt>
                <c:pt idx="1505">
                  <c:v>221.2035522460891</c:v>
                </c:pt>
                <c:pt idx="1506">
                  <c:v>221.08726501465</c:v>
                </c:pt>
                <c:pt idx="1507">
                  <c:v>221.14448547363</c:v>
                </c:pt>
                <c:pt idx="1508">
                  <c:v>221.13026428223</c:v>
                </c:pt>
                <c:pt idx="1509">
                  <c:v>220.99548339844</c:v>
                </c:pt>
                <c:pt idx="1510">
                  <c:v>220.8453216552704</c:v>
                </c:pt>
                <c:pt idx="1511">
                  <c:v>220.8624420166008</c:v>
                </c:pt>
                <c:pt idx="1512">
                  <c:v>220.7626953125</c:v>
                </c:pt>
                <c:pt idx="1513">
                  <c:v>220.77282714844</c:v>
                </c:pt>
                <c:pt idx="1514">
                  <c:v>220.7195281982395</c:v>
                </c:pt>
                <c:pt idx="1515">
                  <c:v>220.66461181641</c:v>
                </c:pt>
                <c:pt idx="1516">
                  <c:v>220.57012939453</c:v>
                </c:pt>
                <c:pt idx="1517">
                  <c:v>220.6634979248</c:v>
                </c:pt>
                <c:pt idx="1518">
                  <c:v>220.5538787841797</c:v>
                </c:pt>
                <c:pt idx="1519">
                  <c:v>220.53750610352</c:v>
                </c:pt>
                <c:pt idx="1520">
                  <c:v>220.5532073974604</c:v>
                </c:pt>
                <c:pt idx="1521">
                  <c:v>220.5919952392599</c:v>
                </c:pt>
                <c:pt idx="1522">
                  <c:v>220.60308837891</c:v>
                </c:pt>
                <c:pt idx="1523">
                  <c:v>220.7947692871099</c:v>
                </c:pt>
                <c:pt idx="1524">
                  <c:v>220.7031097412097</c:v>
                </c:pt>
                <c:pt idx="1525">
                  <c:v>220.58688354492</c:v>
                </c:pt>
                <c:pt idx="1526">
                  <c:v>220.48762512207</c:v>
                </c:pt>
                <c:pt idx="1527">
                  <c:v>220.39959716797</c:v>
                </c:pt>
                <c:pt idx="1528">
                  <c:v>220.3378448486308</c:v>
                </c:pt>
                <c:pt idx="1529">
                  <c:v>220.2724151611296</c:v>
                </c:pt>
                <c:pt idx="1530">
                  <c:v>220.2321929931596</c:v>
                </c:pt>
                <c:pt idx="1531">
                  <c:v>220.2183837890596</c:v>
                </c:pt>
                <c:pt idx="1532">
                  <c:v>220.23414611816</c:v>
                </c:pt>
                <c:pt idx="1533">
                  <c:v>220.1286926269496</c:v>
                </c:pt>
                <c:pt idx="1534">
                  <c:v>220.16149902344</c:v>
                </c:pt>
                <c:pt idx="1535">
                  <c:v>220.1404876709</c:v>
                </c:pt>
                <c:pt idx="1536">
                  <c:v>220.2269592285199</c:v>
                </c:pt>
                <c:pt idx="1537">
                  <c:v>220.2066650390591</c:v>
                </c:pt>
                <c:pt idx="1538">
                  <c:v>220.18878173828</c:v>
                </c:pt>
                <c:pt idx="1539">
                  <c:v>220.2010650634799</c:v>
                </c:pt>
                <c:pt idx="1540">
                  <c:v>220.23414611816</c:v>
                </c:pt>
                <c:pt idx="1541">
                  <c:v>220.2560424804704</c:v>
                </c:pt>
                <c:pt idx="1542">
                  <c:v>220.2393493652304</c:v>
                </c:pt>
                <c:pt idx="1543">
                  <c:v>220.30950927734</c:v>
                </c:pt>
                <c:pt idx="1544">
                  <c:v>220.2922363281305</c:v>
                </c:pt>
                <c:pt idx="1545">
                  <c:v>220.27770996094</c:v>
                </c:pt>
                <c:pt idx="1546">
                  <c:v>220.2889404296904</c:v>
                </c:pt>
                <c:pt idx="1547">
                  <c:v>220.3272399902308</c:v>
                </c:pt>
                <c:pt idx="1548">
                  <c:v>220.37698364258</c:v>
                </c:pt>
                <c:pt idx="1549">
                  <c:v>220.3829040527308</c:v>
                </c:pt>
                <c:pt idx="1550">
                  <c:v>220.2952728271499</c:v>
                </c:pt>
                <c:pt idx="1551">
                  <c:v>220.381240844731</c:v>
                </c:pt>
                <c:pt idx="1552">
                  <c:v>220.3714294433604</c:v>
                </c:pt>
                <c:pt idx="1553">
                  <c:v>220.31066894531</c:v>
                </c:pt>
                <c:pt idx="1554">
                  <c:v>220.3269195556608</c:v>
                </c:pt>
                <c:pt idx="1555">
                  <c:v>220.3005676269496</c:v>
                </c:pt>
                <c:pt idx="1556">
                  <c:v>220.2882080078104</c:v>
                </c:pt>
                <c:pt idx="1557">
                  <c:v>220.2772064209</c:v>
                </c:pt>
                <c:pt idx="1558">
                  <c:v>220.26760864258</c:v>
                </c:pt>
                <c:pt idx="1559">
                  <c:v>220.2235412597699</c:v>
                </c:pt>
                <c:pt idx="1560">
                  <c:v>220.27819824219</c:v>
                </c:pt>
                <c:pt idx="1561">
                  <c:v>220.1994934082</c:v>
                </c:pt>
                <c:pt idx="1562">
                  <c:v>220.26011657715</c:v>
                </c:pt>
                <c:pt idx="1563">
                  <c:v>220.3335723877</c:v>
                </c:pt>
                <c:pt idx="1564">
                  <c:v>220.321838378911</c:v>
                </c:pt>
                <c:pt idx="1565">
                  <c:v>220.321838378911</c:v>
                </c:pt>
                <c:pt idx="1566">
                  <c:v>220.32586669922</c:v>
                </c:pt>
                <c:pt idx="1567">
                  <c:v>220.20272827148</c:v>
                </c:pt>
                <c:pt idx="1568">
                  <c:v>220.1658020019496</c:v>
                </c:pt>
                <c:pt idx="1569">
                  <c:v>220.1796874999997</c:v>
                </c:pt>
                <c:pt idx="1570">
                  <c:v>220.2719116210896</c:v>
                </c:pt>
                <c:pt idx="1571">
                  <c:v>220.2393493652304</c:v>
                </c:pt>
                <c:pt idx="1572">
                  <c:v>220.2231903076204</c:v>
                </c:pt>
                <c:pt idx="1573">
                  <c:v>220.2775115966797</c:v>
                </c:pt>
                <c:pt idx="1574">
                  <c:v>220.21026611328</c:v>
                </c:pt>
                <c:pt idx="1575">
                  <c:v>220.18913269043</c:v>
                </c:pt>
                <c:pt idx="1576">
                  <c:v>220.19386291504</c:v>
                </c:pt>
                <c:pt idx="1577">
                  <c:v>220.16564941406</c:v>
                </c:pt>
                <c:pt idx="1578">
                  <c:v>220.1566619873</c:v>
                </c:pt>
                <c:pt idx="1579">
                  <c:v>220.17225646973</c:v>
                </c:pt>
                <c:pt idx="1580">
                  <c:v>220.0499420166</c:v>
                </c:pt>
                <c:pt idx="1581">
                  <c:v>220.0289764404308</c:v>
                </c:pt>
                <c:pt idx="1582">
                  <c:v>220.0826873779308</c:v>
                </c:pt>
                <c:pt idx="1583">
                  <c:v>220.11598205566</c:v>
                </c:pt>
                <c:pt idx="1584">
                  <c:v>220.1163787841797</c:v>
                </c:pt>
                <c:pt idx="1585">
                  <c:v>220.07804870605</c:v>
                </c:pt>
                <c:pt idx="1586">
                  <c:v>220.07417297363</c:v>
                </c:pt>
                <c:pt idx="1587">
                  <c:v>220.1063079834004</c:v>
                </c:pt>
                <c:pt idx="1588">
                  <c:v>220.11653137207</c:v>
                </c:pt>
                <c:pt idx="1589">
                  <c:v>220.11218261719</c:v>
                </c:pt>
                <c:pt idx="1590">
                  <c:v>220.1717376709</c:v>
                </c:pt>
                <c:pt idx="1591">
                  <c:v>220.1402587890596</c:v>
                </c:pt>
                <c:pt idx="1592">
                  <c:v>220.1280212402304</c:v>
                </c:pt>
                <c:pt idx="1593">
                  <c:v>220.2174987793</c:v>
                </c:pt>
                <c:pt idx="1594">
                  <c:v>220.1447296142599</c:v>
                </c:pt>
                <c:pt idx="1595">
                  <c:v>220.1237640380899</c:v>
                </c:pt>
                <c:pt idx="1596">
                  <c:v>220.0497283935496</c:v>
                </c:pt>
                <c:pt idx="1597">
                  <c:v>220.0</c:v>
                </c:pt>
                <c:pt idx="1598">
                  <c:v>219.9630279541</c:v>
                </c:pt>
                <c:pt idx="1599">
                  <c:v>219.99200439453</c:v>
                </c:pt>
                <c:pt idx="1600">
                  <c:v>220.00732421875</c:v>
                </c:pt>
                <c:pt idx="1601">
                  <c:v>220.00756835937</c:v>
                </c:pt>
                <c:pt idx="1602">
                  <c:v>220.0492095947299</c:v>
                </c:pt>
                <c:pt idx="1603">
                  <c:v>220.00411987305</c:v>
                </c:pt>
                <c:pt idx="1604">
                  <c:v>220.06187438965</c:v>
                </c:pt>
                <c:pt idx="1605">
                  <c:v>220.0790710449196</c:v>
                </c:pt>
                <c:pt idx="1606">
                  <c:v>220.1121673584004</c:v>
                </c:pt>
                <c:pt idx="1607">
                  <c:v>220.11152648926</c:v>
                </c:pt>
                <c:pt idx="1608">
                  <c:v>220.1452484130905</c:v>
                </c:pt>
                <c:pt idx="1609">
                  <c:v>220.1432189941397</c:v>
                </c:pt>
                <c:pt idx="1610">
                  <c:v>220.1564941406204</c:v>
                </c:pt>
                <c:pt idx="1611">
                  <c:v>220.09944152832</c:v>
                </c:pt>
                <c:pt idx="1612">
                  <c:v>220.1067962646499</c:v>
                </c:pt>
                <c:pt idx="1613">
                  <c:v>220.0955963134805</c:v>
                </c:pt>
                <c:pt idx="1614">
                  <c:v>220.0784301757804</c:v>
                </c:pt>
                <c:pt idx="1615">
                  <c:v>220.0577850341797</c:v>
                </c:pt>
                <c:pt idx="1616">
                  <c:v>220.17262268066</c:v>
                </c:pt>
                <c:pt idx="1617">
                  <c:v>220.06716918945</c:v>
                </c:pt>
                <c:pt idx="1618">
                  <c:v>220.0737915039099</c:v>
                </c:pt>
                <c:pt idx="1619">
                  <c:v>220.06289672852</c:v>
                </c:pt>
                <c:pt idx="1620">
                  <c:v>220.0745086669896</c:v>
                </c:pt>
                <c:pt idx="1621">
                  <c:v>220.07414245605</c:v>
                </c:pt>
                <c:pt idx="1622">
                  <c:v>220.0532073974604</c:v>
                </c:pt>
                <c:pt idx="1623">
                  <c:v>219.984375</c:v>
                </c:pt>
                <c:pt idx="1624">
                  <c:v>219.97576904297</c:v>
                </c:pt>
                <c:pt idx="1625">
                  <c:v>219.94276428223</c:v>
                </c:pt>
                <c:pt idx="1626">
                  <c:v>219.95788574219</c:v>
                </c:pt>
                <c:pt idx="1627">
                  <c:v>219.95045471191</c:v>
                </c:pt>
                <c:pt idx="1628">
                  <c:v>219.9580078125008</c:v>
                </c:pt>
                <c:pt idx="1629">
                  <c:v>219.91320800781</c:v>
                </c:pt>
                <c:pt idx="1630">
                  <c:v>219.91448974609</c:v>
                </c:pt>
                <c:pt idx="1631">
                  <c:v>219.8679809570308</c:v>
                </c:pt>
                <c:pt idx="1632">
                  <c:v>219.86026000977</c:v>
                </c:pt>
                <c:pt idx="1633">
                  <c:v>219.91333007813</c:v>
                </c:pt>
                <c:pt idx="1634">
                  <c:v>219.93389892578</c:v>
                </c:pt>
                <c:pt idx="1635">
                  <c:v>219.94596862793</c:v>
                </c:pt>
                <c:pt idx="1636">
                  <c:v>219.9259490966804</c:v>
                </c:pt>
                <c:pt idx="1637">
                  <c:v>219.88035583496</c:v>
                </c:pt>
                <c:pt idx="1638">
                  <c:v>219.9057922363299</c:v>
                </c:pt>
                <c:pt idx="1639">
                  <c:v>219.90005493164</c:v>
                </c:pt>
                <c:pt idx="1640">
                  <c:v>219.8674926757804</c:v>
                </c:pt>
                <c:pt idx="1641">
                  <c:v>219.7984161377005</c:v>
                </c:pt>
                <c:pt idx="1642">
                  <c:v>219.7987823486304</c:v>
                </c:pt>
                <c:pt idx="1643">
                  <c:v>219.81756591797</c:v>
                </c:pt>
                <c:pt idx="1644">
                  <c:v>219.7808837890596</c:v>
                </c:pt>
                <c:pt idx="1645">
                  <c:v>220.10748291016</c:v>
                </c:pt>
                <c:pt idx="1646">
                  <c:v>219.74896240234</c:v>
                </c:pt>
                <c:pt idx="1647">
                  <c:v>219.96012878418</c:v>
                </c:pt>
                <c:pt idx="1648">
                  <c:v>220.0115509033197</c:v>
                </c:pt>
                <c:pt idx="1649">
                  <c:v>219.93127441406</c:v>
                </c:pt>
                <c:pt idx="1650">
                  <c:v>220.04020690918</c:v>
                </c:pt>
                <c:pt idx="1651">
                  <c:v>219.8638458252</c:v>
                </c:pt>
                <c:pt idx="1652">
                  <c:v>219.81816101074</c:v>
                </c:pt>
                <c:pt idx="1653">
                  <c:v>219.78503417969</c:v>
                </c:pt>
                <c:pt idx="1654">
                  <c:v>219.8604888916004</c:v>
                </c:pt>
                <c:pt idx="1655">
                  <c:v>219.80197143555</c:v>
                </c:pt>
                <c:pt idx="1656">
                  <c:v>219.7440643310491</c:v>
                </c:pt>
                <c:pt idx="1657">
                  <c:v>219.71943664551</c:v>
                </c:pt>
                <c:pt idx="1658">
                  <c:v>219.71499633789</c:v>
                </c:pt>
                <c:pt idx="1659">
                  <c:v>219.66598510742</c:v>
                </c:pt>
                <c:pt idx="1660">
                  <c:v>219.6529235839804</c:v>
                </c:pt>
                <c:pt idx="1661">
                  <c:v>219.6524810791</c:v>
                </c:pt>
                <c:pt idx="1662">
                  <c:v>219.6665802001999</c:v>
                </c:pt>
                <c:pt idx="1663">
                  <c:v>219.71893310547</c:v>
                </c:pt>
                <c:pt idx="1664">
                  <c:v>219.71943664551</c:v>
                </c:pt>
                <c:pt idx="1665">
                  <c:v>219.7609100341797</c:v>
                </c:pt>
                <c:pt idx="1666">
                  <c:v>219.69898986816</c:v>
                </c:pt>
                <c:pt idx="1667">
                  <c:v>219.7480163574208</c:v>
                </c:pt>
                <c:pt idx="1668">
                  <c:v>219.71893310547</c:v>
                </c:pt>
                <c:pt idx="1669">
                  <c:v>219.76541137695</c:v>
                </c:pt>
                <c:pt idx="1670">
                  <c:v>219.78132629395</c:v>
                </c:pt>
                <c:pt idx="1671">
                  <c:v>219.8504943847705</c:v>
                </c:pt>
                <c:pt idx="1672">
                  <c:v>219.78401184082</c:v>
                </c:pt>
                <c:pt idx="1673">
                  <c:v>219.69943237305</c:v>
                </c:pt>
                <c:pt idx="1674">
                  <c:v>219.70336914063</c:v>
                </c:pt>
                <c:pt idx="1675">
                  <c:v>219.70294189453</c:v>
                </c:pt>
                <c:pt idx="1676">
                  <c:v>219.7449645996091</c:v>
                </c:pt>
                <c:pt idx="1677">
                  <c:v>219.71832275391</c:v>
                </c:pt>
                <c:pt idx="1678">
                  <c:v>219.73599243164</c:v>
                </c:pt>
                <c:pt idx="1679">
                  <c:v>219.7364654541</c:v>
                </c:pt>
                <c:pt idx="1680">
                  <c:v>219.7835235595697</c:v>
                </c:pt>
                <c:pt idx="1681">
                  <c:v>219.84671020508</c:v>
                </c:pt>
                <c:pt idx="1682">
                  <c:v>219.79800415039</c:v>
                </c:pt>
                <c:pt idx="1683">
                  <c:v>219.8303375244104</c:v>
                </c:pt>
                <c:pt idx="1684">
                  <c:v>219.79788208008</c:v>
                </c:pt>
                <c:pt idx="1685">
                  <c:v>219.7685241699196</c:v>
                </c:pt>
                <c:pt idx="1686">
                  <c:v>219.75198364258</c:v>
                </c:pt>
                <c:pt idx="1687">
                  <c:v>219.74893188477</c:v>
                </c:pt>
                <c:pt idx="1688">
                  <c:v>219.73248291016</c:v>
                </c:pt>
                <c:pt idx="1689">
                  <c:v>219.7028503418</c:v>
                </c:pt>
                <c:pt idx="1690">
                  <c:v>219.74459838867</c:v>
                </c:pt>
                <c:pt idx="1691">
                  <c:v>219.71224975586</c:v>
                </c:pt>
                <c:pt idx="1692">
                  <c:v>219.6698150634799</c:v>
                </c:pt>
                <c:pt idx="1693">
                  <c:v>219.6892242431596</c:v>
                </c:pt>
                <c:pt idx="1694">
                  <c:v>219.70195007324</c:v>
                </c:pt>
                <c:pt idx="1695">
                  <c:v>219.6694335937497</c:v>
                </c:pt>
                <c:pt idx="1696">
                  <c:v>219.6629486084004</c:v>
                </c:pt>
                <c:pt idx="1697">
                  <c:v>219.63693237305</c:v>
                </c:pt>
                <c:pt idx="1698">
                  <c:v>219.64614868164</c:v>
                </c:pt>
                <c:pt idx="1699">
                  <c:v>219.6489868164105</c:v>
                </c:pt>
                <c:pt idx="1700">
                  <c:v>219.6688079834004</c:v>
                </c:pt>
                <c:pt idx="1701">
                  <c:v>219.65188598633</c:v>
                </c:pt>
                <c:pt idx="1702">
                  <c:v>219.58752441406</c:v>
                </c:pt>
                <c:pt idx="1703">
                  <c:v>219.5998077392599</c:v>
                </c:pt>
                <c:pt idx="1704">
                  <c:v>219.58390808105</c:v>
                </c:pt>
                <c:pt idx="1705">
                  <c:v>219.59687805176</c:v>
                </c:pt>
                <c:pt idx="1706">
                  <c:v>219.5838012695297</c:v>
                </c:pt>
                <c:pt idx="1707">
                  <c:v>219.5998077392599</c:v>
                </c:pt>
                <c:pt idx="1708">
                  <c:v>219.5869140625</c:v>
                </c:pt>
                <c:pt idx="1709">
                  <c:v>219.60012817383</c:v>
                </c:pt>
                <c:pt idx="1710">
                  <c:v>219.58679199219</c:v>
                </c:pt>
                <c:pt idx="1711">
                  <c:v>219.55090332031</c:v>
                </c:pt>
                <c:pt idx="1712">
                  <c:v>219.5219573974604</c:v>
                </c:pt>
                <c:pt idx="1713">
                  <c:v>219.5219879150404</c:v>
                </c:pt>
                <c:pt idx="1714">
                  <c:v>219.52485656738</c:v>
                </c:pt>
                <c:pt idx="1715">
                  <c:v>219.53791809082</c:v>
                </c:pt>
                <c:pt idx="1716">
                  <c:v>219.53448486328</c:v>
                </c:pt>
                <c:pt idx="1717">
                  <c:v>219.5209503173804</c:v>
                </c:pt>
                <c:pt idx="1718">
                  <c:v>219.53796386719</c:v>
                </c:pt>
                <c:pt idx="1719">
                  <c:v>219.58639526367</c:v>
                </c:pt>
                <c:pt idx="1720">
                  <c:v>219.50497436523</c:v>
                </c:pt>
                <c:pt idx="1721">
                  <c:v>219.5044555664099</c:v>
                </c:pt>
                <c:pt idx="1722">
                  <c:v>219.438049316411</c:v>
                </c:pt>
                <c:pt idx="1723">
                  <c:v>219.4036102294896</c:v>
                </c:pt>
                <c:pt idx="1724">
                  <c:v>219.3073272705104</c:v>
                </c:pt>
                <c:pt idx="1725">
                  <c:v>218.99700927734</c:v>
                </c:pt>
                <c:pt idx="1726">
                  <c:v>218.6038513183599</c:v>
                </c:pt>
                <c:pt idx="1727">
                  <c:v>218.4727020263699</c:v>
                </c:pt>
                <c:pt idx="1728">
                  <c:v>217.9974517822305</c:v>
                </c:pt>
                <c:pt idx="1729">
                  <c:v>217.67031860352</c:v>
                </c:pt>
                <c:pt idx="1730">
                  <c:v>217.09815979004</c:v>
                </c:pt>
                <c:pt idx="1731">
                  <c:v>216.50534057617</c:v>
                </c:pt>
                <c:pt idx="1732">
                  <c:v>216.0301055908197</c:v>
                </c:pt>
                <c:pt idx="1733">
                  <c:v>215.36791992188</c:v>
                </c:pt>
                <c:pt idx="1734">
                  <c:v>215.36761474609</c:v>
                </c:pt>
                <c:pt idx="1735">
                  <c:v>214.6173248291</c:v>
                </c:pt>
                <c:pt idx="1736">
                  <c:v>214.18521118164</c:v>
                </c:pt>
                <c:pt idx="1737">
                  <c:v>213.8209075927704</c:v>
                </c:pt>
                <c:pt idx="1738">
                  <c:v>213.24893188477</c:v>
                </c:pt>
                <c:pt idx="1739">
                  <c:v>212.99635314941</c:v>
                </c:pt>
                <c:pt idx="1740">
                  <c:v>212.6133422851599</c:v>
                </c:pt>
                <c:pt idx="1741">
                  <c:v>212.4087677002</c:v>
                </c:pt>
                <c:pt idx="1742">
                  <c:v>212.4087677002</c:v>
                </c:pt>
                <c:pt idx="1743">
                  <c:v>212.04287719727</c:v>
                </c:pt>
                <c:pt idx="1744">
                  <c:v>211.7610626220697</c:v>
                </c:pt>
                <c:pt idx="1745">
                  <c:v>211.79209899902</c:v>
                </c:pt>
                <c:pt idx="1746">
                  <c:v>211.50045776367</c:v>
                </c:pt>
                <c:pt idx="1747">
                  <c:v>211.3330078125004</c:v>
                </c:pt>
                <c:pt idx="1748">
                  <c:v>211.3143310546904</c:v>
                </c:pt>
                <c:pt idx="1749">
                  <c:v>210.9634704589804</c:v>
                </c:pt>
                <c:pt idx="1750">
                  <c:v>210.97924804687</c:v>
                </c:pt>
                <c:pt idx="1751">
                  <c:v>210.9151306152304</c:v>
                </c:pt>
                <c:pt idx="1752">
                  <c:v>210.69190979004</c:v>
                </c:pt>
                <c:pt idx="1753">
                  <c:v>210.72692871094</c:v>
                </c:pt>
                <c:pt idx="1754">
                  <c:v>210.62197875977</c:v>
                </c:pt>
                <c:pt idx="1755">
                  <c:v>210.63317871094</c:v>
                </c:pt>
                <c:pt idx="1756">
                  <c:v>210.54418945313</c:v>
                </c:pt>
                <c:pt idx="1757">
                  <c:v>210.43507385254</c:v>
                </c:pt>
                <c:pt idx="1758">
                  <c:v>210.2516632080099</c:v>
                </c:pt>
                <c:pt idx="1759">
                  <c:v>210.3610076904304</c:v>
                </c:pt>
                <c:pt idx="1760">
                  <c:v>210.2761383056604</c:v>
                </c:pt>
                <c:pt idx="1761">
                  <c:v>210.28863525391</c:v>
                </c:pt>
                <c:pt idx="1762">
                  <c:v>210.2982330322305</c:v>
                </c:pt>
                <c:pt idx="1763">
                  <c:v>210.27394104004</c:v>
                </c:pt>
                <c:pt idx="1764">
                  <c:v>210.3196105957</c:v>
                </c:pt>
                <c:pt idx="1765">
                  <c:v>210.27272033691</c:v>
                </c:pt>
                <c:pt idx="1766">
                  <c:v>210.18898010254</c:v>
                </c:pt>
                <c:pt idx="1767">
                  <c:v>210.15098571777</c:v>
                </c:pt>
                <c:pt idx="1768">
                  <c:v>210.0693969726605</c:v>
                </c:pt>
                <c:pt idx="1769">
                  <c:v>210.1883087158204</c:v>
                </c:pt>
                <c:pt idx="1770">
                  <c:v>210.18487548828</c:v>
                </c:pt>
                <c:pt idx="1771">
                  <c:v>210.0701751708999</c:v>
                </c:pt>
                <c:pt idx="1772">
                  <c:v>210.1511535644496</c:v>
                </c:pt>
                <c:pt idx="1773">
                  <c:v>210.07081604004</c:v>
                </c:pt>
                <c:pt idx="1774">
                  <c:v>210.1045532226593</c:v>
                </c:pt>
                <c:pt idx="1775">
                  <c:v>210.04835510254</c:v>
                </c:pt>
                <c:pt idx="1776">
                  <c:v>210.04730224609</c:v>
                </c:pt>
                <c:pt idx="1777">
                  <c:v>210.04710388184</c:v>
                </c:pt>
                <c:pt idx="1778">
                  <c:v>209.9790344238299</c:v>
                </c:pt>
                <c:pt idx="1779">
                  <c:v>210.13626098633</c:v>
                </c:pt>
                <c:pt idx="1780">
                  <c:v>209.9472198486308</c:v>
                </c:pt>
                <c:pt idx="1781">
                  <c:v>209.8912963867208</c:v>
                </c:pt>
                <c:pt idx="1782">
                  <c:v>209.88302612305</c:v>
                </c:pt>
                <c:pt idx="1783">
                  <c:v>209.8378601074204</c:v>
                </c:pt>
                <c:pt idx="1784">
                  <c:v>209.8687133789105</c:v>
                </c:pt>
                <c:pt idx="1785">
                  <c:v>209.84561157227</c:v>
                </c:pt>
                <c:pt idx="1786">
                  <c:v>209.8539123535205</c:v>
                </c:pt>
                <c:pt idx="1787">
                  <c:v>209.8829040527308</c:v>
                </c:pt>
                <c:pt idx="1788">
                  <c:v>209.9004974365204</c:v>
                </c:pt>
                <c:pt idx="1789">
                  <c:v>209.8687133789105</c:v>
                </c:pt>
                <c:pt idx="1790">
                  <c:v>209.89004516602</c:v>
                </c:pt>
                <c:pt idx="1791">
                  <c:v>209.8751678466804</c:v>
                </c:pt>
                <c:pt idx="1792">
                  <c:v>209.8601989746104</c:v>
                </c:pt>
                <c:pt idx="1793">
                  <c:v>209.90902709961</c:v>
                </c:pt>
                <c:pt idx="1794">
                  <c:v>209.9714508056604</c:v>
                </c:pt>
                <c:pt idx="1795">
                  <c:v>209.97836303711</c:v>
                </c:pt>
                <c:pt idx="1796">
                  <c:v>209.89973449707</c:v>
                </c:pt>
                <c:pt idx="1797">
                  <c:v>209.8688964843805</c:v>
                </c:pt>
                <c:pt idx="1798">
                  <c:v>209.81248474121</c:v>
                </c:pt>
                <c:pt idx="1799">
                  <c:v>209.7349548339796</c:v>
                </c:pt>
                <c:pt idx="1800">
                  <c:v>209.6899108886704</c:v>
                </c:pt>
                <c:pt idx="1801">
                  <c:v>209.63388061523</c:v>
                </c:pt>
                <c:pt idx="1802">
                  <c:v>209.56439208984</c:v>
                </c:pt>
                <c:pt idx="1803">
                  <c:v>209.5482635498</c:v>
                </c:pt>
                <c:pt idx="1804">
                  <c:v>209.54849243164</c:v>
                </c:pt>
                <c:pt idx="1805">
                  <c:v>209.5482635498</c:v>
                </c:pt>
                <c:pt idx="1806">
                  <c:v>209.54071044922</c:v>
                </c:pt>
                <c:pt idx="1807">
                  <c:v>209.5482635498</c:v>
                </c:pt>
                <c:pt idx="1808">
                  <c:v>209.5482635498</c:v>
                </c:pt>
                <c:pt idx="1809">
                  <c:v>209.5558013916</c:v>
                </c:pt>
                <c:pt idx="1810">
                  <c:v>209.54803466797</c:v>
                </c:pt>
                <c:pt idx="1811">
                  <c:v>209.54849243164</c:v>
                </c:pt>
                <c:pt idx="1812">
                  <c:v>209.54071044922</c:v>
                </c:pt>
                <c:pt idx="1813">
                  <c:v>209.5555725097699</c:v>
                </c:pt>
                <c:pt idx="1814">
                  <c:v>209.54849243164</c:v>
                </c:pt>
                <c:pt idx="1815">
                  <c:v>209.5560913085904</c:v>
                </c:pt>
                <c:pt idx="1816">
                  <c:v>209.5795440673796</c:v>
                </c:pt>
                <c:pt idx="1817">
                  <c:v>209.5565490722705</c:v>
                </c:pt>
                <c:pt idx="1818">
                  <c:v>209.5862731933599</c:v>
                </c:pt>
                <c:pt idx="1819">
                  <c:v>209.56439208984</c:v>
                </c:pt>
                <c:pt idx="1820">
                  <c:v>209.58030700684</c:v>
                </c:pt>
                <c:pt idx="1821">
                  <c:v>209.57189941406</c:v>
                </c:pt>
                <c:pt idx="1822">
                  <c:v>209.54779052734</c:v>
                </c:pt>
                <c:pt idx="1823">
                  <c:v>209.5479888916</c:v>
                </c:pt>
                <c:pt idx="1824">
                  <c:v>209.5558013916</c:v>
                </c:pt>
                <c:pt idx="1825">
                  <c:v>209.5555725097699</c:v>
                </c:pt>
                <c:pt idx="1826">
                  <c:v>209.6648712158197</c:v>
                </c:pt>
                <c:pt idx="1827">
                  <c:v>209.61103820801</c:v>
                </c:pt>
                <c:pt idx="1828">
                  <c:v>209.64289855957</c:v>
                </c:pt>
                <c:pt idx="1829">
                  <c:v>209.6648712158197</c:v>
                </c:pt>
                <c:pt idx="1830">
                  <c:v>209.5560455322305</c:v>
                </c:pt>
                <c:pt idx="1831">
                  <c:v>209.51788330078</c:v>
                </c:pt>
                <c:pt idx="1832">
                  <c:v>209.5470123291</c:v>
                </c:pt>
                <c:pt idx="1833">
                  <c:v>209.54020690918</c:v>
                </c:pt>
                <c:pt idx="1834">
                  <c:v>209.4551696777304</c:v>
                </c:pt>
                <c:pt idx="1835">
                  <c:v>209.46197509766</c:v>
                </c:pt>
                <c:pt idx="1836">
                  <c:v>209.5238800048796</c:v>
                </c:pt>
                <c:pt idx="1837">
                  <c:v>209.4234008789105</c:v>
                </c:pt>
                <c:pt idx="1838">
                  <c:v>209.5020446777304</c:v>
                </c:pt>
                <c:pt idx="1839">
                  <c:v>209.50877380371</c:v>
                </c:pt>
                <c:pt idx="1840">
                  <c:v>209.5022430419904</c:v>
                </c:pt>
                <c:pt idx="1841">
                  <c:v>209.53259277344</c:v>
                </c:pt>
                <c:pt idx="1842">
                  <c:v>209.54048156738</c:v>
                </c:pt>
                <c:pt idx="1843">
                  <c:v>209.5406646728491</c:v>
                </c:pt>
                <c:pt idx="1844">
                  <c:v>209.42317199707</c:v>
                </c:pt>
                <c:pt idx="1845">
                  <c:v>209.50035095215</c:v>
                </c:pt>
                <c:pt idx="1846">
                  <c:v>209.4313964843805</c:v>
                </c:pt>
                <c:pt idx="1847">
                  <c:v>209.40087890625</c:v>
                </c:pt>
                <c:pt idx="1848">
                  <c:v>209.4940948486304</c:v>
                </c:pt>
                <c:pt idx="1849">
                  <c:v>209.408096313481</c:v>
                </c:pt>
                <c:pt idx="1850">
                  <c:v>209.40707397461</c:v>
                </c:pt>
                <c:pt idx="1851">
                  <c:v>209.40727233887</c:v>
                </c:pt>
                <c:pt idx="1852">
                  <c:v>209.4473419189505</c:v>
                </c:pt>
                <c:pt idx="1853">
                  <c:v>209.44636535645</c:v>
                </c:pt>
                <c:pt idx="1854">
                  <c:v>209.49340820313</c:v>
                </c:pt>
                <c:pt idx="1855">
                  <c:v>209.5015411377</c:v>
                </c:pt>
                <c:pt idx="1856">
                  <c:v>209.54071044922</c:v>
                </c:pt>
                <c:pt idx="1857">
                  <c:v>209.54849243164</c:v>
                </c:pt>
                <c:pt idx="1858">
                  <c:v>209.5482635498</c:v>
                </c:pt>
                <c:pt idx="1859">
                  <c:v>209.5790710449196</c:v>
                </c:pt>
                <c:pt idx="1860">
                  <c:v>209.6028747558599</c:v>
                </c:pt>
                <c:pt idx="1861">
                  <c:v>209.6336517333993</c:v>
                </c:pt>
                <c:pt idx="1862">
                  <c:v>209.76634216309</c:v>
                </c:pt>
                <c:pt idx="1863">
                  <c:v>209.6651306152304</c:v>
                </c:pt>
                <c:pt idx="1864">
                  <c:v>209.76544189453</c:v>
                </c:pt>
                <c:pt idx="1865">
                  <c:v>209.7369079589804</c:v>
                </c:pt>
                <c:pt idx="1866">
                  <c:v>209.7598266601599</c:v>
                </c:pt>
                <c:pt idx="1867">
                  <c:v>209.7030639648391</c:v>
                </c:pt>
                <c:pt idx="1868">
                  <c:v>209.6891784668</c:v>
                </c:pt>
                <c:pt idx="1869">
                  <c:v>209.5875091552704</c:v>
                </c:pt>
                <c:pt idx="1870">
                  <c:v>209.5949707031196</c:v>
                </c:pt>
                <c:pt idx="1871">
                  <c:v>209.5487365722705</c:v>
                </c:pt>
                <c:pt idx="1872">
                  <c:v>209.55587768555</c:v>
                </c:pt>
                <c:pt idx="1873">
                  <c:v>209.5322113037104</c:v>
                </c:pt>
                <c:pt idx="1874">
                  <c:v>209.423828125</c:v>
                </c:pt>
                <c:pt idx="1875">
                  <c:v>209.4859161377005</c:v>
                </c:pt>
                <c:pt idx="1876">
                  <c:v>209.4620056152304</c:v>
                </c:pt>
                <c:pt idx="1877">
                  <c:v>209.4544219970704</c:v>
                </c:pt>
                <c:pt idx="1878">
                  <c:v>209.48495483398</c:v>
                </c:pt>
                <c:pt idx="1879">
                  <c:v>209.51698303223</c:v>
                </c:pt>
                <c:pt idx="1880">
                  <c:v>209.5162963867204</c:v>
                </c:pt>
                <c:pt idx="1881">
                  <c:v>209.54682922363</c:v>
                </c:pt>
                <c:pt idx="1882">
                  <c:v>209.4939117431596</c:v>
                </c:pt>
                <c:pt idx="1883">
                  <c:v>209.53172302246</c:v>
                </c:pt>
                <c:pt idx="1884">
                  <c:v>209.53973388672</c:v>
                </c:pt>
                <c:pt idx="1885">
                  <c:v>209.5085449218799</c:v>
                </c:pt>
                <c:pt idx="1886">
                  <c:v>209.4779357910199</c:v>
                </c:pt>
                <c:pt idx="1887">
                  <c:v>209.4707183837904</c:v>
                </c:pt>
                <c:pt idx="1888">
                  <c:v>209.46272277832</c:v>
                </c:pt>
                <c:pt idx="1889">
                  <c:v>209.4778289794904</c:v>
                </c:pt>
                <c:pt idx="1890">
                  <c:v>209.48617553711</c:v>
                </c:pt>
                <c:pt idx="1891">
                  <c:v>209.47048950195</c:v>
                </c:pt>
                <c:pt idx="1892">
                  <c:v>209.44808959961</c:v>
                </c:pt>
                <c:pt idx="1893">
                  <c:v>209.47805786133</c:v>
                </c:pt>
                <c:pt idx="1894">
                  <c:v>209.4556579589804</c:v>
                </c:pt>
                <c:pt idx="1895">
                  <c:v>209.4702911377</c:v>
                </c:pt>
                <c:pt idx="1896">
                  <c:v>209.4858856201199</c:v>
                </c:pt>
                <c:pt idx="1897">
                  <c:v>209.3991394043</c:v>
                </c:pt>
                <c:pt idx="1898">
                  <c:v>209.35362243652</c:v>
                </c:pt>
                <c:pt idx="1899">
                  <c:v>209.3829193115208</c:v>
                </c:pt>
                <c:pt idx="1900">
                  <c:v>209.44561767578</c:v>
                </c:pt>
                <c:pt idx="1901">
                  <c:v>209.43963623047</c:v>
                </c:pt>
                <c:pt idx="1902">
                  <c:v>209.48567199707</c:v>
                </c:pt>
                <c:pt idx="1903">
                  <c:v>209.44758605957</c:v>
                </c:pt>
                <c:pt idx="1904">
                  <c:v>209.4709472656305</c:v>
                </c:pt>
                <c:pt idx="1905">
                  <c:v>209.48625183105</c:v>
                </c:pt>
                <c:pt idx="1906">
                  <c:v>209.46272277832</c:v>
                </c:pt>
                <c:pt idx="1907">
                  <c:v>209.4154663085904</c:v>
                </c:pt>
                <c:pt idx="1908">
                  <c:v>209.43952941895</c:v>
                </c:pt>
                <c:pt idx="1909">
                  <c:v>209.3680267334004</c:v>
                </c:pt>
                <c:pt idx="1910">
                  <c:v>209.36018371582</c:v>
                </c:pt>
                <c:pt idx="1911">
                  <c:v>209.32922363281</c:v>
                </c:pt>
                <c:pt idx="1912">
                  <c:v>209.33668518066</c:v>
                </c:pt>
                <c:pt idx="1913">
                  <c:v>209.3377838134805</c:v>
                </c:pt>
                <c:pt idx="1914">
                  <c:v>209.32971191406</c:v>
                </c:pt>
                <c:pt idx="1915">
                  <c:v>209.3296661377</c:v>
                </c:pt>
                <c:pt idx="1916">
                  <c:v>209.336486816411</c:v>
                </c:pt>
                <c:pt idx="1917">
                  <c:v>209.32972717285</c:v>
                </c:pt>
                <c:pt idx="1918">
                  <c:v>209.3289794921904</c:v>
                </c:pt>
                <c:pt idx="1919">
                  <c:v>209.3369140625</c:v>
                </c:pt>
                <c:pt idx="1920">
                  <c:v>209.3225097656204</c:v>
                </c:pt>
                <c:pt idx="1921">
                  <c:v>209.3222503662104</c:v>
                </c:pt>
                <c:pt idx="1922">
                  <c:v>209.3365020752</c:v>
                </c:pt>
                <c:pt idx="1923">
                  <c:v>209.1962127685496</c:v>
                </c:pt>
                <c:pt idx="1924">
                  <c:v>209.2204742431596</c:v>
                </c:pt>
                <c:pt idx="1925">
                  <c:v>209.2599792480499</c:v>
                </c:pt>
                <c:pt idx="1926">
                  <c:v>209.2259979248</c:v>
                </c:pt>
                <c:pt idx="1927">
                  <c:v>209.21060180664</c:v>
                </c:pt>
                <c:pt idx="1928">
                  <c:v>209.31407165527</c:v>
                </c:pt>
                <c:pt idx="1929">
                  <c:v>209.31382751465</c:v>
                </c:pt>
                <c:pt idx="1930">
                  <c:v>209.30561828613</c:v>
                </c:pt>
                <c:pt idx="1931">
                  <c:v>209.29804992676</c:v>
                </c:pt>
                <c:pt idx="1932">
                  <c:v>209.31384277344</c:v>
                </c:pt>
                <c:pt idx="1933">
                  <c:v>209.2918548584</c:v>
                </c:pt>
                <c:pt idx="1934">
                  <c:v>209.2365722656299</c:v>
                </c:pt>
                <c:pt idx="1935">
                  <c:v>209.26704406738</c:v>
                </c:pt>
                <c:pt idx="1936">
                  <c:v>209.2736663818399</c:v>
                </c:pt>
                <c:pt idx="1937">
                  <c:v>209.29725646973</c:v>
                </c:pt>
                <c:pt idx="1938">
                  <c:v>209.2738342285193</c:v>
                </c:pt>
                <c:pt idx="1939">
                  <c:v>209.28314208984</c:v>
                </c:pt>
                <c:pt idx="1940">
                  <c:v>209.2979736328096</c:v>
                </c:pt>
                <c:pt idx="1941">
                  <c:v>209.2977752685491</c:v>
                </c:pt>
                <c:pt idx="1942">
                  <c:v>209.29801940918</c:v>
                </c:pt>
                <c:pt idx="1943">
                  <c:v>209.2908782958999</c:v>
                </c:pt>
                <c:pt idx="1944">
                  <c:v>209.28973388672</c:v>
                </c:pt>
                <c:pt idx="1945">
                  <c:v>209.28286743164</c:v>
                </c:pt>
                <c:pt idx="1946">
                  <c:v>209.30599975586</c:v>
                </c:pt>
                <c:pt idx="1947">
                  <c:v>209.28266906738</c:v>
                </c:pt>
                <c:pt idx="1948">
                  <c:v>209.2760620117199</c:v>
                </c:pt>
                <c:pt idx="1949">
                  <c:v>209.228408813481</c:v>
                </c:pt>
                <c:pt idx="1950">
                  <c:v>209.04052734375</c:v>
                </c:pt>
                <c:pt idx="1951">
                  <c:v>208.8912048339804</c:v>
                </c:pt>
                <c:pt idx="1952">
                  <c:v>208.53247070313</c:v>
                </c:pt>
                <c:pt idx="1953">
                  <c:v>208.2310943603497</c:v>
                </c:pt>
                <c:pt idx="1954">
                  <c:v>207.8307037353497</c:v>
                </c:pt>
                <c:pt idx="1955">
                  <c:v>207.29483032227</c:v>
                </c:pt>
                <c:pt idx="1956">
                  <c:v>206.7914886474604</c:v>
                </c:pt>
                <c:pt idx="1957">
                  <c:v>206.5326080322305</c:v>
                </c:pt>
                <c:pt idx="1958">
                  <c:v>205.9960174560504</c:v>
                </c:pt>
                <c:pt idx="1959">
                  <c:v>205.3515930175804</c:v>
                </c:pt>
                <c:pt idx="1960">
                  <c:v>204.85620117188</c:v>
                </c:pt>
                <c:pt idx="1961">
                  <c:v>204.36755371094</c:v>
                </c:pt>
                <c:pt idx="1962">
                  <c:v>203.8562164306608</c:v>
                </c:pt>
                <c:pt idx="1963">
                  <c:v>203.63095092773</c:v>
                </c:pt>
                <c:pt idx="1964">
                  <c:v>203.14204406738</c:v>
                </c:pt>
                <c:pt idx="1965">
                  <c:v>202.7715759277296</c:v>
                </c:pt>
                <c:pt idx="1966">
                  <c:v>202.47479248047</c:v>
                </c:pt>
                <c:pt idx="1967">
                  <c:v>202.1657714843696</c:v>
                </c:pt>
                <c:pt idx="1968">
                  <c:v>201.5266265869104</c:v>
                </c:pt>
                <c:pt idx="1969">
                  <c:v>201.5266265869104</c:v>
                </c:pt>
                <c:pt idx="1970">
                  <c:v>201.5266265869104</c:v>
                </c:pt>
                <c:pt idx="1971">
                  <c:v>201.1855926513699</c:v>
                </c:pt>
                <c:pt idx="1972">
                  <c:v>201.0808715820304</c:v>
                </c:pt>
                <c:pt idx="1973">
                  <c:v>200.9924621582004</c:v>
                </c:pt>
                <c:pt idx="1974">
                  <c:v>200.8455505371099</c:v>
                </c:pt>
                <c:pt idx="1975">
                  <c:v>200.76014709473</c:v>
                </c:pt>
                <c:pt idx="1976">
                  <c:v>200.6051635742199</c:v>
                </c:pt>
                <c:pt idx="1977">
                  <c:v>200.5045928955099</c:v>
                </c:pt>
                <c:pt idx="1978">
                  <c:v>200.50173950195</c:v>
                </c:pt>
                <c:pt idx="1979">
                  <c:v>200.5018310546904</c:v>
                </c:pt>
                <c:pt idx="1980">
                  <c:v>200.5160522460896</c:v>
                </c:pt>
                <c:pt idx="1981">
                  <c:v>200.19232177734</c:v>
                </c:pt>
                <c:pt idx="1982">
                  <c:v>200.07049560547</c:v>
                </c:pt>
                <c:pt idx="1983">
                  <c:v>200.0157012939493</c:v>
                </c:pt>
                <c:pt idx="1984">
                  <c:v>199.98258972168</c:v>
                </c:pt>
                <c:pt idx="1985">
                  <c:v>199.8211364746108</c:v>
                </c:pt>
                <c:pt idx="1986">
                  <c:v>199.83535766602</c:v>
                </c:pt>
                <c:pt idx="1987">
                  <c:v>199.72674560547</c:v>
                </c:pt>
                <c:pt idx="1988">
                  <c:v>199.6587371826208</c:v>
                </c:pt>
                <c:pt idx="1989">
                  <c:v>199.4977874755905</c:v>
                </c:pt>
                <c:pt idx="1990">
                  <c:v>199.50636291504</c:v>
                </c:pt>
                <c:pt idx="1991">
                  <c:v>199.50636291504</c:v>
                </c:pt>
                <c:pt idx="1992">
                  <c:v>199.51808166504</c:v>
                </c:pt>
                <c:pt idx="1993">
                  <c:v>199.5481414794904</c:v>
                </c:pt>
                <c:pt idx="1994">
                  <c:v>199.45349121094</c:v>
                </c:pt>
                <c:pt idx="1995">
                  <c:v>199.44694519043</c:v>
                </c:pt>
                <c:pt idx="1996">
                  <c:v>199.40245056152</c:v>
                </c:pt>
                <c:pt idx="1997">
                  <c:v>199.4974060058604</c:v>
                </c:pt>
                <c:pt idx="1998">
                  <c:v>199.41052246094</c:v>
                </c:pt>
                <c:pt idx="1999">
                  <c:v>199.48297119141</c:v>
                </c:pt>
                <c:pt idx="2000">
                  <c:v>199.35968017578</c:v>
                </c:pt>
                <c:pt idx="2001">
                  <c:v>199.34521484375</c:v>
                </c:pt>
                <c:pt idx="2002">
                  <c:v>199.3450469970704</c:v>
                </c:pt>
                <c:pt idx="2003">
                  <c:v>199.3743286132804</c:v>
                </c:pt>
                <c:pt idx="2004">
                  <c:v>199.3159027099597</c:v>
                </c:pt>
                <c:pt idx="2005">
                  <c:v>199.32373046875</c:v>
                </c:pt>
                <c:pt idx="2006">
                  <c:v>199.3159027099597</c:v>
                </c:pt>
                <c:pt idx="2007">
                  <c:v>199.3285369873008</c:v>
                </c:pt>
                <c:pt idx="2008">
                  <c:v>199.3161315918</c:v>
                </c:pt>
                <c:pt idx="2009">
                  <c:v>199.27896118164</c:v>
                </c:pt>
                <c:pt idx="2010">
                  <c:v>199.1985931396499</c:v>
                </c:pt>
                <c:pt idx="2011">
                  <c:v>199.300186157231</c:v>
                </c:pt>
                <c:pt idx="2012">
                  <c:v>199.3154296875004</c:v>
                </c:pt>
                <c:pt idx="2013">
                  <c:v>199.27195739746</c:v>
                </c:pt>
                <c:pt idx="2014">
                  <c:v>199.2719726562497</c:v>
                </c:pt>
                <c:pt idx="2015">
                  <c:v>199.2999114990196</c:v>
                </c:pt>
                <c:pt idx="2016">
                  <c:v>199.23454284668</c:v>
                </c:pt>
                <c:pt idx="2017">
                  <c:v>199.23454284668</c:v>
                </c:pt>
                <c:pt idx="2018">
                  <c:v>199.13293457031</c:v>
                </c:pt>
                <c:pt idx="2019">
                  <c:v>199.09561157227</c:v>
                </c:pt>
                <c:pt idx="2020">
                  <c:v>199.1333465576208</c:v>
                </c:pt>
                <c:pt idx="2021">
                  <c:v>199.1844482421904</c:v>
                </c:pt>
                <c:pt idx="2022">
                  <c:v>199.1912384033204</c:v>
                </c:pt>
                <c:pt idx="2023">
                  <c:v>199.2283477783204</c:v>
                </c:pt>
                <c:pt idx="2024">
                  <c:v>199.43812561035</c:v>
                </c:pt>
                <c:pt idx="2025">
                  <c:v>199.3240051269496</c:v>
                </c:pt>
                <c:pt idx="2026">
                  <c:v>199.3655090332</c:v>
                </c:pt>
                <c:pt idx="2027">
                  <c:v>199.34568786621</c:v>
                </c:pt>
                <c:pt idx="2028">
                  <c:v>199.3024444580108</c:v>
                </c:pt>
                <c:pt idx="2029">
                  <c:v>199.32992553711</c:v>
                </c:pt>
                <c:pt idx="2030">
                  <c:v>199.2487335205099</c:v>
                </c:pt>
                <c:pt idx="2031">
                  <c:v>199.27088928223</c:v>
                </c:pt>
                <c:pt idx="2032">
                  <c:v>199.28666687012</c:v>
                </c:pt>
                <c:pt idx="2033">
                  <c:v>199.33013916016</c:v>
                </c:pt>
                <c:pt idx="2034">
                  <c:v>199.27947998047</c:v>
                </c:pt>
                <c:pt idx="2035">
                  <c:v>199.23522949219</c:v>
                </c:pt>
                <c:pt idx="2036">
                  <c:v>199.2057647705093</c:v>
                </c:pt>
                <c:pt idx="2037">
                  <c:v>199.05293273926</c:v>
                </c:pt>
                <c:pt idx="2038">
                  <c:v>199.0756530761691</c:v>
                </c:pt>
                <c:pt idx="2039">
                  <c:v>199.11112976074</c:v>
                </c:pt>
                <c:pt idx="2040">
                  <c:v>199.10383605957</c:v>
                </c:pt>
                <c:pt idx="2041">
                  <c:v>199.1167449951199</c:v>
                </c:pt>
                <c:pt idx="2042">
                  <c:v>199.0962829589804</c:v>
                </c:pt>
                <c:pt idx="2043">
                  <c:v>199.11804199219</c:v>
                </c:pt>
                <c:pt idx="2044">
                  <c:v>199.0969390869104</c:v>
                </c:pt>
                <c:pt idx="2045">
                  <c:v>199.0960845947299</c:v>
                </c:pt>
                <c:pt idx="2046">
                  <c:v>199.1979370117204</c:v>
                </c:pt>
                <c:pt idx="2047">
                  <c:v>199.23524475098</c:v>
                </c:pt>
                <c:pt idx="2048">
                  <c:v>199.2938537597693</c:v>
                </c:pt>
                <c:pt idx="2049">
                  <c:v>199.3495788574204</c:v>
                </c:pt>
                <c:pt idx="2050">
                  <c:v>199.3354034423804</c:v>
                </c:pt>
                <c:pt idx="2051">
                  <c:v>199.3921966552708</c:v>
                </c:pt>
                <c:pt idx="2052">
                  <c:v>199.4236755371099</c:v>
                </c:pt>
                <c:pt idx="2053">
                  <c:v>199.40963745117</c:v>
                </c:pt>
                <c:pt idx="2054">
                  <c:v>199.40939331055</c:v>
                </c:pt>
                <c:pt idx="2055">
                  <c:v>199.41600036621</c:v>
                </c:pt>
                <c:pt idx="2056">
                  <c:v>199.4036712646493</c:v>
                </c:pt>
                <c:pt idx="2057">
                  <c:v>199.3743438720704</c:v>
                </c:pt>
                <c:pt idx="2058">
                  <c:v>199.3443756103497</c:v>
                </c:pt>
                <c:pt idx="2059">
                  <c:v>199.32327270508</c:v>
                </c:pt>
                <c:pt idx="2060">
                  <c:v>199.2798767089796</c:v>
                </c:pt>
                <c:pt idx="2061">
                  <c:v>199.2864379882808</c:v>
                </c:pt>
                <c:pt idx="2062">
                  <c:v>199.2345733642593</c:v>
                </c:pt>
                <c:pt idx="2063">
                  <c:v>199.1768951415997</c:v>
                </c:pt>
                <c:pt idx="2064">
                  <c:v>199.16204833984</c:v>
                </c:pt>
                <c:pt idx="2065">
                  <c:v>199.13987731934</c:v>
                </c:pt>
                <c:pt idx="2066">
                  <c:v>199.09671020508</c:v>
                </c:pt>
                <c:pt idx="2067">
                  <c:v>199.11828613281</c:v>
                </c:pt>
                <c:pt idx="2068">
                  <c:v>199.0960540771499</c:v>
                </c:pt>
                <c:pt idx="2069">
                  <c:v>199.0896301269496</c:v>
                </c:pt>
                <c:pt idx="2070">
                  <c:v>199.01574707031</c:v>
                </c:pt>
                <c:pt idx="2071">
                  <c:v>199.0015411377</c:v>
                </c:pt>
                <c:pt idx="2072">
                  <c:v>199.00131225586</c:v>
                </c:pt>
                <c:pt idx="2073">
                  <c:v>199.0086517333999</c:v>
                </c:pt>
                <c:pt idx="2074">
                  <c:v>199.0013885498</c:v>
                </c:pt>
                <c:pt idx="2075">
                  <c:v>199.00177001953</c:v>
                </c:pt>
                <c:pt idx="2076">
                  <c:v>199.0088806152304</c:v>
                </c:pt>
                <c:pt idx="2077">
                  <c:v>199.0086517333999</c:v>
                </c:pt>
                <c:pt idx="2078">
                  <c:v>199.0159759521499</c:v>
                </c:pt>
                <c:pt idx="2079">
                  <c:v>199.01551818848</c:v>
                </c:pt>
                <c:pt idx="2080">
                  <c:v>199.01574707031</c:v>
                </c:pt>
                <c:pt idx="2081">
                  <c:v>199.01574707031</c:v>
                </c:pt>
                <c:pt idx="2082">
                  <c:v>199.0083923339804</c:v>
                </c:pt>
                <c:pt idx="2083">
                  <c:v>199.0013275146504</c:v>
                </c:pt>
                <c:pt idx="2084">
                  <c:v>199.0084228515604</c:v>
                </c:pt>
                <c:pt idx="2085">
                  <c:v>199.01551818848</c:v>
                </c:pt>
                <c:pt idx="2086">
                  <c:v>199.0013275146504</c:v>
                </c:pt>
                <c:pt idx="2087">
                  <c:v>199.0086517333999</c:v>
                </c:pt>
                <c:pt idx="2088">
                  <c:v>199.0088806152304</c:v>
                </c:pt>
                <c:pt idx="2089">
                  <c:v>199.0084228515604</c:v>
                </c:pt>
                <c:pt idx="2090">
                  <c:v>199.0084228515604</c:v>
                </c:pt>
                <c:pt idx="2091">
                  <c:v>199.0015411377</c:v>
                </c:pt>
                <c:pt idx="2092">
                  <c:v>198.9945220947299</c:v>
                </c:pt>
                <c:pt idx="2093">
                  <c:v>198.8996124267599</c:v>
                </c:pt>
                <c:pt idx="2094">
                  <c:v>198.8692169189505</c:v>
                </c:pt>
                <c:pt idx="2095">
                  <c:v>198.8408813476605</c:v>
                </c:pt>
                <c:pt idx="2096">
                  <c:v>198.7970886230499</c:v>
                </c:pt>
                <c:pt idx="2097">
                  <c:v>198.79638671875</c:v>
                </c:pt>
                <c:pt idx="2098">
                  <c:v>198.7451782226599</c:v>
                </c:pt>
                <c:pt idx="2099">
                  <c:v>198.7443542480493</c:v>
                </c:pt>
                <c:pt idx="2100">
                  <c:v>198.7458038330099</c:v>
                </c:pt>
                <c:pt idx="2101">
                  <c:v>198.7150421142599</c:v>
                </c:pt>
                <c:pt idx="2102">
                  <c:v>198.6572113037104</c:v>
                </c:pt>
                <c:pt idx="2103">
                  <c:v>198.6803436279304</c:v>
                </c:pt>
                <c:pt idx="2104">
                  <c:v>198.67141723633</c:v>
                </c:pt>
                <c:pt idx="2105">
                  <c:v>198.6131744384799</c:v>
                </c:pt>
                <c:pt idx="2106">
                  <c:v>198.60746765137</c:v>
                </c:pt>
                <c:pt idx="2107">
                  <c:v>198.6304168701204</c:v>
                </c:pt>
                <c:pt idx="2108">
                  <c:v>198.60791015625</c:v>
                </c:pt>
                <c:pt idx="2109">
                  <c:v>198.6367797851599</c:v>
                </c:pt>
                <c:pt idx="2110">
                  <c:v>198.6446990966797</c:v>
                </c:pt>
                <c:pt idx="2111">
                  <c:v>198.6275329589804</c:v>
                </c:pt>
                <c:pt idx="2112">
                  <c:v>198.59895324707</c:v>
                </c:pt>
                <c:pt idx="2113">
                  <c:v>198.60081481934</c:v>
                </c:pt>
                <c:pt idx="2114">
                  <c:v>198.59240722656</c:v>
                </c:pt>
                <c:pt idx="2115">
                  <c:v>198.59240722656</c:v>
                </c:pt>
                <c:pt idx="2116">
                  <c:v>198.59216308594</c:v>
                </c:pt>
                <c:pt idx="2117">
                  <c:v>198.6004028320304</c:v>
                </c:pt>
                <c:pt idx="2118">
                  <c:v>198.59240722656</c:v>
                </c:pt>
                <c:pt idx="2119">
                  <c:v>198.5983123779308</c:v>
                </c:pt>
                <c:pt idx="2120">
                  <c:v>198.59873962402</c:v>
                </c:pt>
                <c:pt idx="2121">
                  <c:v>198.59240722656</c:v>
                </c:pt>
                <c:pt idx="2122">
                  <c:v>198.6065521240191</c:v>
                </c:pt>
                <c:pt idx="2123">
                  <c:v>198.5925903320304</c:v>
                </c:pt>
                <c:pt idx="2124">
                  <c:v>198.5845947265591</c:v>
                </c:pt>
                <c:pt idx="2125">
                  <c:v>198.59240722656</c:v>
                </c:pt>
                <c:pt idx="2126">
                  <c:v>198.5928344726605</c:v>
                </c:pt>
                <c:pt idx="2127">
                  <c:v>198.5983123779308</c:v>
                </c:pt>
                <c:pt idx="2128">
                  <c:v>198.59848022461</c:v>
                </c:pt>
                <c:pt idx="2129">
                  <c:v>198.6065368652304</c:v>
                </c:pt>
                <c:pt idx="2130">
                  <c:v>198.59873962402</c:v>
                </c:pt>
                <c:pt idx="2131">
                  <c:v>198.63632202148</c:v>
                </c:pt>
                <c:pt idx="2132">
                  <c:v>198.62710571289</c:v>
                </c:pt>
                <c:pt idx="2133">
                  <c:v>198.5984954834004</c:v>
                </c:pt>
                <c:pt idx="2134">
                  <c:v>198.6008605957</c:v>
                </c:pt>
                <c:pt idx="2135">
                  <c:v>198.6427917480499</c:v>
                </c:pt>
                <c:pt idx="2136">
                  <c:v>198.6426239013699</c:v>
                </c:pt>
                <c:pt idx="2137">
                  <c:v>198.6421661377</c:v>
                </c:pt>
                <c:pt idx="2138">
                  <c:v>198.6505279541</c:v>
                </c:pt>
                <c:pt idx="2139">
                  <c:v>198.64242553711</c:v>
                </c:pt>
                <c:pt idx="2140">
                  <c:v>198.6509246826204</c:v>
                </c:pt>
                <c:pt idx="2141">
                  <c:v>198.6569519043</c:v>
                </c:pt>
                <c:pt idx="2142">
                  <c:v>198.66529846191</c:v>
                </c:pt>
                <c:pt idx="2143">
                  <c:v>198.6509552001999</c:v>
                </c:pt>
                <c:pt idx="2144">
                  <c:v>198.7086181640596</c:v>
                </c:pt>
                <c:pt idx="2145">
                  <c:v>198.68598937988</c:v>
                </c:pt>
                <c:pt idx="2146">
                  <c:v>198.70837402344</c:v>
                </c:pt>
                <c:pt idx="2147">
                  <c:v>198.7088470459004</c:v>
                </c:pt>
                <c:pt idx="2148">
                  <c:v>198.688049316411</c:v>
                </c:pt>
                <c:pt idx="2149">
                  <c:v>198.62843322754</c:v>
                </c:pt>
                <c:pt idx="2150">
                  <c:v>198.64424133301</c:v>
                </c:pt>
                <c:pt idx="2151">
                  <c:v>198.64540100098</c:v>
                </c:pt>
                <c:pt idx="2152">
                  <c:v>198.6275482177704</c:v>
                </c:pt>
                <c:pt idx="2153">
                  <c:v>198.68098449707</c:v>
                </c:pt>
                <c:pt idx="2154">
                  <c:v>198.76722717285</c:v>
                </c:pt>
                <c:pt idx="2155">
                  <c:v>198.77542114258</c:v>
                </c:pt>
                <c:pt idx="2156">
                  <c:v>198.7598266601599</c:v>
                </c:pt>
                <c:pt idx="2157">
                  <c:v>198.7897033691397</c:v>
                </c:pt>
                <c:pt idx="2158">
                  <c:v>198.7534942627</c:v>
                </c:pt>
                <c:pt idx="2159">
                  <c:v>198.78137207031</c:v>
                </c:pt>
                <c:pt idx="2160">
                  <c:v>198.7441253662097</c:v>
                </c:pt>
                <c:pt idx="2161">
                  <c:v>198.77514648437</c:v>
                </c:pt>
                <c:pt idx="2162">
                  <c:v>198.70974731445</c:v>
                </c:pt>
                <c:pt idx="2163">
                  <c:v>198.7523651123</c:v>
                </c:pt>
                <c:pt idx="2164">
                  <c:v>198.74501037598</c:v>
                </c:pt>
                <c:pt idx="2165">
                  <c:v>198.7525939941397</c:v>
                </c:pt>
                <c:pt idx="2166">
                  <c:v>198.67143249512</c:v>
                </c:pt>
                <c:pt idx="2167">
                  <c:v>198.67897033691</c:v>
                </c:pt>
                <c:pt idx="2168">
                  <c:v>198.58810424805</c:v>
                </c:pt>
                <c:pt idx="2169">
                  <c:v>198.54846191406</c:v>
                </c:pt>
                <c:pt idx="2170">
                  <c:v>198.52005004883</c:v>
                </c:pt>
                <c:pt idx="2171">
                  <c:v>198.51132202148</c:v>
                </c:pt>
                <c:pt idx="2172">
                  <c:v>198.46186828613</c:v>
                </c:pt>
                <c:pt idx="2173">
                  <c:v>198.5195922851593</c:v>
                </c:pt>
                <c:pt idx="2174">
                  <c:v>198.47685241699</c:v>
                </c:pt>
                <c:pt idx="2175">
                  <c:v>198.56970214844</c:v>
                </c:pt>
                <c:pt idx="2176">
                  <c:v>198.56307983398</c:v>
                </c:pt>
                <c:pt idx="2177">
                  <c:v>198.54962158203</c:v>
                </c:pt>
                <c:pt idx="2178">
                  <c:v>198.5482635498</c:v>
                </c:pt>
                <c:pt idx="2179">
                  <c:v>198.6124725341797</c:v>
                </c:pt>
                <c:pt idx="2180">
                  <c:v>198.5923919677704</c:v>
                </c:pt>
                <c:pt idx="2181">
                  <c:v>198.61544799805</c:v>
                </c:pt>
                <c:pt idx="2182">
                  <c:v>198.6153717040997</c:v>
                </c:pt>
                <c:pt idx="2183">
                  <c:v>198.59286499023</c:v>
                </c:pt>
                <c:pt idx="2184">
                  <c:v>198.62710571289</c:v>
                </c:pt>
                <c:pt idx="2185">
                  <c:v>198.6015624999997</c:v>
                </c:pt>
                <c:pt idx="2186">
                  <c:v>198.59902954102</c:v>
                </c:pt>
                <c:pt idx="2187">
                  <c:v>198.60563659668</c:v>
                </c:pt>
                <c:pt idx="2188">
                  <c:v>198.56912231445</c:v>
                </c:pt>
                <c:pt idx="2189">
                  <c:v>198.5634765625</c:v>
                </c:pt>
                <c:pt idx="2190">
                  <c:v>198.5546569824204</c:v>
                </c:pt>
                <c:pt idx="2191">
                  <c:v>198.56930541992</c:v>
                </c:pt>
                <c:pt idx="2192">
                  <c:v>198.5041656494096</c:v>
                </c:pt>
                <c:pt idx="2193">
                  <c:v>198.4759368896504</c:v>
                </c:pt>
                <c:pt idx="2194">
                  <c:v>198.56878662109</c:v>
                </c:pt>
                <c:pt idx="2195">
                  <c:v>198.54098510742</c:v>
                </c:pt>
                <c:pt idx="2196">
                  <c:v>198.5246124267599</c:v>
                </c:pt>
                <c:pt idx="2197">
                  <c:v>198.53341674805</c:v>
                </c:pt>
                <c:pt idx="2198">
                  <c:v>198.4771270752005</c:v>
                </c:pt>
                <c:pt idx="2199">
                  <c:v>198.5197753906299</c:v>
                </c:pt>
                <c:pt idx="2200">
                  <c:v>198.4962463378908</c:v>
                </c:pt>
                <c:pt idx="2201">
                  <c:v>198.51110839844</c:v>
                </c:pt>
                <c:pt idx="2202">
                  <c:v>198.47659301758</c:v>
                </c:pt>
                <c:pt idx="2203">
                  <c:v>198.49137878418</c:v>
                </c:pt>
                <c:pt idx="2204">
                  <c:v>198.51853942871</c:v>
                </c:pt>
                <c:pt idx="2205">
                  <c:v>198.49655151367</c:v>
                </c:pt>
                <c:pt idx="2206">
                  <c:v>198.5108642578096</c:v>
                </c:pt>
                <c:pt idx="2207">
                  <c:v>198.5057830810496</c:v>
                </c:pt>
                <c:pt idx="2208">
                  <c:v>198.51933288574</c:v>
                </c:pt>
                <c:pt idx="2209">
                  <c:v>198.54098510742</c:v>
                </c:pt>
                <c:pt idx="2210">
                  <c:v>198.61544799805</c:v>
                </c:pt>
                <c:pt idx="2211">
                  <c:v>198.6153717040997</c:v>
                </c:pt>
                <c:pt idx="2212">
                  <c:v>198.6279754638699</c:v>
                </c:pt>
                <c:pt idx="2213">
                  <c:v>198.6284484863308</c:v>
                </c:pt>
                <c:pt idx="2214">
                  <c:v>198.62199401855</c:v>
                </c:pt>
                <c:pt idx="2215">
                  <c:v>198.70085144043</c:v>
                </c:pt>
                <c:pt idx="2216">
                  <c:v>198.7384185791</c:v>
                </c:pt>
                <c:pt idx="2217">
                  <c:v>198.68902587891</c:v>
                </c:pt>
                <c:pt idx="2218">
                  <c:v>198.68898010254</c:v>
                </c:pt>
                <c:pt idx="2219">
                  <c:v>198.6716156005899</c:v>
                </c:pt>
                <c:pt idx="2220">
                  <c:v>198.7014770507804</c:v>
                </c:pt>
                <c:pt idx="2221">
                  <c:v>198.62710571289</c:v>
                </c:pt>
                <c:pt idx="2222">
                  <c:v>198.64604187012</c:v>
                </c:pt>
                <c:pt idx="2223">
                  <c:v>198.7746887206995</c:v>
                </c:pt>
                <c:pt idx="2224">
                  <c:v>198.7749633789099</c:v>
                </c:pt>
                <c:pt idx="2225">
                  <c:v>198.6730651855493</c:v>
                </c:pt>
                <c:pt idx="2226">
                  <c:v>198.6505279541</c:v>
                </c:pt>
                <c:pt idx="2227">
                  <c:v>198.6363983154308</c:v>
                </c:pt>
                <c:pt idx="2228">
                  <c:v>198.6449432373</c:v>
                </c:pt>
                <c:pt idx="2229">
                  <c:v>198.6294555664099</c:v>
                </c:pt>
                <c:pt idx="2230">
                  <c:v>198.6356658935491</c:v>
                </c:pt>
                <c:pt idx="2231">
                  <c:v>198.62155151367</c:v>
                </c:pt>
                <c:pt idx="2232">
                  <c:v>198.61544799805</c:v>
                </c:pt>
                <c:pt idx="2233">
                  <c:v>198.60745239258</c:v>
                </c:pt>
                <c:pt idx="2234">
                  <c:v>198.63632202148</c:v>
                </c:pt>
                <c:pt idx="2235">
                  <c:v>198.6297302246099</c:v>
                </c:pt>
                <c:pt idx="2236">
                  <c:v>198.6297302246099</c:v>
                </c:pt>
                <c:pt idx="2237">
                  <c:v>198.62997436523</c:v>
                </c:pt>
                <c:pt idx="2238">
                  <c:v>198.62153625488</c:v>
                </c:pt>
                <c:pt idx="2239">
                  <c:v>198.6135559081991</c:v>
                </c:pt>
                <c:pt idx="2240">
                  <c:v>198.52070617676</c:v>
                </c:pt>
                <c:pt idx="2241">
                  <c:v>198.44732666016</c:v>
                </c:pt>
                <c:pt idx="2242">
                  <c:v>198.4327545166</c:v>
                </c:pt>
                <c:pt idx="2243">
                  <c:v>198.3449249267599</c:v>
                </c:pt>
                <c:pt idx="2244">
                  <c:v>198.3361511230499</c:v>
                </c:pt>
                <c:pt idx="2245">
                  <c:v>198.3074798584008</c:v>
                </c:pt>
                <c:pt idx="2246">
                  <c:v>198.3307495117204</c:v>
                </c:pt>
                <c:pt idx="2247">
                  <c:v>198.31652832031</c:v>
                </c:pt>
                <c:pt idx="2248">
                  <c:v>198.21940612793</c:v>
                </c:pt>
                <c:pt idx="2249">
                  <c:v>198.2091979980499</c:v>
                </c:pt>
                <c:pt idx="2250">
                  <c:v>198.18678283691</c:v>
                </c:pt>
                <c:pt idx="2251">
                  <c:v>198.11805725098</c:v>
                </c:pt>
                <c:pt idx="2252">
                  <c:v>198.1176300048796</c:v>
                </c:pt>
                <c:pt idx="2253">
                  <c:v>198.1267242431596</c:v>
                </c:pt>
                <c:pt idx="2254">
                  <c:v>198.1125793457</c:v>
                </c:pt>
                <c:pt idx="2255">
                  <c:v>198.0890045166</c:v>
                </c:pt>
                <c:pt idx="2256">
                  <c:v>198.0599822997995</c:v>
                </c:pt>
                <c:pt idx="2257">
                  <c:v>198.08401489258</c:v>
                </c:pt>
                <c:pt idx="2258">
                  <c:v>198.1270294189505</c:v>
                </c:pt>
                <c:pt idx="2259">
                  <c:v>198.1030578613299</c:v>
                </c:pt>
                <c:pt idx="2260">
                  <c:v>198.1172332763699</c:v>
                </c:pt>
                <c:pt idx="2261">
                  <c:v>198.1176452636696</c:v>
                </c:pt>
                <c:pt idx="2262">
                  <c:v>198.12747192383</c:v>
                </c:pt>
                <c:pt idx="2263">
                  <c:v>198.13128662109</c:v>
                </c:pt>
                <c:pt idx="2264">
                  <c:v>198.1313934326204</c:v>
                </c:pt>
                <c:pt idx="2265">
                  <c:v>198.1081390380905</c:v>
                </c:pt>
                <c:pt idx="2266">
                  <c:v>198.1630554199196</c:v>
                </c:pt>
                <c:pt idx="2267">
                  <c:v>198.16108703613</c:v>
                </c:pt>
                <c:pt idx="2268">
                  <c:v>198.1948547363293</c:v>
                </c:pt>
                <c:pt idx="2269">
                  <c:v>198.1131591796899</c:v>
                </c:pt>
                <c:pt idx="2270">
                  <c:v>198.1465454101599</c:v>
                </c:pt>
                <c:pt idx="2271">
                  <c:v>198.2914276123004</c:v>
                </c:pt>
                <c:pt idx="2272">
                  <c:v>198.2494201660199</c:v>
                </c:pt>
                <c:pt idx="2273">
                  <c:v>198.28266906738</c:v>
                </c:pt>
                <c:pt idx="2274">
                  <c:v>198.2871551513699</c:v>
                </c:pt>
                <c:pt idx="2275">
                  <c:v>198.28732299805</c:v>
                </c:pt>
                <c:pt idx="2276">
                  <c:v>198.28880310059</c:v>
                </c:pt>
                <c:pt idx="2277">
                  <c:v>198.2912902832</c:v>
                </c:pt>
                <c:pt idx="2278">
                  <c:v>198.3294067382804</c:v>
                </c:pt>
                <c:pt idx="2279">
                  <c:v>198.1903228759805</c:v>
                </c:pt>
                <c:pt idx="2280">
                  <c:v>198.09820556641</c:v>
                </c:pt>
                <c:pt idx="2281">
                  <c:v>198.11849975586</c:v>
                </c:pt>
                <c:pt idx="2282">
                  <c:v>198.09284973145</c:v>
                </c:pt>
                <c:pt idx="2283">
                  <c:v>198.1030578613299</c:v>
                </c:pt>
                <c:pt idx="2284">
                  <c:v>198.04989624023</c:v>
                </c:pt>
                <c:pt idx="2285">
                  <c:v>198.05982971191</c:v>
                </c:pt>
                <c:pt idx="2286">
                  <c:v>198.0644378662104</c:v>
                </c:pt>
                <c:pt idx="2287">
                  <c:v>198.04931640625</c:v>
                </c:pt>
                <c:pt idx="2288">
                  <c:v>198.1123962402304</c:v>
                </c:pt>
                <c:pt idx="2289">
                  <c:v>198.1413574218799</c:v>
                </c:pt>
                <c:pt idx="2290">
                  <c:v>198.1705017089796</c:v>
                </c:pt>
                <c:pt idx="2291">
                  <c:v>198.19546508789</c:v>
                </c:pt>
                <c:pt idx="2292">
                  <c:v>198.2289733886704</c:v>
                </c:pt>
                <c:pt idx="2293">
                  <c:v>198.2528076171904</c:v>
                </c:pt>
                <c:pt idx="2294">
                  <c:v>198.2289733886704</c:v>
                </c:pt>
                <c:pt idx="2295">
                  <c:v>198.23896789551</c:v>
                </c:pt>
                <c:pt idx="2296">
                  <c:v>198.2435150146493</c:v>
                </c:pt>
                <c:pt idx="2297">
                  <c:v>198.23896789551</c:v>
                </c:pt>
                <c:pt idx="2298">
                  <c:v>198.23394775391</c:v>
                </c:pt>
                <c:pt idx="2299">
                  <c:v>198.2288360595704</c:v>
                </c:pt>
                <c:pt idx="2300">
                  <c:v>198.1903228759805</c:v>
                </c:pt>
                <c:pt idx="2301">
                  <c:v>198.15158081055</c:v>
                </c:pt>
                <c:pt idx="2302">
                  <c:v>198.1621093750004</c:v>
                </c:pt>
                <c:pt idx="2303">
                  <c:v>198.07418823242</c:v>
                </c:pt>
                <c:pt idx="2304">
                  <c:v>198.10237121582</c:v>
                </c:pt>
                <c:pt idx="2305">
                  <c:v>198.1321563720704</c:v>
                </c:pt>
                <c:pt idx="2306">
                  <c:v>198.08856201172</c:v>
                </c:pt>
                <c:pt idx="2307">
                  <c:v>198.08810424805</c:v>
                </c:pt>
                <c:pt idx="2308">
                  <c:v>198.0885467529308</c:v>
                </c:pt>
                <c:pt idx="2309">
                  <c:v>198.0056457519496</c:v>
                </c:pt>
                <c:pt idx="2310">
                  <c:v>197.84579467773</c:v>
                </c:pt>
                <c:pt idx="2311">
                  <c:v>197.52772521973</c:v>
                </c:pt>
                <c:pt idx="2312">
                  <c:v>197.2986602783197</c:v>
                </c:pt>
                <c:pt idx="2313">
                  <c:v>196.7499237060491</c:v>
                </c:pt>
                <c:pt idx="2314">
                  <c:v>196.5626068115204</c:v>
                </c:pt>
                <c:pt idx="2315">
                  <c:v>196.56262207031</c:v>
                </c:pt>
                <c:pt idx="2316">
                  <c:v>195.60029602051</c:v>
                </c:pt>
                <c:pt idx="2317">
                  <c:v>194.96592712402</c:v>
                </c:pt>
                <c:pt idx="2318">
                  <c:v>194.4553527832</c:v>
                </c:pt>
                <c:pt idx="2319">
                  <c:v>193.9365234375</c:v>
                </c:pt>
                <c:pt idx="2320">
                  <c:v>193.3902282714804</c:v>
                </c:pt>
                <c:pt idx="2321">
                  <c:v>192.96876525879</c:v>
                </c:pt>
                <c:pt idx="2322">
                  <c:v>192.3656463623004</c:v>
                </c:pt>
                <c:pt idx="2323">
                  <c:v>191.87437438965</c:v>
                </c:pt>
                <c:pt idx="2324">
                  <c:v>191.6922760009805</c:v>
                </c:pt>
                <c:pt idx="2325">
                  <c:v>191.56732177734</c:v>
                </c:pt>
                <c:pt idx="2326">
                  <c:v>191.32637023926</c:v>
                </c:pt>
                <c:pt idx="2327">
                  <c:v>190.7524414062504</c:v>
                </c:pt>
                <c:pt idx="2328">
                  <c:v>190.9396514892599</c:v>
                </c:pt>
                <c:pt idx="2329">
                  <c:v>190.2416229247995</c:v>
                </c:pt>
                <c:pt idx="2330">
                  <c:v>190.0270690918</c:v>
                </c:pt>
                <c:pt idx="2331">
                  <c:v>189.8364410400404</c:v>
                </c:pt>
                <c:pt idx="2332">
                  <c:v>189.6446685790997</c:v>
                </c:pt>
                <c:pt idx="2333">
                  <c:v>189.3628692627</c:v>
                </c:pt>
                <c:pt idx="2334">
                  <c:v>189.37628173828</c:v>
                </c:pt>
                <c:pt idx="2335">
                  <c:v>189.2808380127005</c:v>
                </c:pt>
                <c:pt idx="2336">
                  <c:v>189.25379943848</c:v>
                </c:pt>
                <c:pt idx="2337">
                  <c:v>189.0679779052704</c:v>
                </c:pt>
                <c:pt idx="2338">
                  <c:v>189.0531616210896</c:v>
                </c:pt>
                <c:pt idx="2339">
                  <c:v>188.9030456543</c:v>
                </c:pt>
                <c:pt idx="2340">
                  <c:v>188.9303894043</c:v>
                </c:pt>
                <c:pt idx="2341">
                  <c:v>188.95315551758</c:v>
                </c:pt>
                <c:pt idx="2342">
                  <c:v>188.7991027831996</c:v>
                </c:pt>
                <c:pt idx="2343">
                  <c:v>188.8614959716804</c:v>
                </c:pt>
                <c:pt idx="2344">
                  <c:v>188.73284912109</c:v>
                </c:pt>
                <c:pt idx="2345">
                  <c:v>188.6701354980499</c:v>
                </c:pt>
                <c:pt idx="2346">
                  <c:v>189.1433410644496</c:v>
                </c:pt>
                <c:pt idx="2347">
                  <c:v>188.63000488281</c:v>
                </c:pt>
                <c:pt idx="2348">
                  <c:v>188.5360260009805</c:v>
                </c:pt>
                <c:pt idx="2349">
                  <c:v>188.46664428711</c:v>
                </c:pt>
                <c:pt idx="2350">
                  <c:v>188.37577819824</c:v>
                </c:pt>
                <c:pt idx="2351">
                  <c:v>188.4421997070304</c:v>
                </c:pt>
                <c:pt idx="2352">
                  <c:v>188.3335723877</c:v>
                </c:pt>
                <c:pt idx="2353">
                  <c:v>188.2355957031191</c:v>
                </c:pt>
                <c:pt idx="2354">
                  <c:v>188.1961364746104</c:v>
                </c:pt>
                <c:pt idx="2355">
                  <c:v>188.33351135254</c:v>
                </c:pt>
                <c:pt idx="2356">
                  <c:v>188.34634399414</c:v>
                </c:pt>
                <c:pt idx="2357">
                  <c:v>188.3312988281305</c:v>
                </c:pt>
                <c:pt idx="2358">
                  <c:v>188.3336334228497</c:v>
                </c:pt>
                <c:pt idx="2359">
                  <c:v>188.1708984375</c:v>
                </c:pt>
                <c:pt idx="2360">
                  <c:v>188.1160736083999</c:v>
                </c:pt>
                <c:pt idx="2361">
                  <c:v>188.0350036621099</c:v>
                </c:pt>
                <c:pt idx="2362">
                  <c:v>187.9552307128904</c:v>
                </c:pt>
                <c:pt idx="2363">
                  <c:v>187.8986816406305</c:v>
                </c:pt>
                <c:pt idx="2364">
                  <c:v>187.8601379394504</c:v>
                </c:pt>
                <c:pt idx="2365">
                  <c:v>187.7908630371099</c:v>
                </c:pt>
                <c:pt idx="2366">
                  <c:v>187.8321685791</c:v>
                </c:pt>
                <c:pt idx="2367">
                  <c:v>187.85809326172</c:v>
                </c:pt>
                <c:pt idx="2368">
                  <c:v>187.91047668457</c:v>
                </c:pt>
                <c:pt idx="2369">
                  <c:v>187.79040527344</c:v>
                </c:pt>
                <c:pt idx="2370">
                  <c:v>187.83296203613</c:v>
                </c:pt>
                <c:pt idx="2371">
                  <c:v>187.81687927246</c:v>
                </c:pt>
                <c:pt idx="2372">
                  <c:v>187.80537414551</c:v>
                </c:pt>
                <c:pt idx="2373">
                  <c:v>187.88468933105</c:v>
                </c:pt>
                <c:pt idx="2374">
                  <c:v>187.7507324218799</c:v>
                </c:pt>
                <c:pt idx="2375">
                  <c:v>187.7787322997995</c:v>
                </c:pt>
                <c:pt idx="2376">
                  <c:v>187.80393981934</c:v>
                </c:pt>
                <c:pt idx="2377">
                  <c:v>187.8449249267599</c:v>
                </c:pt>
                <c:pt idx="2378">
                  <c:v>187.92578125</c:v>
                </c:pt>
                <c:pt idx="2379">
                  <c:v>188.0074920654304</c:v>
                </c:pt>
                <c:pt idx="2380">
                  <c:v>188.0595550537097</c:v>
                </c:pt>
                <c:pt idx="2381">
                  <c:v>188.0738983154304</c:v>
                </c:pt>
                <c:pt idx="2382">
                  <c:v>188.00752258301</c:v>
                </c:pt>
                <c:pt idx="2383">
                  <c:v>187.9397277832</c:v>
                </c:pt>
                <c:pt idx="2384">
                  <c:v>187.9688415527308</c:v>
                </c:pt>
                <c:pt idx="2385">
                  <c:v>188.00880432129</c:v>
                </c:pt>
                <c:pt idx="2386">
                  <c:v>187.99554443359</c:v>
                </c:pt>
                <c:pt idx="2387">
                  <c:v>188.0451507568399</c:v>
                </c:pt>
                <c:pt idx="2388">
                  <c:v>188.0612945556604</c:v>
                </c:pt>
                <c:pt idx="2389">
                  <c:v>188.0236358642599</c:v>
                </c:pt>
                <c:pt idx="2390">
                  <c:v>187.9935607910193</c:v>
                </c:pt>
                <c:pt idx="2391">
                  <c:v>187.8986816406305</c:v>
                </c:pt>
                <c:pt idx="2392">
                  <c:v>187.8453979492204</c:v>
                </c:pt>
                <c:pt idx="2393">
                  <c:v>187.8597106933599</c:v>
                </c:pt>
                <c:pt idx="2394">
                  <c:v>187.8601379394504</c:v>
                </c:pt>
                <c:pt idx="2395">
                  <c:v>187.8054351806604</c:v>
                </c:pt>
                <c:pt idx="2396">
                  <c:v>187.7641601562497</c:v>
                </c:pt>
                <c:pt idx="2397">
                  <c:v>187.73886108398</c:v>
                </c:pt>
                <c:pt idx="2398">
                  <c:v>187.73680114746</c:v>
                </c:pt>
                <c:pt idx="2399">
                  <c:v>187.6709136962899</c:v>
                </c:pt>
                <c:pt idx="2400">
                  <c:v>187.75233459473</c:v>
                </c:pt>
                <c:pt idx="2401">
                  <c:v>187.6573181152308</c:v>
                </c:pt>
                <c:pt idx="2402">
                  <c:v>187.7232208252</c:v>
                </c:pt>
                <c:pt idx="2403">
                  <c:v>187.7101745605493</c:v>
                </c:pt>
                <c:pt idx="2404">
                  <c:v>187.7100830078096</c:v>
                </c:pt>
                <c:pt idx="2405">
                  <c:v>187.60218811035</c:v>
                </c:pt>
                <c:pt idx="2406">
                  <c:v>187.6702575683599</c:v>
                </c:pt>
                <c:pt idx="2407">
                  <c:v>187.71064758301</c:v>
                </c:pt>
                <c:pt idx="2408">
                  <c:v>187.72325134277</c:v>
                </c:pt>
                <c:pt idx="2409">
                  <c:v>187.7109069824204</c:v>
                </c:pt>
                <c:pt idx="2410">
                  <c:v>187.6164550781196</c:v>
                </c:pt>
                <c:pt idx="2411">
                  <c:v>187.6287078857404</c:v>
                </c:pt>
                <c:pt idx="2412">
                  <c:v>187.60256958008</c:v>
                </c:pt>
                <c:pt idx="2413">
                  <c:v>187.6431427001999</c:v>
                </c:pt>
                <c:pt idx="2414">
                  <c:v>187.6702575683599</c:v>
                </c:pt>
                <c:pt idx="2415">
                  <c:v>187.6562805175804</c:v>
                </c:pt>
                <c:pt idx="2416">
                  <c:v>187.7100982665997</c:v>
                </c:pt>
                <c:pt idx="2417">
                  <c:v>187.7367706298791</c:v>
                </c:pt>
                <c:pt idx="2418">
                  <c:v>187.72402954102</c:v>
                </c:pt>
                <c:pt idx="2419">
                  <c:v>187.7227935791</c:v>
                </c:pt>
                <c:pt idx="2420">
                  <c:v>187.7651824951199</c:v>
                </c:pt>
                <c:pt idx="2421">
                  <c:v>187.7643432617199</c:v>
                </c:pt>
                <c:pt idx="2422">
                  <c:v>187.58901977539</c:v>
                </c:pt>
                <c:pt idx="2423">
                  <c:v>187.63003540039</c:v>
                </c:pt>
                <c:pt idx="2424">
                  <c:v>187.722396850591</c:v>
                </c:pt>
                <c:pt idx="2425">
                  <c:v>187.73680114746</c:v>
                </c:pt>
                <c:pt idx="2426">
                  <c:v>187.8592681884805</c:v>
                </c:pt>
                <c:pt idx="2427">
                  <c:v>187.7113647460896</c:v>
                </c:pt>
                <c:pt idx="2428">
                  <c:v>187.6291809082</c:v>
                </c:pt>
                <c:pt idx="2429">
                  <c:v>187.4669189453104</c:v>
                </c:pt>
                <c:pt idx="2430">
                  <c:v>187.46690368652</c:v>
                </c:pt>
                <c:pt idx="2431">
                  <c:v>187.4669189453104</c:v>
                </c:pt>
                <c:pt idx="2432">
                  <c:v>187.4669494628904</c:v>
                </c:pt>
                <c:pt idx="2433">
                  <c:v>187.6562805175804</c:v>
                </c:pt>
                <c:pt idx="2434">
                  <c:v>187.6831817627</c:v>
                </c:pt>
                <c:pt idx="2435">
                  <c:v>187.63079833984</c:v>
                </c:pt>
                <c:pt idx="2436">
                  <c:v>187.6172637939493</c:v>
                </c:pt>
                <c:pt idx="2437">
                  <c:v>187.59020996094</c:v>
                </c:pt>
                <c:pt idx="2438">
                  <c:v>187.65794372559</c:v>
                </c:pt>
                <c:pt idx="2439">
                  <c:v>187.7769775390596</c:v>
                </c:pt>
                <c:pt idx="2440">
                  <c:v>187.6440124511696</c:v>
                </c:pt>
                <c:pt idx="2441">
                  <c:v>187.80577087402</c:v>
                </c:pt>
                <c:pt idx="2442">
                  <c:v>187.7642364502005</c:v>
                </c:pt>
                <c:pt idx="2443">
                  <c:v>187.7239837646493</c:v>
                </c:pt>
                <c:pt idx="2444">
                  <c:v>187.7239837646493</c:v>
                </c:pt>
                <c:pt idx="2445">
                  <c:v>187.5362701416</c:v>
                </c:pt>
                <c:pt idx="2446">
                  <c:v>187.74771118164</c:v>
                </c:pt>
                <c:pt idx="2447">
                  <c:v>187.6417999267599</c:v>
                </c:pt>
                <c:pt idx="2448">
                  <c:v>187.6025390625</c:v>
                </c:pt>
                <c:pt idx="2449">
                  <c:v>187.7778625488299</c:v>
                </c:pt>
                <c:pt idx="2450">
                  <c:v>187.70878601074</c:v>
                </c:pt>
                <c:pt idx="2451">
                  <c:v>187.8052520752</c:v>
                </c:pt>
                <c:pt idx="2452">
                  <c:v>187.95095825195</c:v>
                </c:pt>
                <c:pt idx="2453">
                  <c:v>187.79167175293</c:v>
                </c:pt>
                <c:pt idx="2454">
                  <c:v>188.0350189209</c:v>
                </c:pt>
                <c:pt idx="2455">
                  <c:v>187.91493225098</c:v>
                </c:pt>
                <c:pt idx="2456">
                  <c:v>188.02203369141</c:v>
                </c:pt>
                <c:pt idx="2457">
                  <c:v>187.96528625488</c:v>
                </c:pt>
                <c:pt idx="2458">
                  <c:v>187.8466796875</c:v>
                </c:pt>
                <c:pt idx="2459">
                  <c:v>188.11512756348</c:v>
                </c:pt>
                <c:pt idx="2460">
                  <c:v>187.8597106933599</c:v>
                </c:pt>
                <c:pt idx="2461">
                  <c:v>188.17074584961</c:v>
                </c:pt>
                <c:pt idx="2462">
                  <c:v>188.18403625488</c:v>
                </c:pt>
                <c:pt idx="2463">
                  <c:v>188.1312713623</c:v>
                </c:pt>
                <c:pt idx="2464">
                  <c:v>188.0873565673804</c:v>
                </c:pt>
                <c:pt idx="2465">
                  <c:v>188.10202026367</c:v>
                </c:pt>
                <c:pt idx="2466">
                  <c:v>188.1047668457</c:v>
                </c:pt>
                <c:pt idx="2467">
                  <c:v>188.08657836914</c:v>
                </c:pt>
                <c:pt idx="2468">
                  <c:v>188.04949951172</c:v>
                </c:pt>
                <c:pt idx="2469">
                  <c:v>188.0460510253897</c:v>
                </c:pt>
                <c:pt idx="2470">
                  <c:v>188.03639221191</c:v>
                </c:pt>
                <c:pt idx="2471">
                  <c:v>188.04608154297</c:v>
                </c:pt>
                <c:pt idx="2472">
                  <c:v>187.8871917724604</c:v>
                </c:pt>
                <c:pt idx="2473">
                  <c:v>187.6709289550804</c:v>
                </c:pt>
                <c:pt idx="2474">
                  <c:v>187.56405639648</c:v>
                </c:pt>
                <c:pt idx="2475">
                  <c:v>187.63046264648</c:v>
                </c:pt>
                <c:pt idx="2476">
                  <c:v>187.6556091308599</c:v>
                </c:pt>
                <c:pt idx="2477">
                  <c:v>187.6427154541</c:v>
                </c:pt>
                <c:pt idx="2478">
                  <c:v>187.7371215820304</c:v>
                </c:pt>
                <c:pt idx="2479">
                  <c:v>187.88475036621</c:v>
                </c:pt>
                <c:pt idx="2480">
                  <c:v>187.7634429931596</c:v>
                </c:pt>
                <c:pt idx="2481">
                  <c:v>187.91206359863</c:v>
                </c:pt>
                <c:pt idx="2482">
                  <c:v>187.7796020507797</c:v>
                </c:pt>
                <c:pt idx="2483">
                  <c:v>187.68405151367</c:v>
                </c:pt>
                <c:pt idx="2484">
                  <c:v>187.8195037841791</c:v>
                </c:pt>
                <c:pt idx="2485">
                  <c:v>187.7223205566404</c:v>
                </c:pt>
                <c:pt idx="2486">
                  <c:v>187.75065612793</c:v>
                </c:pt>
                <c:pt idx="2487">
                  <c:v>187.9243469238304</c:v>
                </c:pt>
                <c:pt idx="2488">
                  <c:v>187.89953613281</c:v>
                </c:pt>
                <c:pt idx="2489">
                  <c:v>187.85931396484</c:v>
                </c:pt>
                <c:pt idx="2490">
                  <c:v>187.86054992676</c:v>
                </c:pt>
                <c:pt idx="2491">
                  <c:v>187.8449859619096</c:v>
                </c:pt>
                <c:pt idx="2492">
                  <c:v>187.8179168701204</c:v>
                </c:pt>
                <c:pt idx="2493">
                  <c:v>187.80627441406</c:v>
                </c:pt>
                <c:pt idx="2494">
                  <c:v>187.8200073242204</c:v>
                </c:pt>
                <c:pt idx="2495">
                  <c:v>187.81864929199</c:v>
                </c:pt>
                <c:pt idx="2496">
                  <c:v>187.8189697265596</c:v>
                </c:pt>
                <c:pt idx="2497">
                  <c:v>187.77732849121</c:v>
                </c:pt>
                <c:pt idx="2498">
                  <c:v>187.79039001465</c:v>
                </c:pt>
                <c:pt idx="2499">
                  <c:v>187.7355499267599</c:v>
                </c:pt>
                <c:pt idx="2500">
                  <c:v>187.7375946044896</c:v>
                </c:pt>
                <c:pt idx="2501">
                  <c:v>187.70973205566</c:v>
                </c:pt>
                <c:pt idx="2502">
                  <c:v>187.76347351074</c:v>
                </c:pt>
                <c:pt idx="2503">
                  <c:v>187.6976776123</c:v>
                </c:pt>
                <c:pt idx="2504">
                  <c:v>187.7097167968691</c:v>
                </c:pt>
                <c:pt idx="2505">
                  <c:v>187.7097015380899</c:v>
                </c:pt>
                <c:pt idx="2506">
                  <c:v>187.7104797363299</c:v>
                </c:pt>
                <c:pt idx="2507">
                  <c:v>187.7097015380899</c:v>
                </c:pt>
                <c:pt idx="2508">
                  <c:v>187.68313598633</c:v>
                </c:pt>
                <c:pt idx="2509">
                  <c:v>187.69622802734</c:v>
                </c:pt>
                <c:pt idx="2510">
                  <c:v>187.7097167968691</c:v>
                </c:pt>
                <c:pt idx="2511">
                  <c:v>187.61651611328</c:v>
                </c:pt>
                <c:pt idx="2512">
                  <c:v>187.6706848144496</c:v>
                </c:pt>
                <c:pt idx="2513">
                  <c:v>187.6969146728497</c:v>
                </c:pt>
                <c:pt idx="2514">
                  <c:v>187.6562805175804</c:v>
                </c:pt>
                <c:pt idx="2515">
                  <c:v>187.6688079834004</c:v>
                </c:pt>
                <c:pt idx="2516">
                  <c:v>187.6296081543</c:v>
                </c:pt>
                <c:pt idx="2517">
                  <c:v>187.6431427001999</c:v>
                </c:pt>
                <c:pt idx="2518">
                  <c:v>187.62911987305</c:v>
                </c:pt>
                <c:pt idx="2519">
                  <c:v>187.62919616699</c:v>
                </c:pt>
                <c:pt idx="2520">
                  <c:v>187.61483764648</c:v>
                </c:pt>
                <c:pt idx="2521">
                  <c:v>187.6287078857404</c:v>
                </c:pt>
                <c:pt idx="2522">
                  <c:v>187.6296081543</c:v>
                </c:pt>
                <c:pt idx="2523">
                  <c:v>187.6698150634799</c:v>
                </c:pt>
                <c:pt idx="2524">
                  <c:v>187.68272399902</c:v>
                </c:pt>
                <c:pt idx="2525">
                  <c:v>187.69766235352</c:v>
                </c:pt>
                <c:pt idx="2526">
                  <c:v>187.6973419189505</c:v>
                </c:pt>
                <c:pt idx="2527">
                  <c:v>187.7100524902296</c:v>
                </c:pt>
                <c:pt idx="2528">
                  <c:v>187.6957855224597</c:v>
                </c:pt>
                <c:pt idx="2529">
                  <c:v>187.6558532714796</c:v>
                </c:pt>
                <c:pt idx="2530">
                  <c:v>187.64288330078</c:v>
                </c:pt>
                <c:pt idx="2531">
                  <c:v>187.57540893555</c:v>
                </c:pt>
                <c:pt idx="2532">
                  <c:v>187.53512573242</c:v>
                </c:pt>
                <c:pt idx="2533">
                  <c:v>187.52111816406</c:v>
                </c:pt>
                <c:pt idx="2534">
                  <c:v>187.3593444824208</c:v>
                </c:pt>
                <c:pt idx="2535">
                  <c:v>186.85736083984</c:v>
                </c:pt>
                <c:pt idx="2536">
                  <c:v>186.4252014160205</c:v>
                </c:pt>
                <c:pt idx="2537">
                  <c:v>185.86560058594</c:v>
                </c:pt>
                <c:pt idx="2538">
                  <c:v>185.42073059082</c:v>
                </c:pt>
                <c:pt idx="2539">
                  <c:v>184.9273986816404</c:v>
                </c:pt>
                <c:pt idx="2540">
                  <c:v>184.2435607910187</c:v>
                </c:pt>
                <c:pt idx="2541">
                  <c:v>183.66612243652</c:v>
                </c:pt>
                <c:pt idx="2542">
                  <c:v>183.2837219238299</c:v>
                </c:pt>
                <c:pt idx="2543">
                  <c:v>183.20553588867</c:v>
                </c:pt>
                <c:pt idx="2544">
                  <c:v>182.10749816895</c:v>
                </c:pt>
                <c:pt idx="2545">
                  <c:v>181.62358093262</c:v>
                </c:pt>
                <c:pt idx="2546">
                  <c:v>180.99504089355</c:v>
                </c:pt>
                <c:pt idx="2547">
                  <c:v>180.6838684082</c:v>
                </c:pt>
                <c:pt idx="2548">
                  <c:v>180.3140411377</c:v>
                </c:pt>
                <c:pt idx="2549">
                  <c:v>179.86515808105</c:v>
                </c:pt>
                <c:pt idx="2550">
                  <c:v>179.7765808105499</c:v>
                </c:pt>
                <c:pt idx="2551">
                  <c:v>179.27633666992</c:v>
                </c:pt>
                <c:pt idx="2552">
                  <c:v>179.2107086181596</c:v>
                </c:pt>
                <c:pt idx="2553">
                  <c:v>178.86637878418</c:v>
                </c:pt>
                <c:pt idx="2554">
                  <c:v>178.62092590332</c:v>
                </c:pt>
                <c:pt idx="2555">
                  <c:v>178.4806060791</c:v>
                </c:pt>
                <c:pt idx="2556">
                  <c:v>178.4453582763699</c:v>
                </c:pt>
                <c:pt idx="2557">
                  <c:v>178.2866363525404</c:v>
                </c:pt>
                <c:pt idx="2558">
                  <c:v>178.24862670898</c:v>
                </c:pt>
                <c:pt idx="2559">
                  <c:v>178.1203918457004</c:v>
                </c:pt>
                <c:pt idx="2560">
                  <c:v>178.0953369140604</c:v>
                </c:pt>
                <c:pt idx="2561">
                  <c:v>178.06512451172</c:v>
                </c:pt>
                <c:pt idx="2562">
                  <c:v>177.9511718750004</c:v>
                </c:pt>
                <c:pt idx="2563">
                  <c:v>177.86201477051</c:v>
                </c:pt>
                <c:pt idx="2564">
                  <c:v>177.8548889160205</c:v>
                </c:pt>
                <c:pt idx="2565">
                  <c:v>177.8666229248</c:v>
                </c:pt>
                <c:pt idx="2566">
                  <c:v>177.7974090576208</c:v>
                </c:pt>
                <c:pt idx="2567">
                  <c:v>177.82109069824</c:v>
                </c:pt>
                <c:pt idx="2568">
                  <c:v>177.81100463867</c:v>
                </c:pt>
                <c:pt idx="2569">
                  <c:v>177.50621032715</c:v>
                </c:pt>
                <c:pt idx="2570">
                  <c:v>177.6635131835896</c:v>
                </c:pt>
                <c:pt idx="2571">
                  <c:v>177.56336975098</c:v>
                </c:pt>
                <c:pt idx="2572">
                  <c:v>177.5626068115204</c:v>
                </c:pt>
                <c:pt idx="2573">
                  <c:v>177.51354980469</c:v>
                </c:pt>
                <c:pt idx="2574">
                  <c:v>177.3786621093696</c:v>
                </c:pt>
                <c:pt idx="2575">
                  <c:v>177.31665039063</c:v>
                </c:pt>
                <c:pt idx="2576">
                  <c:v>177.2416534423796</c:v>
                </c:pt>
                <c:pt idx="2577">
                  <c:v>177.19592285156</c:v>
                </c:pt>
                <c:pt idx="2578">
                  <c:v>177.0949859619096</c:v>
                </c:pt>
                <c:pt idx="2579">
                  <c:v>177.1074066162104</c:v>
                </c:pt>
                <c:pt idx="2580">
                  <c:v>177.0771636962899</c:v>
                </c:pt>
                <c:pt idx="2581">
                  <c:v>177.1530151367199</c:v>
                </c:pt>
                <c:pt idx="2582">
                  <c:v>177.1634216308599</c:v>
                </c:pt>
                <c:pt idx="2583">
                  <c:v>177.0686950683599</c:v>
                </c:pt>
                <c:pt idx="2584">
                  <c:v>176.9105834960896</c:v>
                </c:pt>
                <c:pt idx="2585">
                  <c:v>177.0114593505905</c:v>
                </c:pt>
                <c:pt idx="2586">
                  <c:v>176.93524169922</c:v>
                </c:pt>
                <c:pt idx="2587">
                  <c:v>176.9348602294896</c:v>
                </c:pt>
                <c:pt idx="2588">
                  <c:v>176.9554748535205</c:v>
                </c:pt>
                <c:pt idx="2589">
                  <c:v>176.82151794434</c:v>
                </c:pt>
                <c:pt idx="2590">
                  <c:v>176.7421112060496</c:v>
                </c:pt>
                <c:pt idx="2591">
                  <c:v>176.78022766113</c:v>
                </c:pt>
                <c:pt idx="2592">
                  <c:v>176.70693969727</c:v>
                </c:pt>
                <c:pt idx="2593">
                  <c:v>176.60411071777</c:v>
                </c:pt>
                <c:pt idx="2594">
                  <c:v>176.6291046142599</c:v>
                </c:pt>
                <c:pt idx="2595">
                  <c:v>176.65623474121</c:v>
                </c:pt>
                <c:pt idx="2596">
                  <c:v>176.6035003662097</c:v>
                </c:pt>
                <c:pt idx="2597">
                  <c:v>176.6029357910199</c:v>
                </c:pt>
                <c:pt idx="2598">
                  <c:v>176.61883544922</c:v>
                </c:pt>
                <c:pt idx="2599">
                  <c:v>176.76663208008</c:v>
                </c:pt>
                <c:pt idx="2600">
                  <c:v>177.0808715820304</c:v>
                </c:pt>
                <c:pt idx="2601">
                  <c:v>176.80480957031</c:v>
                </c:pt>
                <c:pt idx="2602">
                  <c:v>176.5435791015591</c:v>
                </c:pt>
                <c:pt idx="2603">
                  <c:v>176.4167785644496</c:v>
                </c:pt>
                <c:pt idx="2604">
                  <c:v>176.39669799805</c:v>
                </c:pt>
                <c:pt idx="2605">
                  <c:v>176.2961883544904</c:v>
                </c:pt>
                <c:pt idx="2606">
                  <c:v>176.3175201416</c:v>
                </c:pt>
                <c:pt idx="2607">
                  <c:v>176.2442779541</c:v>
                </c:pt>
                <c:pt idx="2608">
                  <c:v>176.1587677002</c:v>
                </c:pt>
                <c:pt idx="2609">
                  <c:v>176.18000793457</c:v>
                </c:pt>
                <c:pt idx="2610">
                  <c:v>176.1194610595697</c:v>
                </c:pt>
                <c:pt idx="2611">
                  <c:v>176.3178863525404</c:v>
                </c:pt>
                <c:pt idx="2612">
                  <c:v>176.3324432373004</c:v>
                </c:pt>
                <c:pt idx="2613">
                  <c:v>176.33255004883</c:v>
                </c:pt>
                <c:pt idx="2614">
                  <c:v>176.3195800781299</c:v>
                </c:pt>
                <c:pt idx="2615">
                  <c:v>176.3105468750004</c:v>
                </c:pt>
                <c:pt idx="2616">
                  <c:v>176.1928253173804</c:v>
                </c:pt>
                <c:pt idx="2617">
                  <c:v>176.13246154785</c:v>
                </c:pt>
                <c:pt idx="2618">
                  <c:v>176.06970214844</c:v>
                </c:pt>
                <c:pt idx="2619">
                  <c:v>176.01728820801</c:v>
                </c:pt>
                <c:pt idx="2620">
                  <c:v>175.94514465332</c:v>
                </c:pt>
                <c:pt idx="2621">
                  <c:v>175.95608520508</c:v>
                </c:pt>
                <c:pt idx="2622">
                  <c:v>175.8937835693399</c:v>
                </c:pt>
                <c:pt idx="2623">
                  <c:v>175.8442993164105</c:v>
                </c:pt>
                <c:pt idx="2624">
                  <c:v>175.80781555176</c:v>
                </c:pt>
                <c:pt idx="2625">
                  <c:v>175.71928405762</c:v>
                </c:pt>
                <c:pt idx="2626">
                  <c:v>175.6691436767599</c:v>
                </c:pt>
                <c:pt idx="2627">
                  <c:v>175.58079528809</c:v>
                </c:pt>
                <c:pt idx="2628">
                  <c:v>175.5694274902304</c:v>
                </c:pt>
                <c:pt idx="2629">
                  <c:v>175.59297180176</c:v>
                </c:pt>
                <c:pt idx="2630">
                  <c:v>175.59330749512</c:v>
                </c:pt>
                <c:pt idx="2631">
                  <c:v>175.5811767578104</c:v>
                </c:pt>
                <c:pt idx="2632">
                  <c:v>175.58081054687</c:v>
                </c:pt>
                <c:pt idx="2633">
                  <c:v>175.5811767578104</c:v>
                </c:pt>
                <c:pt idx="2634">
                  <c:v>175.5811767578104</c:v>
                </c:pt>
                <c:pt idx="2635">
                  <c:v>175.59297180176</c:v>
                </c:pt>
                <c:pt idx="2636">
                  <c:v>175.59332275391</c:v>
                </c:pt>
                <c:pt idx="2637">
                  <c:v>175.5937347412097</c:v>
                </c:pt>
                <c:pt idx="2638">
                  <c:v>175.5188293457004</c:v>
                </c:pt>
                <c:pt idx="2639">
                  <c:v>175.4940643310496</c:v>
                </c:pt>
                <c:pt idx="2640">
                  <c:v>175.51850891113</c:v>
                </c:pt>
                <c:pt idx="2641">
                  <c:v>175.56867980957</c:v>
                </c:pt>
                <c:pt idx="2642">
                  <c:v>175.5811767578104</c:v>
                </c:pt>
                <c:pt idx="2643">
                  <c:v>175.5811767578104</c:v>
                </c:pt>
                <c:pt idx="2644">
                  <c:v>175.59330749512</c:v>
                </c:pt>
                <c:pt idx="2645">
                  <c:v>175.69383239746</c:v>
                </c:pt>
                <c:pt idx="2646">
                  <c:v>175.7435913085896</c:v>
                </c:pt>
                <c:pt idx="2647">
                  <c:v>175.68061828613</c:v>
                </c:pt>
                <c:pt idx="2648">
                  <c:v>175.5936889648395</c:v>
                </c:pt>
                <c:pt idx="2649">
                  <c:v>175.5811767578104</c:v>
                </c:pt>
                <c:pt idx="2650">
                  <c:v>175.5811767578104</c:v>
                </c:pt>
                <c:pt idx="2651">
                  <c:v>175.5811767578104</c:v>
                </c:pt>
                <c:pt idx="2652">
                  <c:v>175.5811767578104</c:v>
                </c:pt>
                <c:pt idx="2653">
                  <c:v>175.6179199218799</c:v>
                </c:pt>
                <c:pt idx="2654">
                  <c:v>175.5933532714796</c:v>
                </c:pt>
                <c:pt idx="2655">
                  <c:v>175.8066101074204</c:v>
                </c:pt>
                <c:pt idx="2656">
                  <c:v>175.80667114258</c:v>
                </c:pt>
                <c:pt idx="2657">
                  <c:v>175.80628967285</c:v>
                </c:pt>
                <c:pt idx="2658">
                  <c:v>175.7941284179704</c:v>
                </c:pt>
                <c:pt idx="2659">
                  <c:v>175.7680358886704</c:v>
                </c:pt>
                <c:pt idx="2660">
                  <c:v>175.807037353521</c:v>
                </c:pt>
                <c:pt idx="2661">
                  <c:v>175.83015441895</c:v>
                </c:pt>
                <c:pt idx="2662">
                  <c:v>175.8313598632804</c:v>
                </c:pt>
                <c:pt idx="2663">
                  <c:v>175.7694549560496</c:v>
                </c:pt>
                <c:pt idx="2664">
                  <c:v>175.70599365234</c:v>
                </c:pt>
                <c:pt idx="2665">
                  <c:v>175.65626525879</c:v>
                </c:pt>
                <c:pt idx="2666">
                  <c:v>175.6565246582</c:v>
                </c:pt>
                <c:pt idx="2667">
                  <c:v>175.65563964844</c:v>
                </c:pt>
                <c:pt idx="2668">
                  <c:v>175.63145446777</c:v>
                </c:pt>
                <c:pt idx="2669">
                  <c:v>175.5690612792999</c:v>
                </c:pt>
                <c:pt idx="2670">
                  <c:v>175.5811767578104</c:v>
                </c:pt>
                <c:pt idx="2671">
                  <c:v>175.5811767578104</c:v>
                </c:pt>
                <c:pt idx="2672">
                  <c:v>175.5811767578104</c:v>
                </c:pt>
                <c:pt idx="2673">
                  <c:v>175.58155822754</c:v>
                </c:pt>
                <c:pt idx="2674">
                  <c:v>175.6058044433599</c:v>
                </c:pt>
                <c:pt idx="2675">
                  <c:v>175.6070404052704</c:v>
                </c:pt>
                <c:pt idx="2676">
                  <c:v>175.6435394287097</c:v>
                </c:pt>
                <c:pt idx="2677">
                  <c:v>175.69383239746</c:v>
                </c:pt>
                <c:pt idx="2678">
                  <c:v>175.70599365234</c:v>
                </c:pt>
                <c:pt idx="2679">
                  <c:v>175.71844482422</c:v>
                </c:pt>
                <c:pt idx="2680">
                  <c:v>175.7188873291</c:v>
                </c:pt>
                <c:pt idx="2681">
                  <c:v>175.7310485839804</c:v>
                </c:pt>
                <c:pt idx="2682">
                  <c:v>175.7313079834004</c:v>
                </c:pt>
                <c:pt idx="2683">
                  <c:v>175.71928405762</c:v>
                </c:pt>
                <c:pt idx="2684">
                  <c:v>175.7067565917999</c:v>
                </c:pt>
                <c:pt idx="2685">
                  <c:v>175.75611877441</c:v>
                </c:pt>
                <c:pt idx="2686">
                  <c:v>175.7192077636696</c:v>
                </c:pt>
                <c:pt idx="2687">
                  <c:v>175.66906738281</c:v>
                </c:pt>
                <c:pt idx="2688">
                  <c:v>175.73136901855</c:v>
                </c:pt>
                <c:pt idx="2689">
                  <c:v>175.73181152344</c:v>
                </c:pt>
                <c:pt idx="2690">
                  <c:v>175.6941680908197</c:v>
                </c:pt>
                <c:pt idx="2691">
                  <c:v>175.6306152343793</c:v>
                </c:pt>
                <c:pt idx="2692">
                  <c:v>175.7067871093799</c:v>
                </c:pt>
                <c:pt idx="2693">
                  <c:v>175.9184875488304</c:v>
                </c:pt>
                <c:pt idx="2694">
                  <c:v>175.89389038086</c:v>
                </c:pt>
                <c:pt idx="2695">
                  <c:v>175.89385986328</c:v>
                </c:pt>
                <c:pt idx="2696">
                  <c:v>175.9184875488304</c:v>
                </c:pt>
                <c:pt idx="2697">
                  <c:v>175.9196777343793</c:v>
                </c:pt>
                <c:pt idx="2698">
                  <c:v>175.91851806641</c:v>
                </c:pt>
                <c:pt idx="2699">
                  <c:v>175.9185485839804</c:v>
                </c:pt>
                <c:pt idx="2700">
                  <c:v>175.9196777343793</c:v>
                </c:pt>
                <c:pt idx="2701">
                  <c:v>175.90605163574</c:v>
                </c:pt>
                <c:pt idx="2702">
                  <c:v>175.8948822021499</c:v>
                </c:pt>
                <c:pt idx="2703">
                  <c:v>175.8823852539105</c:v>
                </c:pt>
                <c:pt idx="2704">
                  <c:v>175.91809082031</c:v>
                </c:pt>
                <c:pt idx="2705">
                  <c:v>175.8939056396499</c:v>
                </c:pt>
                <c:pt idx="2706">
                  <c:v>175.8815765380905</c:v>
                </c:pt>
                <c:pt idx="2707">
                  <c:v>175.8809967041</c:v>
                </c:pt>
                <c:pt idx="2708">
                  <c:v>175.8442687988299</c:v>
                </c:pt>
                <c:pt idx="2709">
                  <c:v>175.8438262939499</c:v>
                </c:pt>
                <c:pt idx="2710">
                  <c:v>175.81759643555</c:v>
                </c:pt>
                <c:pt idx="2711">
                  <c:v>175.8572235107404</c:v>
                </c:pt>
                <c:pt idx="2712">
                  <c:v>175.8317718505905</c:v>
                </c:pt>
                <c:pt idx="2713">
                  <c:v>175.8317260742204</c:v>
                </c:pt>
                <c:pt idx="2714">
                  <c:v>175.80590820313</c:v>
                </c:pt>
                <c:pt idx="2715">
                  <c:v>175.76840209961</c:v>
                </c:pt>
                <c:pt idx="2716">
                  <c:v>175.7439575195297</c:v>
                </c:pt>
                <c:pt idx="2717">
                  <c:v>175.5811767578104</c:v>
                </c:pt>
                <c:pt idx="2718">
                  <c:v>175.30596923828</c:v>
                </c:pt>
                <c:pt idx="2719">
                  <c:v>174.89178466797</c:v>
                </c:pt>
                <c:pt idx="2720">
                  <c:v>174.3404083252005</c:v>
                </c:pt>
                <c:pt idx="2721">
                  <c:v>173.7743835449196</c:v>
                </c:pt>
                <c:pt idx="2722">
                  <c:v>173.3520660400404</c:v>
                </c:pt>
                <c:pt idx="2723">
                  <c:v>172.20533752441</c:v>
                </c:pt>
                <c:pt idx="2724">
                  <c:v>171.4923553466804</c:v>
                </c:pt>
                <c:pt idx="2725">
                  <c:v>170.78736877441</c:v>
                </c:pt>
                <c:pt idx="2726">
                  <c:v>170.0203094482404</c:v>
                </c:pt>
                <c:pt idx="2727">
                  <c:v>169.4020080566404</c:v>
                </c:pt>
                <c:pt idx="2728">
                  <c:v>168.6437988281196</c:v>
                </c:pt>
                <c:pt idx="2729">
                  <c:v>168.19560241699</c:v>
                </c:pt>
                <c:pt idx="2730">
                  <c:v>167.8502349853504</c:v>
                </c:pt>
                <c:pt idx="2731">
                  <c:v>167.4006500244096</c:v>
                </c:pt>
                <c:pt idx="2732">
                  <c:v>167.01989746094</c:v>
                </c:pt>
                <c:pt idx="2733">
                  <c:v>166.8209381103504</c:v>
                </c:pt>
                <c:pt idx="2734">
                  <c:v>166.79109191895</c:v>
                </c:pt>
                <c:pt idx="2735">
                  <c:v>166.6111755371099</c:v>
                </c:pt>
                <c:pt idx="2736">
                  <c:v>166.4828491210904</c:v>
                </c:pt>
                <c:pt idx="2737">
                  <c:v>166.3702087402304</c:v>
                </c:pt>
                <c:pt idx="2738">
                  <c:v>166.2077941894496</c:v>
                </c:pt>
                <c:pt idx="2739">
                  <c:v>166.0828247070304</c:v>
                </c:pt>
                <c:pt idx="2740">
                  <c:v>165.9649658203096</c:v>
                </c:pt>
                <c:pt idx="2741">
                  <c:v>165.80407714844</c:v>
                </c:pt>
                <c:pt idx="2742">
                  <c:v>165.68730163574</c:v>
                </c:pt>
                <c:pt idx="2743">
                  <c:v>165.59538269043</c:v>
                </c:pt>
                <c:pt idx="2744">
                  <c:v>165.46873474121</c:v>
                </c:pt>
                <c:pt idx="2745">
                  <c:v>165.42227172852</c:v>
                </c:pt>
                <c:pt idx="2746">
                  <c:v>165.1682128906204</c:v>
                </c:pt>
                <c:pt idx="2747">
                  <c:v>165.0300445556604</c:v>
                </c:pt>
                <c:pt idx="2748">
                  <c:v>165.0300903320304</c:v>
                </c:pt>
                <c:pt idx="2749">
                  <c:v>164.8906707763699</c:v>
                </c:pt>
                <c:pt idx="2750">
                  <c:v>164.6373748779304</c:v>
                </c:pt>
                <c:pt idx="2751">
                  <c:v>164.63764953613</c:v>
                </c:pt>
                <c:pt idx="2752">
                  <c:v>164.63442993164</c:v>
                </c:pt>
                <c:pt idx="2753">
                  <c:v>164.63722229004</c:v>
                </c:pt>
                <c:pt idx="2754">
                  <c:v>164.6401824951199</c:v>
                </c:pt>
                <c:pt idx="2755">
                  <c:v>164.5580291748</c:v>
                </c:pt>
                <c:pt idx="2756">
                  <c:v>164.4778289794904</c:v>
                </c:pt>
                <c:pt idx="2757">
                  <c:v>164.5603485107404</c:v>
                </c:pt>
                <c:pt idx="2758">
                  <c:v>164.47369384766</c:v>
                </c:pt>
                <c:pt idx="2759">
                  <c:v>164.4881591796904</c:v>
                </c:pt>
                <c:pt idx="2760">
                  <c:v>164.44250488281</c:v>
                </c:pt>
                <c:pt idx="2761">
                  <c:v>164.350646972661</c:v>
                </c:pt>
                <c:pt idx="2762">
                  <c:v>164.2551574707</c:v>
                </c:pt>
                <c:pt idx="2763">
                  <c:v>164.1298522949191</c:v>
                </c:pt>
                <c:pt idx="2764">
                  <c:v>163.99263000488</c:v>
                </c:pt>
                <c:pt idx="2765">
                  <c:v>163.8838195800804</c:v>
                </c:pt>
                <c:pt idx="2766">
                  <c:v>163.65594482422</c:v>
                </c:pt>
                <c:pt idx="2767">
                  <c:v>163.56448364258</c:v>
                </c:pt>
                <c:pt idx="2768">
                  <c:v>163.398330688481</c:v>
                </c:pt>
                <c:pt idx="2769">
                  <c:v>163.12942504883</c:v>
                </c:pt>
                <c:pt idx="2770">
                  <c:v>163.2308654785199</c:v>
                </c:pt>
                <c:pt idx="2771">
                  <c:v>163.2043151855499</c:v>
                </c:pt>
                <c:pt idx="2772">
                  <c:v>163.2166595458999</c:v>
                </c:pt>
                <c:pt idx="2773">
                  <c:v>163.20501708984</c:v>
                </c:pt>
                <c:pt idx="2774">
                  <c:v>163.2389373779308</c:v>
                </c:pt>
                <c:pt idx="2775">
                  <c:v>163.2700195312497</c:v>
                </c:pt>
                <c:pt idx="2776">
                  <c:v>163.3377532958999</c:v>
                </c:pt>
                <c:pt idx="2777">
                  <c:v>163.38609313965</c:v>
                </c:pt>
                <c:pt idx="2778">
                  <c:v>163.25048828125</c:v>
                </c:pt>
                <c:pt idx="2779">
                  <c:v>163.39381408691</c:v>
                </c:pt>
                <c:pt idx="2780">
                  <c:v>163.398330688481</c:v>
                </c:pt>
                <c:pt idx="2781">
                  <c:v>163.2765197753897</c:v>
                </c:pt>
                <c:pt idx="2782">
                  <c:v>163.2358093261696</c:v>
                </c:pt>
                <c:pt idx="2783">
                  <c:v>163.14826965332</c:v>
                </c:pt>
                <c:pt idx="2784">
                  <c:v>163.06010437012</c:v>
                </c:pt>
                <c:pt idx="2785">
                  <c:v>163.04602050781</c:v>
                </c:pt>
                <c:pt idx="2786">
                  <c:v>163.03700256348</c:v>
                </c:pt>
                <c:pt idx="2787">
                  <c:v>163.0252838134805</c:v>
                </c:pt>
                <c:pt idx="2788">
                  <c:v>163.0235137939493</c:v>
                </c:pt>
                <c:pt idx="2789">
                  <c:v>162.9456634521499</c:v>
                </c:pt>
                <c:pt idx="2790">
                  <c:v>162.83154296875</c:v>
                </c:pt>
                <c:pt idx="2791">
                  <c:v>162.76683044434</c:v>
                </c:pt>
                <c:pt idx="2792">
                  <c:v>162.6630859375</c:v>
                </c:pt>
                <c:pt idx="2793">
                  <c:v>162.53985595703</c:v>
                </c:pt>
                <c:pt idx="2794">
                  <c:v>162.38108825684</c:v>
                </c:pt>
                <c:pt idx="2795">
                  <c:v>162.41511535645</c:v>
                </c:pt>
                <c:pt idx="2796">
                  <c:v>162.2905731201193</c:v>
                </c:pt>
                <c:pt idx="2797">
                  <c:v>162.1204223632804</c:v>
                </c:pt>
                <c:pt idx="2798">
                  <c:v>162.10952758789</c:v>
                </c:pt>
                <c:pt idx="2799">
                  <c:v>162.11036682129</c:v>
                </c:pt>
                <c:pt idx="2800">
                  <c:v>161.88554382324</c:v>
                </c:pt>
                <c:pt idx="2801">
                  <c:v>161.91802978516</c:v>
                </c:pt>
                <c:pt idx="2802">
                  <c:v>161.65650939941</c:v>
                </c:pt>
                <c:pt idx="2803">
                  <c:v>161.66149902344</c:v>
                </c:pt>
                <c:pt idx="2804">
                  <c:v>161.65901184082</c:v>
                </c:pt>
                <c:pt idx="2805">
                  <c:v>161.65901184082</c:v>
                </c:pt>
                <c:pt idx="2806">
                  <c:v>161.74851989746</c:v>
                </c:pt>
                <c:pt idx="2807">
                  <c:v>161.807037353521</c:v>
                </c:pt>
                <c:pt idx="2808">
                  <c:v>161.7938995361296</c:v>
                </c:pt>
                <c:pt idx="2809">
                  <c:v>161.7961883544904</c:v>
                </c:pt>
                <c:pt idx="2810">
                  <c:v>161.7938232421899</c:v>
                </c:pt>
                <c:pt idx="2811">
                  <c:v>161.99908447266</c:v>
                </c:pt>
                <c:pt idx="2812">
                  <c:v>162.0191650390591</c:v>
                </c:pt>
                <c:pt idx="2813">
                  <c:v>162.0078735351599</c:v>
                </c:pt>
                <c:pt idx="2814">
                  <c:v>161.8974609375004</c:v>
                </c:pt>
                <c:pt idx="2815">
                  <c:v>161.8501434326208</c:v>
                </c:pt>
                <c:pt idx="2816">
                  <c:v>161.8613433837908</c:v>
                </c:pt>
                <c:pt idx="2817">
                  <c:v>162.0663299560504</c:v>
                </c:pt>
                <c:pt idx="2818">
                  <c:v>162.08755493164</c:v>
                </c:pt>
                <c:pt idx="2819">
                  <c:v>162.1448211669896</c:v>
                </c:pt>
                <c:pt idx="2820">
                  <c:v>162.20101928711</c:v>
                </c:pt>
                <c:pt idx="2821">
                  <c:v>162.3471984863304</c:v>
                </c:pt>
                <c:pt idx="2822">
                  <c:v>162.39237976074</c:v>
                </c:pt>
                <c:pt idx="2823">
                  <c:v>162.55961608887</c:v>
                </c:pt>
                <c:pt idx="2824">
                  <c:v>162.4263153076208</c:v>
                </c:pt>
                <c:pt idx="2825">
                  <c:v>162.3581695556608</c:v>
                </c:pt>
                <c:pt idx="2826">
                  <c:v>162.3028869628904</c:v>
                </c:pt>
                <c:pt idx="2827">
                  <c:v>162.34718322754</c:v>
                </c:pt>
                <c:pt idx="2828">
                  <c:v>162.34718322754</c:v>
                </c:pt>
                <c:pt idx="2829">
                  <c:v>162.13172912598</c:v>
                </c:pt>
                <c:pt idx="2830">
                  <c:v>162.07626342773</c:v>
                </c:pt>
                <c:pt idx="2831">
                  <c:v>162.08920288086</c:v>
                </c:pt>
                <c:pt idx="2832">
                  <c:v>161.8276367187504</c:v>
                </c:pt>
                <c:pt idx="2833">
                  <c:v>161.82757568359</c:v>
                </c:pt>
                <c:pt idx="2834">
                  <c:v>161.7347106933593</c:v>
                </c:pt>
                <c:pt idx="2835">
                  <c:v>161.6926879882804</c:v>
                </c:pt>
                <c:pt idx="2836">
                  <c:v>161.6144256591797</c:v>
                </c:pt>
                <c:pt idx="2837">
                  <c:v>161.5954742431596</c:v>
                </c:pt>
                <c:pt idx="2838">
                  <c:v>161.60256958008</c:v>
                </c:pt>
                <c:pt idx="2839">
                  <c:v>161.5663604736304</c:v>
                </c:pt>
                <c:pt idx="2840">
                  <c:v>161.55871582031</c:v>
                </c:pt>
                <c:pt idx="2841">
                  <c:v>161.6055450439499</c:v>
                </c:pt>
                <c:pt idx="2842">
                  <c:v>161.66149902344</c:v>
                </c:pt>
                <c:pt idx="2843">
                  <c:v>161.71250915527</c:v>
                </c:pt>
                <c:pt idx="2844">
                  <c:v>161.7063293457004</c:v>
                </c:pt>
                <c:pt idx="2845">
                  <c:v>161.7040100097699</c:v>
                </c:pt>
                <c:pt idx="2846">
                  <c:v>161.7039337158197</c:v>
                </c:pt>
                <c:pt idx="2847">
                  <c:v>161.65930175781</c:v>
                </c:pt>
                <c:pt idx="2848">
                  <c:v>161.6369934082</c:v>
                </c:pt>
                <c:pt idx="2849">
                  <c:v>161.66987609863</c:v>
                </c:pt>
                <c:pt idx="2850">
                  <c:v>161.6919555664099</c:v>
                </c:pt>
                <c:pt idx="2851">
                  <c:v>161.71641540527</c:v>
                </c:pt>
                <c:pt idx="2852">
                  <c:v>161.6706848144496</c:v>
                </c:pt>
                <c:pt idx="2853">
                  <c:v>161.71514892578</c:v>
                </c:pt>
                <c:pt idx="2854">
                  <c:v>161.7033233642599</c:v>
                </c:pt>
                <c:pt idx="2855">
                  <c:v>161.7150726318393</c:v>
                </c:pt>
                <c:pt idx="2856">
                  <c:v>161.7065277099597</c:v>
                </c:pt>
                <c:pt idx="2857">
                  <c:v>161.7171936035199</c:v>
                </c:pt>
                <c:pt idx="2858">
                  <c:v>161.7151641845691</c:v>
                </c:pt>
                <c:pt idx="2859">
                  <c:v>161.71286010742</c:v>
                </c:pt>
                <c:pt idx="2860">
                  <c:v>161.7237854003897</c:v>
                </c:pt>
                <c:pt idx="2861">
                  <c:v>161.71524047852</c:v>
                </c:pt>
                <c:pt idx="2862">
                  <c:v>161.71524047852</c:v>
                </c:pt>
                <c:pt idx="2863">
                  <c:v>161.7177886962899</c:v>
                </c:pt>
                <c:pt idx="2864">
                  <c:v>161.7039337158197</c:v>
                </c:pt>
                <c:pt idx="2865">
                  <c:v>161.7150726318393</c:v>
                </c:pt>
                <c:pt idx="2866">
                  <c:v>161.71524047852</c:v>
                </c:pt>
                <c:pt idx="2867">
                  <c:v>161.7155609130899</c:v>
                </c:pt>
                <c:pt idx="2868">
                  <c:v>161.7151641845691</c:v>
                </c:pt>
                <c:pt idx="2869">
                  <c:v>161.7154998779304</c:v>
                </c:pt>
                <c:pt idx="2870">
                  <c:v>161.7154998779304</c:v>
                </c:pt>
                <c:pt idx="2871">
                  <c:v>161.7154388427704</c:v>
                </c:pt>
                <c:pt idx="2872">
                  <c:v>161.7240447997995</c:v>
                </c:pt>
                <c:pt idx="2873">
                  <c:v>161.7623138427704</c:v>
                </c:pt>
                <c:pt idx="2874">
                  <c:v>161.8071136474604</c:v>
                </c:pt>
                <c:pt idx="2875">
                  <c:v>161.79313659668</c:v>
                </c:pt>
                <c:pt idx="2876">
                  <c:v>161.80575561523</c:v>
                </c:pt>
                <c:pt idx="2877">
                  <c:v>161.7958526611291</c:v>
                </c:pt>
                <c:pt idx="2878">
                  <c:v>161.74018859863</c:v>
                </c:pt>
                <c:pt idx="2879">
                  <c:v>161.7510375976605</c:v>
                </c:pt>
                <c:pt idx="2880">
                  <c:v>161.71774291992</c:v>
                </c:pt>
                <c:pt idx="2881">
                  <c:v>161.7350616455099</c:v>
                </c:pt>
                <c:pt idx="2882">
                  <c:v>161.6270446777304</c:v>
                </c:pt>
                <c:pt idx="2883">
                  <c:v>161.60284423828</c:v>
                </c:pt>
                <c:pt idx="2884">
                  <c:v>161.58326721191</c:v>
                </c:pt>
                <c:pt idx="2885">
                  <c:v>161.5211486816404</c:v>
                </c:pt>
                <c:pt idx="2886">
                  <c:v>161.5465545654297</c:v>
                </c:pt>
                <c:pt idx="2887">
                  <c:v>161.61181640625</c:v>
                </c:pt>
                <c:pt idx="2888">
                  <c:v>161.61248779297</c:v>
                </c:pt>
                <c:pt idx="2889">
                  <c:v>161.6621093750004</c:v>
                </c:pt>
                <c:pt idx="2890">
                  <c:v>161.72828674316</c:v>
                </c:pt>
                <c:pt idx="2891">
                  <c:v>161.6695709228491</c:v>
                </c:pt>
                <c:pt idx="2892">
                  <c:v>161.7039031982395</c:v>
                </c:pt>
                <c:pt idx="2893">
                  <c:v>161.7114257812497</c:v>
                </c:pt>
                <c:pt idx="2894">
                  <c:v>161.63363647461</c:v>
                </c:pt>
                <c:pt idx="2895">
                  <c:v>161.5572967529308</c:v>
                </c:pt>
                <c:pt idx="2896">
                  <c:v>161.51048278809</c:v>
                </c:pt>
                <c:pt idx="2897">
                  <c:v>161.50576782227</c:v>
                </c:pt>
                <c:pt idx="2898">
                  <c:v>161.5359954834</c:v>
                </c:pt>
                <c:pt idx="2899">
                  <c:v>161.52711486816</c:v>
                </c:pt>
                <c:pt idx="2900">
                  <c:v>161.5214691162104</c:v>
                </c:pt>
                <c:pt idx="2901">
                  <c:v>161.5355987548796</c:v>
                </c:pt>
                <c:pt idx="2902">
                  <c:v>161.52113342285</c:v>
                </c:pt>
                <c:pt idx="2903">
                  <c:v>161.5214843750004</c:v>
                </c:pt>
                <c:pt idx="2904">
                  <c:v>161.38682556152</c:v>
                </c:pt>
                <c:pt idx="2905">
                  <c:v>161.431640625</c:v>
                </c:pt>
                <c:pt idx="2906">
                  <c:v>161.43495178223</c:v>
                </c:pt>
                <c:pt idx="2907">
                  <c:v>161.4013977050804</c:v>
                </c:pt>
                <c:pt idx="2908">
                  <c:v>161.4341583252</c:v>
                </c:pt>
                <c:pt idx="2909">
                  <c:v>161.47747802734</c:v>
                </c:pt>
                <c:pt idx="2910">
                  <c:v>161.54689025879</c:v>
                </c:pt>
                <c:pt idx="2911">
                  <c:v>161.56680297852</c:v>
                </c:pt>
                <c:pt idx="2912">
                  <c:v>161.7295989990196</c:v>
                </c:pt>
                <c:pt idx="2913">
                  <c:v>161.7713470459004</c:v>
                </c:pt>
                <c:pt idx="2914">
                  <c:v>161.79315185547</c:v>
                </c:pt>
                <c:pt idx="2915">
                  <c:v>161.7825164794904</c:v>
                </c:pt>
                <c:pt idx="2916">
                  <c:v>161.78216552734</c:v>
                </c:pt>
                <c:pt idx="2917">
                  <c:v>161.7733612060491</c:v>
                </c:pt>
                <c:pt idx="2918">
                  <c:v>161.7713470459004</c:v>
                </c:pt>
                <c:pt idx="2919">
                  <c:v>161.7819519043</c:v>
                </c:pt>
                <c:pt idx="2920">
                  <c:v>161.65901184082</c:v>
                </c:pt>
                <c:pt idx="2921">
                  <c:v>161.7492828369096</c:v>
                </c:pt>
                <c:pt idx="2922">
                  <c:v>161.76049804687</c:v>
                </c:pt>
                <c:pt idx="2923">
                  <c:v>161.72613525391</c:v>
                </c:pt>
                <c:pt idx="2924">
                  <c:v>161.7710723877</c:v>
                </c:pt>
                <c:pt idx="2925">
                  <c:v>161.77133178711</c:v>
                </c:pt>
                <c:pt idx="2926">
                  <c:v>161.7731628417999</c:v>
                </c:pt>
                <c:pt idx="2927">
                  <c:v>161.6815338134805</c:v>
                </c:pt>
                <c:pt idx="2928">
                  <c:v>161.5580139160205</c:v>
                </c:pt>
                <c:pt idx="2929">
                  <c:v>161.47654724121</c:v>
                </c:pt>
                <c:pt idx="2930">
                  <c:v>161.5248107910199</c:v>
                </c:pt>
                <c:pt idx="2931">
                  <c:v>161.49017333984</c:v>
                </c:pt>
                <c:pt idx="2932">
                  <c:v>161.46426391602</c:v>
                </c:pt>
                <c:pt idx="2933">
                  <c:v>161.40942382813</c:v>
                </c:pt>
                <c:pt idx="2934">
                  <c:v>161.46778869629</c:v>
                </c:pt>
                <c:pt idx="2935">
                  <c:v>161.4764404296904</c:v>
                </c:pt>
                <c:pt idx="2936">
                  <c:v>161.5024261474608</c:v>
                </c:pt>
                <c:pt idx="2937">
                  <c:v>161.5241394043</c:v>
                </c:pt>
                <c:pt idx="2938">
                  <c:v>161.52746582031</c:v>
                </c:pt>
                <c:pt idx="2939">
                  <c:v>161.5662078857404</c:v>
                </c:pt>
                <c:pt idx="2940">
                  <c:v>161.5920715332</c:v>
                </c:pt>
                <c:pt idx="2941">
                  <c:v>161.6332702636696</c:v>
                </c:pt>
                <c:pt idx="2942">
                  <c:v>161.55487060547</c:v>
                </c:pt>
                <c:pt idx="2943">
                  <c:v>161.52157592773</c:v>
                </c:pt>
                <c:pt idx="2944">
                  <c:v>161.47979736328</c:v>
                </c:pt>
                <c:pt idx="2945">
                  <c:v>161.4873199462908</c:v>
                </c:pt>
                <c:pt idx="2946">
                  <c:v>161.3757476806604</c:v>
                </c:pt>
                <c:pt idx="2947">
                  <c:v>161.4563140869104</c:v>
                </c:pt>
                <c:pt idx="2948">
                  <c:v>161.7466735839796</c:v>
                </c:pt>
                <c:pt idx="2949">
                  <c:v>161.7726593017599</c:v>
                </c:pt>
                <c:pt idx="2950">
                  <c:v>161.7512969970704</c:v>
                </c:pt>
                <c:pt idx="2951">
                  <c:v>161.7727355957</c:v>
                </c:pt>
                <c:pt idx="2952">
                  <c:v>161.3529815673804</c:v>
                </c:pt>
                <c:pt idx="2953">
                  <c:v>161.4129028320304</c:v>
                </c:pt>
                <c:pt idx="2954">
                  <c:v>161.4573211669904</c:v>
                </c:pt>
                <c:pt idx="2955">
                  <c:v>161.7463378906204</c:v>
                </c:pt>
                <c:pt idx="2956">
                  <c:v>161.7510375976605</c:v>
                </c:pt>
                <c:pt idx="2957">
                  <c:v>161.75109863281</c:v>
                </c:pt>
                <c:pt idx="2958">
                  <c:v>161.74887084961</c:v>
                </c:pt>
                <c:pt idx="2959">
                  <c:v>161.75109863281</c:v>
                </c:pt>
                <c:pt idx="2960">
                  <c:v>161.74887084961</c:v>
                </c:pt>
                <c:pt idx="2961">
                  <c:v>161.7825622558599</c:v>
                </c:pt>
                <c:pt idx="2962">
                  <c:v>161.82681274414</c:v>
                </c:pt>
                <c:pt idx="2963">
                  <c:v>161.8957824707</c:v>
                </c:pt>
                <c:pt idx="2964">
                  <c:v>161.9294433593704</c:v>
                </c:pt>
                <c:pt idx="2965">
                  <c:v>161.7491302490196</c:v>
                </c:pt>
                <c:pt idx="2966">
                  <c:v>161.74887084961</c:v>
                </c:pt>
                <c:pt idx="2967">
                  <c:v>161.75761413574</c:v>
                </c:pt>
                <c:pt idx="2968">
                  <c:v>161.7466735839796</c:v>
                </c:pt>
                <c:pt idx="2969">
                  <c:v>161.75109863281</c:v>
                </c:pt>
                <c:pt idx="2970">
                  <c:v>161.7488555908191</c:v>
                </c:pt>
                <c:pt idx="2971">
                  <c:v>161.74887084961</c:v>
                </c:pt>
                <c:pt idx="2972">
                  <c:v>161.7485961914099</c:v>
                </c:pt>
                <c:pt idx="2973">
                  <c:v>161.74887084961</c:v>
                </c:pt>
                <c:pt idx="2974">
                  <c:v>161.75096130371</c:v>
                </c:pt>
                <c:pt idx="2975">
                  <c:v>161.75109863281</c:v>
                </c:pt>
                <c:pt idx="2976">
                  <c:v>161.74893188477</c:v>
                </c:pt>
                <c:pt idx="2977">
                  <c:v>161.75109863281</c:v>
                </c:pt>
                <c:pt idx="2978">
                  <c:v>161.7510375976605</c:v>
                </c:pt>
                <c:pt idx="2979">
                  <c:v>161.7510375976605</c:v>
                </c:pt>
                <c:pt idx="2980">
                  <c:v>161.47926330566</c:v>
                </c:pt>
                <c:pt idx="2981">
                  <c:v>161.4090881347699</c:v>
                </c:pt>
                <c:pt idx="2982">
                  <c:v>161.2745666503897</c:v>
                </c:pt>
                <c:pt idx="2983">
                  <c:v>161.1583099365204</c:v>
                </c:pt>
                <c:pt idx="2984">
                  <c:v>161.1579742431596</c:v>
                </c:pt>
                <c:pt idx="2985">
                  <c:v>161.1474304199204</c:v>
                </c:pt>
                <c:pt idx="2986">
                  <c:v>161.15832519531</c:v>
                </c:pt>
                <c:pt idx="2987">
                  <c:v>161.15159606934</c:v>
                </c:pt>
                <c:pt idx="2988">
                  <c:v>161.15159606934</c:v>
                </c:pt>
                <c:pt idx="2989">
                  <c:v>161.15167236328</c:v>
                </c:pt>
                <c:pt idx="2990">
                  <c:v>161.1578369140604</c:v>
                </c:pt>
                <c:pt idx="2991">
                  <c:v>161.1561279296904</c:v>
                </c:pt>
                <c:pt idx="2992">
                  <c:v>161.15167236328</c:v>
                </c:pt>
                <c:pt idx="2993">
                  <c:v>161.1581726074204</c:v>
                </c:pt>
                <c:pt idx="2994">
                  <c:v>161.15161132812</c:v>
                </c:pt>
                <c:pt idx="2995">
                  <c:v>161.15180969238</c:v>
                </c:pt>
                <c:pt idx="2996">
                  <c:v>161.7466735839796</c:v>
                </c:pt>
                <c:pt idx="2997">
                  <c:v>161.74887084961</c:v>
                </c:pt>
                <c:pt idx="2998">
                  <c:v>161.74018859863</c:v>
                </c:pt>
                <c:pt idx="2999">
                  <c:v>161.68037414551</c:v>
                </c:pt>
                <c:pt idx="3000">
                  <c:v>161.7717132568399</c:v>
                </c:pt>
                <c:pt idx="3001">
                  <c:v>161.74887084961</c:v>
                </c:pt>
                <c:pt idx="3002">
                  <c:v>161.74887084961</c:v>
                </c:pt>
                <c:pt idx="3003">
                  <c:v>161.7507629394496</c:v>
                </c:pt>
                <c:pt idx="3004">
                  <c:v>161.7510375976605</c:v>
                </c:pt>
                <c:pt idx="3005">
                  <c:v>161.74887084961</c:v>
                </c:pt>
                <c:pt idx="3006">
                  <c:v>161.75109863281</c:v>
                </c:pt>
                <c:pt idx="3007">
                  <c:v>161.7601776123</c:v>
                </c:pt>
                <c:pt idx="3008">
                  <c:v>161.96305847168</c:v>
                </c:pt>
                <c:pt idx="3009">
                  <c:v>162.1212768554708</c:v>
                </c:pt>
                <c:pt idx="3010">
                  <c:v>162.1321716308599</c:v>
                </c:pt>
                <c:pt idx="3011">
                  <c:v>162.2350616455099</c:v>
                </c:pt>
                <c:pt idx="3012">
                  <c:v>162.5391235351599</c:v>
                </c:pt>
                <c:pt idx="3013">
                  <c:v>162.5602874755905</c:v>
                </c:pt>
                <c:pt idx="3014">
                  <c:v>162.7645568847699</c:v>
                </c:pt>
                <c:pt idx="3015">
                  <c:v>163.16752624512</c:v>
                </c:pt>
                <c:pt idx="3016">
                  <c:v>163.16786193848</c:v>
                </c:pt>
                <c:pt idx="3017">
                  <c:v>163.4214630127005</c:v>
                </c:pt>
                <c:pt idx="3018">
                  <c:v>163.4658813476605</c:v>
                </c:pt>
                <c:pt idx="3019">
                  <c:v>163.4511718750004</c:v>
                </c:pt>
                <c:pt idx="3020">
                  <c:v>163.5534820556604</c:v>
                </c:pt>
                <c:pt idx="3021">
                  <c:v>163.6511840820304</c:v>
                </c:pt>
                <c:pt idx="3022">
                  <c:v>163.6448822021493</c:v>
                </c:pt>
                <c:pt idx="3023">
                  <c:v>163.65544128418</c:v>
                </c:pt>
                <c:pt idx="3024">
                  <c:v>163.6723480224604</c:v>
                </c:pt>
                <c:pt idx="3025">
                  <c:v>163.64489746094</c:v>
                </c:pt>
                <c:pt idx="3026">
                  <c:v>163.6671295166004</c:v>
                </c:pt>
                <c:pt idx="3027">
                  <c:v>163.5797576904297</c:v>
                </c:pt>
                <c:pt idx="3028">
                  <c:v>163.4511566162104</c:v>
                </c:pt>
                <c:pt idx="3029">
                  <c:v>163.4439086914099</c:v>
                </c:pt>
                <c:pt idx="3030">
                  <c:v>163.44415283203</c:v>
                </c:pt>
                <c:pt idx="3031">
                  <c:v>163.5353546142599</c:v>
                </c:pt>
                <c:pt idx="3032">
                  <c:v>163.56964111328</c:v>
                </c:pt>
                <c:pt idx="3033">
                  <c:v>163.5585479736308</c:v>
                </c:pt>
                <c:pt idx="3034">
                  <c:v>163.6096801757797</c:v>
                </c:pt>
                <c:pt idx="3035">
                  <c:v>163.68524169922</c:v>
                </c:pt>
                <c:pt idx="3036">
                  <c:v>163.7243499755905</c:v>
                </c:pt>
                <c:pt idx="3037">
                  <c:v>163.7467803955099</c:v>
                </c:pt>
                <c:pt idx="3038">
                  <c:v>163.7243194580104</c:v>
                </c:pt>
                <c:pt idx="3039">
                  <c:v>163.72451782227</c:v>
                </c:pt>
                <c:pt idx="3040">
                  <c:v>163.7301940917999</c:v>
                </c:pt>
                <c:pt idx="3041">
                  <c:v>163.7464447021499</c:v>
                </c:pt>
                <c:pt idx="3042">
                  <c:v>163.7293548584</c:v>
                </c:pt>
                <c:pt idx="3043">
                  <c:v>163.7350158691397</c:v>
                </c:pt>
                <c:pt idx="3044">
                  <c:v>163.64559936523</c:v>
                </c:pt>
                <c:pt idx="3045">
                  <c:v>163.6449127197299</c:v>
                </c:pt>
                <c:pt idx="3046">
                  <c:v>163.63279724121</c:v>
                </c:pt>
                <c:pt idx="3047">
                  <c:v>163.60391235352</c:v>
                </c:pt>
                <c:pt idx="3048">
                  <c:v>163.6101684570304</c:v>
                </c:pt>
                <c:pt idx="3049">
                  <c:v>163.6038970947299</c:v>
                </c:pt>
                <c:pt idx="3050">
                  <c:v>163.5822296142604</c:v>
                </c:pt>
                <c:pt idx="3051">
                  <c:v>163.5807037353497</c:v>
                </c:pt>
                <c:pt idx="3052">
                  <c:v>163.60284423828</c:v>
                </c:pt>
                <c:pt idx="3053">
                  <c:v>163.5874023437504</c:v>
                </c:pt>
                <c:pt idx="3054">
                  <c:v>163.58760070801</c:v>
                </c:pt>
                <c:pt idx="3055">
                  <c:v>163.59178161621</c:v>
                </c:pt>
                <c:pt idx="3056">
                  <c:v>163.5874481201204</c:v>
                </c:pt>
                <c:pt idx="3057">
                  <c:v>163.53575134277</c:v>
                </c:pt>
                <c:pt idx="3058">
                  <c:v>163.54209899902</c:v>
                </c:pt>
                <c:pt idx="3059">
                  <c:v>163.4852447509805</c:v>
                </c:pt>
                <c:pt idx="3060">
                  <c:v>163.31851196289</c:v>
                </c:pt>
                <c:pt idx="3061">
                  <c:v>163.04933166504</c:v>
                </c:pt>
                <c:pt idx="3062">
                  <c:v>162.7872467041</c:v>
                </c:pt>
                <c:pt idx="3063">
                  <c:v>162.29249572754</c:v>
                </c:pt>
                <c:pt idx="3064">
                  <c:v>161.74893188477</c:v>
                </c:pt>
                <c:pt idx="3065">
                  <c:v>161.25393676758</c:v>
                </c:pt>
                <c:pt idx="3066">
                  <c:v>160.63961791992</c:v>
                </c:pt>
                <c:pt idx="3067">
                  <c:v>160.0339050292999</c:v>
                </c:pt>
                <c:pt idx="3068">
                  <c:v>159.4087677002</c:v>
                </c:pt>
                <c:pt idx="3069">
                  <c:v>158.8483123779308</c:v>
                </c:pt>
                <c:pt idx="3070">
                  <c:v>158.4035949707</c:v>
                </c:pt>
                <c:pt idx="3071">
                  <c:v>157.8863220214804</c:v>
                </c:pt>
                <c:pt idx="3072">
                  <c:v>157.4039916992199</c:v>
                </c:pt>
                <c:pt idx="3073">
                  <c:v>156.9317321777304</c:v>
                </c:pt>
                <c:pt idx="3074">
                  <c:v>156.51513671875</c:v>
                </c:pt>
                <c:pt idx="3075">
                  <c:v>156.02157592773</c:v>
                </c:pt>
                <c:pt idx="3076">
                  <c:v>155.92715454102</c:v>
                </c:pt>
                <c:pt idx="3077">
                  <c:v>155.9270782470704</c:v>
                </c:pt>
                <c:pt idx="3078">
                  <c:v>155.9457855224597</c:v>
                </c:pt>
                <c:pt idx="3079">
                  <c:v>155.9554901123004</c:v>
                </c:pt>
                <c:pt idx="3080">
                  <c:v>155.20851135254</c:v>
                </c:pt>
                <c:pt idx="3081">
                  <c:v>155.01924133301</c:v>
                </c:pt>
                <c:pt idx="3082">
                  <c:v>154.71806335449</c:v>
                </c:pt>
                <c:pt idx="3083">
                  <c:v>154.8317718505905</c:v>
                </c:pt>
                <c:pt idx="3084">
                  <c:v>154.62190246582</c:v>
                </c:pt>
                <c:pt idx="3085">
                  <c:v>154.52893066406</c:v>
                </c:pt>
                <c:pt idx="3086">
                  <c:v>154.38037109375</c:v>
                </c:pt>
                <c:pt idx="3087">
                  <c:v>154.42280578613</c:v>
                </c:pt>
                <c:pt idx="3088">
                  <c:v>154.32885742187</c:v>
                </c:pt>
                <c:pt idx="3089">
                  <c:v>154.6110534667999</c:v>
                </c:pt>
                <c:pt idx="3090">
                  <c:v>154.4034576416</c:v>
                </c:pt>
                <c:pt idx="3091">
                  <c:v>154.2559051513699</c:v>
                </c:pt>
                <c:pt idx="3092">
                  <c:v>154.26640319824</c:v>
                </c:pt>
                <c:pt idx="3093">
                  <c:v>154.10870361328</c:v>
                </c:pt>
                <c:pt idx="3094">
                  <c:v>153.9415893554704</c:v>
                </c:pt>
                <c:pt idx="3095">
                  <c:v>153.7948913574204</c:v>
                </c:pt>
                <c:pt idx="3096">
                  <c:v>153.72132873535</c:v>
                </c:pt>
                <c:pt idx="3097">
                  <c:v>153.5959625244096</c:v>
                </c:pt>
                <c:pt idx="3098">
                  <c:v>153.46046447754</c:v>
                </c:pt>
                <c:pt idx="3099">
                  <c:v>153.2891387939499</c:v>
                </c:pt>
                <c:pt idx="3100">
                  <c:v>153.2889709472705</c:v>
                </c:pt>
                <c:pt idx="3101">
                  <c:v>153.29135131836</c:v>
                </c:pt>
                <c:pt idx="3102">
                  <c:v>153.29159545898</c:v>
                </c:pt>
                <c:pt idx="3103">
                  <c:v>153.29159545898</c:v>
                </c:pt>
                <c:pt idx="3104">
                  <c:v>153.29159545898</c:v>
                </c:pt>
                <c:pt idx="3105">
                  <c:v>153.29911804199</c:v>
                </c:pt>
                <c:pt idx="3106">
                  <c:v>153.3020172119104</c:v>
                </c:pt>
                <c:pt idx="3107">
                  <c:v>153.3406524658197</c:v>
                </c:pt>
                <c:pt idx="3108">
                  <c:v>153.3538360595704</c:v>
                </c:pt>
                <c:pt idx="3109">
                  <c:v>153.32318115234</c:v>
                </c:pt>
                <c:pt idx="3110">
                  <c:v>153.4481201171904</c:v>
                </c:pt>
                <c:pt idx="3111">
                  <c:v>153.4586029052704</c:v>
                </c:pt>
                <c:pt idx="3112">
                  <c:v>153.4709472656204</c:v>
                </c:pt>
                <c:pt idx="3113">
                  <c:v>153.48164367676</c:v>
                </c:pt>
                <c:pt idx="3114">
                  <c:v>153.4997558593799</c:v>
                </c:pt>
                <c:pt idx="3115">
                  <c:v>153.5438079834</c:v>
                </c:pt>
                <c:pt idx="3116">
                  <c:v>153.4501190185504</c:v>
                </c:pt>
                <c:pt idx="3117">
                  <c:v>153.3724822998</c:v>
                </c:pt>
                <c:pt idx="3118">
                  <c:v>153.3437347412097</c:v>
                </c:pt>
                <c:pt idx="3119">
                  <c:v>153.3671569824208</c:v>
                </c:pt>
                <c:pt idx="3120">
                  <c:v>153.47151184082</c:v>
                </c:pt>
                <c:pt idx="3121">
                  <c:v>153.5245819091797</c:v>
                </c:pt>
                <c:pt idx="3122">
                  <c:v>153.5213317871104</c:v>
                </c:pt>
                <c:pt idx="3123">
                  <c:v>153.6572113037104</c:v>
                </c:pt>
                <c:pt idx="3124">
                  <c:v>153.6481628418</c:v>
                </c:pt>
                <c:pt idx="3125">
                  <c:v>153.6473388671904</c:v>
                </c:pt>
                <c:pt idx="3126">
                  <c:v>153.6484832763699</c:v>
                </c:pt>
                <c:pt idx="3127">
                  <c:v>153.6481628418</c:v>
                </c:pt>
                <c:pt idx="3128">
                  <c:v>153.6493225097699</c:v>
                </c:pt>
                <c:pt idx="3129">
                  <c:v>153.8573760986308</c:v>
                </c:pt>
                <c:pt idx="3130">
                  <c:v>153.99354553223</c:v>
                </c:pt>
                <c:pt idx="3131">
                  <c:v>154.01446533203</c:v>
                </c:pt>
                <c:pt idx="3132">
                  <c:v>153.9730834960896</c:v>
                </c:pt>
                <c:pt idx="3133">
                  <c:v>153.94192504883</c:v>
                </c:pt>
                <c:pt idx="3134">
                  <c:v>154.0042572021499</c:v>
                </c:pt>
                <c:pt idx="3135">
                  <c:v>154.16200256348</c:v>
                </c:pt>
                <c:pt idx="3136">
                  <c:v>154.26698303223</c:v>
                </c:pt>
                <c:pt idx="3137">
                  <c:v>154.3504943847705</c:v>
                </c:pt>
                <c:pt idx="3138">
                  <c:v>154.46569824219</c:v>
                </c:pt>
                <c:pt idx="3139">
                  <c:v>154.5400848388699</c:v>
                </c:pt>
                <c:pt idx="3140">
                  <c:v>154.61041259766</c:v>
                </c:pt>
                <c:pt idx="3141">
                  <c:v>154.6950531005899</c:v>
                </c:pt>
                <c:pt idx="3142">
                  <c:v>154.8218841552704</c:v>
                </c:pt>
                <c:pt idx="3143">
                  <c:v>154.80139160156</c:v>
                </c:pt>
                <c:pt idx="3144">
                  <c:v>154.8118438720704</c:v>
                </c:pt>
                <c:pt idx="3145">
                  <c:v>154.81098937988</c:v>
                </c:pt>
                <c:pt idx="3146">
                  <c:v>154.9246673584004</c:v>
                </c:pt>
                <c:pt idx="3147">
                  <c:v>154.83360290527</c:v>
                </c:pt>
                <c:pt idx="3148">
                  <c:v>154.84036254883</c:v>
                </c:pt>
                <c:pt idx="3149">
                  <c:v>154.9766235351599</c:v>
                </c:pt>
                <c:pt idx="3150">
                  <c:v>155.00128173828</c:v>
                </c:pt>
                <c:pt idx="3151">
                  <c:v>154.8221893310504</c:v>
                </c:pt>
                <c:pt idx="3152">
                  <c:v>154.8319854736304</c:v>
                </c:pt>
                <c:pt idx="3153">
                  <c:v>154.79710388184</c:v>
                </c:pt>
                <c:pt idx="3154">
                  <c:v>154.8007659912097</c:v>
                </c:pt>
                <c:pt idx="3155">
                  <c:v>154.78726196289</c:v>
                </c:pt>
                <c:pt idx="3156">
                  <c:v>154.80075073242</c:v>
                </c:pt>
                <c:pt idx="3157">
                  <c:v>154.7904205322305</c:v>
                </c:pt>
                <c:pt idx="3158">
                  <c:v>154.7830352783197</c:v>
                </c:pt>
                <c:pt idx="3159">
                  <c:v>154.8218536377</c:v>
                </c:pt>
                <c:pt idx="3160">
                  <c:v>154.8150329589804</c:v>
                </c:pt>
                <c:pt idx="3161">
                  <c:v>154.8184509277304</c:v>
                </c:pt>
                <c:pt idx="3162">
                  <c:v>154.83209228516</c:v>
                </c:pt>
                <c:pt idx="3163">
                  <c:v>154.931640625</c:v>
                </c:pt>
                <c:pt idx="3164">
                  <c:v>154.98715209961</c:v>
                </c:pt>
                <c:pt idx="3165">
                  <c:v>154.9913482666004</c:v>
                </c:pt>
                <c:pt idx="3166">
                  <c:v>154.98715209961</c:v>
                </c:pt>
                <c:pt idx="3167">
                  <c:v>154.99717712402</c:v>
                </c:pt>
                <c:pt idx="3168">
                  <c:v>154.9974975585908</c:v>
                </c:pt>
                <c:pt idx="3169">
                  <c:v>154.9913482666004</c:v>
                </c:pt>
                <c:pt idx="3170">
                  <c:v>154.9912261962904</c:v>
                </c:pt>
                <c:pt idx="3171">
                  <c:v>155.0012969970704</c:v>
                </c:pt>
                <c:pt idx="3172">
                  <c:v>154.9968414306604</c:v>
                </c:pt>
                <c:pt idx="3173">
                  <c:v>154.9974975585908</c:v>
                </c:pt>
                <c:pt idx="3174">
                  <c:v>154.9592895507804</c:v>
                </c:pt>
                <c:pt idx="3175">
                  <c:v>154.9767303466804</c:v>
                </c:pt>
                <c:pt idx="3176">
                  <c:v>154.98715209961</c:v>
                </c:pt>
                <c:pt idx="3177">
                  <c:v>154.9912261962904</c:v>
                </c:pt>
                <c:pt idx="3178">
                  <c:v>154.9912109375004</c:v>
                </c:pt>
                <c:pt idx="3179">
                  <c:v>154.9912261962904</c:v>
                </c:pt>
                <c:pt idx="3180">
                  <c:v>154.9913482666004</c:v>
                </c:pt>
                <c:pt idx="3181">
                  <c:v>154.99736022949</c:v>
                </c:pt>
                <c:pt idx="3182">
                  <c:v>155.00161743164</c:v>
                </c:pt>
                <c:pt idx="3183">
                  <c:v>155.02297973633</c:v>
                </c:pt>
                <c:pt idx="3184">
                  <c:v>155.0332641601593</c:v>
                </c:pt>
                <c:pt idx="3185">
                  <c:v>155.0019378662104</c:v>
                </c:pt>
                <c:pt idx="3186">
                  <c:v>154.9872894287104</c:v>
                </c:pt>
                <c:pt idx="3187">
                  <c:v>154.99104309082</c:v>
                </c:pt>
                <c:pt idx="3188">
                  <c:v>154.99104309082</c:v>
                </c:pt>
                <c:pt idx="3189">
                  <c:v>154.99717712402</c:v>
                </c:pt>
                <c:pt idx="3190">
                  <c:v>154.9971923828104</c:v>
                </c:pt>
                <c:pt idx="3191">
                  <c:v>155.0012969970704</c:v>
                </c:pt>
                <c:pt idx="3192">
                  <c:v>154.9971923828104</c:v>
                </c:pt>
                <c:pt idx="3193">
                  <c:v>154.9973754882804</c:v>
                </c:pt>
                <c:pt idx="3194">
                  <c:v>154.88591003418</c:v>
                </c:pt>
                <c:pt idx="3195">
                  <c:v>154.54801940918</c:v>
                </c:pt>
                <c:pt idx="3196">
                  <c:v>154.08753967285</c:v>
                </c:pt>
                <c:pt idx="3197">
                  <c:v>153.5767822265591</c:v>
                </c:pt>
                <c:pt idx="3198">
                  <c:v>153.0350952148395</c:v>
                </c:pt>
                <c:pt idx="3199">
                  <c:v>152.17231750488</c:v>
                </c:pt>
                <c:pt idx="3200">
                  <c:v>151.3828430175808</c:v>
                </c:pt>
                <c:pt idx="3201">
                  <c:v>150.71508789062</c:v>
                </c:pt>
                <c:pt idx="3202">
                  <c:v>149.76692199707</c:v>
                </c:pt>
                <c:pt idx="3203">
                  <c:v>149.53341674805</c:v>
                </c:pt>
                <c:pt idx="3204">
                  <c:v>148.56732177734</c:v>
                </c:pt>
                <c:pt idx="3205">
                  <c:v>147.9541320800804</c:v>
                </c:pt>
                <c:pt idx="3206">
                  <c:v>147.5806427002</c:v>
                </c:pt>
                <c:pt idx="3207">
                  <c:v>146.8708648681596</c:v>
                </c:pt>
                <c:pt idx="3208">
                  <c:v>146.46618652344</c:v>
                </c:pt>
                <c:pt idx="3209">
                  <c:v>146.2394256591797</c:v>
                </c:pt>
                <c:pt idx="3210">
                  <c:v>146.1009368896504</c:v>
                </c:pt>
                <c:pt idx="3211">
                  <c:v>145.89486694336</c:v>
                </c:pt>
                <c:pt idx="3212">
                  <c:v>145.62680053711</c:v>
                </c:pt>
                <c:pt idx="3213">
                  <c:v>145.4164428710904</c:v>
                </c:pt>
                <c:pt idx="3214">
                  <c:v>145.16752624512</c:v>
                </c:pt>
                <c:pt idx="3215">
                  <c:v>145.2656249999997</c:v>
                </c:pt>
                <c:pt idx="3216">
                  <c:v>144.8334197998</c:v>
                </c:pt>
                <c:pt idx="3217">
                  <c:v>144.9361419677704</c:v>
                </c:pt>
                <c:pt idx="3218">
                  <c:v>144.82176208496</c:v>
                </c:pt>
                <c:pt idx="3219">
                  <c:v>144.7255554199196</c:v>
                </c:pt>
                <c:pt idx="3220">
                  <c:v>144.62022399902</c:v>
                </c:pt>
                <c:pt idx="3221">
                  <c:v>144.4741821289099</c:v>
                </c:pt>
                <c:pt idx="3222">
                  <c:v>144.4268493652308</c:v>
                </c:pt>
                <c:pt idx="3223">
                  <c:v>144.3115997314499</c:v>
                </c:pt>
                <c:pt idx="3224">
                  <c:v>144.31066894531</c:v>
                </c:pt>
                <c:pt idx="3225">
                  <c:v>144.4072265625004</c:v>
                </c:pt>
                <c:pt idx="3226">
                  <c:v>144.3779296875004</c:v>
                </c:pt>
                <c:pt idx="3227">
                  <c:v>144.39726257324</c:v>
                </c:pt>
                <c:pt idx="3228">
                  <c:v>144.3879089355505</c:v>
                </c:pt>
                <c:pt idx="3229">
                  <c:v>144.3881683349604</c:v>
                </c:pt>
                <c:pt idx="3230">
                  <c:v>144.51362609863</c:v>
                </c:pt>
                <c:pt idx="3231">
                  <c:v>144.31066894531</c:v>
                </c:pt>
                <c:pt idx="3232">
                  <c:v>144.31037902832</c:v>
                </c:pt>
                <c:pt idx="3233">
                  <c:v>144.2621765136704</c:v>
                </c:pt>
                <c:pt idx="3234">
                  <c:v>144.1751861572305</c:v>
                </c:pt>
                <c:pt idx="3235">
                  <c:v>144.1655120849597</c:v>
                </c:pt>
                <c:pt idx="3236">
                  <c:v>144.2238922119096</c:v>
                </c:pt>
                <c:pt idx="3237">
                  <c:v>144.25286865234</c:v>
                </c:pt>
                <c:pt idx="3238">
                  <c:v>144.3106842040997</c:v>
                </c:pt>
                <c:pt idx="3239">
                  <c:v>144.39755249023</c:v>
                </c:pt>
                <c:pt idx="3240">
                  <c:v>144.44590759277</c:v>
                </c:pt>
                <c:pt idx="3241">
                  <c:v>144.4452819824204</c:v>
                </c:pt>
                <c:pt idx="3242">
                  <c:v>144.87080383301</c:v>
                </c:pt>
                <c:pt idx="3243">
                  <c:v>144.68907165527</c:v>
                </c:pt>
                <c:pt idx="3244">
                  <c:v>144.67742919922</c:v>
                </c:pt>
                <c:pt idx="3245">
                  <c:v>144.55165100098</c:v>
                </c:pt>
                <c:pt idx="3246">
                  <c:v>144.44590759277</c:v>
                </c:pt>
                <c:pt idx="3247">
                  <c:v>144.3206024169904</c:v>
                </c:pt>
                <c:pt idx="3248">
                  <c:v>144.3103637695297</c:v>
                </c:pt>
                <c:pt idx="3249">
                  <c:v>144.1171875</c:v>
                </c:pt>
                <c:pt idx="3250">
                  <c:v>143.99407958984</c:v>
                </c:pt>
                <c:pt idx="3251">
                  <c:v>143.7516937255899</c:v>
                </c:pt>
                <c:pt idx="3252">
                  <c:v>143.7610626220697</c:v>
                </c:pt>
                <c:pt idx="3253">
                  <c:v>143.76098632812</c:v>
                </c:pt>
                <c:pt idx="3254">
                  <c:v>143.75177001953</c:v>
                </c:pt>
                <c:pt idx="3255">
                  <c:v>143.7610626220697</c:v>
                </c:pt>
                <c:pt idx="3256">
                  <c:v>143.7633056640591</c:v>
                </c:pt>
                <c:pt idx="3257">
                  <c:v>143.7610626220697</c:v>
                </c:pt>
                <c:pt idx="3258">
                  <c:v>143.7607727050799</c:v>
                </c:pt>
                <c:pt idx="3259">
                  <c:v>143.75874328613</c:v>
                </c:pt>
                <c:pt idx="3260">
                  <c:v>143.7610626220697</c:v>
                </c:pt>
                <c:pt idx="3261">
                  <c:v>143.75852966309</c:v>
                </c:pt>
                <c:pt idx="3262">
                  <c:v>143.76098632812</c:v>
                </c:pt>
                <c:pt idx="3263">
                  <c:v>143.7610626220697</c:v>
                </c:pt>
                <c:pt idx="3264">
                  <c:v>143.76098632812</c:v>
                </c:pt>
                <c:pt idx="3265">
                  <c:v>143.75845336914</c:v>
                </c:pt>
                <c:pt idx="3266">
                  <c:v>143.7611389160205</c:v>
                </c:pt>
                <c:pt idx="3267">
                  <c:v>143.92385864258</c:v>
                </c:pt>
                <c:pt idx="3268">
                  <c:v>143.92472839355</c:v>
                </c:pt>
                <c:pt idx="3269">
                  <c:v>143.94427490234</c:v>
                </c:pt>
                <c:pt idx="3270">
                  <c:v>143.9511871337904</c:v>
                </c:pt>
                <c:pt idx="3271">
                  <c:v>143.9632873535205</c:v>
                </c:pt>
                <c:pt idx="3272">
                  <c:v>144.1269073486308</c:v>
                </c:pt>
                <c:pt idx="3273">
                  <c:v>144.1845703125</c:v>
                </c:pt>
                <c:pt idx="3274">
                  <c:v>144.1760559081996</c:v>
                </c:pt>
                <c:pt idx="3275">
                  <c:v>144.17604064941</c:v>
                </c:pt>
                <c:pt idx="3276">
                  <c:v>144.22361755371</c:v>
                </c:pt>
                <c:pt idx="3277">
                  <c:v>144.2139739990191</c:v>
                </c:pt>
                <c:pt idx="3278">
                  <c:v>144.1655120849597</c:v>
                </c:pt>
                <c:pt idx="3279">
                  <c:v>144.3203277587908</c:v>
                </c:pt>
                <c:pt idx="3280">
                  <c:v>144.23294067383</c:v>
                </c:pt>
                <c:pt idx="3281">
                  <c:v>144.3106842040997</c:v>
                </c:pt>
                <c:pt idx="3282">
                  <c:v>144.31066894531</c:v>
                </c:pt>
                <c:pt idx="3283">
                  <c:v>144.4462127685496</c:v>
                </c:pt>
                <c:pt idx="3284">
                  <c:v>144.5135650634793</c:v>
                </c:pt>
                <c:pt idx="3285">
                  <c:v>144.4848937988299</c:v>
                </c:pt>
                <c:pt idx="3286">
                  <c:v>144.4553222656204</c:v>
                </c:pt>
                <c:pt idx="3287">
                  <c:v>144.31066894531</c:v>
                </c:pt>
                <c:pt idx="3288">
                  <c:v>144.3294372558604</c:v>
                </c:pt>
                <c:pt idx="3289">
                  <c:v>144.19451904297</c:v>
                </c:pt>
                <c:pt idx="3290">
                  <c:v>144.1462097168</c:v>
                </c:pt>
                <c:pt idx="3291">
                  <c:v>144.14628601074</c:v>
                </c:pt>
                <c:pt idx="3292">
                  <c:v>144.10903930664</c:v>
                </c:pt>
                <c:pt idx="3293">
                  <c:v>144.07919311523</c:v>
                </c:pt>
                <c:pt idx="3294">
                  <c:v>144.0693511962899</c:v>
                </c:pt>
                <c:pt idx="3295">
                  <c:v>143.9626159668</c:v>
                </c:pt>
                <c:pt idx="3296">
                  <c:v>143.96263122559</c:v>
                </c:pt>
                <c:pt idx="3297">
                  <c:v>143.9725952148395</c:v>
                </c:pt>
                <c:pt idx="3298">
                  <c:v>143.9629516601599</c:v>
                </c:pt>
                <c:pt idx="3299">
                  <c:v>143.98190307617</c:v>
                </c:pt>
                <c:pt idx="3300">
                  <c:v>143.962890625</c:v>
                </c:pt>
                <c:pt idx="3301">
                  <c:v>143.9629516601599</c:v>
                </c:pt>
                <c:pt idx="3302">
                  <c:v>143.9629821777304</c:v>
                </c:pt>
                <c:pt idx="3303">
                  <c:v>143.9629364013704</c:v>
                </c:pt>
                <c:pt idx="3304">
                  <c:v>143.98190307617</c:v>
                </c:pt>
                <c:pt idx="3305">
                  <c:v>143.97225952148</c:v>
                </c:pt>
                <c:pt idx="3306">
                  <c:v>143.8844299316404</c:v>
                </c:pt>
                <c:pt idx="3307">
                  <c:v>143.8877410888704</c:v>
                </c:pt>
                <c:pt idx="3308">
                  <c:v>143.88589477539</c:v>
                </c:pt>
                <c:pt idx="3309">
                  <c:v>143.87605285645</c:v>
                </c:pt>
                <c:pt idx="3310">
                  <c:v>143.81864929199</c:v>
                </c:pt>
                <c:pt idx="3311">
                  <c:v>143.79730224609</c:v>
                </c:pt>
                <c:pt idx="3312">
                  <c:v>143.80871582031</c:v>
                </c:pt>
                <c:pt idx="3313">
                  <c:v>143.80183410645</c:v>
                </c:pt>
                <c:pt idx="3314">
                  <c:v>143.7997589111296</c:v>
                </c:pt>
                <c:pt idx="3315">
                  <c:v>143.7975921630899</c:v>
                </c:pt>
                <c:pt idx="3316">
                  <c:v>143.81146240234</c:v>
                </c:pt>
                <c:pt idx="3317">
                  <c:v>143.81867980957</c:v>
                </c:pt>
                <c:pt idx="3318">
                  <c:v>143.8398742675799</c:v>
                </c:pt>
                <c:pt idx="3319">
                  <c:v>143.856506347661</c:v>
                </c:pt>
                <c:pt idx="3320">
                  <c:v>143.87786865234</c:v>
                </c:pt>
                <c:pt idx="3321">
                  <c:v>143.8856658935496</c:v>
                </c:pt>
                <c:pt idx="3322">
                  <c:v>143.88591003418</c:v>
                </c:pt>
                <c:pt idx="3323">
                  <c:v>143.89520263672</c:v>
                </c:pt>
                <c:pt idx="3324">
                  <c:v>143.88409423828</c:v>
                </c:pt>
                <c:pt idx="3325">
                  <c:v>143.9045867919896</c:v>
                </c:pt>
                <c:pt idx="3326">
                  <c:v>143.90376281738</c:v>
                </c:pt>
                <c:pt idx="3327">
                  <c:v>143.9243774414105</c:v>
                </c:pt>
                <c:pt idx="3328">
                  <c:v>143.94526672363</c:v>
                </c:pt>
                <c:pt idx="3329">
                  <c:v>143.9545135498</c:v>
                </c:pt>
                <c:pt idx="3330">
                  <c:v>143.9629364013704</c:v>
                </c:pt>
                <c:pt idx="3331">
                  <c:v>143.98358154297</c:v>
                </c:pt>
                <c:pt idx="3332">
                  <c:v>144.01264953613</c:v>
                </c:pt>
                <c:pt idx="3333">
                  <c:v>144.0606536865196</c:v>
                </c:pt>
                <c:pt idx="3334">
                  <c:v>144.0505676269496</c:v>
                </c:pt>
                <c:pt idx="3335">
                  <c:v>144.03213500977</c:v>
                </c:pt>
                <c:pt idx="3336">
                  <c:v>144.05960083008</c:v>
                </c:pt>
                <c:pt idx="3337">
                  <c:v>144.05960083008</c:v>
                </c:pt>
                <c:pt idx="3338">
                  <c:v>144.0697174072305</c:v>
                </c:pt>
                <c:pt idx="3339">
                  <c:v>144.05960083008</c:v>
                </c:pt>
                <c:pt idx="3340">
                  <c:v>144.06867980957</c:v>
                </c:pt>
                <c:pt idx="3341">
                  <c:v>144.06867980957</c:v>
                </c:pt>
                <c:pt idx="3342">
                  <c:v>144.06867980957</c:v>
                </c:pt>
                <c:pt idx="3343">
                  <c:v>144.0596313476605</c:v>
                </c:pt>
                <c:pt idx="3344">
                  <c:v>144.06867980957</c:v>
                </c:pt>
                <c:pt idx="3345">
                  <c:v>144.0499572753897</c:v>
                </c:pt>
                <c:pt idx="3346">
                  <c:v>144.0597686767599</c:v>
                </c:pt>
                <c:pt idx="3347">
                  <c:v>144.04035949707</c:v>
                </c:pt>
                <c:pt idx="3348">
                  <c:v>144.03123474121</c:v>
                </c:pt>
                <c:pt idx="3349">
                  <c:v>143.98390197754</c:v>
                </c:pt>
                <c:pt idx="3350">
                  <c:v>143.9918670654304</c:v>
                </c:pt>
                <c:pt idx="3351">
                  <c:v>143.97227478027</c:v>
                </c:pt>
                <c:pt idx="3352">
                  <c:v>143.94581604004</c:v>
                </c:pt>
                <c:pt idx="3353">
                  <c:v>143.9452209472705</c:v>
                </c:pt>
                <c:pt idx="3354">
                  <c:v>143.9250183105505</c:v>
                </c:pt>
                <c:pt idx="3355">
                  <c:v>143.89758300781</c:v>
                </c:pt>
                <c:pt idx="3356">
                  <c:v>143.8574218750008</c:v>
                </c:pt>
                <c:pt idx="3357">
                  <c:v>143.7707061767599</c:v>
                </c:pt>
                <c:pt idx="3358">
                  <c:v>143.6525878906204</c:v>
                </c:pt>
                <c:pt idx="3359">
                  <c:v>143.59782409668</c:v>
                </c:pt>
                <c:pt idx="3360">
                  <c:v>143.5182800293</c:v>
                </c:pt>
                <c:pt idx="3361">
                  <c:v>143.5272674560504</c:v>
                </c:pt>
                <c:pt idx="3362">
                  <c:v>143.50866699219</c:v>
                </c:pt>
                <c:pt idx="3363">
                  <c:v>143.45458984375</c:v>
                </c:pt>
                <c:pt idx="3364">
                  <c:v>143.41149902344</c:v>
                </c:pt>
                <c:pt idx="3365">
                  <c:v>143.37026977539</c:v>
                </c:pt>
                <c:pt idx="3366">
                  <c:v>143.3553619384805</c:v>
                </c:pt>
                <c:pt idx="3367">
                  <c:v>143.34567260742</c:v>
                </c:pt>
                <c:pt idx="3368">
                  <c:v>143.3453521728497</c:v>
                </c:pt>
                <c:pt idx="3369">
                  <c:v>143.30358886719</c:v>
                </c:pt>
                <c:pt idx="3370">
                  <c:v>143.29725646973</c:v>
                </c:pt>
                <c:pt idx="3371">
                  <c:v>143.2588806152304</c:v>
                </c:pt>
                <c:pt idx="3372">
                  <c:v>143.2166748046899</c:v>
                </c:pt>
                <c:pt idx="3373">
                  <c:v>143.21203613281</c:v>
                </c:pt>
                <c:pt idx="3374">
                  <c:v>143.2075347900399</c:v>
                </c:pt>
                <c:pt idx="3375">
                  <c:v>143.21189880371</c:v>
                </c:pt>
                <c:pt idx="3376">
                  <c:v>143.21653747559</c:v>
                </c:pt>
                <c:pt idx="3377">
                  <c:v>143.1874694824208</c:v>
                </c:pt>
                <c:pt idx="3378">
                  <c:v>143.1109161377</c:v>
                </c:pt>
                <c:pt idx="3379">
                  <c:v>142.9696502685491</c:v>
                </c:pt>
                <c:pt idx="3380">
                  <c:v>142.9658203125004</c:v>
                </c:pt>
                <c:pt idx="3381">
                  <c:v>142.8027496337904</c:v>
                </c:pt>
                <c:pt idx="3382">
                  <c:v>142.2462921142599</c:v>
                </c:pt>
                <c:pt idx="3383">
                  <c:v>141.6166534423796</c:v>
                </c:pt>
                <c:pt idx="3384">
                  <c:v>141.0767517089796</c:v>
                </c:pt>
                <c:pt idx="3385">
                  <c:v>140.46237182617</c:v>
                </c:pt>
                <c:pt idx="3386">
                  <c:v>139.6532745361296</c:v>
                </c:pt>
                <c:pt idx="3387">
                  <c:v>138.86276245117</c:v>
                </c:pt>
                <c:pt idx="3388">
                  <c:v>138.06690979004</c:v>
                </c:pt>
                <c:pt idx="3389">
                  <c:v>137.7405853271493</c:v>
                </c:pt>
                <c:pt idx="3390">
                  <c:v>136.94131469727</c:v>
                </c:pt>
                <c:pt idx="3391">
                  <c:v>136.423828125</c:v>
                </c:pt>
                <c:pt idx="3392">
                  <c:v>135.8203125000004</c:v>
                </c:pt>
                <c:pt idx="3393">
                  <c:v>135.6977539062497</c:v>
                </c:pt>
                <c:pt idx="3394">
                  <c:v>135.3168182373</c:v>
                </c:pt>
                <c:pt idx="3395">
                  <c:v>135.0395812988293</c:v>
                </c:pt>
                <c:pt idx="3396">
                  <c:v>134.76214599609</c:v>
                </c:pt>
                <c:pt idx="3397">
                  <c:v>134.5682373046908</c:v>
                </c:pt>
                <c:pt idx="3398">
                  <c:v>134.38635253906</c:v>
                </c:pt>
                <c:pt idx="3399">
                  <c:v>134.22087097168</c:v>
                </c:pt>
                <c:pt idx="3400">
                  <c:v>134.06538391113</c:v>
                </c:pt>
                <c:pt idx="3401">
                  <c:v>133.87287902832</c:v>
                </c:pt>
                <c:pt idx="3402">
                  <c:v>133.86450195312</c:v>
                </c:pt>
                <c:pt idx="3403">
                  <c:v>133.8277435302704</c:v>
                </c:pt>
                <c:pt idx="3404">
                  <c:v>133.8449554443399</c:v>
                </c:pt>
                <c:pt idx="3405">
                  <c:v>133.8625488281305</c:v>
                </c:pt>
                <c:pt idx="3406">
                  <c:v>133.8625488281305</c:v>
                </c:pt>
                <c:pt idx="3407">
                  <c:v>133.85615539551</c:v>
                </c:pt>
                <c:pt idx="3408">
                  <c:v>133.6630859375</c:v>
                </c:pt>
                <c:pt idx="3409">
                  <c:v>133.55541992188</c:v>
                </c:pt>
                <c:pt idx="3410">
                  <c:v>133.4512481689505</c:v>
                </c:pt>
                <c:pt idx="3411">
                  <c:v>133.41661071777</c:v>
                </c:pt>
                <c:pt idx="3412">
                  <c:v>133.46887207031</c:v>
                </c:pt>
                <c:pt idx="3413">
                  <c:v>133.44645690918</c:v>
                </c:pt>
                <c:pt idx="3414">
                  <c:v>133.37745666504</c:v>
                </c:pt>
                <c:pt idx="3415">
                  <c:v>133.49691772461</c:v>
                </c:pt>
                <c:pt idx="3416">
                  <c:v>133.53861999512</c:v>
                </c:pt>
                <c:pt idx="3417">
                  <c:v>133.52796936035</c:v>
                </c:pt>
                <c:pt idx="3418">
                  <c:v>133.6535949707</c:v>
                </c:pt>
                <c:pt idx="3419">
                  <c:v>133.6736450195297</c:v>
                </c:pt>
                <c:pt idx="3420">
                  <c:v>133.7611846923796</c:v>
                </c:pt>
                <c:pt idx="3421">
                  <c:v>133.76692199707</c:v>
                </c:pt>
                <c:pt idx="3422">
                  <c:v>133.7480926513699</c:v>
                </c:pt>
                <c:pt idx="3423">
                  <c:v>133.7444610595697</c:v>
                </c:pt>
                <c:pt idx="3424">
                  <c:v>133.68006896973</c:v>
                </c:pt>
                <c:pt idx="3425">
                  <c:v>133.62750244141</c:v>
                </c:pt>
                <c:pt idx="3426">
                  <c:v>133.50341796875</c:v>
                </c:pt>
                <c:pt idx="3427">
                  <c:v>133.5021362304704</c:v>
                </c:pt>
                <c:pt idx="3428">
                  <c:v>133.4682006835904</c:v>
                </c:pt>
                <c:pt idx="3429">
                  <c:v>133.4432373046904</c:v>
                </c:pt>
                <c:pt idx="3430">
                  <c:v>133.39974975586</c:v>
                </c:pt>
                <c:pt idx="3431">
                  <c:v>133.34700012207</c:v>
                </c:pt>
                <c:pt idx="3432">
                  <c:v>133.2694549560496</c:v>
                </c:pt>
                <c:pt idx="3433">
                  <c:v>133.28286743164</c:v>
                </c:pt>
                <c:pt idx="3434">
                  <c:v>133.2866210937497</c:v>
                </c:pt>
                <c:pt idx="3435">
                  <c:v>133.2608032226599</c:v>
                </c:pt>
                <c:pt idx="3436">
                  <c:v>133.21774291992</c:v>
                </c:pt>
                <c:pt idx="3437">
                  <c:v>133.31631469727</c:v>
                </c:pt>
                <c:pt idx="3438">
                  <c:v>133.14805603027</c:v>
                </c:pt>
                <c:pt idx="3439">
                  <c:v>133.2307891845697</c:v>
                </c:pt>
                <c:pt idx="3440">
                  <c:v>133.27645874023</c:v>
                </c:pt>
                <c:pt idx="3441">
                  <c:v>133.2742309570304</c:v>
                </c:pt>
                <c:pt idx="3442">
                  <c:v>133.2953643798796</c:v>
                </c:pt>
                <c:pt idx="3443">
                  <c:v>133.33476257324</c:v>
                </c:pt>
                <c:pt idx="3444">
                  <c:v>133.37414550781</c:v>
                </c:pt>
                <c:pt idx="3445">
                  <c:v>133.4544067382804</c:v>
                </c:pt>
                <c:pt idx="3446">
                  <c:v>133.32548522949</c:v>
                </c:pt>
                <c:pt idx="3447">
                  <c:v>133.3478393554708</c:v>
                </c:pt>
                <c:pt idx="3448">
                  <c:v>133.4471435546904</c:v>
                </c:pt>
                <c:pt idx="3449">
                  <c:v>133.47192382813</c:v>
                </c:pt>
                <c:pt idx="3450">
                  <c:v>133.4981079101605</c:v>
                </c:pt>
                <c:pt idx="3451">
                  <c:v>133.5114746093696</c:v>
                </c:pt>
                <c:pt idx="3452">
                  <c:v>133.5155487060496</c:v>
                </c:pt>
                <c:pt idx="3453">
                  <c:v>133.55570983887</c:v>
                </c:pt>
                <c:pt idx="3454">
                  <c:v>133.55917358398</c:v>
                </c:pt>
                <c:pt idx="3455">
                  <c:v>133.6475830078096</c:v>
                </c:pt>
                <c:pt idx="3456">
                  <c:v>133.90766906738</c:v>
                </c:pt>
                <c:pt idx="3457">
                  <c:v>134.0216064453104</c:v>
                </c:pt>
                <c:pt idx="3458">
                  <c:v>133.90608215332</c:v>
                </c:pt>
                <c:pt idx="3459">
                  <c:v>133.8365020752</c:v>
                </c:pt>
                <c:pt idx="3460">
                  <c:v>133.8275604248</c:v>
                </c:pt>
                <c:pt idx="3461">
                  <c:v>133.8279418945304</c:v>
                </c:pt>
                <c:pt idx="3462">
                  <c:v>133.8296661377</c:v>
                </c:pt>
                <c:pt idx="3463">
                  <c:v>133.8277435302704</c:v>
                </c:pt>
                <c:pt idx="3464">
                  <c:v>133.8214721679704</c:v>
                </c:pt>
                <c:pt idx="3465">
                  <c:v>133.83616638184</c:v>
                </c:pt>
                <c:pt idx="3466">
                  <c:v>133.98510742187</c:v>
                </c:pt>
                <c:pt idx="3467">
                  <c:v>134.0554351806604</c:v>
                </c:pt>
                <c:pt idx="3468">
                  <c:v>134.10787963867</c:v>
                </c:pt>
                <c:pt idx="3469">
                  <c:v>134.17729187012</c:v>
                </c:pt>
                <c:pt idx="3470">
                  <c:v>134.2462310791</c:v>
                </c:pt>
                <c:pt idx="3471">
                  <c:v>134.2819519043</c:v>
                </c:pt>
                <c:pt idx="3472">
                  <c:v>134.2819519043</c:v>
                </c:pt>
                <c:pt idx="3473">
                  <c:v>134.2734832763693</c:v>
                </c:pt>
                <c:pt idx="3474">
                  <c:v>134.2819519043</c:v>
                </c:pt>
                <c:pt idx="3475">
                  <c:v>134.3683776855505</c:v>
                </c:pt>
                <c:pt idx="3476">
                  <c:v>134.3073577880905</c:v>
                </c:pt>
                <c:pt idx="3477">
                  <c:v>134.2904205322305</c:v>
                </c:pt>
                <c:pt idx="3478">
                  <c:v>134.34365844727</c:v>
                </c:pt>
                <c:pt idx="3479">
                  <c:v>134.3175506591797</c:v>
                </c:pt>
                <c:pt idx="3480">
                  <c:v>134.39584350586</c:v>
                </c:pt>
                <c:pt idx="3481">
                  <c:v>134.4468383789105</c:v>
                </c:pt>
                <c:pt idx="3482">
                  <c:v>134.42181396484</c:v>
                </c:pt>
                <c:pt idx="3483">
                  <c:v>134.41247558594</c:v>
                </c:pt>
                <c:pt idx="3484">
                  <c:v>134.4217224121104</c:v>
                </c:pt>
                <c:pt idx="3485">
                  <c:v>134.45658874512</c:v>
                </c:pt>
                <c:pt idx="3486">
                  <c:v>134.49095153809</c:v>
                </c:pt>
                <c:pt idx="3487">
                  <c:v>134.5083770752005</c:v>
                </c:pt>
                <c:pt idx="3488">
                  <c:v>134.5094757080099</c:v>
                </c:pt>
                <c:pt idx="3489">
                  <c:v>134.57800292969</c:v>
                </c:pt>
                <c:pt idx="3490">
                  <c:v>134.5867462158204</c:v>
                </c:pt>
                <c:pt idx="3491">
                  <c:v>134.64628601074</c:v>
                </c:pt>
                <c:pt idx="3492">
                  <c:v>134.7247467041</c:v>
                </c:pt>
                <c:pt idx="3493">
                  <c:v>134.7798767089796</c:v>
                </c:pt>
                <c:pt idx="3494">
                  <c:v>134.7861328125004</c:v>
                </c:pt>
                <c:pt idx="3495">
                  <c:v>134.78848266602</c:v>
                </c:pt>
                <c:pt idx="3496">
                  <c:v>134.7883758544904</c:v>
                </c:pt>
                <c:pt idx="3497">
                  <c:v>134.79083251953</c:v>
                </c:pt>
                <c:pt idx="3498">
                  <c:v>134.7948608398395</c:v>
                </c:pt>
                <c:pt idx="3499">
                  <c:v>134.80598449707</c:v>
                </c:pt>
                <c:pt idx="3500">
                  <c:v>134.8323669433604</c:v>
                </c:pt>
                <c:pt idx="3501">
                  <c:v>134.81207275391</c:v>
                </c:pt>
                <c:pt idx="3502">
                  <c:v>134.8148345947299</c:v>
                </c:pt>
                <c:pt idx="3503">
                  <c:v>134.81527709961</c:v>
                </c:pt>
                <c:pt idx="3504">
                  <c:v>134.84985351562</c:v>
                </c:pt>
                <c:pt idx="3505">
                  <c:v>134.8475036621099</c:v>
                </c:pt>
                <c:pt idx="3506">
                  <c:v>134.89105224609</c:v>
                </c:pt>
                <c:pt idx="3507">
                  <c:v>134.9172363281204</c:v>
                </c:pt>
                <c:pt idx="3508">
                  <c:v>134.95529174805</c:v>
                </c:pt>
                <c:pt idx="3509">
                  <c:v>134.99594116211</c:v>
                </c:pt>
                <c:pt idx="3510">
                  <c:v>135.0490417480499</c:v>
                </c:pt>
                <c:pt idx="3511">
                  <c:v>135.07508850098</c:v>
                </c:pt>
                <c:pt idx="3512">
                  <c:v>135.13121032715</c:v>
                </c:pt>
                <c:pt idx="3513">
                  <c:v>135.17114257812</c:v>
                </c:pt>
                <c:pt idx="3514">
                  <c:v>135.21044921875</c:v>
                </c:pt>
                <c:pt idx="3515">
                  <c:v>135.21943664551</c:v>
                </c:pt>
                <c:pt idx="3516">
                  <c:v>135.23699951172</c:v>
                </c:pt>
                <c:pt idx="3517">
                  <c:v>135.23797607422</c:v>
                </c:pt>
                <c:pt idx="3518">
                  <c:v>135.2984161377005</c:v>
                </c:pt>
                <c:pt idx="3519">
                  <c:v>135.2469940185496</c:v>
                </c:pt>
                <c:pt idx="3520">
                  <c:v>135.26853942871</c:v>
                </c:pt>
                <c:pt idx="3521">
                  <c:v>135.2814178466808</c:v>
                </c:pt>
                <c:pt idx="3522">
                  <c:v>135.3256225585904</c:v>
                </c:pt>
                <c:pt idx="3523">
                  <c:v>135.35470581055</c:v>
                </c:pt>
                <c:pt idx="3524">
                  <c:v>135.3661499023404</c:v>
                </c:pt>
                <c:pt idx="3525">
                  <c:v>135.4008483886708</c:v>
                </c:pt>
                <c:pt idx="3526">
                  <c:v>135.40013122559</c:v>
                </c:pt>
                <c:pt idx="3527">
                  <c:v>135.3921203613304</c:v>
                </c:pt>
                <c:pt idx="3528">
                  <c:v>135.3663330078104</c:v>
                </c:pt>
                <c:pt idx="3529">
                  <c:v>135.40995788574</c:v>
                </c:pt>
                <c:pt idx="3530">
                  <c:v>135.3867187500004</c:v>
                </c:pt>
                <c:pt idx="3531">
                  <c:v>135.4303436279304</c:v>
                </c:pt>
                <c:pt idx="3532">
                  <c:v>135.37763977051</c:v>
                </c:pt>
                <c:pt idx="3533">
                  <c:v>135.40391540527</c:v>
                </c:pt>
                <c:pt idx="3534">
                  <c:v>135.3390045166</c:v>
                </c:pt>
                <c:pt idx="3535">
                  <c:v>135.3304748535205</c:v>
                </c:pt>
                <c:pt idx="3536">
                  <c:v>135.3347778320304</c:v>
                </c:pt>
                <c:pt idx="3537">
                  <c:v>135.3432922363299</c:v>
                </c:pt>
                <c:pt idx="3538">
                  <c:v>135.34275817871</c:v>
                </c:pt>
                <c:pt idx="3539">
                  <c:v>135.3390045166</c:v>
                </c:pt>
                <c:pt idx="3540">
                  <c:v>135.3832550048796</c:v>
                </c:pt>
                <c:pt idx="3541">
                  <c:v>135.41836547852</c:v>
                </c:pt>
                <c:pt idx="3542">
                  <c:v>135.4573974609404</c:v>
                </c:pt>
                <c:pt idx="3543">
                  <c:v>135.47196960449</c:v>
                </c:pt>
                <c:pt idx="3544">
                  <c:v>135.5622863769504</c:v>
                </c:pt>
                <c:pt idx="3545">
                  <c:v>135.5537414550804</c:v>
                </c:pt>
                <c:pt idx="3546">
                  <c:v>135.62257385254</c:v>
                </c:pt>
                <c:pt idx="3547">
                  <c:v>135.64901733398</c:v>
                </c:pt>
                <c:pt idx="3548">
                  <c:v>135.68743896484</c:v>
                </c:pt>
                <c:pt idx="3549">
                  <c:v>135.82835388184</c:v>
                </c:pt>
                <c:pt idx="3550">
                  <c:v>135.8200225830104</c:v>
                </c:pt>
                <c:pt idx="3551">
                  <c:v>135.8388977050804</c:v>
                </c:pt>
                <c:pt idx="3552">
                  <c:v>135.9888153076208</c:v>
                </c:pt>
                <c:pt idx="3553">
                  <c:v>135.98951721191</c:v>
                </c:pt>
                <c:pt idx="3554">
                  <c:v>135.99873352051</c:v>
                </c:pt>
                <c:pt idx="3555">
                  <c:v>135.9882812500004</c:v>
                </c:pt>
                <c:pt idx="3556">
                  <c:v>136.01443481445</c:v>
                </c:pt>
                <c:pt idx="3557">
                  <c:v>135.9886932373</c:v>
                </c:pt>
                <c:pt idx="3558">
                  <c:v>136.00614929199</c:v>
                </c:pt>
                <c:pt idx="3559">
                  <c:v>135.99752807617</c:v>
                </c:pt>
                <c:pt idx="3560">
                  <c:v>136.01467895508</c:v>
                </c:pt>
                <c:pt idx="3561">
                  <c:v>135.9907684326204</c:v>
                </c:pt>
                <c:pt idx="3562">
                  <c:v>135.96324157715</c:v>
                </c:pt>
                <c:pt idx="3563">
                  <c:v>135.9358215332</c:v>
                </c:pt>
                <c:pt idx="3564">
                  <c:v>135.90924072266</c:v>
                </c:pt>
                <c:pt idx="3565">
                  <c:v>135.84768676758</c:v>
                </c:pt>
                <c:pt idx="3566">
                  <c:v>135.8022918701204</c:v>
                </c:pt>
                <c:pt idx="3567">
                  <c:v>135.89907836914</c:v>
                </c:pt>
                <c:pt idx="3568">
                  <c:v>135.88307189941</c:v>
                </c:pt>
                <c:pt idx="3569">
                  <c:v>135.89993286133</c:v>
                </c:pt>
                <c:pt idx="3570">
                  <c:v>135.8388977050804</c:v>
                </c:pt>
                <c:pt idx="3571">
                  <c:v>135.8209686279304</c:v>
                </c:pt>
                <c:pt idx="3572">
                  <c:v>135.8833618164105</c:v>
                </c:pt>
                <c:pt idx="3573">
                  <c:v>135.8138122558599</c:v>
                </c:pt>
                <c:pt idx="3574">
                  <c:v>135.8208618164105</c:v>
                </c:pt>
                <c:pt idx="3575">
                  <c:v>135.7947387695297</c:v>
                </c:pt>
                <c:pt idx="3576">
                  <c:v>135.7577514648395</c:v>
                </c:pt>
                <c:pt idx="3577">
                  <c:v>135.55644226074</c:v>
                </c:pt>
                <c:pt idx="3578">
                  <c:v>135.44586181641</c:v>
                </c:pt>
                <c:pt idx="3579">
                  <c:v>135.5462951660199</c:v>
                </c:pt>
                <c:pt idx="3580">
                  <c:v>135.830078125</c:v>
                </c:pt>
                <c:pt idx="3581">
                  <c:v>136.00694274902</c:v>
                </c:pt>
                <c:pt idx="3582">
                  <c:v>136.53880310059</c:v>
                </c:pt>
                <c:pt idx="3583">
                  <c:v>136.8396606445297</c:v>
                </c:pt>
                <c:pt idx="3584">
                  <c:v>137.14804077148</c:v>
                </c:pt>
                <c:pt idx="3585">
                  <c:v>137.3088684082004</c:v>
                </c:pt>
                <c:pt idx="3586">
                  <c:v>137.4952087402304</c:v>
                </c:pt>
                <c:pt idx="3587">
                  <c:v>137.5065612792999</c:v>
                </c:pt>
                <c:pt idx="3588">
                  <c:v>137.5448608398395</c:v>
                </c:pt>
                <c:pt idx="3589">
                  <c:v>137.6437377929699</c:v>
                </c:pt>
                <c:pt idx="3590">
                  <c:v>137.6506042480499</c:v>
                </c:pt>
                <c:pt idx="3591">
                  <c:v>137.8306427002</c:v>
                </c:pt>
                <c:pt idx="3592">
                  <c:v>138.0668945312497</c:v>
                </c:pt>
                <c:pt idx="3593">
                  <c:v>138.36322021484</c:v>
                </c:pt>
                <c:pt idx="3594">
                  <c:v>138.5555877685496</c:v>
                </c:pt>
                <c:pt idx="3595">
                  <c:v>138.55447387695</c:v>
                </c:pt>
                <c:pt idx="3596">
                  <c:v>138.4652404785205</c:v>
                </c:pt>
                <c:pt idx="3597">
                  <c:v>138.26654052734</c:v>
                </c:pt>
                <c:pt idx="3598">
                  <c:v>137.97682189941</c:v>
                </c:pt>
                <c:pt idx="3599">
                  <c:v>137.8601226806604</c:v>
                </c:pt>
                <c:pt idx="3600">
                  <c:v>137.80532836914</c:v>
                </c:pt>
                <c:pt idx="3601">
                  <c:v>137.7859802246099</c:v>
                </c:pt>
                <c:pt idx="3602">
                  <c:v>137.6779327392599</c:v>
                </c:pt>
                <c:pt idx="3603">
                  <c:v>137.6328582763699</c:v>
                </c:pt>
                <c:pt idx="3604">
                  <c:v>137.6306304931596</c:v>
                </c:pt>
                <c:pt idx="3605">
                  <c:v>137.6345672607395</c:v>
                </c:pt>
                <c:pt idx="3606">
                  <c:v>137.63256835938</c:v>
                </c:pt>
                <c:pt idx="3607">
                  <c:v>137.6345062255899</c:v>
                </c:pt>
                <c:pt idx="3608">
                  <c:v>137.63444519043</c:v>
                </c:pt>
                <c:pt idx="3609">
                  <c:v>137.52453613281</c:v>
                </c:pt>
                <c:pt idx="3610">
                  <c:v>137.5093383789105</c:v>
                </c:pt>
                <c:pt idx="3611">
                  <c:v>137.3802947998</c:v>
                </c:pt>
                <c:pt idx="3612">
                  <c:v>137.2551727294896</c:v>
                </c:pt>
                <c:pt idx="3613">
                  <c:v>137.189346313481</c:v>
                </c:pt>
                <c:pt idx="3614">
                  <c:v>137.0226440429704</c:v>
                </c:pt>
                <c:pt idx="3615">
                  <c:v>136.9732666015596</c:v>
                </c:pt>
                <c:pt idx="3616">
                  <c:v>136.852127075201</c:v>
                </c:pt>
                <c:pt idx="3617">
                  <c:v>136.59315490723</c:v>
                </c:pt>
                <c:pt idx="3618">
                  <c:v>136.4252471923804</c:v>
                </c:pt>
                <c:pt idx="3619">
                  <c:v>136.26449584961</c:v>
                </c:pt>
                <c:pt idx="3620">
                  <c:v>136.2025299072305</c:v>
                </c:pt>
                <c:pt idx="3621">
                  <c:v>136.22918701172</c:v>
                </c:pt>
                <c:pt idx="3622">
                  <c:v>136.3087463378908</c:v>
                </c:pt>
                <c:pt idx="3623">
                  <c:v>136.5121612548796</c:v>
                </c:pt>
                <c:pt idx="3624">
                  <c:v>136.7007141113299</c:v>
                </c:pt>
                <c:pt idx="3625">
                  <c:v>136.75486755371</c:v>
                </c:pt>
                <c:pt idx="3626">
                  <c:v>136.7691650390591</c:v>
                </c:pt>
                <c:pt idx="3627">
                  <c:v>136.84851074219</c:v>
                </c:pt>
                <c:pt idx="3628">
                  <c:v>136.79510498047</c:v>
                </c:pt>
                <c:pt idx="3629">
                  <c:v>136.7625427246099</c:v>
                </c:pt>
                <c:pt idx="3630">
                  <c:v>136.7241210937497</c:v>
                </c:pt>
                <c:pt idx="3631">
                  <c:v>136.7156677246091</c:v>
                </c:pt>
                <c:pt idx="3632">
                  <c:v>136.7266998291</c:v>
                </c:pt>
                <c:pt idx="3633">
                  <c:v>137.30914306641</c:v>
                </c:pt>
                <c:pt idx="3634">
                  <c:v>137.6345062255899</c:v>
                </c:pt>
                <c:pt idx="3635">
                  <c:v>137.85777282715</c:v>
                </c:pt>
                <c:pt idx="3636">
                  <c:v>138.21064758301</c:v>
                </c:pt>
                <c:pt idx="3637">
                  <c:v>138.4455871582</c:v>
                </c:pt>
                <c:pt idx="3638">
                  <c:v>138.61022949219</c:v>
                </c:pt>
                <c:pt idx="3639">
                  <c:v>138.7105712890591</c:v>
                </c:pt>
                <c:pt idx="3640">
                  <c:v>138.70710754395</c:v>
                </c:pt>
                <c:pt idx="3641">
                  <c:v>138.49172973633</c:v>
                </c:pt>
                <c:pt idx="3642">
                  <c:v>138.29321289062</c:v>
                </c:pt>
                <c:pt idx="3643">
                  <c:v>137.8775787353497</c:v>
                </c:pt>
                <c:pt idx="3644">
                  <c:v>137.63256835938</c:v>
                </c:pt>
                <c:pt idx="3645">
                  <c:v>137.0156707763693</c:v>
                </c:pt>
                <c:pt idx="3646">
                  <c:v>136.3093109130905</c:v>
                </c:pt>
                <c:pt idx="3647">
                  <c:v>135.6756591796899</c:v>
                </c:pt>
                <c:pt idx="3648">
                  <c:v>135.0787963867204</c:v>
                </c:pt>
                <c:pt idx="3649">
                  <c:v>134.05511474609</c:v>
                </c:pt>
                <c:pt idx="3650">
                  <c:v>133.43840026855</c:v>
                </c:pt>
                <c:pt idx="3651">
                  <c:v>132.9161071777304</c:v>
                </c:pt>
                <c:pt idx="3652">
                  <c:v>132.4204101562504</c:v>
                </c:pt>
                <c:pt idx="3653">
                  <c:v>132.1294708252</c:v>
                </c:pt>
                <c:pt idx="3654">
                  <c:v>131.9812622070304</c:v>
                </c:pt>
                <c:pt idx="3655">
                  <c:v>131.7429504394496</c:v>
                </c:pt>
                <c:pt idx="3656">
                  <c:v>131.1036682128897</c:v>
                </c:pt>
                <c:pt idx="3657">
                  <c:v>130.86711120605</c:v>
                </c:pt>
                <c:pt idx="3658">
                  <c:v>130.6399841308591</c:v>
                </c:pt>
                <c:pt idx="3659">
                  <c:v>130.5055084228497</c:v>
                </c:pt>
                <c:pt idx="3660">
                  <c:v>130.4035644531299</c:v>
                </c:pt>
                <c:pt idx="3661">
                  <c:v>130.3179931640596</c:v>
                </c:pt>
                <c:pt idx="3662">
                  <c:v>129.9570465087908</c:v>
                </c:pt>
                <c:pt idx="3663">
                  <c:v>129.8057403564505</c:v>
                </c:pt>
                <c:pt idx="3664">
                  <c:v>129.49261474609</c:v>
                </c:pt>
                <c:pt idx="3665">
                  <c:v>129.2342987060496</c:v>
                </c:pt>
                <c:pt idx="3666">
                  <c:v>129.13575744629</c:v>
                </c:pt>
                <c:pt idx="3667">
                  <c:v>129.052978515631</c:v>
                </c:pt>
                <c:pt idx="3668">
                  <c:v>129.1437835693393</c:v>
                </c:pt>
                <c:pt idx="3669">
                  <c:v>129.26774597168</c:v>
                </c:pt>
                <c:pt idx="3670">
                  <c:v>129.42500305176</c:v>
                </c:pt>
                <c:pt idx="3671">
                  <c:v>129.42454528809</c:v>
                </c:pt>
                <c:pt idx="3672">
                  <c:v>129.3180389404308</c:v>
                </c:pt>
                <c:pt idx="3673">
                  <c:v>129.55876159668</c:v>
                </c:pt>
                <c:pt idx="3674">
                  <c:v>129.39097595215</c:v>
                </c:pt>
                <c:pt idx="3675">
                  <c:v>129.33387756348</c:v>
                </c:pt>
                <c:pt idx="3676">
                  <c:v>129.2265014648395</c:v>
                </c:pt>
                <c:pt idx="3677">
                  <c:v>129.0854034423804</c:v>
                </c:pt>
                <c:pt idx="3678">
                  <c:v>129.1015014648395</c:v>
                </c:pt>
                <c:pt idx="3679">
                  <c:v>129.09339904785</c:v>
                </c:pt>
                <c:pt idx="3680">
                  <c:v>128.9853820800804</c:v>
                </c:pt>
                <c:pt idx="3681">
                  <c:v>128.8539581298796</c:v>
                </c:pt>
                <c:pt idx="3682">
                  <c:v>128.84687805176</c:v>
                </c:pt>
                <c:pt idx="3683">
                  <c:v>128.8608856201199</c:v>
                </c:pt>
                <c:pt idx="3684">
                  <c:v>128.7551879882804</c:v>
                </c:pt>
                <c:pt idx="3685">
                  <c:v>128.67225646973</c:v>
                </c:pt>
                <c:pt idx="3686">
                  <c:v>128.6889038085904</c:v>
                </c:pt>
                <c:pt idx="3687">
                  <c:v>128.72148132324</c:v>
                </c:pt>
                <c:pt idx="3688">
                  <c:v>128.67245483398</c:v>
                </c:pt>
                <c:pt idx="3689">
                  <c:v>128.7879486084004</c:v>
                </c:pt>
                <c:pt idx="3690">
                  <c:v>128.7778625488299</c:v>
                </c:pt>
                <c:pt idx="3691">
                  <c:v>128.65580749512</c:v>
                </c:pt>
                <c:pt idx="3692">
                  <c:v>128.3854980468704</c:v>
                </c:pt>
                <c:pt idx="3693">
                  <c:v>128.30760192871</c:v>
                </c:pt>
                <c:pt idx="3694">
                  <c:v>128.2172241210896</c:v>
                </c:pt>
                <c:pt idx="3695">
                  <c:v>128.1545867919896</c:v>
                </c:pt>
                <c:pt idx="3696">
                  <c:v>128.13121032715</c:v>
                </c:pt>
                <c:pt idx="3697">
                  <c:v>127.9356536865202</c:v>
                </c:pt>
                <c:pt idx="3698">
                  <c:v>128.0328063964804</c:v>
                </c:pt>
                <c:pt idx="3699">
                  <c:v>127.9521484374996</c:v>
                </c:pt>
                <c:pt idx="3700">
                  <c:v>128.05746459961</c:v>
                </c:pt>
                <c:pt idx="3701">
                  <c:v>128.0737304687497</c:v>
                </c:pt>
                <c:pt idx="3702">
                  <c:v>128.1195526122995</c:v>
                </c:pt>
                <c:pt idx="3703">
                  <c:v>128.2625427246099</c:v>
                </c:pt>
                <c:pt idx="3704">
                  <c:v>128.3240203857404</c:v>
                </c:pt>
                <c:pt idx="3705">
                  <c:v>128.3320312500004</c:v>
                </c:pt>
                <c:pt idx="3706">
                  <c:v>128.3202972412104</c:v>
                </c:pt>
                <c:pt idx="3707">
                  <c:v>128.2169952392593</c:v>
                </c:pt>
                <c:pt idx="3708">
                  <c:v>128.1359558105499</c:v>
                </c:pt>
                <c:pt idx="3709">
                  <c:v>128.04136657715</c:v>
                </c:pt>
                <c:pt idx="3710">
                  <c:v>127.9523620605498</c:v>
                </c:pt>
                <c:pt idx="3711">
                  <c:v>128.0007476806604</c:v>
                </c:pt>
                <c:pt idx="3712">
                  <c:v>127.83029174805</c:v>
                </c:pt>
                <c:pt idx="3713">
                  <c:v>127.54864501953</c:v>
                </c:pt>
                <c:pt idx="3714">
                  <c:v>127.3303833007798</c:v>
                </c:pt>
                <c:pt idx="3715">
                  <c:v>127.1920623779296</c:v>
                </c:pt>
                <c:pt idx="3716">
                  <c:v>127.1607971191396</c:v>
                </c:pt>
                <c:pt idx="3717">
                  <c:v>127.1541595459002</c:v>
                </c:pt>
                <c:pt idx="3718">
                  <c:v>127.25929260254</c:v>
                </c:pt>
                <c:pt idx="3719">
                  <c:v>127.5803375244096</c:v>
                </c:pt>
                <c:pt idx="3720">
                  <c:v>127.88768005371</c:v>
                </c:pt>
                <c:pt idx="3721">
                  <c:v>128.6456146240191</c:v>
                </c:pt>
                <c:pt idx="3722">
                  <c:v>128.5792541503897</c:v>
                </c:pt>
                <c:pt idx="3723">
                  <c:v>128.5735626220691</c:v>
                </c:pt>
                <c:pt idx="3724">
                  <c:v>128.68028259277</c:v>
                </c:pt>
                <c:pt idx="3725">
                  <c:v>128.6725006103497</c:v>
                </c:pt>
                <c:pt idx="3726">
                  <c:v>128.67819213867</c:v>
                </c:pt>
                <c:pt idx="3727">
                  <c:v>128.6802520752</c:v>
                </c:pt>
                <c:pt idx="3728">
                  <c:v>128.6784973144504</c:v>
                </c:pt>
                <c:pt idx="3729">
                  <c:v>128.67845153809</c:v>
                </c:pt>
                <c:pt idx="3730">
                  <c:v>128.58879089355</c:v>
                </c:pt>
                <c:pt idx="3731">
                  <c:v>128.47201538086</c:v>
                </c:pt>
                <c:pt idx="3732">
                  <c:v>128.47473144531</c:v>
                </c:pt>
                <c:pt idx="3733">
                  <c:v>128.47497558594</c:v>
                </c:pt>
                <c:pt idx="3734">
                  <c:v>128.47225952148</c:v>
                </c:pt>
                <c:pt idx="3735">
                  <c:v>128.4717559814499</c:v>
                </c:pt>
                <c:pt idx="3736">
                  <c:v>128.4882049560504</c:v>
                </c:pt>
                <c:pt idx="3737">
                  <c:v>128.6725006103497</c:v>
                </c:pt>
                <c:pt idx="3738">
                  <c:v>128.6804351806604</c:v>
                </c:pt>
                <c:pt idx="3739">
                  <c:v>128.6742706298791</c:v>
                </c:pt>
                <c:pt idx="3740">
                  <c:v>128.6724395752005</c:v>
                </c:pt>
                <c:pt idx="3741">
                  <c:v>128.6802520752</c:v>
                </c:pt>
                <c:pt idx="3742">
                  <c:v>128.6725006103497</c:v>
                </c:pt>
                <c:pt idx="3743">
                  <c:v>128.6725006103497</c:v>
                </c:pt>
                <c:pt idx="3744">
                  <c:v>128.66404724121</c:v>
                </c:pt>
                <c:pt idx="3745">
                  <c:v>128.4061126709</c:v>
                </c:pt>
                <c:pt idx="3746">
                  <c:v>128.45602416992</c:v>
                </c:pt>
                <c:pt idx="3747">
                  <c:v>128.4665374755905</c:v>
                </c:pt>
                <c:pt idx="3748">
                  <c:v>127.9110107421902</c:v>
                </c:pt>
                <c:pt idx="3749">
                  <c:v>127.7893371581996</c:v>
                </c:pt>
                <c:pt idx="3750">
                  <c:v>127.83967590332</c:v>
                </c:pt>
                <c:pt idx="3751">
                  <c:v>127.8941497802704</c:v>
                </c:pt>
                <c:pt idx="3752">
                  <c:v>128.26683044434</c:v>
                </c:pt>
                <c:pt idx="3753">
                  <c:v>128.28623962402</c:v>
                </c:pt>
                <c:pt idx="3754">
                  <c:v>128.2745056152296</c:v>
                </c:pt>
                <c:pt idx="3755">
                  <c:v>128.3154296875004</c:v>
                </c:pt>
                <c:pt idx="3756">
                  <c:v>128.3814544677704</c:v>
                </c:pt>
                <c:pt idx="3757">
                  <c:v>128.47200012207</c:v>
                </c:pt>
                <c:pt idx="3758">
                  <c:v>128.6621398925804</c:v>
                </c:pt>
                <c:pt idx="3759">
                  <c:v>128.6782684326204</c:v>
                </c:pt>
                <c:pt idx="3760">
                  <c:v>128.68031311035</c:v>
                </c:pt>
                <c:pt idx="3761">
                  <c:v>128.6782531738299</c:v>
                </c:pt>
                <c:pt idx="3762">
                  <c:v>128.6802520752</c:v>
                </c:pt>
                <c:pt idx="3763">
                  <c:v>128.6725006103497</c:v>
                </c:pt>
                <c:pt idx="3764">
                  <c:v>128.6801757812497</c:v>
                </c:pt>
                <c:pt idx="3765">
                  <c:v>128.6725006103497</c:v>
                </c:pt>
                <c:pt idx="3766">
                  <c:v>128.65420532227</c:v>
                </c:pt>
                <c:pt idx="3767">
                  <c:v>128.32861328125</c:v>
                </c:pt>
                <c:pt idx="3768">
                  <c:v>128.27439880371</c:v>
                </c:pt>
                <c:pt idx="3769">
                  <c:v>128.2701873779304</c:v>
                </c:pt>
                <c:pt idx="3770">
                  <c:v>128.2858886718696</c:v>
                </c:pt>
                <c:pt idx="3771">
                  <c:v>128.2411041259799</c:v>
                </c:pt>
                <c:pt idx="3772">
                  <c:v>128.20878601074</c:v>
                </c:pt>
                <c:pt idx="3773">
                  <c:v>128.2706604003897</c:v>
                </c:pt>
                <c:pt idx="3774">
                  <c:v>128.5297241210896</c:v>
                </c:pt>
                <c:pt idx="3775">
                  <c:v>128.6802520752</c:v>
                </c:pt>
                <c:pt idx="3776">
                  <c:v>128.6725006103497</c:v>
                </c:pt>
                <c:pt idx="3777">
                  <c:v>129.11894226074</c:v>
                </c:pt>
                <c:pt idx="3778">
                  <c:v>129.2699127197299</c:v>
                </c:pt>
                <c:pt idx="3779">
                  <c:v>129.33387756348</c:v>
                </c:pt>
                <c:pt idx="3780">
                  <c:v>129.14427185059</c:v>
                </c:pt>
                <c:pt idx="3781">
                  <c:v>128.6801757812497</c:v>
                </c:pt>
                <c:pt idx="3782">
                  <c:v>128.68226623535</c:v>
                </c:pt>
                <c:pt idx="3783">
                  <c:v>128.41473388672</c:v>
                </c:pt>
                <c:pt idx="3784">
                  <c:v>128.3038635253897</c:v>
                </c:pt>
                <c:pt idx="3785">
                  <c:v>128.2743835449196</c:v>
                </c:pt>
                <c:pt idx="3786">
                  <c:v>128.2783203125004</c:v>
                </c:pt>
                <c:pt idx="3787">
                  <c:v>128.2743835449196</c:v>
                </c:pt>
                <c:pt idx="3788">
                  <c:v>128.27041625977</c:v>
                </c:pt>
                <c:pt idx="3789">
                  <c:v>128.2664489746104</c:v>
                </c:pt>
                <c:pt idx="3790">
                  <c:v>128.4335784912097</c:v>
                </c:pt>
                <c:pt idx="3791">
                  <c:v>128.47200012207</c:v>
                </c:pt>
                <c:pt idx="3792">
                  <c:v>128.6725006103497</c:v>
                </c:pt>
                <c:pt idx="3793">
                  <c:v>128.67054748535</c:v>
                </c:pt>
                <c:pt idx="3794">
                  <c:v>128.6802520752</c:v>
                </c:pt>
                <c:pt idx="3795">
                  <c:v>128.4799804687497</c:v>
                </c:pt>
                <c:pt idx="3796">
                  <c:v>128.2741241455099</c:v>
                </c:pt>
                <c:pt idx="3797">
                  <c:v>128.1307220459</c:v>
                </c:pt>
                <c:pt idx="3798">
                  <c:v>128.18482971191</c:v>
                </c:pt>
                <c:pt idx="3799">
                  <c:v>128.1355743408197</c:v>
                </c:pt>
                <c:pt idx="3800">
                  <c:v>128.14332580566</c:v>
                </c:pt>
                <c:pt idx="3801">
                  <c:v>128.1467742919891</c:v>
                </c:pt>
                <c:pt idx="3802">
                  <c:v>128.14332580566</c:v>
                </c:pt>
                <c:pt idx="3803">
                  <c:v>128.1352386474604</c:v>
                </c:pt>
                <c:pt idx="3804">
                  <c:v>128.14343261719</c:v>
                </c:pt>
                <c:pt idx="3805">
                  <c:v>128.0816192627</c:v>
                </c:pt>
                <c:pt idx="3806">
                  <c:v>128.1759948730499</c:v>
                </c:pt>
                <c:pt idx="3807">
                  <c:v>128.2706604003897</c:v>
                </c:pt>
                <c:pt idx="3808">
                  <c:v>128.2995300292999</c:v>
                </c:pt>
                <c:pt idx="3809">
                  <c:v>128.3233795166004</c:v>
                </c:pt>
                <c:pt idx="3810">
                  <c:v>128.26669311523</c:v>
                </c:pt>
                <c:pt idx="3811">
                  <c:v>128.19625854492</c:v>
                </c:pt>
                <c:pt idx="3812">
                  <c:v>128.13885498047</c:v>
                </c:pt>
                <c:pt idx="3813">
                  <c:v>128.0629272460904</c:v>
                </c:pt>
                <c:pt idx="3814">
                  <c:v>128.07067871094</c:v>
                </c:pt>
                <c:pt idx="3815">
                  <c:v>128.1306152343691</c:v>
                </c:pt>
                <c:pt idx="3816">
                  <c:v>128.1637115478497</c:v>
                </c:pt>
                <c:pt idx="3817">
                  <c:v>128.21278381348</c:v>
                </c:pt>
                <c:pt idx="3818">
                  <c:v>128.26580810547</c:v>
                </c:pt>
                <c:pt idx="3819">
                  <c:v>128.2415466308599</c:v>
                </c:pt>
                <c:pt idx="3820">
                  <c:v>128.2743835449196</c:v>
                </c:pt>
                <c:pt idx="3821">
                  <c:v>128.2665710449196</c:v>
                </c:pt>
                <c:pt idx="3822">
                  <c:v>128.30796813965</c:v>
                </c:pt>
                <c:pt idx="3823">
                  <c:v>128.34022521973</c:v>
                </c:pt>
                <c:pt idx="3824">
                  <c:v>128.3605651855499</c:v>
                </c:pt>
                <c:pt idx="3825">
                  <c:v>128.307998657231</c:v>
                </c:pt>
                <c:pt idx="3826">
                  <c:v>128.2582244873004</c:v>
                </c:pt>
                <c:pt idx="3827">
                  <c:v>128.27833557129</c:v>
                </c:pt>
                <c:pt idx="3828">
                  <c:v>128.26643371582</c:v>
                </c:pt>
                <c:pt idx="3829">
                  <c:v>128.49644470215</c:v>
                </c:pt>
                <c:pt idx="3830">
                  <c:v>128.7546539306596</c:v>
                </c:pt>
                <c:pt idx="3831">
                  <c:v>128.7881774902304</c:v>
                </c:pt>
                <c:pt idx="3832">
                  <c:v>129.0353088378904</c:v>
                </c:pt>
                <c:pt idx="3833">
                  <c:v>129.09288024902</c:v>
                </c:pt>
                <c:pt idx="3834">
                  <c:v>129.0686340332</c:v>
                </c:pt>
                <c:pt idx="3835">
                  <c:v>128.86328125</c:v>
                </c:pt>
                <c:pt idx="3836">
                  <c:v>128.73815917969</c:v>
                </c:pt>
                <c:pt idx="3837">
                  <c:v>128.73815917969</c:v>
                </c:pt>
                <c:pt idx="3838">
                  <c:v>128.72987365723</c:v>
                </c:pt>
                <c:pt idx="3839">
                  <c:v>128.73815917969</c:v>
                </c:pt>
                <c:pt idx="3840">
                  <c:v>128.73815917969</c:v>
                </c:pt>
                <c:pt idx="3841">
                  <c:v>128.73817443848</c:v>
                </c:pt>
                <c:pt idx="3842">
                  <c:v>128.7365112304699</c:v>
                </c:pt>
                <c:pt idx="3843">
                  <c:v>128.73811340332</c:v>
                </c:pt>
                <c:pt idx="3844">
                  <c:v>128.4642791748</c:v>
                </c:pt>
                <c:pt idx="3845">
                  <c:v>128.1926879882804</c:v>
                </c:pt>
                <c:pt idx="3846">
                  <c:v>128.0222015380905</c:v>
                </c:pt>
                <c:pt idx="3847">
                  <c:v>127.99244689941</c:v>
                </c:pt>
                <c:pt idx="3848">
                  <c:v>127.9436798095702</c:v>
                </c:pt>
                <c:pt idx="3849">
                  <c:v>127.8651275634798</c:v>
                </c:pt>
                <c:pt idx="3850">
                  <c:v>127.8948516845702</c:v>
                </c:pt>
                <c:pt idx="3851">
                  <c:v>127.8707885742196</c:v>
                </c:pt>
                <c:pt idx="3852">
                  <c:v>127.8708038330096</c:v>
                </c:pt>
                <c:pt idx="3853">
                  <c:v>127.8629455566396</c:v>
                </c:pt>
                <c:pt idx="3854">
                  <c:v>127.8545837402302</c:v>
                </c:pt>
                <c:pt idx="3855">
                  <c:v>127.7271881103498</c:v>
                </c:pt>
                <c:pt idx="3856">
                  <c:v>127.2248840332</c:v>
                </c:pt>
                <c:pt idx="3857">
                  <c:v>126.8466949462902</c:v>
                </c:pt>
                <c:pt idx="3858">
                  <c:v>126.4161376953104</c:v>
                </c:pt>
                <c:pt idx="3859">
                  <c:v>125.79241943359</c:v>
                </c:pt>
                <c:pt idx="3860">
                  <c:v>125.5777893066396</c:v>
                </c:pt>
                <c:pt idx="3861">
                  <c:v>125.1015625</c:v>
                </c:pt>
                <c:pt idx="3862">
                  <c:v>125.0576171875</c:v>
                </c:pt>
                <c:pt idx="3863">
                  <c:v>124.9165191650404</c:v>
                </c:pt>
                <c:pt idx="3864">
                  <c:v>124.33485412598</c:v>
                </c:pt>
                <c:pt idx="3865">
                  <c:v>124.24072265625</c:v>
                </c:pt>
                <c:pt idx="3866">
                  <c:v>124.0509948730498</c:v>
                </c:pt>
                <c:pt idx="3867">
                  <c:v>123.9599151611302</c:v>
                </c:pt>
                <c:pt idx="3868">
                  <c:v>123.5530853271498</c:v>
                </c:pt>
                <c:pt idx="3869">
                  <c:v>123.3686981201198</c:v>
                </c:pt>
                <c:pt idx="3870">
                  <c:v>122.9311676025402</c:v>
                </c:pt>
                <c:pt idx="3871">
                  <c:v>122.69223022461</c:v>
                </c:pt>
                <c:pt idx="3872">
                  <c:v>122.64801025391</c:v>
                </c:pt>
                <c:pt idx="3873">
                  <c:v>122.3758544921896</c:v>
                </c:pt>
                <c:pt idx="3874">
                  <c:v>122.07250976562</c:v>
                </c:pt>
                <c:pt idx="3875">
                  <c:v>121.8962249755902</c:v>
                </c:pt>
                <c:pt idx="3876">
                  <c:v>121.6695404052702</c:v>
                </c:pt>
                <c:pt idx="3877">
                  <c:v>121.71569824219</c:v>
                </c:pt>
                <c:pt idx="3878">
                  <c:v>121.88821411133</c:v>
                </c:pt>
                <c:pt idx="3879">
                  <c:v>122.12417602539</c:v>
                </c:pt>
                <c:pt idx="3880">
                  <c:v>122.6388092041</c:v>
                </c:pt>
                <c:pt idx="3881">
                  <c:v>122.8324432373</c:v>
                </c:pt>
                <c:pt idx="3882">
                  <c:v>123.1836700439499</c:v>
                </c:pt>
                <c:pt idx="3883">
                  <c:v>123.2524719238296</c:v>
                </c:pt>
                <c:pt idx="3884">
                  <c:v>123.40599060059</c:v>
                </c:pt>
                <c:pt idx="3885">
                  <c:v>123.38403320312</c:v>
                </c:pt>
                <c:pt idx="3886">
                  <c:v>123.4091796875002</c:v>
                </c:pt>
                <c:pt idx="3887">
                  <c:v>123.30780029297</c:v>
                </c:pt>
                <c:pt idx="3888">
                  <c:v>123.06968688965</c:v>
                </c:pt>
                <c:pt idx="3889">
                  <c:v>123.00672912598</c:v>
                </c:pt>
                <c:pt idx="3890">
                  <c:v>122.95393371582</c:v>
                </c:pt>
                <c:pt idx="3891">
                  <c:v>123.18409729004</c:v>
                </c:pt>
                <c:pt idx="3892">
                  <c:v>123.4534301757798</c:v>
                </c:pt>
                <c:pt idx="3893">
                  <c:v>123.79321289063</c:v>
                </c:pt>
                <c:pt idx="3894">
                  <c:v>124.17735290527</c:v>
                </c:pt>
                <c:pt idx="3895">
                  <c:v>124.6159667968799</c:v>
                </c:pt>
                <c:pt idx="3896">
                  <c:v>124.8003082275396</c:v>
                </c:pt>
                <c:pt idx="3897">
                  <c:v>125.0576019287102</c:v>
                </c:pt>
                <c:pt idx="3898">
                  <c:v>125.45899963379</c:v>
                </c:pt>
                <c:pt idx="3899">
                  <c:v>125.5695648193402</c:v>
                </c:pt>
                <c:pt idx="3900">
                  <c:v>125.47470092773</c:v>
                </c:pt>
                <c:pt idx="3901">
                  <c:v>125.03788757324</c:v>
                </c:pt>
                <c:pt idx="3902">
                  <c:v>124.70036315918</c:v>
                </c:pt>
                <c:pt idx="3903">
                  <c:v>124.63069152832</c:v>
                </c:pt>
                <c:pt idx="3904">
                  <c:v>124.63092041016</c:v>
                </c:pt>
                <c:pt idx="3905">
                  <c:v>124.6083831787096</c:v>
                </c:pt>
                <c:pt idx="3906">
                  <c:v>124.6003265380896</c:v>
                </c:pt>
                <c:pt idx="3907">
                  <c:v>124.60835266113</c:v>
                </c:pt>
                <c:pt idx="3908">
                  <c:v>124.6159362793</c:v>
                </c:pt>
                <c:pt idx="3909">
                  <c:v>124.62982177734</c:v>
                </c:pt>
                <c:pt idx="3910">
                  <c:v>124.1250915527294</c:v>
                </c:pt>
                <c:pt idx="3911">
                  <c:v>124.0075836181602</c:v>
                </c:pt>
                <c:pt idx="3912">
                  <c:v>123.79731750488</c:v>
                </c:pt>
                <c:pt idx="3913">
                  <c:v>123.51448059082</c:v>
                </c:pt>
                <c:pt idx="3914">
                  <c:v>123.46035766602</c:v>
                </c:pt>
                <c:pt idx="3915">
                  <c:v>123.3080291748</c:v>
                </c:pt>
                <c:pt idx="3916">
                  <c:v>123.2311096191404</c:v>
                </c:pt>
                <c:pt idx="3917">
                  <c:v>123.1534576416</c:v>
                </c:pt>
                <c:pt idx="3918">
                  <c:v>123.01559448242</c:v>
                </c:pt>
                <c:pt idx="3919">
                  <c:v>122.83155822754</c:v>
                </c:pt>
                <c:pt idx="3920">
                  <c:v>122.67112731934</c:v>
                </c:pt>
                <c:pt idx="3921">
                  <c:v>122.6022338867198</c:v>
                </c:pt>
                <c:pt idx="3922">
                  <c:v>122.50311279297</c:v>
                </c:pt>
                <c:pt idx="3923">
                  <c:v>122.32955932617</c:v>
                </c:pt>
                <c:pt idx="3924">
                  <c:v>122.2802734375</c:v>
                </c:pt>
                <c:pt idx="3925">
                  <c:v>122.4622192382802</c:v>
                </c:pt>
                <c:pt idx="3926">
                  <c:v>122.61795043945</c:v>
                </c:pt>
                <c:pt idx="3927">
                  <c:v>122.5831604003902</c:v>
                </c:pt>
                <c:pt idx="3928">
                  <c:v>122.98510742188</c:v>
                </c:pt>
                <c:pt idx="3929">
                  <c:v>123.1845092773402</c:v>
                </c:pt>
                <c:pt idx="3930">
                  <c:v>123.1759185790996</c:v>
                </c:pt>
                <c:pt idx="3931">
                  <c:v>122.9769744873002</c:v>
                </c:pt>
                <c:pt idx="3932">
                  <c:v>122.8703918456996</c:v>
                </c:pt>
                <c:pt idx="3933">
                  <c:v>122.75369262695</c:v>
                </c:pt>
                <c:pt idx="3934">
                  <c:v>122.7629241943402</c:v>
                </c:pt>
                <c:pt idx="3935">
                  <c:v>122.77647399902</c:v>
                </c:pt>
                <c:pt idx="3936">
                  <c:v>122.6843109130896</c:v>
                </c:pt>
                <c:pt idx="3937">
                  <c:v>122.31819152832</c:v>
                </c:pt>
                <c:pt idx="3938">
                  <c:v>121.99951171875</c:v>
                </c:pt>
                <c:pt idx="3939">
                  <c:v>121.5711822509798</c:v>
                </c:pt>
                <c:pt idx="3940">
                  <c:v>121.37493896484</c:v>
                </c:pt>
                <c:pt idx="3941">
                  <c:v>120.96669006348</c:v>
                </c:pt>
                <c:pt idx="3942">
                  <c:v>120.8278503418</c:v>
                </c:pt>
                <c:pt idx="3943">
                  <c:v>120.9442749023404</c:v>
                </c:pt>
                <c:pt idx="3944">
                  <c:v>121.3676757812502</c:v>
                </c:pt>
                <c:pt idx="3945">
                  <c:v>121.5942077636702</c:v>
                </c:pt>
                <c:pt idx="3946">
                  <c:v>122.07049560547</c:v>
                </c:pt>
                <c:pt idx="3947">
                  <c:v>122.6539001464796</c:v>
                </c:pt>
                <c:pt idx="3948">
                  <c:v>122.7152252197302</c:v>
                </c:pt>
                <c:pt idx="3949">
                  <c:v>123.0768737793</c:v>
                </c:pt>
                <c:pt idx="3950">
                  <c:v>123.6967315673798</c:v>
                </c:pt>
                <c:pt idx="3951">
                  <c:v>123.55355834961</c:v>
                </c:pt>
                <c:pt idx="3952">
                  <c:v>123.8971099853504</c:v>
                </c:pt>
                <c:pt idx="3953">
                  <c:v>124.06094360352</c:v>
                </c:pt>
                <c:pt idx="3954">
                  <c:v>124.5293731689499</c:v>
                </c:pt>
                <c:pt idx="3955">
                  <c:v>124.9937133789102</c:v>
                </c:pt>
                <c:pt idx="3956">
                  <c:v>125.3241119384798</c:v>
                </c:pt>
                <c:pt idx="3957">
                  <c:v>125.7517242431602</c:v>
                </c:pt>
                <c:pt idx="3958">
                  <c:v>125.7758178710896</c:v>
                </c:pt>
                <c:pt idx="3959">
                  <c:v>125.7763824462896</c:v>
                </c:pt>
                <c:pt idx="3960">
                  <c:v>125.7605590820302</c:v>
                </c:pt>
                <c:pt idx="3961">
                  <c:v>125.71272277832</c:v>
                </c:pt>
                <c:pt idx="3962">
                  <c:v>125.2303924560498</c:v>
                </c:pt>
                <c:pt idx="3963">
                  <c:v>124.95082092285</c:v>
                </c:pt>
                <c:pt idx="3964">
                  <c:v>124.6773834228498</c:v>
                </c:pt>
                <c:pt idx="3965">
                  <c:v>124.5762786865198</c:v>
                </c:pt>
                <c:pt idx="3966">
                  <c:v>124.3893737793</c:v>
                </c:pt>
                <c:pt idx="3967">
                  <c:v>124.3575592041002</c:v>
                </c:pt>
                <c:pt idx="3968">
                  <c:v>124.38154602051</c:v>
                </c:pt>
                <c:pt idx="3969">
                  <c:v>124.3654327392596</c:v>
                </c:pt>
                <c:pt idx="3970">
                  <c:v>124.34976196289</c:v>
                </c:pt>
                <c:pt idx="3971">
                  <c:v>124.4283294677702</c:v>
                </c:pt>
                <c:pt idx="3972">
                  <c:v>124.5838623046896</c:v>
                </c:pt>
                <c:pt idx="3973">
                  <c:v>124.5528869628896</c:v>
                </c:pt>
                <c:pt idx="3974">
                  <c:v>124.5455169677702</c:v>
                </c:pt>
                <c:pt idx="3975">
                  <c:v>124.5450439453104</c:v>
                </c:pt>
                <c:pt idx="3976">
                  <c:v>124.61477661133</c:v>
                </c:pt>
                <c:pt idx="3977">
                  <c:v>124.80809020996</c:v>
                </c:pt>
                <c:pt idx="3978">
                  <c:v>125.03388977051</c:v>
                </c:pt>
                <c:pt idx="3979">
                  <c:v>125.2528533935498</c:v>
                </c:pt>
                <c:pt idx="3980">
                  <c:v>125.30891418457</c:v>
                </c:pt>
                <c:pt idx="3981">
                  <c:v>125.4117279052704</c:v>
                </c:pt>
                <c:pt idx="3982">
                  <c:v>125.2747802734396</c:v>
                </c:pt>
                <c:pt idx="3983">
                  <c:v>125.0613250732402</c:v>
                </c:pt>
                <c:pt idx="3984">
                  <c:v>124.6620178222696</c:v>
                </c:pt>
                <c:pt idx="3985">
                  <c:v>124.4281005859402</c:v>
                </c:pt>
                <c:pt idx="3986">
                  <c:v>124.3743133544896</c:v>
                </c:pt>
                <c:pt idx="3987">
                  <c:v>123.7003784179696</c:v>
                </c:pt>
                <c:pt idx="3988">
                  <c:v>123.5145111084</c:v>
                </c:pt>
                <c:pt idx="3989">
                  <c:v>123.2146148681604</c:v>
                </c:pt>
                <c:pt idx="3990">
                  <c:v>123.2542266845704</c:v>
                </c:pt>
                <c:pt idx="3991">
                  <c:v>123.47329711914</c:v>
                </c:pt>
                <c:pt idx="3992">
                  <c:v>123.7576599121102</c:v>
                </c:pt>
                <c:pt idx="3993">
                  <c:v>124.34239196777</c:v>
                </c:pt>
                <c:pt idx="3994">
                  <c:v>124.3260192871102</c:v>
                </c:pt>
                <c:pt idx="3995">
                  <c:v>124.34260559082</c:v>
                </c:pt>
                <c:pt idx="3996">
                  <c:v>124.3345794677702</c:v>
                </c:pt>
                <c:pt idx="3997">
                  <c:v>124.3737487792996</c:v>
                </c:pt>
                <c:pt idx="3998">
                  <c:v>124.2961273193402</c:v>
                </c:pt>
                <c:pt idx="3999">
                  <c:v>124.06349182129</c:v>
                </c:pt>
                <c:pt idx="4000">
                  <c:v>123.63822937012</c:v>
                </c:pt>
                <c:pt idx="4001">
                  <c:v>123.47825622559</c:v>
                </c:pt>
                <c:pt idx="4002">
                  <c:v>123.46415710449</c:v>
                </c:pt>
                <c:pt idx="4003">
                  <c:v>123.6540374755896</c:v>
                </c:pt>
                <c:pt idx="4004">
                  <c:v>124.1868438720696</c:v>
                </c:pt>
                <c:pt idx="4005">
                  <c:v>124.2405242919904</c:v>
                </c:pt>
                <c:pt idx="4006">
                  <c:v>124.38081359863</c:v>
                </c:pt>
                <c:pt idx="4007">
                  <c:v>124.7466735839802</c:v>
                </c:pt>
                <c:pt idx="4008">
                  <c:v>124.7965087890602</c:v>
                </c:pt>
                <c:pt idx="4009">
                  <c:v>124.7941436767602</c:v>
                </c:pt>
                <c:pt idx="4010">
                  <c:v>124.57659912109</c:v>
                </c:pt>
                <c:pt idx="4011">
                  <c:v>124.5528717040996</c:v>
                </c:pt>
                <c:pt idx="4012">
                  <c:v>124.45127868652</c:v>
                </c:pt>
                <c:pt idx="4013">
                  <c:v>124.4591674804702</c:v>
                </c:pt>
                <c:pt idx="4014">
                  <c:v>124.56851196289</c:v>
                </c:pt>
                <c:pt idx="4015">
                  <c:v>124.80406188965</c:v>
                </c:pt>
                <c:pt idx="4016">
                  <c:v>124.79629516602</c:v>
                </c:pt>
                <c:pt idx="4017">
                  <c:v>124.9902954101602</c:v>
                </c:pt>
                <c:pt idx="4018">
                  <c:v>124.7962646484404</c:v>
                </c:pt>
                <c:pt idx="4019">
                  <c:v>124.8022003173798</c:v>
                </c:pt>
                <c:pt idx="4020">
                  <c:v>124.79457092285</c:v>
                </c:pt>
                <c:pt idx="4021">
                  <c:v>124.8019104003902</c:v>
                </c:pt>
                <c:pt idx="4022">
                  <c:v>124.9981842041002</c:v>
                </c:pt>
                <c:pt idx="4023">
                  <c:v>125.12802124023</c:v>
                </c:pt>
                <c:pt idx="4024">
                  <c:v>125.1984863281198</c:v>
                </c:pt>
                <c:pt idx="4025">
                  <c:v>125.1677093505896</c:v>
                </c:pt>
                <c:pt idx="4026">
                  <c:v>125.0615692138702</c:v>
                </c:pt>
                <c:pt idx="4027">
                  <c:v>124.7943267822302</c:v>
                </c:pt>
                <c:pt idx="4028">
                  <c:v>124.63768005371</c:v>
                </c:pt>
                <c:pt idx="4029">
                  <c:v>124.4281005859402</c:v>
                </c:pt>
                <c:pt idx="4030">
                  <c:v>124.4281005859402</c:v>
                </c:pt>
                <c:pt idx="4031">
                  <c:v>124.4354400634798</c:v>
                </c:pt>
                <c:pt idx="4032">
                  <c:v>124.4278717041</c:v>
                </c:pt>
                <c:pt idx="4033">
                  <c:v>124.42811584473</c:v>
                </c:pt>
                <c:pt idx="4034">
                  <c:v>124.3973236084002</c:v>
                </c:pt>
                <c:pt idx="4035">
                  <c:v>124.3740234375</c:v>
                </c:pt>
                <c:pt idx="4036">
                  <c:v>124.1071166992202</c:v>
                </c:pt>
                <c:pt idx="4037">
                  <c:v>123.70025634766</c:v>
                </c:pt>
                <c:pt idx="4038">
                  <c:v>123.4146270752004</c:v>
                </c:pt>
                <c:pt idx="4039">
                  <c:v>122.8246765136696</c:v>
                </c:pt>
                <c:pt idx="4040">
                  <c:v>122.2077026367198</c:v>
                </c:pt>
                <c:pt idx="4041">
                  <c:v>121.1928253173798</c:v>
                </c:pt>
                <c:pt idx="4042">
                  <c:v>119.98536682129</c:v>
                </c:pt>
                <c:pt idx="4043">
                  <c:v>118.6466064453104</c:v>
                </c:pt>
                <c:pt idx="4044">
                  <c:v>118.13252258301</c:v>
                </c:pt>
                <c:pt idx="4045">
                  <c:v>116.8645172119102</c:v>
                </c:pt>
                <c:pt idx="4046">
                  <c:v>116.1335754394498</c:v>
                </c:pt>
                <c:pt idx="4047">
                  <c:v>115.7678222656302</c:v>
                </c:pt>
                <c:pt idx="4048">
                  <c:v>115.3292846679702</c:v>
                </c:pt>
                <c:pt idx="4049">
                  <c:v>114.9928283691402</c:v>
                </c:pt>
                <c:pt idx="4050">
                  <c:v>114.2425537109402</c:v>
                </c:pt>
                <c:pt idx="4051">
                  <c:v>113.2004241943402</c:v>
                </c:pt>
                <c:pt idx="4052">
                  <c:v>112.4944152832004</c:v>
                </c:pt>
                <c:pt idx="4053">
                  <c:v>111.5852813720696</c:v>
                </c:pt>
                <c:pt idx="4054">
                  <c:v>111.13116455078</c:v>
                </c:pt>
                <c:pt idx="4055">
                  <c:v>110.9596252441404</c:v>
                </c:pt>
                <c:pt idx="4056">
                  <c:v>111.12138366699</c:v>
                </c:pt>
                <c:pt idx="4057">
                  <c:v>111.4656219482404</c:v>
                </c:pt>
                <c:pt idx="4058">
                  <c:v>111.6455078124994</c:v>
                </c:pt>
                <c:pt idx="4059">
                  <c:v>112.0359649658202</c:v>
                </c:pt>
                <c:pt idx="4060">
                  <c:v>112.4535369873002</c:v>
                </c:pt>
                <c:pt idx="4061">
                  <c:v>112.43048095703</c:v>
                </c:pt>
                <c:pt idx="4062">
                  <c:v>112.6328277587896</c:v>
                </c:pt>
                <c:pt idx="4063">
                  <c:v>112.5538482665996</c:v>
                </c:pt>
                <c:pt idx="4064">
                  <c:v>112.6127471923796</c:v>
                </c:pt>
                <c:pt idx="4065">
                  <c:v>112.5936279296902</c:v>
                </c:pt>
                <c:pt idx="4066">
                  <c:v>112.57211303711</c:v>
                </c:pt>
                <c:pt idx="4067">
                  <c:v>112.51809692383</c:v>
                </c:pt>
                <c:pt idx="4068">
                  <c:v>112.4520111083998</c:v>
                </c:pt>
                <c:pt idx="4069">
                  <c:v>112.4979095459004</c:v>
                </c:pt>
                <c:pt idx="4070">
                  <c:v>113.23361206055</c:v>
                </c:pt>
                <c:pt idx="4071">
                  <c:v>112.9911804199202</c:v>
                </c:pt>
                <c:pt idx="4072">
                  <c:v>112.84248352051</c:v>
                </c:pt>
                <c:pt idx="4073">
                  <c:v>113.0252532959002</c:v>
                </c:pt>
                <c:pt idx="4074">
                  <c:v>113.14698791504</c:v>
                </c:pt>
                <c:pt idx="4075">
                  <c:v>113.32781982422</c:v>
                </c:pt>
                <c:pt idx="4076">
                  <c:v>113.5806274414102</c:v>
                </c:pt>
                <c:pt idx="4077">
                  <c:v>113.6550598144496</c:v>
                </c:pt>
                <c:pt idx="4078">
                  <c:v>113.6955718994096</c:v>
                </c:pt>
                <c:pt idx="4079">
                  <c:v>113.3240814209</c:v>
                </c:pt>
                <c:pt idx="4080">
                  <c:v>113.2707214355498</c:v>
                </c:pt>
                <c:pt idx="4081">
                  <c:v>113.3358306884798</c:v>
                </c:pt>
                <c:pt idx="4082">
                  <c:v>113.4434356689502</c:v>
                </c:pt>
                <c:pt idx="4083">
                  <c:v>113.5227966308596</c:v>
                </c:pt>
                <c:pt idx="4084">
                  <c:v>113.53866577148</c:v>
                </c:pt>
                <c:pt idx="4085">
                  <c:v>113.4292755126996</c:v>
                </c:pt>
                <c:pt idx="4086">
                  <c:v>113.26840209961</c:v>
                </c:pt>
                <c:pt idx="4087">
                  <c:v>113.1382598877</c:v>
                </c:pt>
                <c:pt idx="4088">
                  <c:v>113.05154418945</c:v>
                </c:pt>
                <c:pt idx="4089">
                  <c:v>112.91842651367</c:v>
                </c:pt>
                <c:pt idx="4090">
                  <c:v>112.6256713867196</c:v>
                </c:pt>
                <c:pt idx="4091">
                  <c:v>112.5449676513704</c:v>
                </c:pt>
                <c:pt idx="4092">
                  <c:v>112.39482116699</c:v>
                </c:pt>
                <c:pt idx="4093">
                  <c:v>112.1566925048798</c:v>
                </c:pt>
                <c:pt idx="4094">
                  <c:v>112.0166168212902</c:v>
                </c:pt>
                <c:pt idx="4095">
                  <c:v>112.0447845459002</c:v>
                </c:pt>
                <c:pt idx="4096">
                  <c:v>112.3031921386696</c:v>
                </c:pt>
                <c:pt idx="4097">
                  <c:v>112.67376708984</c:v>
                </c:pt>
                <c:pt idx="4098">
                  <c:v>113.0856628418</c:v>
                </c:pt>
                <c:pt idx="4099">
                  <c:v>113.9287872314496</c:v>
                </c:pt>
                <c:pt idx="4100">
                  <c:v>114.1382598877</c:v>
                </c:pt>
                <c:pt idx="4101">
                  <c:v>114.65600585937</c:v>
                </c:pt>
                <c:pt idx="4102">
                  <c:v>115.16679382324</c:v>
                </c:pt>
                <c:pt idx="4103">
                  <c:v>115.7659301757798</c:v>
                </c:pt>
                <c:pt idx="4104">
                  <c:v>116.21160888672</c:v>
                </c:pt>
                <c:pt idx="4105">
                  <c:v>115.8586120605498</c:v>
                </c:pt>
                <c:pt idx="4106">
                  <c:v>115.42764282227</c:v>
                </c:pt>
                <c:pt idx="4107">
                  <c:v>114.83053588867</c:v>
                </c:pt>
                <c:pt idx="4108">
                  <c:v>114.30476379395</c:v>
                </c:pt>
                <c:pt idx="4109">
                  <c:v>113.6491394043002</c:v>
                </c:pt>
                <c:pt idx="4110">
                  <c:v>112.8500518798798</c:v>
                </c:pt>
                <c:pt idx="4111">
                  <c:v>112.2028961181596</c:v>
                </c:pt>
                <c:pt idx="4112">
                  <c:v>111.56610107422</c:v>
                </c:pt>
                <c:pt idx="4113">
                  <c:v>111.3856658935498</c:v>
                </c:pt>
                <c:pt idx="4114">
                  <c:v>111.51919555664</c:v>
                </c:pt>
                <c:pt idx="4115">
                  <c:v>111.8307495117198</c:v>
                </c:pt>
                <c:pt idx="4116">
                  <c:v>112.0624847412102</c:v>
                </c:pt>
                <c:pt idx="4117">
                  <c:v>112.2097778320294</c:v>
                </c:pt>
                <c:pt idx="4118">
                  <c:v>112.18911743164</c:v>
                </c:pt>
                <c:pt idx="4119">
                  <c:v>112.0387268066396</c:v>
                </c:pt>
                <c:pt idx="4120">
                  <c:v>111.97039794922</c:v>
                </c:pt>
                <c:pt idx="4121">
                  <c:v>111.9445343017602</c:v>
                </c:pt>
                <c:pt idx="4122">
                  <c:v>112.0780487060496</c:v>
                </c:pt>
                <c:pt idx="4123">
                  <c:v>112.3829803466796</c:v>
                </c:pt>
                <c:pt idx="4124">
                  <c:v>112.62023925781</c:v>
                </c:pt>
                <c:pt idx="4125">
                  <c:v>112.9766387939499</c:v>
                </c:pt>
                <c:pt idx="4126">
                  <c:v>113.1253509521496</c:v>
                </c:pt>
                <c:pt idx="4127">
                  <c:v>113.27500915527</c:v>
                </c:pt>
                <c:pt idx="4128">
                  <c:v>113.2126007080102</c:v>
                </c:pt>
                <c:pt idx="4129">
                  <c:v>113.3408203124996</c:v>
                </c:pt>
                <c:pt idx="4130">
                  <c:v>113.6070098877</c:v>
                </c:pt>
                <c:pt idx="4131">
                  <c:v>113.7876739502002</c:v>
                </c:pt>
                <c:pt idx="4132">
                  <c:v>113.78901672363</c:v>
                </c:pt>
                <c:pt idx="4133">
                  <c:v>113.73275756836</c:v>
                </c:pt>
                <c:pt idx="4134">
                  <c:v>113.6495666503902</c:v>
                </c:pt>
                <c:pt idx="4135">
                  <c:v>113.7173919677702</c:v>
                </c:pt>
                <c:pt idx="4136">
                  <c:v>113.6486511230498</c:v>
                </c:pt>
                <c:pt idx="4137">
                  <c:v>113.64198303223</c:v>
                </c:pt>
                <c:pt idx="4138">
                  <c:v>113.48805236816</c:v>
                </c:pt>
                <c:pt idx="4139">
                  <c:v>113.0231323242198</c:v>
                </c:pt>
                <c:pt idx="4140">
                  <c:v>112.9178009033202</c:v>
                </c:pt>
                <c:pt idx="4141">
                  <c:v>113.09281921387</c:v>
                </c:pt>
                <c:pt idx="4142">
                  <c:v>113.25024414062</c:v>
                </c:pt>
                <c:pt idx="4143">
                  <c:v>113.46836853027</c:v>
                </c:pt>
                <c:pt idx="4144">
                  <c:v>113.07788085937</c:v>
                </c:pt>
                <c:pt idx="4145">
                  <c:v>112.6204376220696</c:v>
                </c:pt>
                <c:pt idx="4146">
                  <c:v>112.30406188965</c:v>
                </c:pt>
                <c:pt idx="4147">
                  <c:v>111.52632141113</c:v>
                </c:pt>
                <c:pt idx="4148">
                  <c:v>111.07006835937</c:v>
                </c:pt>
                <c:pt idx="4149">
                  <c:v>110.68360900879</c:v>
                </c:pt>
                <c:pt idx="4150">
                  <c:v>110.61167907715</c:v>
                </c:pt>
                <c:pt idx="4151">
                  <c:v>110.7890319824198</c:v>
                </c:pt>
                <c:pt idx="4152">
                  <c:v>111.03010559082</c:v>
                </c:pt>
                <c:pt idx="4153">
                  <c:v>111.4914093017602</c:v>
                </c:pt>
                <c:pt idx="4154">
                  <c:v>112.0246734619104</c:v>
                </c:pt>
                <c:pt idx="4155">
                  <c:v>112.36976623535</c:v>
                </c:pt>
                <c:pt idx="4156">
                  <c:v>112.5868988037096</c:v>
                </c:pt>
                <c:pt idx="4157">
                  <c:v>112.88296508789</c:v>
                </c:pt>
                <c:pt idx="4158">
                  <c:v>112.7414093017602</c:v>
                </c:pt>
                <c:pt idx="4159">
                  <c:v>112.42449951172</c:v>
                </c:pt>
                <c:pt idx="4160">
                  <c:v>111.81816101074</c:v>
                </c:pt>
                <c:pt idx="4161">
                  <c:v>111.3327484130894</c:v>
                </c:pt>
                <c:pt idx="4162">
                  <c:v>110.8675384521498</c:v>
                </c:pt>
                <c:pt idx="4163">
                  <c:v>110.78858947754</c:v>
                </c:pt>
                <c:pt idx="4164">
                  <c:v>111.21086120605</c:v>
                </c:pt>
                <c:pt idx="4165">
                  <c:v>111.8434753418</c:v>
                </c:pt>
                <c:pt idx="4166">
                  <c:v>112.6104278564496</c:v>
                </c:pt>
                <c:pt idx="4167">
                  <c:v>113.21327209473</c:v>
                </c:pt>
                <c:pt idx="4168">
                  <c:v>113.68112182617</c:v>
                </c:pt>
                <c:pt idx="4169">
                  <c:v>114.0142517089802</c:v>
                </c:pt>
                <c:pt idx="4170">
                  <c:v>114.0560455322296</c:v>
                </c:pt>
                <c:pt idx="4171">
                  <c:v>113.80702209473</c:v>
                </c:pt>
                <c:pt idx="4172">
                  <c:v>113.6692657470702</c:v>
                </c:pt>
                <c:pt idx="4173">
                  <c:v>113.4195098877002</c:v>
                </c:pt>
                <c:pt idx="4174">
                  <c:v>113.22132873535</c:v>
                </c:pt>
                <c:pt idx="4175">
                  <c:v>113.16822814941</c:v>
                </c:pt>
                <c:pt idx="4176">
                  <c:v>113.2849273681602</c:v>
                </c:pt>
                <c:pt idx="4177">
                  <c:v>113.42219543457</c:v>
                </c:pt>
                <c:pt idx="4178">
                  <c:v>113.74481201172</c:v>
                </c:pt>
                <c:pt idx="4179">
                  <c:v>113.86849975586</c:v>
                </c:pt>
                <c:pt idx="4180">
                  <c:v>114.2142333984402</c:v>
                </c:pt>
                <c:pt idx="4181">
                  <c:v>114.1316223144498</c:v>
                </c:pt>
                <c:pt idx="4182">
                  <c:v>113.8609313964796</c:v>
                </c:pt>
                <c:pt idx="4183">
                  <c:v>112.8437347412102</c:v>
                </c:pt>
                <c:pt idx="4184">
                  <c:v>111.36047363281</c:v>
                </c:pt>
                <c:pt idx="4185">
                  <c:v>108.94813537598</c:v>
                </c:pt>
                <c:pt idx="4186">
                  <c:v>105.29888916016</c:v>
                </c:pt>
                <c:pt idx="4187">
                  <c:v>99.8625183105466</c:v>
                </c:pt>
                <c:pt idx="4188">
                  <c:v>94.491760253906</c:v>
                </c:pt>
                <c:pt idx="4189">
                  <c:v>93.18032836914098</c:v>
                </c:pt>
                <c:pt idx="4190">
                  <c:v>93.12956237792959</c:v>
                </c:pt>
                <c:pt idx="4191">
                  <c:v>93.32293701171859</c:v>
                </c:pt>
                <c:pt idx="4192">
                  <c:v>93.02410888671895</c:v>
                </c:pt>
                <c:pt idx="4193">
                  <c:v>92.862030029297</c:v>
                </c:pt>
                <c:pt idx="4194">
                  <c:v>92.90533447265558</c:v>
                </c:pt>
                <c:pt idx="4195">
                  <c:v>92.832244873047</c:v>
                </c:pt>
                <c:pt idx="4196">
                  <c:v>92.89549255371058</c:v>
                </c:pt>
                <c:pt idx="4197">
                  <c:v>93.05323791503895</c:v>
                </c:pt>
                <c:pt idx="4198">
                  <c:v>92.67030334472661</c:v>
                </c:pt>
                <c:pt idx="4199">
                  <c:v>92.856491088867</c:v>
                </c:pt>
                <c:pt idx="4200">
                  <c:v>92.93431091308598</c:v>
                </c:pt>
                <c:pt idx="4201">
                  <c:v>92.7886199951175</c:v>
                </c:pt>
                <c:pt idx="4202">
                  <c:v>93.248687744141</c:v>
                </c:pt>
                <c:pt idx="4203">
                  <c:v>92.937652587891</c:v>
                </c:pt>
                <c:pt idx="4204">
                  <c:v>92.63870239257746</c:v>
                </c:pt>
                <c:pt idx="4205">
                  <c:v>92.62635803222635</c:v>
                </c:pt>
                <c:pt idx="4206">
                  <c:v>92.81562805175798</c:v>
                </c:pt>
                <c:pt idx="4207">
                  <c:v>92.80928039550798</c:v>
                </c:pt>
                <c:pt idx="4208">
                  <c:v>92.905151367187</c:v>
                </c:pt>
                <c:pt idx="4209">
                  <c:v>93.08013916015598</c:v>
                </c:pt>
                <c:pt idx="4210">
                  <c:v>92.9179382324216</c:v>
                </c:pt>
                <c:pt idx="4211">
                  <c:v>92.95611572265598</c:v>
                </c:pt>
                <c:pt idx="4212">
                  <c:v>93.01937866210895</c:v>
                </c:pt>
                <c:pt idx="4213">
                  <c:v>93.016220092773</c:v>
                </c:pt>
                <c:pt idx="4214">
                  <c:v>92.76593017578058</c:v>
                </c:pt>
                <c:pt idx="4215">
                  <c:v>92.9462890625002</c:v>
                </c:pt>
                <c:pt idx="4216">
                  <c:v>93.07223510742135</c:v>
                </c:pt>
                <c:pt idx="4217">
                  <c:v>93.16816711425771</c:v>
                </c:pt>
                <c:pt idx="4218">
                  <c:v>93.53108215331983</c:v>
                </c:pt>
                <c:pt idx="4219">
                  <c:v>93.0677947998052</c:v>
                </c:pt>
                <c:pt idx="4220">
                  <c:v>92.9348297119143</c:v>
                </c:pt>
                <c:pt idx="4221">
                  <c:v>93.253189086914</c:v>
                </c:pt>
                <c:pt idx="4222">
                  <c:v>93.5462493896484</c:v>
                </c:pt>
                <c:pt idx="4223">
                  <c:v>94.32318115234359</c:v>
                </c:pt>
                <c:pt idx="4224">
                  <c:v>94.809783935547</c:v>
                </c:pt>
                <c:pt idx="4225">
                  <c:v>95.25978088378859</c:v>
                </c:pt>
                <c:pt idx="4226">
                  <c:v>93.10272216796859</c:v>
                </c:pt>
                <c:pt idx="4227">
                  <c:v>93.01800537109395</c:v>
                </c:pt>
                <c:pt idx="4228">
                  <c:v>93.05957031249933</c:v>
                </c:pt>
                <c:pt idx="4229">
                  <c:v>92.983535766602</c:v>
                </c:pt>
                <c:pt idx="4230">
                  <c:v>92.92340087890598</c:v>
                </c:pt>
                <c:pt idx="4231">
                  <c:v>93.18817138671859</c:v>
                </c:pt>
                <c:pt idx="4232">
                  <c:v>93.515914916992</c:v>
                </c:pt>
                <c:pt idx="4233">
                  <c:v>92.81436157226598</c:v>
                </c:pt>
                <c:pt idx="4234">
                  <c:v>92.79959106445298</c:v>
                </c:pt>
                <c:pt idx="4235">
                  <c:v>93.090484619141</c:v>
                </c:pt>
                <c:pt idx="4236">
                  <c:v>93.147033691406</c:v>
                </c:pt>
                <c:pt idx="4237">
                  <c:v>93.65180969238298</c:v>
                </c:pt>
                <c:pt idx="4238">
                  <c:v>94.231704711914</c:v>
                </c:pt>
                <c:pt idx="4239">
                  <c:v>94.4304199218754</c:v>
                </c:pt>
                <c:pt idx="4240">
                  <c:v>94.59230041503895</c:v>
                </c:pt>
                <c:pt idx="4241">
                  <c:v>95.015594482422</c:v>
                </c:pt>
                <c:pt idx="4242">
                  <c:v>95.82182312011728</c:v>
                </c:pt>
                <c:pt idx="4243">
                  <c:v>96.93496704101636</c:v>
                </c:pt>
                <c:pt idx="4244">
                  <c:v>97.75715637207</c:v>
                </c:pt>
                <c:pt idx="4245">
                  <c:v>98.261825561523</c:v>
                </c:pt>
                <c:pt idx="4246">
                  <c:v>98.723602294922</c:v>
                </c:pt>
                <c:pt idx="4247">
                  <c:v>98.831176757812</c:v>
                </c:pt>
                <c:pt idx="4248">
                  <c:v>97.26879882812456</c:v>
                </c:pt>
                <c:pt idx="4249">
                  <c:v>93.04283142089798</c:v>
                </c:pt>
                <c:pt idx="4250">
                  <c:v>92.82389831542932</c:v>
                </c:pt>
                <c:pt idx="4251">
                  <c:v>92.93434143066395</c:v>
                </c:pt>
                <c:pt idx="4252">
                  <c:v>93.3640594482425</c:v>
                </c:pt>
                <c:pt idx="4253">
                  <c:v>93.66635131835859</c:v>
                </c:pt>
                <c:pt idx="4254">
                  <c:v>94.25773620605459</c:v>
                </c:pt>
                <c:pt idx="4255">
                  <c:v>92.93936157226598</c:v>
                </c:pt>
                <c:pt idx="4256">
                  <c:v>92.80906677246058</c:v>
                </c:pt>
                <c:pt idx="4257">
                  <c:v>93.0646972656252</c:v>
                </c:pt>
                <c:pt idx="4258">
                  <c:v>93.671356201172</c:v>
                </c:pt>
                <c:pt idx="4259">
                  <c:v>93.97634887695246</c:v>
                </c:pt>
                <c:pt idx="4260">
                  <c:v>93.09896850585895</c:v>
                </c:pt>
                <c:pt idx="4261">
                  <c:v>93.12481689453058</c:v>
                </c:pt>
                <c:pt idx="4262">
                  <c:v>93.545913696289</c:v>
                </c:pt>
                <c:pt idx="4263">
                  <c:v>94.57693481445246</c:v>
                </c:pt>
                <c:pt idx="4264">
                  <c:v>95.864791870117</c:v>
                </c:pt>
                <c:pt idx="4265">
                  <c:v>96.76397705078058</c:v>
                </c:pt>
                <c:pt idx="4266">
                  <c:v>97.23680114746058</c:v>
                </c:pt>
                <c:pt idx="4267">
                  <c:v>97.57438659667956</c:v>
                </c:pt>
                <c:pt idx="4268">
                  <c:v>98.00581359863298</c:v>
                </c:pt>
                <c:pt idx="4269">
                  <c:v>98.78874206542959</c:v>
                </c:pt>
                <c:pt idx="4270">
                  <c:v>99.21875</c:v>
                </c:pt>
                <c:pt idx="4271">
                  <c:v>98.4816131591802</c:v>
                </c:pt>
                <c:pt idx="4272">
                  <c:v>94.090576171875</c:v>
                </c:pt>
                <c:pt idx="4273">
                  <c:v>93.299270629883</c:v>
                </c:pt>
                <c:pt idx="4274">
                  <c:v>94.032821655273</c:v>
                </c:pt>
                <c:pt idx="4275">
                  <c:v>94.27830505371058</c:v>
                </c:pt>
                <c:pt idx="4276">
                  <c:v>92.82012939453098</c:v>
                </c:pt>
                <c:pt idx="4277">
                  <c:v>93.05380249023395</c:v>
                </c:pt>
                <c:pt idx="4278">
                  <c:v>93.68086242675771</c:v>
                </c:pt>
                <c:pt idx="4279">
                  <c:v>94.02774047851598</c:v>
                </c:pt>
                <c:pt idx="4280">
                  <c:v>95.38072204589798</c:v>
                </c:pt>
                <c:pt idx="4281">
                  <c:v>96.619613647461</c:v>
                </c:pt>
                <c:pt idx="4282">
                  <c:v>97.35394287109359</c:v>
                </c:pt>
                <c:pt idx="4283">
                  <c:v>97.51445007324227</c:v>
                </c:pt>
                <c:pt idx="4284">
                  <c:v>97.788940429687</c:v>
                </c:pt>
                <c:pt idx="4285">
                  <c:v>98.28916931152298</c:v>
                </c:pt>
                <c:pt idx="4286">
                  <c:v>96.803833007812</c:v>
                </c:pt>
                <c:pt idx="4287">
                  <c:v>92.91548156738298</c:v>
                </c:pt>
                <c:pt idx="4288">
                  <c:v>93.30271911621058</c:v>
                </c:pt>
                <c:pt idx="4289">
                  <c:v>93.349746704102</c:v>
                </c:pt>
                <c:pt idx="4290">
                  <c:v>93.884841918945</c:v>
                </c:pt>
                <c:pt idx="4291">
                  <c:v>93.23393249511728</c:v>
                </c:pt>
                <c:pt idx="4292">
                  <c:v>92.998687744141</c:v>
                </c:pt>
                <c:pt idx="4293">
                  <c:v>93.17175292968771</c:v>
                </c:pt>
                <c:pt idx="4294">
                  <c:v>93.43095397949228</c:v>
                </c:pt>
                <c:pt idx="4295">
                  <c:v>93.84629821777298</c:v>
                </c:pt>
                <c:pt idx="4296">
                  <c:v>95.40930175781298</c:v>
                </c:pt>
                <c:pt idx="4297">
                  <c:v>95.702362060547</c:v>
                </c:pt>
                <c:pt idx="4298">
                  <c:v>95.37094116210859</c:v>
                </c:pt>
                <c:pt idx="4299">
                  <c:v>92.6953582763666</c:v>
                </c:pt>
                <c:pt idx="4300">
                  <c:v>92.77626037597728</c:v>
                </c:pt>
                <c:pt idx="4301">
                  <c:v>93.33905029296895</c:v>
                </c:pt>
                <c:pt idx="4302">
                  <c:v>94.048828125</c:v>
                </c:pt>
                <c:pt idx="4303">
                  <c:v>95.33822631835895</c:v>
                </c:pt>
                <c:pt idx="4304">
                  <c:v>93.04884338378895</c:v>
                </c:pt>
                <c:pt idx="4305">
                  <c:v>93.11700439453098</c:v>
                </c:pt>
                <c:pt idx="4306">
                  <c:v>92.90890502929728</c:v>
                </c:pt>
                <c:pt idx="4307">
                  <c:v>93.01924133300798</c:v>
                </c:pt>
                <c:pt idx="4308">
                  <c:v>93.50592041015598</c:v>
                </c:pt>
                <c:pt idx="4309">
                  <c:v>94.38342285156271</c:v>
                </c:pt>
                <c:pt idx="4310">
                  <c:v>94.130111694336</c:v>
                </c:pt>
                <c:pt idx="4311">
                  <c:v>93.00492858886728</c:v>
                </c:pt>
                <c:pt idx="4312">
                  <c:v>92.94337463378895</c:v>
                </c:pt>
                <c:pt idx="4313">
                  <c:v>93.551345825195</c:v>
                </c:pt>
                <c:pt idx="4314">
                  <c:v>93.540557861328</c:v>
                </c:pt>
                <c:pt idx="4315">
                  <c:v>94.33892822265558</c:v>
                </c:pt>
                <c:pt idx="4316">
                  <c:v>95.227798461914</c:v>
                </c:pt>
                <c:pt idx="4317">
                  <c:v>93.142715454102</c:v>
                </c:pt>
                <c:pt idx="4318">
                  <c:v>92.76528930664098</c:v>
                </c:pt>
                <c:pt idx="4319">
                  <c:v>92.760589599609</c:v>
                </c:pt>
                <c:pt idx="4320">
                  <c:v>93.09510803222661</c:v>
                </c:pt>
                <c:pt idx="4321">
                  <c:v>93.27175903320298</c:v>
                </c:pt>
                <c:pt idx="4322">
                  <c:v>93.39874267578058</c:v>
                </c:pt>
                <c:pt idx="4323">
                  <c:v>93.6727142333977</c:v>
                </c:pt>
                <c:pt idx="4324">
                  <c:v>94.05297851562433</c:v>
                </c:pt>
                <c:pt idx="4325">
                  <c:v>93.37846374511727</c:v>
                </c:pt>
                <c:pt idx="4326">
                  <c:v>93.18635559081983</c:v>
                </c:pt>
                <c:pt idx="4327">
                  <c:v>93.066131591797</c:v>
                </c:pt>
                <c:pt idx="4328">
                  <c:v>93.010833740234</c:v>
                </c:pt>
                <c:pt idx="4329">
                  <c:v>93.353317260742</c:v>
                </c:pt>
                <c:pt idx="4330">
                  <c:v>93.037933349609</c:v>
                </c:pt>
                <c:pt idx="4331">
                  <c:v>93.1703796386716</c:v>
                </c:pt>
                <c:pt idx="4332">
                  <c:v>93.409454345703</c:v>
                </c:pt>
                <c:pt idx="4333">
                  <c:v>93.2194824218752</c:v>
                </c:pt>
                <c:pt idx="4334">
                  <c:v>93.21531677246058</c:v>
                </c:pt>
                <c:pt idx="4335">
                  <c:v>93.39849853515558</c:v>
                </c:pt>
                <c:pt idx="4336">
                  <c:v>93.32080078125</c:v>
                </c:pt>
                <c:pt idx="4337">
                  <c:v>93.0157775878906</c:v>
                </c:pt>
                <c:pt idx="4338">
                  <c:v>93.33074951171895</c:v>
                </c:pt>
                <c:pt idx="4339">
                  <c:v>93.214874267578</c:v>
                </c:pt>
                <c:pt idx="4340">
                  <c:v>92.93601989746098</c:v>
                </c:pt>
                <c:pt idx="4341">
                  <c:v>93.2446289062502</c:v>
                </c:pt>
                <c:pt idx="4342">
                  <c:v>93.31759643554728</c:v>
                </c:pt>
                <c:pt idx="4343">
                  <c:v>93.17347717285111</c:v>
                </c:pt>
                <c:pt idx="4344">
                  <c:v>93.44509887695271</c:v>
                </c:pt>
                <c:pt idx="4345">
                  <c:v>93.238525390625</c:v>
                </c:pt>
                <c:pt idx="4346">
                  <c:v>93.5966796875002</c:v>
                </c:pt>
                <c:pt idx="4347">
                  <c:v>94.43383789062456</c:v>
                </c:pt>
                <c:pt idx="4348">
                  <c:v>95.290176391602</c:v>
                </c:pt>
                <c:pt idx="4349">
                  <c:v>95.78639221191395</c:v>
                </c:pt>
                <c:pt idx="4350">
                  <c:v>95.75076293945271</c:v>
                </c:pt>
                <c:pt idx="4351">
                  <c:v>95.290023803711</c:v>
                </c:pt>
                <c:pt idx="4352">
                  <c:v>95.053665161133</c:v>
                </c:pt>
                <c:pt idx="4353">
                  <c:v>95.05183410644456</c:v>
                </c:pt>
                <c:pt idx="4354">
                  <c:v>94.53201293945271</c:v>
                </c:pt>
                <c:pt idx="4355">
                  <c:v>94.54229736328098</c:v>
                </c:pt>
                <c:pt idx="4356">
                  <c:v>95.05885314941395</c:v>
                </c:pt>
                <c:pt idx="4357">
                  <c:v>95.290054321289</c:v>
                </c:pt>
                <c:pt idx="4358">
                  <c:v>95.67669677734395</c:v>
                </c:pt>
                <c:pt idx="4359">
                  <c:v>95.84565734863298</c:v>
                </c:pt>
                <c:pt idx="4360">
                  <c:v>95.956726074219</c:v>
                </c:pt>
                <c:pt idx="4361">
                  <c:v>95.88623046875</c:v>
                </c:pt>
                <c:pt idx="4362">
                  <c:v>95.764755249023</c:v>
                </c:pt>
                <c:pt idx="4363">
                  <c:v>95.77474975585895</c:v>
                </c:pt>
                <c:pt idx="4364">
                  <c:v>96.05624389648359</c:v>
                </c:pt>
                <c:pt idx="4365">
                  <c:v>96.36822509765598</c:v>
                </c:pt>
                <c:pt idx="4366">
                  <c:v>96.72204589843771</c:v>
                </c:pt>
                <c:pt idx="4367">
                  <c:v>97.13655090332</c:v>
                </c:pt>
                <c:pt idx="4368">
                  <c:v>97.461837768555</c:v>
                </c:pt>
                <c:pt idx="4369">
                  <c:v>97.67147827148342</c:v>
                </c:pt>
                <c:pt idx="4370">
                  <c:v>97.69334411621058</c:v>
                </c:pt>
                <c:pt idx="4371">
                  <c:v>97.2134246826175</c:v>
                </c:pt>
                <c:pt idx="4372">
                  <c:v>96.6419219970702</c:v>
                </c:pt>
                <c:pt idx="4373">
                  <c:v>95.960052490234</c:v>
                </c:pt>
                <c:pt idx="4374">
                  <c:v>95.733963012695</c:v>
                </c:pt>
                <c:pt idx="4375">
                  <c:v>95.82518005371058</c:v>
                </c:pt>
                <c:pt idx="4376">
                  <c:v>96.261947631836</c:v>
                </c:pt>
                <c:pt idx="4377">
                  <c:v>96.721343994141</c:v>
                </c:pt>
                <c:pt idx="4378">
                  <c:v>96.764678955078</c:v>
                </c:pt>
                <c:pt idx="4379">
                  <c:v>96.7210235595702</c:v>
                </c:pt>
                <c:pt idx="4380">
                  <c:v>96.37234497070271</c:v>
                </c:pt>
                <c:pt idx="4381">
                  <c:v>96.27682495117228</c:v>
                </c:pt>
                <c:pt idx="4382">
                  <c:v>96.2505645751952</c:v>
                </c:pt>
                <c:pt idx="4383">
                  <c:v>96.4772949218754</c:v>
                </c:pt>
                <c:pt idx="4384">
                  <c:v>96.66781616210895</c:v>
                </c:pt>
                <c:pt idx="4385">
                  <c:v>96.715682983398</c:v>
                </c:pt>
                <c:pt idx="4386">
                  <c:v>96.58268737792959</c:v>
                </c:pt>
                <c:pt idx="4387">
                  <c:v>96.19882202148359</c:v>
                </c:pt>
                <c:pt idx="4388">
                  <c:v>95.72872924804728</c:v>
                </c:pt>
                <c:pt idx="4389">
                  <c:v>95.482345581055</c:v>
                </c:pt>
                <c:pt idx="4390">
                  <c:v>95.451599121094</c:v>
                </c:pt>
                <c:pt idx="4391">
                  <c:v>95.4416656494145</c:v>
                </c:pt>
                <c:pt idx="4392">
                  <c:v>95.509689331055</c:v>
                </c:pt>
                <c:pt idx="4393">
                  <c:v>95.92245483398359</c:v>
                </c:pt>
                <c:pt idx="4394">
                  <c:v>96.18255615234359</c:v>
                </c:pt>
                <c:pt idx="4395">
                  <c:v>96.540939331055</c:v>
                </c:pt>
                <c:pt idx="4396">
                  <c:v>97.06758117675771</c:v>
                </c:pt>
                <c:pt idx="4397">
                  <c:v>97.50372314453098</c:v>
                </c:pt>
                <c:pt idx="4398">
                  <c:v>98.1907958984366</c:v>
                </c:pt>
                <c:pt idx="4399">
                  <c:v>98.63766479492228</c:v>
                </c:pt>
                <c:pt idx="4400">
                  <c:v>99.1075439453134</c:v>
                </c:pt>
                <c:pt idx="4401">
                  <c:v>99.82553100585859</c:v>
                </c:pt>
                <c:pt idx="4402">
                  <c:v>99.830993652344</c:v>
                </c:pt>
                <c:pt idx="4403">
                  <c:v>99.82553100585859</c:v>
                </c:pt>
                <c:pt idx="4404">
                  <c:v>99.82571411132771</c:v>
                </c:pt>
                <c:pt idx="4405">
                  <c:v>99.8872833251952</c:v>
                </c:pt>
                <c:pt idx="4406">
                  <c:v>99.96122741699228</c:v>
                </c:pt>
                <c:pt idx="4407">
                  <c:v>100.0179290771502</c:v>
                </c:pt>
                <c:pt idx="4408">
                  <c:v>100.1059112548798</c:v>
                </c:pt>
                <c:pt idx="4409">
                  <c:v>99.87875366210895</c:v>
                </c:pt>
                <c:pt idx="4410">
                  <c:v>99.61851501464798</c:v>
                </c:pt>
                <c:pt idx="4411">
                  <c:v>99.39215087890598</c:v>
                </c:pt>
                <c:pt idx="4412">
                  <c:v>99.0923309326166</c:v>
                </c:pt>
                <c:pt idx="4413">
                  <c:v>98.90278625488271</c:v>
                </c:pt>
                <c:pt idx="4414">
                  <c:v>98.743240356445</c:v>
                </c:pt>
                <c:pt idx="4415">
                  <c:v>98.663940429687</c:v>
                </c:pt>
                <c:pt idx="4416">
                  <c:v>98.59481811523395</c:v>
                </c:pt>
                <c:pt idx="4417">
                  <c:v>98.62210083007771</c:v>
                </c:pt>
                <c:pt idx="4418">
                  <c:v>98.61145019531228</c:v>
                </c:pt>
                <c:pt idx="4419">
                  <c:v>98.42019653320298</c:v>
                </c:pt>
                <c:pt idx="4420">
                  <c:v>98.37680053710859</c:v>
                </c:pt>
                <c:pt idx="4421">
                  <c:v>98.327194213867</c:v>
                </c:pt>
                <c:pt idx="4422">
                  <c:v>98.18550109863271</c:v>
                </c:pt>
                <c:pt idx="4423">
                  <c:v>98.12690734863271</c:v>
                </c:pt>
                <c:pt idx="4424">
                  <c:v>98.02165222168</c:v>
                </c:pt>
                <c:pt idx="4425">
                  <c:v>98.051239013672</c:v>
                </c:pt>
                <c:pt idx="4426">
                  <c:v>98.33790588378895</c:v>
                </c:pt>
                <c:pt idx="4427">
                  <c:v>98.6820983886716</c:v>
                </c:pt>
                <c:pt idx="4428">
                  <c:v>99.080947875977</c:v>
                </c:pt>
                <c:pt idx="4429">
                  <c:v>99.48393249511728</c:v>
                </c:pt>
                <c:pt idx="4430">
                  <c:v>99.5836639404302</c:v>
                </c:pt>
                <c:pt idx="4431">
                  <c:v>99.410461425781</c:v>
                </c:pt>
                <c:pt idx="4432">
                  <c:v>99.15269470214798</c:v>
                </c:pt>
                <c:pt idx="4433">
                  <c:v>98.71290588378895</c:v>
                </c:pt>
                <c:pt idx="4434">
                  <c:v>98.43666076660228</c:v>
                </c:pt>
                <c:pt idx="4435">
                  <c:v>98.14698791503895</c:v>
                </c:pt>
                <c:pt idx="4436">
                  <c:v>98.14825439453098</c:v>
                </c:pt>
                <c:pt idx="4437">
                  <c:v>98.727279663086</c:v>
                </c:pt>
                <c:pt idx="4438">
                  <c:v>98.93208312988298</c:v>
                </c:pt>
                <c:pt idx="4439">
                  <c:v>99.2572479248052</c:v>
                </c:pt>
                <c:pt idx="4440">
                  <c:v>99.28076171874983</c:v>
                </c:pt>
                <c:pt idx="4441">
                  <c:v>98.94323730468798</c:v>
                </c:pt>
                <c:pt idx="4442">
                  <c:v>98.70133972168</c:v>
                </c:pt>
                <c:pt idx="4443">
                  <c:v>98.2403106689454</c:v>
                </c:pt>
                <c:pt idx="4444">
                  <c:v>98.03448486328098</c:v>
                </c:pt>
                <c:pt idx="4445">
                  <c:v>98.011016845703</c:v>
                </c:pt>
                <c:pt idx="4446">
                  <c:v>98.01565551757798</c:v>
                </c:pt>
                <c:pt idx="4447">
                  <c:v>98.0412139892585</c:v>
                </c:pt>
                <c:pt idx="4448">
                  <c:v>98.0941619873054</c:v>
                </c:pt>
                <c:pt idx="4449">
                  <c:v>98.032455444336</c:v>
                </c:pt>
                <c:pt idx="4450">
                  <c:v>97.6567077636716</c:v>
                </c:pt>
                <c:pt idx="4451">
                  <c:v>97.6443634033202</c:v>
                </c:pt>
                <c:pt idx="4452">
                  <c:v>97.7887878417966</c:v>
                </c:pt>
                <c:pt idx="4453">
                  <c:v>98.12013244628859</c:v>
                </c:pt>
                <c:pt idx="4454">
                  <c:v>98.72860717773359</c:v>
                </c:pt>
                <c:pt idx="4455">
                  <c:v>98.9606170654302</c:v>
                </c:pt>
                <c:pt idx="4456">
                  <c:v>99.0811309814452</c:v>
                </c:pt>
                <c:pt idx="4457">
                  <c:v>98.85491943359395</c:v>
                </c:pt>
                <c:pt idx="4458">
                  <c:v>98.81178283691359</c:v>
                </c:pt>
                <c:pt idx="4459">
                  <c:v>98.680252075195</c:v>
                </c:pt>
                <c:pt idx="4460">
                  <c:v>98.64952087402298</c:v>
                </c:pt>
                <c:pt idx="4461">
                  <c:v>98.72932434082</c:v>
                </c:pt>
                <c:pt idx="4462">
                  <c:v>98.67988586425771</c:v>
                </c:pt>
                <c:pt idx="4463">
                  <c:v>98.37107849121098</c:v>
                </c:pt>
                <c:pt idx="4464">
                  <c:v>98.088165283203</c:v>
                </c:pt>
                <c:pt idx="4465">
                  <c:v>97.92445373535228</c:v>
                </c:pt>
                <c:pt idx="4466">
                  <c:v>98.234329223633</c:v>
                </c:pt>
                <c:pt idx="4467">
                  <c:v>98.38694763183598</c:v>
                </c:pt>
                <c:pt idx="4468">
                  <c:v>98.84565734863298</c:v>
                </c:pt>
                <c:pt idx="4469">
                  <c:v>99.04193115234395</c:v>
                </c:pt>
                <c:pt idx="4470">
                  <c:v>99.49873352050798</c:v>
                </c:pt>
                <c:pt idx="4471">
                  <c:v>99.74098205566395</c:v>
                </c:pt>
                <c:pt idx="4472">
                  <c:v>99.8253479003906</c:v>
                </c:pt>
                <c:pt idx="4473">
                  <c:v>99.94960021972728</c:v>
                </c:pt>
                <c:pt idx="4474">
                  <c:v>100.2132873535199</c:v>
                </c:pt>
                <c:pt idx="4475">
                  <c:v>100.2397308349596</c:v>
                </c:pt>
                <c:pt idx="4476">
                  <c:v>100.3209075927696</c:v>
                </c:pt>
                <c:pt idx="4477">
                  <c:v>100.3537139892602</c:v>
                </c:pt>
                <c:pt idx="4478">
                  <c:v>100.3777465820296</c:v>
                </c:pt>
                <c:pt idx="4479">
                  <c:v>100.36480712891</c:v>
                </c:pt>
                <c:pt idx="4480">
                  <c:v>100.3265838623</c:v>
                </c:pt>
                <c:pt idx="4481">
                  <c:v>100.34448242188</c:v>
                </c:pt>
                <c:pt idx="4482">
                  <c:v>100.4685058593702</c:v>
                </c:pt>
                <c:pt idx="4483">
                  <c:v>100.65093994141</c:v>
                </c:pt>
                <c:pt idx="4484">
                  <c:v>100.9459533691404</c:v>
                </c:pt>
                <c:pt idx="4485">
                  <c:v>101.2376403808602</c:v>
                </c:pt>
                <c:pt idx="4486">
                  <c:v>101.44895935059</c:v>
                </c:pt>
                <c:pt idx="4487">
                  <c:v>101.7583770751996</c:v>
                </c:pt>
                <c:pt idx="4488">
                  <c:v>101.27690124512</c:v>
                </c:pt>
                <c:pt idx="4489">
                  <c:v>101.0341644287104</c:v>
                </c:pt>
                <c:pt idx="4490">
                  <c:v>100.7086639404302</c:v>
                </c:pt>
                <c:pt idx="4491">
                  <c:v>100.3635559082002</c:v>
                </c:pt>
                <c:pt idx="4492">
                  <c:v>99.691101074219</c:v>
                </c:pt>
                <c:pt idx="4493">
                  <c:v>99.19786071777298</c:v>
                </c:pt>
                <c:pt idx="4494">
                  <c:v>98.7169647216802</c:v>
                </c:pt>
                <c:pt idx="4495">
                  <c:v>98.26219177246058</c:v>
                </c:pt>
                <c:pt idx="4496">
                  <c:v>98.07623291015558</c:v>
                </c:pt>
                <c:pt idx="4497">
                  <c:v>98.33741760253895</c:v>
                </c:pt>
                <c:pt idx="4498">
                  <c:v>98.64698791503895</c:v>
                </c:pt>
                <c:pt idx="4499">
                  <c:v>98.88275146484395</c:v>
                </c:pt>
                <c:pt idx="4500">
                  <c:v>99.2915191650393</c:v>
                </c:pt>
                <c:pt idx="4501">
                  <c:v>99.486968994141</c:v>
                </c:pt>
                <c:pt idx="4502">
                  <c:v>99.650085449219</c:v>
                </c:pt>
                <c:pt idx="4503">
                  <c:v>99.8529968261716</c:v>
                </c:pt>
                <c:pt idx="4504">
                  <c:v>100.17010498047</c:v>
                </c:pt>
                <c:pt idx="4505">
                  <c:v>100.0793457031198</c:v>
                </c:pt>
                <c:pt idx="4506">
                  <c:v>99.67231750488246</c:v>
                </c:pt>
                <c:pt idx="4507">
                  <c:v>99.10273742675746</c:v>
                </c:pt>
                <c:pt idx="4508">
                  <c:v>98.53494262695298</c:v>
                </c:pt>
                <c:pt idx="4509">
                  <c:v>98.072555541992</c:v>
                </c:pt>
                <c:pt idx="4510">
                  <c:v>97.82727050781298</c:v>
                </c:pt>
                <c:pt idx="4511">
                  <c:v>97.9516296386725</c:v>
                </c:pt>
                <c:pt idx="4512">
                  <c:v>98.2171630859377</c:v>
                </c:pt>
                <c:pt idx="4513">
                  <c:v>98.37149047851598</c:v>
                </c:pt>
                <c:pt idx="4514">
                  <c:v>98.403961181641</c:v>
                </c:pt>
                <c:pt idx="4515">
                  <c:v>98.072555541992</c:v>
                </c:pt>
                <c:pt idx="4516">
                  <c:v>97.83419799804728</c:v>
                </c:pt>
                <c:pt idx="4517">
                  <c:v>97.59071350097728</c:v>
                </c:pt>
                <c:pt idx="4518">
                  <c:v>97.58515930175798</c:v>
                </c:pt>
                <c:pt idx="4519">
                  <c:v>97.59086608886728</c:v>
                </c:pt>
                <c:pt idx="4520">
                  <c:v>97.83811950683598</c:v>
                </c:pt>
                <c:pt idx="4521">
                  <c:v>98.28863525390598</c:v>
                </c:pt>
                <c:pt idx="4522">
                  <c:v>98.641616821289</c:v>
                </c:pt>
                <c:pt idx="4523">
                  <c:v>98.839019775391</c:v>
                </c:pt>
                <c:pt idx="4524">
                  <c:v>99.20359802246058</c:v>
                </c:pt>
                <c:pt idx="4525">
                  <c:v>99.308074951172</c:v>
                </c:pt>
                <c:pt idx="4526">
                  <c:v>99.590194702148</c:v>
                </c:pt>
                <c:pt idx="4527">
                  <c:v>99.62284851074135</c:v>
                </c:pt>
                <c:pt idx="4528">
                  <c:v>99.515213012695</c:v>
                </c:pt>
                <c:pt idx="4529">
                  <c:v>99.481216430664</c:v>
                </c:pt>
                <c:pt idx="4530">
                  <c:v>99.28076171874983</c:v>
                </c:pt>
                <c:pt idx="4531">
                  <c:v>99.0476226806643</c:v>
                </c:pt>
                <c:pt idx="4532">
                  <c:v>98.73547363281298</c:v>
                </c:pt>
                <c:pt idx="4533">
                  <c:v>98.07080078125</c:v>
                </c:pt>
                <c:pt idx="4534">
                  <c:v>97.53343200683558</c:v>
                </c:pt>
                <c:pt idx="4535">
                  <c:v>96.88208007812456</c:v>
                </c:pt>
                <c:pt idx="4536">
                  <c:v>96.68911743164098</c:v>
                </c:pt>
                <c:pt idx="4537">
                  <c:v>96.68928527832</c:v>
                </c:pt>
                <c:pt idx="4538">
                  <c:v>97.0248718261716</c:v>
                </c:pt>
                <c:pt idx="4539">
                  <c:v>97.18605041503895</c:v>
                </c:pt>
                <c:pt idx="4540">
                  <c:v>96.90330505371098</c:v>
                </c:pt>
                <c:pt idx="4541">
                  <c:v>96.28939819335859</c:v>
                </c:pt>
                <c:pt idx="4542">
                  <c:v>95.78401184082</c:v>
                </c:pt>
                <c:pt idx="4543">
                  <c:v>95.72215270996098</c:v>
                </c:pt>
                <c:pt idx="4544">
                  <c:v>95.997833251953</c:v>
                </c:pt>
                <c:pt idx="4545">
                  <c:v>96.561676025391</c:v>
                </c:pt>
                <c:pt idx="4546">
                  <c:v>97.451736450195</c:v>
                </c:pt>
                <c:pt idx="4547">
                  <c:v>97.69825744628895</c:v>
                </c:pt>
                <c:pt idx="4548">
                  <c:v>98.076248168945</c:v>
                </c:pt>
                <c:pt idx="4549">
                  <c:v>98.68218994140598</c:v>
                </c:pt>
                <c:pt idx="4550">
                  <c:v>98.930999755859</c:v>
                </c:pt>
                <c:pt idx="4551">
                  <c:v>99.207824707031</c:v>
                </c:pt>
                <c:pt idx="4552">
                  <c:v>99.50099182128895</c:v>
                </c:pt>
                <c:pt idx="4553">
                  <c:v>99.522674560547</c:v>
                </c:pt>
                <c:pt idx="4554">
                  <c:v>99.5883483886716</c:v>
                </c:pt>
                <c:pt idx="4555">
                  <c:v>99.66722106933636</c:v>
                </c:pt>
                <c:pt idx="4556">
                  <c:v>99.72982788085895</c:v>
                </c:pt>
                <c:pt idx="4557">
                  <c:v>99.79737854003895</c:v>
                </c:pt>
                <c:pt idx="4558">
                  <c:v>99.88751220703098</c:v>
                </c:pt>
                <c:pt idx="4559">
                  <c:v>99.909530639648</c:v>
                </c:pt>
                <c:pt idx="4560">
                  <c:v>99.643569946289</c:v>
                </c:pt>
                <c:pt idx="4561">
                  <c:v>99.39767456054728</c:v>
                </c:pt>
                <c:pt idx="4562">
                  <c:v>99.13038635253842</c:v>
                </c:pt>
                <c:pt idx="4563">
                  <c:v>98.8112030029302</c:v>
                </c:pt>
                <c:pt idx="4564">
                  <c:v>98.463821411133</c:v>
                </c:pt>
                <c:pt idx="4565">
                  <c:v>98.47967529296895</c:v>
                </c:pt>
                <c:pt idx="4566">
                  <c:v>97.720397949219</c:v>
                </c:pt>
                <c:pt idx="4567">
                  <c:v>97.37078857421859</c:v>
                </c:pt>
                <c:pt idx="4568">
                  <c:v>97.3193817138666</c:v>
                </c:pt>
                <c:pt idx="4569">
                  <c:v>97.4446868896484</c:v>
                </c:pt>
                <c:pt idx="4570">
                  <c:v>97.427963256836</c:v>
                </c:pt>
                <c:pt idx="4571">
                  <c:v>97.35461425781228</c:v>
                </c:pt>
                <c:pt idx="4572">
                  <c:v>96.94522094726636</c:v>
                </c:pt>
                <c:pt idx="4573">
                  <c:v>96.785415649414</c:v>
                </c:pt>
                <c:pt idx="4574">
                  <c:v>96.786209106445</c:v>
                </c:pt>
                <c:pt idx="4575">
                  <c:v>96.988540649414</c:v>
                </c:pt>
                <c:pt idx="4576">
                  <c:v>97.10919189453058</c:v>
                </c:pt>
                <c:pt idx="4577">
                  <c:v>97.32542419433598</c:v>
                </c:pt>
                <c:pt idx="4578">
                  <c:v>97.7193145751952</c:v>
                </c:pt>
                <c:pt idx="4579">
                  <c:v>97.9783782958977</c:v>
                </c:pt>
                <c:pt idx="4580">
                  <c:v>97.95687866210895</c:v>
                </c:pt>
                <c:pt idx="4581">
                  <c:v>98.14767456054728</c:v>
                </c:pt>
                <c:pt idx="4582">
                  <c:v>98.6928405761716</c:v>
                </c:pt>
                <c:pt idx="4583">
                  <c:v>99.025955200195</c:v>
                </c:pt>
                <c:pt idx="4584">
                  <c:v>99.65690612792959</c:v>
                </c:pt>
                <c:pt idx="4585">
                  <c:v>99.81970214843771</c:v>
                </c:pt>
                <c:pt idx="4586">
                  <c:v>100.0345764160199</c:v>
                </c:pt>
                <c:pt idx="4587">
                  <c:v>100.2313232421902</c:v>
                </c:pt>
                <c:pt idx="4588">
                  <c:v>100.39605712891</c:v>
                </c:pt>
                <c:pt idx="4589">
                  <c:v>100.4128112793002</c:v>
                </c:pt>
                <c:pt idx="4590">
                  <c:v>100.3831787109396</c:v>
                </c:pt>
                <c:pt idx="4591">
                  <c:v>100.4741973877</c:v>
                </c:pt>
                <c:pt idx="4592">
                  <c:v>100.4114685058602</c:v>
                </c:pt>
                <c:pt idx="4593">
                  <c:v>100.37750244141</c:v>
                </c:pt>
                <c:pt idx="4594">
                  <c:v>100.37767028809</c:v>
                </c:pt>
                <c:pt idx="4595">
                  <c:v>100.3037261962896</c:v>
                </c:pt>
                <c:pt idx="4596">
                  <c:v>100.10850524902</c:v>
                </c:pt>
                <c:pt idx="4597">
                  <c:v>99.86534118652244</c:v>
                </c:pt>
                <c:pt idx="4598">
                  <c:v>99.745986938477</c:v>
                </c:pt>
                <c:pt idx="4599">
                  <c:v>99.60523986816395</c:v>
                </c:pt>
                <c:pt idx="4600">
                  <c:v>99.554733276367</c:v>
                </c:pt>
                <c:pt idx="4601">
                  <c:v>99.48394775390598</c:v>
                </c:pt>
                <c:pt idx="4602">
                  <c:v>99.43574523925798</c:v>
                </c:pt>
                <c:pt idx="4603">
                  <c:v>99.442657470703</c:v>
                </c:pt>
                <c:pt idx="4604">
                  <c:v>99.5667266845702</c:v>
                </c:pt>
                <c:pt idx="4605">
                  <c:v>99.55949401855459</c:v>
                </c:pt>
                <c:pt idx="4606">
                  <c:v>99.60523986816395</c:v>
                </c:pt>
                <c:pt idx="4607">
                  <c:v>99.70808410644456</c:v>
                </c:pt>
                <c:pt idx="4608">
                  <c:v>99.757995605469</c:v>
                </c:pt>
                <c:pt idx="4609">
                  <c:v>99.584243774414</c:v>
                </c:pt>
                <c:pt idx="4610">
                  <c:v>99.3044433593752</c:v>
                </c:pt>
                <c:pt idx="4611">
                  <c:v>99.059005737305</c:v>
                </c:pt>
                <c:pt idx="4612">
                  <c:v>98.97607421874983</c:v>
                </c:pt>
                <c:pt idx="4613">
                  <c:v>98.96493530273395</c:v>
                </c:pt>
                <c:pt idx="4614">
                  <c:v>98.93739318847728</c:v>
                </c:pt>
                <c:pt idx="4615">
                  <c:v>98.9152832031252</c:v>
                </c:pt>
                <c:pt idx="4616">
                  <c:v>98.1361389160156</c:v>
                </c:pt>
                <c:pt idx="4617">
                  <c:v>97.7949676513675</c:v>
                </c:pt>
                <c:pt idx="4618">
                  <c:v>97.32575988769456</c:v>
                </c:pt>
                <c:pt idx="4619">
                  <c:v>97.02395629882798</c:v>
                </c:pt>
                <c:pt idx="4620">
                  <c:v>96.913131713867</c:v>
                </c:pt>
                <c:pt idx="4621">
                  <c:v>97.137252807617</c:v>
                </c:pt>
                <c:pt idx="4622">
                  <c:v>97.47308349609395</c:v>
                </c:pt>
                <c:pt idx="4623">
                  <c:v>97.784072875977</c:v>
                </c:pt>
                <c:pt idx="4624">
                  <c:v>98.39451599121136</c:v>
                </c:pt>
                <c:pt idx="4625">
                  <c:v>96.27149963378895</c:v>
                </c:pt>
                <c:pt idx="4626">
                  <c:v>91.8614044189452</c:v>
                </c:pt>
                <c:pt idx="4627">
                  <c:v>91.739715576172</c:v>
                </c:pt>
                <c:pt idx="4628">
                  <c:v>90.626190185547</c:v>
                </c:pt>
                <c:pt idx="4629">
                  <c:v>86.6952819824216</c:v>
                </c:pt>
                <c:pt idx="4630">
                  <c:v>87.0487365722656</c:v>
                </c:pt>
                <c:pt idx="4631">
                  <c:v>86.67852783203043</c:v>
                </c:pt>
                <c:pt idx="4632">
                  <c:v>87.54046630859395</c:v>
                </c:pt>
                <c:pt idx="4633">
                  <c:v>87.12049865722661</c:v>
                </c:pt>
                <c:pt idx="4634">
                  <c:v>87.27459716796895</c:v>
                </c:pt>
                <c:pt idx="4635">
                  <c:v>88.137222290039</c:v>
                </c:pt>
                <c:pt idx="4636">
                  <c:v>88.86151123046895</c:v>
                </c:pt>
                <c:pt idx="4637">
                  <c:v>88.98997497558598</c:v>
                </c:pt>
                <c:pt idx="4638">
                  <c:v>88.9956054687502</c:v>
                </c:pt>
                <c:pt idx="4639">
                  <c:v>89.07923889160161</c:v>
                </c:pt>
                <c:pt idx="4640">
                  <c:v>89.1473388671866</c:v>
                </c:pt>
                <c:pt idx="4641">
                  <c:v>89.456176757812</c:v>
                </c:pt>
                <c:pt idx="4642">
                  <c:v>89.806076049805</c:v>
                </c:pt>
                <c:pt idx="4643">
                  <c:v>89.87886047363271</c:v>
                </c:pt>
                <c:pt idx="4644">
                  <c:v>88.299621582031</c:v>
                </c:pt>
                <c:pt idx="4645">
                  <c:v>88.05531311035161</c:v>
                </c:pt>
                <c:pt idx="4646">
                  <c:v>86.872283935547</c:v>
                </c:pt>
                <c:pt idx="4647">
                  <c:v>87.0970916748052</c:v>
                </c:pt>
                <c:pt idx="4648">
                  <c:v>87.27954101562456</c:v>
                </c:pt>
                <c:pt idx="4649">
                  <c:v>88.48896789550798</c:v>
                </c:pt>
                <c:pt idx="4650">
                  <c:v>88.702163696289</c:v>
                </c:pt>
                <c:pt idx="4651">
                  <c:v>88.65155029296895</c:v>
                </c:pt>
                <c:pt idx="4652">
                  <c:v>89.051239013672</c:v>
                </c:pt>
                <c:pt idx="4653">
                  <c:v>89.324600219727</c:v>
                </c:pt>
                <c:pt idx="4654">
                  <c:v>89.507522583008</c:v>
                </c:pt>
                <c:pt idx="4655">
                  <c:v>89.60090637206956</c:v>
                </c:pt>
                <c:pt idx="4656">
                  <c:v>89.7364349365227</c:v>
                </c:pt>
                <c:pt idx="4657">
                  <c:v>90.04371643066395</c:v>
                </c:pt>
                <c:pt idx="4658">
                  <c:v>90.360061645508</c:v>
                </c:pt>
                <c:pt idx="4659">
                  <c:v>89.7602233886725</c:v>
                </c:pt>
                <c:pt idx="4660">
                  <c:v>88.22673034667956</c:v>
                </c:pt>
                <c:pt idx="4661">
                  <c:v>87.96028137207</c:v>
                </c:pt>
                <c:pt idx="4662">
                  <c:v>87.4156036376952</c:v>
                </c:pt>
                <c:pt idx="4663">
                  <c:v>87.05836486816395</c:v>
                </c:pt>
                <c:pt idx="4664">
                  <c:v>86.468734741211</c:v>
                </c:pt>
                <c:pt idx="4665">
                  <c:v>86.50019836425798</c:v>
                </c:pt>
                <c:pt idx="4666">
                  <c:v>87.25564575195298</c:v>
                </c:pt>
                <c:pt idx="4667">
                  <c:v>87.78619384765598</c:v>
                </c:pt>
                <c:pt idx="4668">
                  <c:v>88.27670288085859</c:v>
                </c:pt>
                <c:pt idx="4669">
                  <c:v>88.65512084960895</c:v>
                </c:pt>
                <c:pt idx="4670">
                  <c:v>88.87147521972661</c:v>
                </c:pt>
                <c:pt idx="4671">
                  <c:v>88.9769744873052</c:v>
                </c:pt>
                <c:pt idx="4672">
                  <c:v>89.140960693359</c:v>
                </c:pt>
                <c:pt idx="4673">
                  <c:v>89.3710632324216</c:v>
                </c:pt>
                <c:pt idx="4674">
                  <c:v>89.4931945800784</c:v>
                </c:pt>
                <c:pt idx="4675">
                  <c:v>89.557525634766</c:v>
                </c:pt>
                <c:pt idx="4676">
                  <c:v>89.6727142333977</c:v>
                </c:pt>
                <c:pt idx="4677">
                  <c:v>90.02452087402298</c:v>
                </c:pt>
                <c:pt idx="4678">
                  <c:v>89.5965881347656</c:v>
                </c:pt>
                <c:pt idx="4679">
                  <c:v>86.915023803711</c:v>
                </c:pt>
                <c:pt idx="4680">
                  <c:v>87.266143798828</c:v>
                </c:pt>
                <c:pt idx="4681">
                  <c:v>87.17016601562456</c:v>
                </c:pt>
                <c:pt idx="4682">
                  <c:v>87.147811889648</c:v>
                </c:pt>
                <c:pt idx="4683">
                  <c:v>86.04554748535228</c:v>
                </c:pt>
                <c:pt idx="4684">
                  <c:v>86.014587402344</c:v>
                </c:pt>
                <c:pt idx="4685">
                  <c:v>86.02522277832</c:v>
                </c:pt>
                <c:pt idx="4686">
                  <c:v>86.7041015625</c:v>
                </c:pt>
                <c:pt idx="4687">
                  <c:v>87.29705810546895</c:v>
                </c:pt>
                <c:pt idx="4688">
                  <c:v>87.55030822753859</c:v>
                </c:pt>
                <c:pt idx="4689">
                  <c:v>87.98806762695298</c:v>
                </c:pt>
                <c:pt idx="4690">
                  <c:v>88.295944213867</c:v>
                </c:pt>
                <c:pt idx="4691">
                  <c:v>88.58145141601598</c:v>
                </c:pt>
                <c:pt idx="4692">
                  <c:v>88.692245483398</c:v>
                </c:pt>
                <c:pt idx="4693">
                  <c:v>88.7441864013675</c:v>
                </c:pt>
                <c:pt idx="4694">
                  <c:v>88.817947387695</c:v>
                </c:pt>
                <c:pt idx="4695">
                  <c:v>89.049743652344</c:v>
                </c:pt>
                <c:pt idx="4696">
                  <c:v>89.06156921386727</c:v>
                </c:pt>
                <c:pt idx="4697">
                  <c:v>89.20083618164098</c:v>
                </c:pt>
                <c:pt idx="4698">
                  <c:v>89.5823211669916</c:v>
                </c:pt>
                <c:pt idx="4699">
                  <c:v>86.6329193115227</c:v>
                </c:pt>
                <c:pt idx="4700">
                  <c:v>86.90757751464798</c:v>
                </c:pt>
                <c:pt idx="4701">
                  <c:v>86.52551269531228</c:v>
                </c:pt>
                <c:pt idx="4702">
                  <c:v>86.10675048828098</c:v>
                </c:pt>
                <c:pt idx="4703">
                  <c:v>85.25871276855459</c:v>
                </c:pt>
                <c:pt idx="4704">
                  <c:v>85.833648681641</c:v>
                </c:pt>
                <c:pt idx="4705">
                  <c:v>86.093460083008</c:v>
                </c:pt>
                <c:pt idx="4706">
                  <c:v>86.283447265625</c:v>
                </c:pt>
                <c:pt idx="4707">
                  <c:v>87.31042480468798</c:v>
                </c:pt>
                <c:pt idx="4708">
                  <c:v>87.501525878906</c:v>
                </c:pt>
                <c:pt idx="4709">
                  <c:v>87.53736877441395</c:v>
                </c:pt>
                <c:pt idx="4710">
                  <c:v>87.595626831055</c:v>
                </c:pt>
                <c:pt idx="4711">
                  <c:v>87.64801025390598</c:v>
                </c:pt>
                <c:pt idx="4712">
                  <c:v>87.87387084960859</c:v>
                </c:pt>
                <c:pt idx="4713">
                  <c:v>88.02404785156271</c:v>
                </c:pt>
                <c:pt idx="4714">
                  <c:v>88.184326171875</c:v>
                </c:pt>
                <c:pt idx="4715">
                  <c:v>88.29087829589798</c:v>
                </c:pt>
                <c:pt idx="4716">
                  <c:v>88.43817138671895</c:v>
                </c:pt>
                <c:pt idx="4717">
                  <c:v>88.49374389648359</c:v>
                </c:pt>
                <c:pt idx="4718">
                  <c:v>88.544631958008</c:v>
                </c:pt>
                <c:pt idx="4719">
                  <c:v>88.69239807128859</c:v>
                </c:pt>
                <c:pt idx="4720">
                  <c:v>88.776962280273</c:v>
                </c:pt>
                <c:pt idx="4721">
                  <c:v>88.799835205078</c:v>
                </c:pt>
                <c:pt idx="4722">
                  <c:v>88.77175903320298</c:v>
                </c:pt>
                <c:pt idx="4723">
                  <c:v>88.81382751464798</c:v>
                </c:pt>
                <c:pt idx="4724">
                  <c:v>89.013656616211</c:v>
                </c:pt>
                <c:pt idx="4725">
                  <c:v>87.9672088623052</c:v>
                </c:pt>
                <c:pt idx="4726">
                  <c:v>87.390258789063</c:v>
                </c:pt>
                <c:pt idx="4727">
                  <c:v>86.93780517578098</c:v>
                </c:pt>
                <c:pt idx="4728">
                  <c:v>86.068206787109</c:v>
                </c:pt>
                <c:pt idx="4729">
                  <c:v>85.67051696777298</c:v>
                </c:pt>
                <c:pt idx="4730">
                  <c:v>85.9977722167966</c:v>
                </c:pt>
                <c:pt idx="4731">
                  <c:v>86.256210327148</c:v>
                </c:pt>
                <c:pt idx="4732">
                  <c:v>86.3500671386716</c:v>
                </c:pt>
                <c:pt idx="4733">
                  <c:v>86.28390502929728</c:v>
                </c:pt>
                <c:pt idx="4734">
                  <c:v>86.52151489257798</c:v>
                </c:pt>
                <c:pt idx="4735">
                  <c:v>87.427444458008</c:v>
                </c:pt>
                <c:pt idx="4736">
                  <c:v>87.77864074707</c:v>
                </c:pt>
                <c:pt idx="4737">
                  <c:v>87.938140869141</c:v>
                </c:pt>
                <c:pt idx="4738">
                  <c:v>88.023330688477</c:v>
                </c:pt>
                <c:pt idx="4739">
                  <c:v>88.09739685058558</c:v>
                </c:pt>
                <c:pt idx="4740">
                  <c:v>88.05218505859359</c:v>
                </c:pt>
                <c:pt idx="4741">
                  <c:v>88.174926757812</c:v>
                </c:pt>
                <c:pt idx="4742">
                  <c:v>88.2401580810552</c:v>
                </c:pt>
                <c:pt idx="4743">
                  <c:v>88.28234863281271</c:v>
                </c:pt>
                <c:pt idx="4744">
                  <c:v>88.44694519043</c:v>
                </c:pt>
                <c:pt idx="4745">
                  <c:v>88.581314086914</c:v>
                </c:pt>
                <c:pt idx="4746">
                  <c:v>88.53507995605459</c:v>
                </c:pt>
                <c:pt idx="4747">
                  <c:v>88.67784118652244</c:v>
                </c:pt>
                <c:pt idx="4748">
                  <c:v>88.65335083007771</c:v>
                </c:pt>
                <c:pt idx="4749">
                  <c:v>88.86517333984395</c:v>
                </c:pt>
                <c:pt idx="4750">
                  <c:v>88.74836730957</c:v>
                </c:pt>
                <c:pt idx="4751">
                  <c:v>88.83761596679728</c:v>
                </c:pt>
                <c:pt idx="4752">
                  <c:v>88.96156311035228</c:v>
                </c:pt>
                <c:pt idx="4753">
                  <c:v>89.05206298828098</c:v>
                </c:pt>
                <c:pt idx="4754">
                  <c:v>86.532150268555</c:v>
                </c:pt>
                <c:pt idx="4755">
                  <c:v>86.78143310546895</c:v>
                </c:pt>
                <c:pt idx="4756">
                  <c:v>85.57759094238298</c:v>
                </c:pt>
                <c:pt idx="4757">
                  <c:v>85.701110839844</c:v>
                </c:pt>
                <c:pt idx="4758">
                  <c:v>85.94651794433636</c:v>
                </c:pt>
                <c:pt idx="4759">
                  <c:v>86.389617919922</c:v>
                </c:pt>
                <c:pt idx="4760">
                  <c:v>86.2976531982425</c:v>
                </c:pt>
                <c:pt idx="4761">
                  <c:v>85.95500183105459</c:v>
                </c:pt>
                <c:pt idx="4762">
                  <c:v>85.50830078125</c:v>
                </c:pt>
                <c:pt idx="4763">
                  <c:v>85.6115264892584</c:v>
                </c:pt>
                <c:pt idx="4764">
                  <c:v>86.45533752441359</c:v>
                </c:pt>
                <c:pt idx="4765">
                  <c:v>87.067321777344</c:v>
                </c:pt>
                <c:pt idx="4766">
                  <c:v>87.27952575683598</c:v>
                </c:pt>
                <c:pt idx="4767">
                  <c:v>87.455520629883</c:v>
                </c:pt>
                <c:pt idx="4768">
                  <c:v>87.60923767089798</c:v>
                </c:pt>
                <c:pt idx="4769">
                  <c:v>87.67204284667935</c:v>
                </c:pt>
                <c:pt idx="4770">
                  <c:v>87.809814453125</c:v>
                </c:pt>
                <c:pt idx="4771">
                  <c:v>87.89695739746058</c:v>
                </c:pt>
                <c:pt idx="4772">
                  <c:v>88.0013427734366</c:v>
                </c:pt>
                <c:pt idx="4773">
                  <c:v>87.97479248046895</c:v>
                </c:pt>
                <c:pt idx="4774">
                  <c:v>88.09754943847728</c:v>
                </c:pt>
                <c:pt idx="4775">
                  <c:v>88.19480895996098</c:v>
                </c:pt>
                <c:pt idx="4776">
                  <c:v>88.236663818359</c:v>
                </c:pt>
                <c:pt idx="4777">
                  <c:v>88.328262329102</c:v>
                </c:pt>
                <c:pt idx="4778">
                  <c:v>88.39221191406298</c:v>
                </c:pt>
                <c:pt idx="4779">
                  <c:v>88.438323974609</c:v>
                </c:pt>
                <c:pt idx="4780">
                  <c:v>88.535659790039</c:v>
                </c:pt>
                <c:pt idx="4781">
                  <c:v>88.54948425293</c:v>
                </c:pt>
                <c:pt idx="4782">
                  <c:v>88.56297302246058</c:v>
                </c:pt>
                <c:pt idx="4783">
                  <c:v>88.60334777831983</c:v>
                </c:pt>
                <c:pt idx="4784">
                  <c:v>85.77989196777298</c:v>
                </c:pt>
                <c:pt idx="4785">
                  <c:v>85.81294250488271</c:v>
                </c:pt>
                <c:pt idx="4786">
                  <c:v>85.06234741210859</c:v>
                </c:pt>
                <c:pt idx="4787">
                  <c:v>86.05508422851598</c:v>
                </c:pt>
                <c:pt idx="4788">
                  <c:v>86.10203552246043</c:v>
                </c:pt>
                <c:pt idx="4789">
                  <c:v>86.67289733886635</c:v>
                </c:pt>
                <c:pt idx="4790">
                  <c:v>86.42507934570298</c:v>
                </c:pt>
                <c:pt idx="4791">
                  <c:v>85.63343811035135</c:v>
                </c:pt>
                <c:pt idx="4792">
                  <c:v>85.10565185546859</c:v>
                </c:pt>
                <c:pt idx="4793">
                  <c:v>85.21611022949228</c:v>
                </c:pt>
                <c:pt idx="4794">
                  <c:v>85.76284790039098</c:v>
                </c:pt>
                <c:pt idx="4795">
                  <c:v>85.88662719726598</c:v>
                </c:pt>
                <c:pt idx="4796">
                  <c:v>85.9492034912115</c:v>
                </c:pt>
                <c:pt idx="4797">
                  <c:v>86.67790222167993</c:v>
                </c:pt>
                <c:pt idx="4798">
                  <c:v>87.38703918457</c:v>
                </c:pt>
                <c:pt idx="4799">
                  <c:v>87.40167236328098</c:v>
                </c:pt>
                <c:pt idx="4800">
                  <c:v>87.4644012451175</c:v>
                </c:pt>
                <c:pt idx="4801">
                  <c:v>87.71391296386727</c:v>
                </c:pt>
                <c:pt idx="4802">
                  <c:v>87.6883392333977</c:v>
                </c:pt>
                <c:pt idx="4803">
                  <c:v>87.783569335938</c:v>
                </c:pt>
                <c:pt idx="4804">
                  <c:v>87.9419250488284</c:v>
                </c:pt>
                <c:pt idx="4805">
                  <c:v>87.987228393555</c:v>
                </c:pt>
                <c:pt idx="4806">
                  <c:v>88.00131225585895</c:v>
                </c:pt>
                <c:pt idx="4807">
                  <c:v>88.03817749023395</c:v>
                </c:pt>
                <c:pt idx="4808">
                  <c:v>88.14334106445271</c:v>
                </c:pt>
                <c:pt idx="4809">
                  <c:v>88.24473571777298</c:v>
                </c:pt>
                <c:pt idx="4810">
                  <c:v>88.27293395996098</c:v>
                </c:pt>
                <c:pt idx="4811">
                  <c:v>88.29647827148359</c:v>
                </c:pt>
                <c:pt idx="4812">
                  <c:v>88.40606689453098</c:v>
                </c:pt>
                <c:pt idx="4813">
                  <c:v>88.39723205566395</c:v>
                </c:pt>
                <c:pt idx="4814">
                  <c:v>88.424331665039</c:v>
                </c:pt>
                <c:pt idx="4815">
                  <c:v>88.1658782958977</c:v>
                </c:pt>
                <c:pt idx="4816">
                  <c:v>85.562881469727</c:v>
                </c:pt>
                <c:pt idx="4817">
                  <c:v>85.43653869628895</c:v>
                </c:pt>
                <c:pt idx="4818">
                  <c:v>85.5121765136716</c:v>
                </c:pt>
                <c:pt idx="4819">
                  <c:v>86.284194946289</c:v>
                </c:pt>
                <c:pt idx="4820">
                  <c:v>86.430191040039</c:v>
                </c:pt>
                <c:pt idx="4821">
                  <c:v>86.56213378906228</c:v>
                </c:pt>
                <c:pt idx="4822">
                  <c:v>86.007507324219</c:v>
                </c:pt>
                <c:pt idx="4823">
                  <c:v>85.16488647460895</c:v>
                </c:pt>
                <c:pt idx="4824">
                  <c:v>84.75303649902298</c:v>
                </c:pt>
                <c:pt idx="4825">
                  <c:v>85.05293273925771</c:v>
                </c:pt>
                <c:pt idx="4826">
                  <c:v>85.12640380859359</c:v>
                </c:pt>
                <c:pt idx="4827">
                  <c:v>84.97633361816395</c:v>
                </c:pt>
                <c:pt idx="4828">
                  <c:v>84.69898986816395</c:v>
                </c:pt>
                <c:pt idx="4829">
                  <c:v>84.7378692626952</c:v>
                </c:pt>
                <c:pt idx="4830">
                  <c:v>85.17602539062456</c:v>
                </c:pt>
                <c:pt idx="4831">
                  <c:v>85.950454711914</c:v>
                </c:pt>
                <c:pt idx="4832">
                  <c:v>86.68377685546842</c:v>
                </c:pt>
                <c:pt idx="4833">
                  <c:v>87.049499511719</c:v>
                </c:pt>
                <c:pt idx="4834">
                  <c:v>87.06837463378859</c:v>
                </c:pt>
                <c:pt idx="4835">
                  <c:v>87.3145294189454</c:v>
                </c:pt>
                <c:pt idx="4836">
                  <c:v>87.3475036621093</c:v>
                </c:pt>
                <c:pt idx="4837">
                  <c:v>87.50057983398359</c:v>
                </c:pt>
                <c:pt idx="4838">
                  <c:v>87.4926757812502</c:v>
                </c:pt>
                <c:pt idx="4839">
                  <c:v>87.5864257812502</c:v>
                </c:pt>
                <c:pt idx="4840">
                  <c:v>87.70555114746058</c:v>
                </c:pt>
                <c:pt idx="4841">
                  <c:v>87.714340209961</c:v>
                </c:pt>
                <c:pt idx="4842">
                  <c:v>87.80584716796859</c:v>
                </c:pt>
                <c:pt idx="4843">
                  <c:v>87.88304138183598</c:v>
                </c:pt>
                <c:pt idx="4844">
                  <c:v>87.9976043701175</c:v>
                </c:pt>
                <c:pt idx="4845">
                  <c:v>87.969146728516</c:v>
                </c:pt>
                <c:pt idx="4846">
                  <c:v>88.03733825683558</c:v>
                </c:pt>
                <c:pt idx="4847">
                  <c:v>88.120895385742</c:v>
                </c:pt>
                <c:pt idx="4848">
                  <c:v>88.13453674316395</c:v>
                </c:pt>
                <c:pt idx="4849">
                  <c:v>86.947692871094</c:v>
                </c:pt>
                <c:pt idx="4850">
                  <c:v>86.00224304199228</c:v>
                </c:pt>
                <c:pt idx="4851">
                  <c:v>86.01609802246058</c:v>
                </c:pt>
                <c:pt idx="4852">
                  <c:v>85.90213012695271</c:v>
                </c:pt>
                <c:pt idx="4853">
                  <c:v>86.54783630371098</c:v>
                </c:pt>
                <c:pt idx="4854">
                  <c:v>85.76432800293</c:v>
                </c:pt>
                <c:pt idx="4855">
                  <c:v>85.81103515624983</c:v>
                </c:pt>
                <c:pt idx="4856">
                  <c:v>85.88955688476598</c:v>
                </c:pt>
                <c:pt idx="4857">
                  <c:v>85.75900268554728</c:v>
                </c:pt>
                <c:pt idx="4858">
                  <c:v>85.59027099609395</c:v>
                </c:pt>
                <c:pt idx="4859">
                  <c:v>86.08935546875</c:v>
                </c:pt>
                <c:pt idx="4860">
                  <c:v>86.77624511718771</c:v>
                </c:pt>
                <c:pt idx="4861">
                  <c:v>87.14999389648359</c:v>
                </c:pt>
                <c:pt idx="4862">
                  <c:v>87.23480224609395</c:v>
                </c:pt>
                <c:pt idx="4863">
                  <c:v>87.289138793945</c:v>
                </c:pt>
                <c:pt idx="4864">
                  <c:v>87.364791870117</c:v>
                </c:pt>
                <c:pt idx="4865">
                  <c:v>87.43746948242228</c:v>
                </c:pt>
                <c:pt idx="4866">
                  <c:v>87.53631591796895</c:v>
                </c:pt>
                <c:pt idx="4867">
                  <c:v>87.695663452148</c:v>
                </c:pt>
                <c:pt idx="4868">
                  <c:v>87.8365325927727</c:v>
                </c:pt>
                <c:pt idx="4869">
                  <c:v>87.92808532714798</c:v>
                </c:pt>
                <c:pt idx="4870">
                  <c:v>87.99208068847728</c:v>
                </c:pt>
                <c:pt idx="4871">
                  <c:v>88.06005859374983</c:v>
                </c:pt>
                <c:pt idx="4872">
                  <c:v>88.12887573242111</c:v>
                </c:pt>
                <c:pt idx="4873">
                  <c:v>88.18919372558598</c:v>
                </c:pt>
                <c:pt idx="4874">
                  <c:v>88.2000274658202</c:v>
                </c:pt>
                <c:pt idx="4875">
                  <c:v>88.28288269042959</c:v>
                </c:pt>
                <c:pt idx="4876">
                  <c:v>88.35484313964798</c:v>
                </c:pt>
                <c:pt idx="4877">
                  <c:v>88.38775634765558</c:v>
                </c:pt>
                <c:pt idx="4878">
                  <c:v>88.401351928711</c:v>
                </c:pt>
                <c:pt idx="4879">
                  <c:v>88.397094726562</c:v>
                </c:pt>
                <c:pt idx="4880">
                  <c:v>88.470825195313</c:v>
                </c:pt>
                <c:pt idx="4881">
                  <c:v>88.52615356445298</c:v>
                </c:pt>
                <c:pt idx="4882">
                  <c:v>88.562957763672</c:v>
                </c:pt>
                <c:pt idx="4883">
                  <c:v>88.636856079102</c:v>
                </c:pt>
                <c:pt idx="4884">
                  <c:v>88.66241455078058</c:v>
                </c:pt>
                <c:pt idx="4885">
                  <c:v>88.66018676757798</c:v>
                </c:pt>
                <c:pt idx="4886">
                  <c:v>88.66018676757798</c:v>
                </c:pt>
                <c:pt idx="4887">
                  <c:v>88.66468811035161</c:v>
                </c:pt>
                <c:pt idx="4888">
                  <c:v>88.81001281738271</c:v>
                </c:pt>
                <c:pt idx="4889">
                  <c:v>88.83778381347661</c:v>
                </c:pt>
                <c:pt idx="4890">
                  <c:v>88.87484741210859</c:v>
                </c:pt>
                <c:pt idx="4891">
                  <c:v>88.97700500488298</c:v>
                </c:pt>
                <c:pt idx="4892">
                  <c:v>89.067169189453</c:v>
                </c:pt>
                <c:pt idx="4893">
                  <c:v>86.87591552734395</c:v>
                </c:pt>
                <c:pt idx="4894">
                  <c:v>86.37861633300771</c:v>
                </c:pt>
                <c:pt idx="4895">
                  <c:v>84.729904174805</c:v>
                </c:pt>
                <c:pt idx="4896">
                  <c:v>84.823135375977</c:v>
                </c:pt>
                <c:pt idx="4897">
                  <c:v>86.17088317871058</c:v>
                </c:pt>
                <c:pt idx="4898">
                  <c:v>87.18501281738246</c:v>
                </c:pt>
                <c:pt idx="4899">
                  <c:v>86.70526123046895</c:v>
                </c:pt>
                <c:pt idx="4900">
                  <c:v>85.440704345703</c:v>
                </c:pt>
                <c:pt idx="4901">
                  <c:v>84.90019226074227</c:v>
                </c:pt>
                <c:pt idx="4902">
                  <c:v>84.9114532470704</c:v>
                </c:pt>
                <c:pt idx="4903">
                  <c:v>85.33589172363271</c:v>
                </c:pt>
                <c:pt idx="4904">
                  <c:v>84.9162139892585</c:v>
                </c:pt>
                <c:pt idx="4905">
                  <c:v>84.831344604492</c:v>
                </c:pt>
                <c:pt idx="4906">
                  <c:v>84.75054931640558</c:v>
                </c:pt>
                <c:pt idx="4907">
                  <c:v>85.12213134765543</c:v>
                </c:pt>
                <c:pt idx="4908">
                  <c:v>85.2003021240227</c:v>
                </c:pt>
                <c:pt idx="4909">
                  <c:v>85.293807983398</c:v>
                </c:pt>
                <c:pt idx="4910">
                  <c:v>85.52992248535228</c:v>
                </c:pt>
                <c:pt idx="4911">
                  <c:v>85.616256713867</c:v>
                </c:pt>
                <c:pt idx="4912">
                  <c:v>85.85877990722661</c:v>
                </c:pt>
                <c:pt idx="4913">
                  <c:v>86.12713623046859</c:v>
                </c:pt>
                <c:pt idx="4914">
                  <c:v>86.411834716797</c:v>
                </c:pt>
                <c:pt idx="4915">
                  <c:v>86.74505615234395</c:v>
                </c:pt>
                <c:pt idx="4916">
                  <c:v>87.16815185546859</c:v>
                </c:pt>
                <c:pt idx="4917">
                  <c:v>87.49227905273395</c:v>
                </c:pt>
                <c:pt idx="4918">
                  <c:v>87.75131225585895</c:v>
                </c:pt>
                <c:pt idx="4919">
                  <c:v>87.68214416503895</c:v>
                </c:pt>
                <c:pt idx="4920">
                  <c:v>87.713531494141</c:v>
                </c:pt>
                <c:pt idx="4921">
                  <c:v>87.75950622558598</c:v>
                </c:pt>
                <c:pt idx="4922">
                  <c:v>87.942321777344</c:v>
                </c:pt>
                <c:pt idx="4923">
                  <c:v>87.99703979492228</c:v>
                </c:pt>
                <c:pt idx="4924">
                  <c:v>88.09452819824227</c:v>
                </c:pt>
                <c:pt idx="4925">
                  <c:v>88.02447509765558</c:v>
                </c:pt>
                <c:pt idx="4926">
                  <c:v>88.050903320313</c:v>
                </c:pt>
                <c:pt idx="4927">
                  <c:v>88.145599365234</c:v>
                </c:pt>
                <c:pt idx="4928">
                  <c:v>88.1136932373052</c:v>
                </c:pt>
                <c:pt idx="4929">
                  <c:v>88.17671203613246</c:v>
                </c:pt>
                <c:pt idx="4930">
                  <c:v>88.20088195800798</c:v>
                </c:pt>
                <c:pt idx="4931">
                  <c:v>87.48774719238271</c:v>
                </c:pt>
                <c:pt idx="4932">
                  <c:v>87.567108154297</c:v>
                </c:pt>
                <c:pt idx="4933">
                  <c:v>87.488418579102</c:v>
                </c:pt>
                <c:pt idx="4934">
                  <c:v>87.645614624023</c:v>
                </c:pt>
                <c:pt idx="4935">
                  <c:v>87.017562866211</c:v>
                </c:pt>
                <c:pt idx="4936">
                  <c:v>86.603454589844</c:v>
                </c:pt>
                <c:pt idx="4937">
                  <c:v>85.876647949219</c:v>
                </c:pt>
                <c:pt idx="4938">
                  <c:v>84.99401855468798</c:v>
                </c:pt>
                <c:pt idx="4939">
                  <c:v>84.509414672852</c:v>
                </c:pt>
                <c:pt idx="4940">
                  <c:v>84.33535766601598</c:v>
                </c:pt>
                <c:pt idx="4941">
                  <c:v>84.13008117675746</c:v>
                </c:pt>
                <c:pt idx="4942">
                  <c:v>84.255279541016</c:v>
                </c:pt>
                <c:pt idx="4943">
                  <c:v>84.17591857910161</c:v>
                </c:pt>
                <c:pt idx="4944">
                  <c:v>84.37817382812456</c:v>
                </c:pt>
                <c:pt idx="4945">
                  <c:v>84.4925994873054</c:v>
                </c:pt>
                <c:pt idx="4946">
                  <c:v>84.78186035156298</c:v>
                </c:pt>
                <c:pt idx="4947">
                  <c:v>85.16392517089798</c:v>
                </c:pt>
                <c:pt idx="4948">
                  <c:v>85.26203918457</c:v>
                </c:pt>
                <c:pt idx="4949">
                  <c:v>85.749664306641</c:v>
                </c:pt>
                <c:pt idx="4950">
                  <c:v>85.762924194336</c:v>
                </c:pt>
                <c:pt idx="4951">
                  <c:v>86.040863037109</c:v>
                </c:pt>
                <c:pt idx="4952">
                  <c:v>86.1239318847656</c:v>
                </c:pt>
                <c:pt idx="4953">
                  <c:v>86.291915893555</c:v>
                </c:pt>
                <c:pt idx="4954">
                  <c:v>86.5882873535156</c:v>
                </c:pt>
                <c:pt idx="4955">
                  <c:v>86.951034545898</c:v>
                </c:pt>
                <c:pt idx="4956">
                  <c:v>87.04518127441395</c:v>
                </c:pt>
                <c:pt idx="4957">
                  <c:v>86.93347167968798</c:v>
                </c:pt>
                <c:pt idx="4958">
                  <c:v>87.293212890625</c:v>
                </c:pt>
                <c:pt idx="4959">
                  <c:v>87.686553955078</c:v>
                </c:pt>
                <c:pt idx="4960">
                  <c:v>87.73323059082</c:v>
                </c:pt>
                <c:pt idx="4961">
                  <c:v>88.00074768066395</c:v>
                </c:pt>
                <c:pt idx="4962">
                  <c:v>87.846221923828</c:v>
                </c:pt>
                <c:pt idx="4963">
                  <c:v>87.900939941406</c:v>
                </c:pt>
                <c:pt idx="4964">
                  <c:v>87.896530151367</c:v>
                </c:pt>
                <c:pt idx="4965">
                  <c:v>87.95573425292959</c:v>
                </c:pt>
                <c:pt idx="4966">
                  <c:v>87.9969024658202</c:v>
                </c:pt>
                <c:pt idx="4967">
                  <c:v>88.04716491699228</c:v>
                </c:pt>
                <c:pt idx="4968">
                  <c:v>88.001495361328</c:v>
                </c:pt>
                <c:pt idx="4969">
                  <c:v>88.02888488769456</c:v>
                </c:pt>
                <c:pt idx="4970">
                  <c:v>88.106994628906</c:v>
                </c:pt>
                <c:pt idx="4971">
                  <c:v>88.16397094726598</c:v>
                </c:pt>
                <c:pt idx="4972">
                  <c:v>88.244293212891</c:v>
                </c:pt>
                <c:pt idx="4973">
                  <c:v>88.24977111816359</c:v>
                </c:pt>
                <c:pt idx="4974">
                  <c:v>88.30879211425746</c:v>
                </c:pt>
                <c:pt idx="4975">
                  <c:v>88.295379638672</c:v>
                </c:pt>
                <c:pt idx="4976">
                  <c:v>88.30120849609395</c:v>
                </c:pt>
                <c:pt idx="4977">
                  <c:v>88.299819946289</c:v>
                </c:pt>
                <c:pt idx="4978">
                  <c:v>88.30523681640543</c:v>
                </c:pt>
                <c:pt idx="4979">
                  <c:v>88.30523681640543</c:v>
                </c:pt>
                <c:pt idx="4980">
                  <c:v>88.443862915039</c:v>
                </c:pt>
                <c:pt idx="4981">
                  <c:v>88.419647216797</c:v>
                </c:pt>
                <c:pt idx="4982">
                  <c:v>88.442840576172</c:v>
                </c:pt>
                <c:pt idx="4983">
                  <c:v>88.49038696289098</c:v>
                </c:pt>
                <c:pt idx="4984">
                  <c:v>87.469039916992</c:v>
                </c:pt>
                <c:pt idx="4985">
                  <c:v>88.07948303222661</c:v>
                </c:pt>
                <c:pt idx="4986">
                  <c:v>87.8515625</c:v>
                </c:pt>
                <c:pt idx="4987">
                  <c:v>87.451736450195</c:v>
                </c:pt>
                <c:pt idx="4988">
                  <c:v>85.238540649414</c:v>
                </c:pt>
                <c:pt idx="4989">
                  <c:v>85.0441131591802</c:v>
                </c:pt>
                <c:pt idx="4990">
                  <c:v>85.07009887695246</c:v>
                </c:pt>
                <c:pt idx="4991">
                  <c:v>84.58110046386727</c:v>
                </c:pt>
                <c:pt idx="4992">
                  <c:v>84.00895690918</c:v>
                </c:pt>
                <c:pt idx="4993">
                  <c:v>83.785263061523</c:v>
                </c:pt>
                <c:pt idx="4994">
                  <c:v>84.636413574219</c:v>
                </c:pt>
                <c:pt idx="4995">
                  <c:v>84.610229492188</c:v>
                </c:pt>
                <c:pt idx="4996">
                  <c:v>84.54394531249956</c:v>
                </c:pt>
                <c:pt idx="4997">
                  <c:v>83.992813110352</c:v>
                </c:pt>
                <c:pt idx="4998">
                  <c:v>83.9920196533202</c:v>
                </c:pt>
                <c:pt idx="4999">
                  <c:v>84.168045043945</c:v>
                </c:pt>
                <c:pt idx="5000">
                  <c:v>84.49627685546895</c:v>
                </c:pt>
                <c:pt idx="5001">
                  <c:v>84.483673095703</c:v>
                </c:pt>
                <c:pt idx="5002">
                  <c:v>84.39907836914098</c:v>
                </c:pt>
                <c:pt idx="5003">
                  <c:v>84.732955932617</c:v>
                </c:pt>
                <c:pt idx="5004">
                  <c:v>85.22314453125</c:v>
                </c:pt>
                <c:pt idx="5005">
                  <c:v>85.82403564453098</c:v>
                </c:pt>
                <c:pt idx="5006">
                  <c:v>86.1068115234366</c:v>
                </c:pt>
                <c:pt idx="5007">
                  <c:v>86.4297943115227</c:v>
                </c:pt>
                <c:pt idx="5008">
                  <c:v>86.4878234863284</c:v>
                </c:pt>
                <c:pt idx="5009">
                  <c:v>86.546127319336</c:v>
                </c:pt>
                <c:pt idx="5010">
                  <c:v>86.669296264648</c:v>
                </c:pt>
                <c:pt idx="5011">
                  <c:v>86.785202026367</c:v>
                </c:pt>
                <c:pt idx="5012">
                  <c:v>86.85305786132798</c:v>
                </c:pt>
                <c:pt idx="5013">
                  <c:v>86.942352294922</c:v>
                </c:pt>
                <c:pt idx="5014">
                  <c:v>86.97390747070298</c:v>
                </c:pt>
                <c:pt idx="5015">
                  <c:v>87.04066467285228</c:v>
                </c:pt>
                <c:pt idx="5016">
                  <c:v>87.10379028320298</c:v>
                </c:pt>
                <c:pt idx="5017">
                  <c:v>87.161239624023</c:v>
                </c:pt>
                <c:pt idx="5018">
                  <c:v>87.12109375</c:v>
                </c:pt>
                <c:pt idx="5019">
                  <c:v>87.20724487304728</c:v>
                </c:pt>
                <c:pt idx="5020">
                  <c:v>87.2672729492193</c:v>
                </c:pt>
                <c:pt idx="5021">
                  <c:v>87.33387756347661</c:v>
                </c:pt>
                <c:pt idx="5022">
                  <c:v>87.37860107421895</c:v>
                </c:pt>
                <c:pt idx="5023">
                  <c:v>87.45098876953098</c:v>
                </c:pt>
                <c:pt idx="5024">
                  <c:v>87.46424865722728</c:v>
                </c:pt>
                <c:pt idx="5025">
                  <c:v>87.465240478516</c:v>
                </c:pt>
                <c:pt idx="5026">
                  <c:v>87.433059692383</c:v>
                </c:pt>
                <c:pt idx="5027">
                  <c:v>87.48275756835895</c:v>
                </c:pt>
                <c:pt idx="5028">
                  <c:v>87.473724365234</c:v>
                </c:pt>
                <c:pt idx="5029">
                  <c:v>85.906890869141</c:v>
                </c:pt>
                <c:pt idx="5030">
                  <c:v>85.24885559082</c:v>
                </c:pt>
                <c:pt idx="5031">
                  <c:v>85.07557678222661</c:v>
                </c:pt>
                <c:pt idx="5032">
                  <c:v>85.697891235352</c:v>
                </c:pt>
                <c:pt idx="5033">
                  <c:v>84.859359741211</c:v>
                </c:pt>
                <c:pt idx="5034">
                  <c:v>85.36526489257798</c:v>
                </c:pt>
                <c:pt idx="5035">
                  <c:v>85.2667694091802</c:v>
                </c:pt>
                <c:pt idx="5036">
                  <c:v>84.23097229003895</c:v>
                </c:pt>
                <c:pt idx="5037">
                  <c:v>83.711456298828</c:v>
                </c:pt>
                <c:pt idx="5038">
                  <c:v>83.329620361328</c:v>
                </c:pt>
                <c:pt idx="5039">
                  <c:v>83.99118041992228</c:v>
                </c:pt>
                <c:pt idx="5040">
                  <c:v>84.6733093261716</c:v>
                </c:pt>
                <c:pt idx="5041">
                  <c:v>84.25184631347661</c:v>
                </c:pt>
                <c:pt idx="5042">
                  <c:v>84.01705932617228</c:v>
                </c:pt>
                <c:pt idx="5043">
                  <c:v>83.53804016113298</c:v>
                </c:pt>
                <c:pt idx="5044">
                  <c:v>83.49488830566395</c:v>
                </c:pt>
                <c:pt idx="5045">
                  <c:v>83.703643798828</c:v>
                </c:pt>
                <c:pt idx="5046">
                  <c:v>83.7461242675784</c:v>
                </c:pt>
                <c:pt idx="5047">
                  <c:v>83.80235290527298</c:v>
                </c:pt>
                <c:pt idx="5048">
                  <c:v>83.936630249023</c:v>
                </c:pt>
                <c:pt idx="5049">
                  <c:v>84.22488403320298</c:v>
                </c:pt>
                <c:pt idx="5050">
                  <c:v>84.28013610839798</c:v>
                </c:pt>
                <c:pt idx="5051">
                  <c:v>84.49229431152298</c:v>
                </c:pt>
                <c:pt idx="5052">
                  <c:v>84.933364868164</c:v>
                </c:pt>
                <c:pt idx="5053">
                  <c:v>84.94686889648359</c:v>
                </c:pt>
                <c:pt idx="5054">
                  <c:v>85.066223144531</c:v>
                </c:pt>
                <c:pt idx="5055">
                  <c:v>85.32727050781298</c:v>
                </c:pt>
                <c:pt idx="5056">
                  <c:v>85.46995544433636</c:v>
                </c:pt>
                <c:pt idx="5057">
                  <c:v>85.679763793945</c:v>
                </c:pt>
                <c:pt idx="5058">
                  <c:v>85.837524414063</c:v>
                </c:pt>
                <c:pt idx="5059">
                  <c:v>86.04119873046895</c:v>
                </c:pt>
                <c:pt idx="5060">
                  <c:v>86.08952331543</c:v>
                </c:pt>
                <c:pt idx="5061">
                  <c:v>86.22087097167993</c:v>
                </c:pt>
                <c:pt idx="5062">
                  <c:v>86.33697509765558</c:v>
                </c:pt>
                <c:pt idx="5063">
                  <c:v>86.314422607422</c:v>
                </c:pt>
                <c:pt idx="5064">
                  <c:v>86.30455017089798</c:v>
                </c:pt>
                <c:pt idx="5065">
                  <c:v>86.11581420898395</c:v>
                </c:pt>
                <c:pt idx="5066">
                  <c:v>86.08044433593798</c:v>
                </c:pt>
                <c:pt idx="5067">
                  <c:v>85.989715576172</c:v>
                </c:pt>
                <c:pt idx="5068">
                  <c:v>85.81535339355459</c:v>
                </c:pt>
                <c:pt idx="5069">
                  <c:v>85.7286682128906</c:v>
                </c:pt>
                <c:pt idx="5070">
                  <c:v>85.73651123046895</c:v>
                </c:pt>
                <c:pt idx="5071">
                  <c:v>85.62425231933598</c:v>
                </c:pt>
                <c:pt idx="5072">
                  <c:v>85.47073364257798</c:v>
                </c:pt>
                <c:pt idx="5073">
                  <c:v>85.38778686523395</c:v>
                </c:pt>
                <c:pt idx="5074">
                  <c:v>85.392196655273</c:v>
                </c:pt>
                <c:pt idx="5075">
                  <c:v>85.336303710937</c:v>
                </c:pt>
                <c:pt idx="5076">
                  <c:v>85.3277893066406</c:v>
                </c:pt>
                <c:pt idx="5077">
                  <c:v>85.23774719238271</c:v>
                </c:pt>
                <c:pt idx="5078">
                  <c:v>85.31004333496098</c:v>
                </c:pt>
                <c:pt idx="5079">
                  <c:v>85.3403015136716</c:v>
                </c:pt>
                <c:pt idx="5080">
                  <c:v>85.15994262695271</c:v>
                </c:pt>
                <c:pt idx="5081">
                  <c:v>85.162399291992</c:v>
                </c:pt>
                <c:pt idx="5082">
                  <c:v>85.27130126953098</c:v>
                </c:pt>
                <c:pt idx="5083">
                  <c:v>85.3203582763666</c:v>
                </c:pt>
                <c:pt idx="5084">
                  <c:v>85.35343933105459</c:v>
                </c:pt>
                <c:pt idx="5085">
                  <c:v>85.34500122070298</c:v>
                </c:pt>
                <c:pt idx="5086">
                  <c:v>85.35285949707</c:v>
                </c:pt>
                <c:pt idx="5087">
                  <c:v>85.34530639648342</c:v>
                </c:pt>
                <c:pt idx="5088">
                  <c:v>85.3627014160156</c:v>
                </c:pt>
                <c:pt idx="5089">
                  <c:v>85.29660034179728</c:v>
                </c:pt>
                <c:pt idx="5090">
                  <c:v>85.18414306640598</c:v>
                </c:pt>
                <c:pt idx="5091">
                  <c:v>85.50761413574227</c:v>
                </c:pt>
                <c:pt idx="5092">
                  <c:v>85.44505310058598</c:v>
                </c:pt>
                <c:pt idx="5093">
                  <c:v>85.28489685058558</c:v>
                </c:pt>
                <c:pt idx="5094">
                  <c:v>85.71588134765558</c:v>
                </c:pt>
                <c:pt idx="5095">
                  <c:v>86.006286621094</c:v>
                </c:pt>
                <c:pt idx="5096">
                  <c:v>85.898162841797</c:v>
                </c:pt>
                <c:pt idx="5097">
                  <c:v>86.12823486328058</c:v>
                </c:pt>
                <c:pt idx="5098">
                  <c:v>86.75956726074228</c:v>
                </c:pt>
                <c:pt idx="5099">
                  <c:v>86.72715759277298</c:v>
                </c:pt>
                <c:pt idx="5100">
                  <c:v>86.83003234863271</c:v>
                </c:pt>
                <c:pt idx="5101">
                  <c:v>86.95915222168</c:v>
                </c:pt>
                <c:pt idx="5102">
                  <c:v>86.96403503418</c:v>
                </c:pt>
                <c:pt idx="5103">
                  <c:v>86.954772949219</c:v>
                </c:pt>
                <c:pt idx="5104">
                  <c:v>87.07546997070298</c:v>
                </c:pt>
                <c:pt idx="5105">
                  <c:v>87.143127441406</c:v>
                </c:pt>
                <c:pt idx="5106">
                  <c:v>87.183624267578</c:v>
                </c:pt>
                <c:pt idx="5107">
                  <c:v>87.18864440918</c:v>
                </c:pt>
                <c:pt idx="5108">
                  <c:v>87.27973937988271</c:v>
                </c:pt>
                <c:pt idx="5109">
                  <c:v>87.3427429199216</c:v>
                </c:pt>
                <c:pt idx="5110">
                  <c:v>87.40550231933598</c:v>
                </c:pt>
                <c:pt idx="5111">
                  <c:v>87.460037231445</c:v>
                </c:pt>
                <c:pt idx="5112">
                  <c:v>87.460510253906</c:v>
                </c:pt>
                <c:pt idx="5113">
                  <c:v>87.478240966797</c:v>
                </c:pt>
                <c:pt idx="5114">
                  <c:v>87.486831665039</c:v>
                </c:pt>
                <c:pt idx="5115">
                  <c:v>87.523422241211</c:v>
                </c:pt>
                <c:pt idx="5116">
                  <c:v>87.54579162597728</c:v>
                </c:pt>
                <c:pt idx="5117">
                  <c:v>87.59071350097728</c:v>
                </c:pt>
                <c:pt idx="5118">
                  <c:v>87.63154602050798</c:v>
                </c:pt>
                <c:pt idx="5119">
                  <c:v>87.59593200683558</c:v>
                </c:pt>
                <c:pt idx="5120">
                  <c:v>87.62315368652298</c:v>
                </c:pt>
                <c:pt idx="5121">
                  <c:v>87.69085693359359</c:v>
                </c:pt>
                <c:pt idx="5122">
                  <c:v>87.68199157714798</c:v>
                </c:pt>
                <c:pt idx="5123">
                  <c:v>87.568725585938</c:v>
                </c:pt>
                <c:pt idx="5124">
                  <c:v>85.62039184570271</c:v>
                </c:pt>
                <c:pt idx="5125">
                  <c:v>85.51747131347661</c:v>
                </c:pt>
                <c:pt idx="5126">
                  <c:v>84.87802124023395</c:v>
                </c:pt>
                <c:pt idx="5127">
                  <c:v>85.341171264648</c:v>
                </c:pt>
                <c:pt idx="5128">
                  <c:v>84.17979431152244</c:v>
                </c:pt>
                <c:pt idx="5129">
                  <c:v>84.171676635742</c:v>
                </c:pt>
                <c:pt idx="5130">
                  <c:v>83.836624145508</c:v>
                </c:pt>
                <c:pt idx="5131">
                  <c:v>83.40777587890598</c:v>
                </c:pt>
                <c:pt idx="5132">
                  <c:v>82.9951171875</c:v>
                </c:pt>
                <c:pt idx="5133">
                  <c:v>82.88006591796895</c:v>
                </c:pt>
                <c:pt idx="5134">
                  <c:v>83.57919311523395</c:v>
                </c:pt>
                <c:pt idx="5135">
                  <c:v>84.192138671875</c:v>
                </c:pt>
                <c:pt idx="5136">
                  <c:v>83.89863586425798</c:v>
                </c:pt>
                <c:pt idx="5137">
                  <c:v>83.636703491211</c:v>
                </c:pt>
                <c:pt idx="5138">
                  <c:v>83.255493164062</c:v>
                </c:pt>
                <c:pt idx="5139">
                  <c:v>83.2842254638675</c:v>
                </c:pt>
                <c:pt idx="5140">
                  <c:v>83.316482543945</c:v>
                </c:pt>
                <c:pt idx="5141">
                  <c:v>83.399353027344</c:v>
                </c:pt>
                <c:pt idx="5142">
                  <c:v>83.30805969238298</c:v>
                </c:pt>
                <c:pt idx="5143">
                  <c:v>83.436645507813</c:v>
                </c:pt>
                <c:pt idx="5144">
                  <c:v>83.55926513671895</c:v>
                </c:pt>
                <c:pt idx="5145">
                  <c:v>83.74847412109395</c:v>
                </c:pt>
                <c:pt idx="5146">
                  <c:v>83.69873046874983</c:v>
                </c:pt>
                <c:pt idx="5147">
                  <c:v>83.75715637207</c:v>
                </c:pt>
                <c:pt idx="5148">
                  <c:v>83.97900390625</c:v>
                </c:pt>
                <c:pt idx="5149">
                  <c:v>84.07543945312456</c:v>
                </c:pt>
                <c:pt idx="5150">
                  <c:v>84.200805664063</c:v>
                </c:pt>
                <c:pt idx="5151">
                  <c:v>84.25099182128895</c:v>
                </c:pt>
                <c:pt idx="5152">
                  <c:v>84.491882324219</c:v>
                </c:pt>
                <c:pt idx="5153">
                  <c:v>84.70788574218798</c:v>
                </c:pt>
                <c:pt idx="5154">
                  <c:v>84.70788574218798</c:v>
                </c:pt>
                <c:pt idx="5155">
                  <c:v>84.79440307617228</c:v>
                </c:pt>
                <c:pt idx="5156">
                  <c:v>85.10862731933598</c:v>
                </c:pt>
                <c:pt idx="5157">
                  <c:v>85.189910888672</c:v>
                </c:pt>
                <c:pt idx="5158">
                  <c:v>85.228240966797</c:v>
                </c:pt>
                <c:pt idx="5159">
                  <c:v>85.45529174804728</c:v>
                </c:pt>
                <c:pt idx="5160">
                  <c:v>85.57746887206956</c:v>
                </c:pt>
                <c:pt idx="5161">
                  <c:v>85.7716064453134</c:v>
                </c:pt>
                <c:pt idx="5162">
                  <c:v>85.833160400391</c:v>
                </c:pt>
                <c:pt idx="5163">
                  <c:v>85.92039489746058</c:v>
                </c:pt>
                <c:pt idx="5164">
                  <c:v>85.9290008544916</c:v>
                </c:pt>
                <c:pt idx="5165">
                  <c:v>85.79878234863271</c:v>
                </c:pt>
                <c:pt idx="5166">
                  <c:v>85.68948364257798</c:v>
                </c:pt>
                <c:pt idx="5167">
                  <c:v>85.8419189453125</c:v>
                </c:pt>
                <c:pt idx="5168">
                  <c:v>85.937759399414</c:v>
                </c:pt>
                <c:pt idx="5169">
                  <c:v>85.75032043457</c:v>
                </c:pt>
                <c:pt idx="5170">
                  <c:v>85.76457214355459</c:v>
                </c:pt>
                <c:pt idx="5171">
                  <c:v>85.82048034667956</c:v>
                </c:pt>
                <c:pt idx="5172">
                  <c:v>86.05876159667956</c:v>
                </c:pt>
                <c:pt idx="5173">
                  <c:v>86.011779785156</c:v>
                </c:pt>
                <c:pt idx="5174">
                  <c:v>86.1229248046866</c:v>
                </c:pt>
                <c:pt idx="5175">
                  <c:v>86.51779174804728</c:v>
                </c:pt>
                <c:pt idx="5176">
                  <c:v>86.456161499023</c:v>
                </c:pt>
                <c:pt idx="5177">
                  <c:v>86.53590393066395</c:v>
                </c:pt>
                <c:pt idx="5178">
                  <c:v>86.57518005371058</c:v>
                </c:pt>
                <c:pt idx="5179">
                  <c:v>86.60661315918</c:v>
                </c:pt>
                <c:pt idx="5180">
                  <c:v>86.61552429199228</c:v>
                </c:pt>
                <c:pt idx="5181">
                  <c:v>86.69589233398342</c:v>
                </c:pt>
                <c:pt idx="5182">
                  <c:v>86.69573974609359</c:v>
                </c:pt>
                <c:pt idx="5183">
                  <c:v>86.74028015136728</c:v>
                </c:pt>
                <c:pt idx="5184">
                  <c:v>86.731643676758</c:v>
                </c:pt>
                <c:pt idx="5185">
                  <c:v>86.807998657227</c:v>
                </c:pt>
                <c:pt idx="5186">
                  <c:v>86.80413818359359</c:v>
                </c:pt>
                <c:pt idx="5187">
                  <c:v>86.82553100585859</c:v>
                </c:pt>
                <c:pt idx="5188">
                  <c:v>86.84834289550771</c:v>
                </c:pt>
                <c:pt idx="5189">
                  <c:v>86.8707275390616</c:v>
                </c:pt>
                <c:pt idx="5190">
                  <c:v>86.87478637695246</c:v>
                </c:pt>
                <c:pt idx="5191">
                  <c:v>86.86640930175798</c:v>
                </c:pt>
                <c:pt idx="5192">
                  <c:v>86.87478637695246</c:v>
                </c:pt>
                <c:pt idx="5193">
                  <c:v>86.86642456054728</c:v>
                </c:pt>
                <c:pt idx="5194">
                  <c:v>86.893218994141</c:v>
                </c:pt>
                <c:pt idx="5195">
                  <c:v>86.9378204345702</c:v>
                </c:pt>
                <c:pt idx="5196">
                  <c:v>86.97744750976598</c:v>
                </c:pt>
                <c:pt idx="5197">
                  <c:v>86.99224853515598</c:v>
                </c:pt>
                <c:pt idx="5198">
                  <c:v>86.99688720703098</c:v>
                </c:pt>
                <c:pt idx="5199">
                  <c:v>86.991409301758</c:v>
                </c:pt>
                <c:pt idx="5200">
                  <c:v>87.040130615234</c:v>
                </c:pt>
                <c:pt idx="5201">
                  <c:v>87.093994140625</c:v>
                </c:pt>
                <c:pt idx="5202">
                  <c:v>87.09875488281298</c:v>
                </c:pt>
                <c:pt idx="5203">
                  <c:v>87.117156982422</c:v>
                </c:pt>
                <c:pt idx="5204">
                  <c:v>87.14141845703098</c:v>
                </c:pt>
                <c:pt idx="5205">
                  <c:v>87.147964477539</c:v>
                </c:pt>
                <c:pt idx="5206">
                  <c:v>87.157363891602</c:v>
                </c:pt>
                <c:pt idx="5207">
                  <c:v>85.65528869628859</c:v>
                </c:pt>
                <c:pt idx="5208">
                  <c:v>85.54364013671895</c:v>
                </c:pt>
                <c:pt idx="5209">
                  <c:v>84.514068603516</c:v>
                </c:pt>
                <c:pt idx="5210">
                  <c:v>84.8016204833984</c:v>
                </c:pt>
                <c:pt idx="5211">
                  <c:v>84.09205627441395</c:v>
                </c:pt>
                <c:pt idx="5212">
                  <c:v>83.976608276367</c:v>
                </c:pt>
                <c:pt idx="5213">
                  <c:v>83.37696838378859</c:v>
                </c:pt>
                <c:pt idx="5214">
                  <c:v>82.92453002929728</c:v>
                </c:pt>
                <c:pt idx="5215">
                  <c:v>82.70016479492228</c:v>
                </c:pt>
                <c:pt idx="5216">
                  <c:v>82.398422241211</c:v>
                </c:pt>
                <c:pt idx="5217">
                  <c:v>82.56906127929728</c:v>
                </c:pt>
                <c:pt idx="5218">
                  <c:v>83.0816192626952</c:v>
                </c:pt>
                <c:pt idx="5219">
                  <c:v>83.2143249511725</c:v>
                </c:pt>
                <c:pt idx="5220">
                  <c:v>83.59906005859395</c:v>
                </c:pt>
                <c:pt idx="5221">
                  <c:v>83.37467956543</c:v>
                </c:pt>
                <c:pt idx="5222">
                  <c:v>83.333740234375</c:v>
                </c:pt>
                <c:pt idx="5223">
                  <c:v>83.13146972656298</c:v>
                </c:pt>
                <c:pt idx="5224">
                  <c:v>83.181625366211</c:v>
                </c:pt>
                <c:pt idx="5225">
                  <c:v>82.8926239013675</c:v>
                </c:pt>
                <c:pt idx="5226">
                  <c:v>82.891784667969</c:v>
                </c:pt>
                <c:pt idx="5227">
                  <c:v>83.58203124999983</c:v>
                </c:pt>
                <c:pt idx="5228">
                  <c:v>83.670059204102</c:v>
                </c:pt>
                <c:pt idx="5229">
                  <c:v>83.7656250000002</c:v>
                </c:pt>
                <c:pt idx="5230">
                  <c:v>83.822204589844</c:v>
                </c:pt>
                <c:pt idx="5231">
                  <c:v>83.957321166992</c:v>
                </c:pt>
                <c:pt idx="5232">
                  <c:v>84.28497314453098</c:v>
                </c:pt>
                <c:pt idx="5233">
                  <c:v>84.26399230957</c:v>
                </c:pt>
                <c:pt idx="5234">
                  <c:v>84.60549926757798</c:v>
                </c:pt>
                <c:pt idx="5235">
                  <c:v>84.70774841308558</c:v>
                </c:pt>
                <c:pt idx="5236">
                  <c:v>84.887115478516</c:v>
                </c:pt>
                <c:pt idx="5237">
                  <c:v>85.09167480468798</c:v>
                </c:pt>
                <c:pt idx="5238">
                  <c:v>85.2411346435552</c:v>
                </c:pt>
                <c:pt idx="5239">
                  <c:v>85.40072631835895</c:v>
                </c:pt>
                <c:pt idx="5240">
                  <c:v>85.611114501953</c:v>
                </c:pt>
                <c:pt idx="5241">
                  <c:v>85.66784667968798</c:v>
                </c:pt>
                <c:pt idx="5242">
                  <c:v>85.79487609863298</c:v>
                </c:pt>
                <c:pt idx="5243">
                  <c:v>85.89874267578058</c:v>
                </c:pt>
                <c:pt idx="5244">
                  <c:v>86.07829284667956</c:v>
                </c:pt>
                <c:pt idx="5245">
                  <c:v>86.20530700683558</c:v>
                </c:pt>
                <c:pt idx="5246">
                  <c:v>85.92927551269456</c:v>
                </c:pt>
                <c:pt idx="5247">
                  <c:v>85.88453674316395</c:v>
                </c:pt>
                <c:pt idx="5248">
                  <c:v>85.7149658203134</c:v>
                </c:pt>
                <c:pt idx="5249">
                  <c:v>85.621795654297</c:v>
                </c:pt>
                <c:pt idx="5250">
                  <c:v>85.53080749511728</c:v>
                </c:pt>
                <c:pt idx="5251">
                  <c:v>85.533981323242</c:v>
                </c:pt>
                <c:pt idx="5252">
                  <c:v>85.246597290039</c:v>
                </c:pt>
                <c:pt idx="5253">
                  <c:v>85.2635040283202</c:v>
                </c:pt>
                <c:pt idx="5254">
                  <c:v>85.21719360351636</c:v>
                </c:pt>
                <c:pt idx="5255">
                  <c:v>85.202239990234</c:v>
                </c:pt>
                <c:pt idx="5256">
                  <c:v>85.198364257812</c:v>
                </c:pt>
                <c:pt idx="5257">
                  <c:v>85.211334228516</c:v>
                </c:pt>
                <c:pt idx="5258">
                  <c:v>85.14695739746058</c:v>
                </c:pt>
                <c:pt idx="5259">
                  <c:v>85.01988220214798</c:v>
                </c:pt>
                <c:pt idx="5260">
                  <c:v>85.087554931641</c:v>
                </c:pt>
                <c:pt idx="5261">
                  <c:v>84.98831176757798</c:v>
                </c:pt>
                <c:pt idx="5262">
                  <c:v>84.44677734374983</c:v>
                </c:pt>
                <c:pt idx="5263">
                  <c:v>84.899566650391</c:v>
                </c:pt>
                <c:pt idx="5264">
                  <c:v>85.228759765625</c:v>
                </c:pt>
                <c:pt idx="5265">
                  <c:v>84.963729858398</c:v>
                </c:pt>
                <c:pt idx="5266">
                  <c:v>84.69953918457</c:v>
                </c:pt>
                <c:pt idx="5267">
                  <c:v>84.66101074218798</c:v>
                </c:pt>
                <c:pt idx="5268">
                  <c:v>84.63618469238298</c:v>
                </c:pt>
                <c:pt idx="5269">
                  <c:v>84.66690063476598</c:v>
                </c:pt>
                <c:pt idx="5270">
                  <c:v>84.615158081055</c:v>
                </c:pt>
                <c:pt idx="5271">
                  <c:v>84.661651611328</c:v>
                </c:pt>
                <c:pt idx="5272">
                  <c:v>84.52558898925798</c:v>
                </c:pt>
                <c:pt idx="5273">
                  <c:v>84.660995483398</c:v>
                </c:pt>
                <c:pt idx="5274">
                  <c:v>84.505096435547</c:v>
                </c:pt>
                <c:pt idx="5275">
                  <c:v>84.335815429687</c:v>
                </c:pt>
                <c:pt idx="5276">
                  <c:v>84.505020141602</c:v>
                </c:pt>
                <c:pt idx="5277">
                  <c:v>84.54205322265598</c:v>
                </c:pt>
                <c:pt idx="5278">
                  <c:v>84.437850952148</c:v>
                </c:pt>
                <c:pt idx="5279">
                  <c:v>84.344116210938</c:v>
                </c:pt>
                <c:pt idx="5280">
                  <c:v>84.31492614746098</c:v>
                </c:pt>
                <c:pt idx="5281">
                  <c:v>84.25552368164136</c:v>
                </c:pt>
                <c:pt idx="5282">
                  <c:v>84.320953369141</c:v>
                </c:pt>
                <c:pt idx="5283">
                  <c:v>84.268676757812</c:v>
                </c:pt>
                <c:pt idx="5284">
                  <c:v>84.2477722167966</c:v>
                </c:pt>
                <c:pt idx="5285">
                  <c:v>84.21377563476598</c:v>
                </c:pt>
                <c:pt idx="5286">
                  <c:v>84.21887207031298</c:v>
                </c:pt>
                <c:pt idx="5287">
                  <c:v>84.29747009277298</c:v>
                </c:pt>
                <c:pt idx="5288">
                  <c:v>84.243041992187</c:v>
                </c:pt>
                <c:pt idx="5289">
                  <c:v>84.176651000977</c:v>
                </c:pt>
                <c:pt idx="5290">
                  <c:v>84.21351623535228</c:v>
                </c:pt>
                <c:pt idx="5291">
                  <c:v>84.20524597168</c:v>
                </c:pt>
                <c:pt idx="5292">
                  <c:v>84.21463012695298</c:v>
                </c:pt>
                <c:pt idx="5293">
                  <c:v>84.16844177246043</c:v>
                </c:pt>
                <c:pt idx="5294">
                  <c:v>84.25973510742135</c:v>
                </c:pt>
                <c:pt idx="5295">
                  <c:v>84.25973510742135</c:v>
                </c:pt>
                <c:pt idx="5296">
                  <c:v>84.20524597168</c:v>
                </c:pt>
                <c:pt idx="5297">
                  <c:v>84.159591674805</c:v>
                </c:pt>
                <c:pt idx="5298">
                  <c:v>84.17155456543</c:v>
                </c:pt>
                <c:pt idx="5299">
                  <c:v>84.218246459961</c:v>
                </c:pt>
                <c:pt idx="5300">
                  <c:v>84.17576599121098</c:v>
                </c:pt>
                <c:pt idx="5301">
                  <c:v>84.07966613769456</c:v>
                </c:pt>
                <c:pt idx="5302">
                  <c:v>84.17155456543</c:v>
                </c:pt>
                <c:pt idx="5303">
                  <c:v>84.1681823730466</c:v>
                </c:pt>
                <c:pt idx="5304">
                  <c:v>84.14196777343798</c:v>
                </c:pt>
                <c:pt idx="5305">
                  <c:v>84.0837097167966</c:v>
                </c:pt>
                <c:pt idx="5306">
                  <c:v>84.08793640136728</c:v>
                </c:pt>
                <c:pt idx="5307">
                  <c:v>84.0837097167966</c:v>
                </c:pt>
                <c:pt idx="5308">
                  <c:v>84.1009521484366</c:v>
                </c:pt>
                <c:pt idx="5309">
                  <c:v>84.08779907226598</c:v>
                </c:pt>
                <c:pt idx="5310">
                  <c:v>84.12574768066359</c:v>
                </c:pt>
                <c:pt idx="5311">
                  <c:v>84.129028320312</c:v>
                </c:pt>
                <c:pt idx="5312">
                  <c:v>84.0837097167966</c:v>
                </c:pt>
                <c:pt idx="5313">
                  <c:v>84.0837097167966</c:v>
                </c:pt>
                <c:pt idx="5314">
                  <c:v>84.08384704589798</c:v>
                </c:pt>
                <c:pt idx="5315">
                  <c:v>84.0837097167966</c:v>
                </c:pt>
                <c:pt idx="5316">
                  <c:v>84.07966613769456</c:v>
                </c:pt>
                <c:pt idx="5317">
                  <c:v>84.08358764648359</c:v>
                </c:pt>
                <c:pt idx="5318">
                  <c:v>84.0837097167966</c:v>
                </c:pt>
                <c:pt idx="5319">
                  <c:v>84.06251525878895</c:v>
                </c:pt>
                <c:pt idx="5320">
                  <c:v>84.05450439453098</c:v>
                </c:pt>
                <c:pt idx="5321">
                  <c:v>84.067031860352</c:v>
                </c:pt>
                <c:pt idx="5322">
                  <c:v>84.02897644042959</c:v>
                </c:pt>
                <c:pt idx="5323">
                  <c:v>83.85394287109359</c:v>
                </c:pt>
                <c:pt idx="5324">
                  <c:v>83.99954223632798</c:v>
                </c:pt>
                <c:pt idx="5325">
                  <c:v>83.99546813964798</c:v>
                </c:pt>
                <c:pt idx="5326">
                  <c:v>84.00337219238246</c:v>
                </c:pt>
                <c:pt idx="5327">
                  <c:v>83.97135925293</c:v>
                </c:pt>
                <c:pt idx="5328">
                  <c:v>83.957427978516</c:v>
                </c:pt>
                <c:pt idx="5329">
                  <c:v>83.9130249023443</c:v>
                </c:pt>
                <c:pt idx="5330">
                  <c:v>83.9617156982425</c:v>
                </c:pt>
                <c:pt idx="5331">
                  <c:v>83.92820739746058</c:v>
                </c:pt>
                <c:pt idx="5332">
                  <c:v>83.66233825683543</c:v>
                </c:pt>
                <c:pt idx="5333">
                  <c:v>83.8951721191406</c:v>
                </c:pt>
                <c:pt idx="5334">
                  <c:v>83.911468505859</c:v>
                </c:pt>
                <c:pt idx="5335">
                  <c:v>83.720413208008</c:v>
                </c:pt>
                <c:pt idx="5336">
                  <c:v>83.6989746093752</c:v>
                </c:pt>
                <c:pt idx="5337">
                  <c:v>83.8161621093752</c:v>
                </c:pt>
                <c:pt idx="5338">
                  <c:v>83.87574768066359</c:v>
                </c:pt>
                <c:pt idx="5339">
                  <c:v>83.86944580078058</c:v>
                </c:pt>
                <c:pt idx="5340">
                  <c:v>83.85943603515558</c:v>
                </c:pt>
                <c:pt idx="5341">
                  <c:v>83.68626403808598</c:v>
                </c:pt>
                <c:pt idx="5342">
                  <c:v>83.82620239257771</c:v>
                </c:pt>
                <c:pt idx="5343">
                  <c:v>83.82383728027298</c:v>
                </c:pt>
                <c:pt idx="5344">
                  <c:v>83.82357788085859</c:v>
                </c:pt>
                <c:pt idx="5345">
                  <c:v>83.78598022460895</c:v>
                </c:pt>
                <c:pt idx="5346">
                  <c:v>83.81953430175798</c:v>
                </c:pt>
                <c:pt idx="5347">
                  <c:v>83.76966857910228</c:v>
                </c:pt>
                <c:pt idx="5348">
                  <c:v>83.70573425292959</c:v>
                </c:pt>
                <c:pt idx="5349">
                  <c:v>83.761825561523</c:v>
                </c:pt>
                <c:pt idx="5350">
                  <c:v>83.624145507812</c:v>
                </c:pt>
                <c:pt idx="5351">
                  <c:v>83.74574279785161</c:v>
                </c:pt>
                <c:pt idx="5352">
                  <c:v>83.630783081055</c:v>
                </c:pt>
                <c:pt idx="5353">
                  <c:v>83.512557983398</c:v>
                </c:pt>
                <c:pt idx="5354">
                  <c:v>83.494567871094</c:v>
                </c:pt>
                <c:pt idx="5355">
                  <c:v>83.515762329102</c:v>
                </c:pt>
                <c:pt idx="5356">
                  <c:v>83.387619018555</c:v>
                </c:pt>
                <c:pt idx="5357">
                  <c:v>83.38279724121098</c:v>
                </c:pt>
                <c:pt idx="5358">
                  <c:v>83.41879272460895</c:v>
                </c:pt>
                <c:pt idx="5359">
                  <c:v>83.62356567382798</c:v>
                </c:pt>
                <c:pt idx="5360">
                  <c:v>83.59986877441395</c:v>
                </c:pt>
                <c:pt idx="5361">
                  <c:v>83.59637451171895</c:v>
                </c:pt>
                <c:pt idx="5362">
                  <c:v>83.42472839355459</c:v>
                </c:pt>
                <c:pt idx="5363">
                  <c:v>83.54579162597728</c:v>
                </c:pt>
                <c:pt idx="5364">
                  <c:v>83.55017089843771</c:v>
                </c:pt>
                <c:pt idx="5365">
                  <c:v>83.47421264648395</c:v>
                </c:pt>
                <c:pt idx="5366">
                  <c:v>83.46803283691359</c:v>
                </c:pt>
                <c:pt idx="5367">
                  <c:v>83.48651123046895</c:v>
                </c:pt>
                <c:pt idx="5368">
                  <c:v>83.48178100585895</c:v>
                </c:pt>
                <c:pt idx="5369">
                  <c:v>83.32147216796859</c:v>
                </c:pt>
                <c:pt idx="5370">
                  <c:v>83.2966308593752</c:v>
                </c:pt>
                <c:pt idx="5371">
                  <c:v>83.46173095703098</c:v>
                </c:pt>
                <c:pt idx="5372">
                  <c:v>83.295257568359</c:v>
                </c:pt>
                <c:pt idx="5373">
                  <c:v>83.324111938477</c:v>
                </c:pt>
                <c:pt idx="5374">
                  <c:v>83.43138122558598</c:v>
                </c:pt>
                <c:pt idx="5375">
                  <c:v>83.25871276855459</c:v>
                </c:pt>
                <c:pt idx="5376">
                  <c:v>83.40351867675798</c:v>
                </c:pt>
                <c:pt idx="5377">
                  <c:v>83.40998840332</c:v>
                </c:pt>
                <c:pt idx="5378">
                  <c:v>83.37364196777298</c:v>
                </c:pt>
                <c:pt idx="5379">
                  <c:v>83.38688659667956</c:v>
                </c:pt>
                <c:pt idx="5380">
                  <c:v>83.346145629883</c:v>
                </c:pt>
                <c:pt idx="5381">
                  <c:v>83.37066650390598</c:v>
                </c:pt>
                <c:pt idx="5382">
                  <c:v>83.3366699218754</c:v>
                </c:pt>
                <c:pt idx="5383">
                  <c:v>83.32098388671895</c:v>
                </c:pt>
                <c:pt idx="5384">
                  <c:v>83.313598632812</c:v>
                </c:pt>
                <c:pt idx="5385">
                  <c:v>83.30860900878895</c:v>
                </c:pt>
                <c:pt idx="5386">
                  <c:v>83.300338745117</c:v>
                </c:pt>
                <c:pt idx="5387">
                  <c:v>83.304489135742</c:v>
                </c:pt>
                <c:pt idx="5388">
                  <c:v>83.280426025391</c:v>
                </c:pt>
                <c:pt idx="5389">
                  <c:v>83.267166137695</c:v>
                </c:pt>
                <c:pt idx="5390">
                  <c:v>83.259185791016</c:v>
                </c:pt>
                <c:pt idx="5391">
                  <c:v>83.29209899902298</c:v>
                </c:pt>
                <c:pt idx="5392">
                  <c:v>83.25506591796895</c:v>
                </c:pt>
                <c:pt idx="5393">
                  <c:v>83.205612182617</c:v>
                </c:pt>
                <c:pt idx="5394">
                  <c:v>83.214004516602</c:v>
                </c:pt>
                <c:pt idx="5395">
                  <c:v>83.2386016845702</c:v>
                </c:pt>
                <c:pt idx="5396">
                  <c:v>83.30860900878895</c:v>
                </c:pt>
                <c:pt idx="5397">
                  <c:v>83.305389404297</c:v>
                </c:pt>
                <c:pt idx="5398">
                  <c:v>83.22615051269456</c:v>
                </c:pt>
                <c:pt idx="5399">
                  <c:v>83.28414916992228</c:v>
                </c:pt>
                <c:pt idx="5400">
                  <c:v>83.30860900878895</c:v>
                </c:pt>
                <c:pt idx="5401">
                  <c:v>83.3087005615227</c:v>
                </c:pt>
                <c:pt idx="5402">
                  <c:v>83.30859375</c:v>
                </c:pt>
                <c:pt idx="5403">
                  <c:v>83.3083496093752</c:v>
                </c:pt>
                <c:pt idx="5404">
                  <c:v>83.41981506347728</c:v>
                </c:pt>
                <c:pt idx="5405">
                  <c:v>83.4164276123052</c:v>
                </c:pt>
                <c:pt idx="5406">
                  <c:v>83.42472839355459</c:v>
                </c:pt>
                <c:pt idx="5407">
                  <c:v>83.457427978516</c:v>
                </c:pt>
                <c:pt idx="5408">
                  <c:v>83.48345947265598</c:v>
                </c:pt>
                <c:pt idx="5409">
                  <c:v>83.532363891602</c:v>
                </c:pt>
                <c:pt idx="5410">
                  <c:v>83.52583312988271</c:v>
                </c:pt>
                <c:pt idx="5411">
                  <c:v>83.55717468261728</c:v>
                </c:pt>
                <c:pt idx="5412">
                  <c:v>83.57867431640543</c:v>
                </c:pt>
                <c:pt idx="5413">
                  <c:v>83.55026245117228</c:v>
                </c:pt>
                <c:pt idx="5414">
                  <c:v>83.5993347167966</c:v>
                </c:pt>
                <c:pt idx="5415">
                  <c:v>83.570556640625</c:v>
                </c:pt>
                <c:pt idx="5416">
                  <c:v>83.61557006835895</c:v>
                </c:pt>
                <c:pt idx="5417">
                  <c:v>83.70716857910228</c:v>
                </c:pt>
                <c:pt idx="5418">
                  <c:v>83.678024291992</c:v>
                </c:pt>
                <c:pt idx="5419">
                  <c:v>83.707061767578</c:v>
                </c:pt>
                <c:pt idx="5420">
                  <c:v>83.86602783203058</c:v>
                </c:pt>
                <c:pt idx="5421">
                  <c:v>83.87826538085895</c:v>
                </c:pt>
                <c:pt idx="5422">
                  <c:v>83.865447998047</c:v>
                </c:pt>
                <c:pt idx="5423">
                  <c:v>83.8739318847656</c:v>
                </c:pt>
                <c:pt idx="5424">
                  <c:v>83.8779296875002</c:v>
                </c:pt>
                <c:pt idx="5425">
                  <c:v>83.91310119628895</c:v>
                </c:pt>
                <c:pt idx="5426">
                  <c:v>83.89837646484395</c:v>
                </c:pt>
                <c:pt idx="5427">
                  <c:v>83.93327331543</c:v>
                </c:pt>
                <c:pt idx="5428">
                  <c:v>83.920257568359</c:v>
                </c:pt>
                <c:pt idx="5429">
                  <c:v>83.919631958008</c:v>
                </c:pt>
                <c:pt idx="5430">
                  <c:v>83.91159057617228</c:v>
                </c:pt>
                <c:pt idx="5431">
                  <c:v>83.95768737793</c:v>
                </c:pt>
                <c:pt idx="5432">
                  <c:v>83.979248046875</c:v>
                </c:pt>
                <c:pt idx="5433">
                  <c:v>84.00411987304728</c:v>
                </c:pt>
                <c:pt idx="5434">
                  <c:v>83.9964294433593</c:v>
                </c:pt>
                <c:pt idx="5435">
                  <c:v>84.01673889160161</c:v>
                </c:pt>
                <c:pt idx="5436">
                  <c:v>84.05805969238298</c:v>
                </c:pt>
                <c:pt idx="5437">
                  <c:v>84.07579040527298</c:v>
                </c:pt>
                <c:pt idx="5438">
                  <c:v>84.147079467773</c:v>
                </c:pt>
                <c:pt idx="5439">
                  <c:v>84.18438720703058</c:v>
                </c:pt>
                <c:pt idx="5440">
                  <c:v>84.201034545898</c:v>
                </c:pt>
                <c:pt idx="5441">
                  <c:v>84.24264526367228</c:v>
                </c:pt>
                <c:pt idx="5442">
                  <c:v>84.242904663086</c:v>
                </c:pt>
                <c:pt idx="5443">
                  <c:v>84.27642822265558</c:v>
                </c:pt>
                <c:pt idx="5444">
                  <c:v>84.29734802246058</c:v>
                </c:pt>
                <c:pt idx="5445">
                  <c:v>84.31893920898395</c:v>
                </c:pt>
                <c:pt idx="5446">
                  <c:v>84.364959716797</c:v>
                </c:pt>
                <c:pt idx="5447">
                  <c:v>84.44985961914136</c:v>
                </c:pt>
                <c:pt idx="5448">
                  <c:v>84.537460327148</c:v>
                </c:pt>
                <c:pt idx="5449">
                  <c:v>84.640762329102</c:v>
                </c:pt>
                <c:pt idx="5450">
                  <c:v>84.63200378418</c:v>
                </c:pt>
                <c:pt idx="5451">
                  <c:v>84.69094848632798</c:v>
                </c:pt>
                <c:pt idx="5452">
                  <c:v>84.72883605956956</c:v>
                </c:pt>
                <c:pt idx="5453">
                  <c:v>84.755126953125</c:v>
                </c:pt>
                <c:pt idx="5454">
                  <c:v>84.82283020019456</c:v>
                </c:pt>
                <c:pt idx="5455">
                  <c:v>84.88206481933598</c:v>
                </c:pt>
                <c:pt idx="5456">
                  <c:v>84.921051025391</c:v>
                </c:pt>
                <c:pt idx="5457">
                  <c:v>84.94699096679728</c:v>
                </c:pt>
                <c:pt idx="5458">
                  <c:v>85.03613281249933</c:v>
                </c:pt>
                <c:pt idx="5459">
                  <c:v>85.02337646484395</c:v>
                </c:pt>
                <c:pt idx="5460">
                  <c:v>85.07554626464798</c:v>
                </c:pt>
                <c:pt idx="5461">
                  <c:v>85.10905456543</c:v>
                </c:pt>
                <c:pt idx="5462">
                  <c:v>85.1524505615227</c:v>
                </c:pt>
                <c:pt idx="5463">
                  <c:v>85.147506713867</c:v>
                </c:pt>
                <c:pt idx="5464">
                  <c:v>85.18090820312456</c:v>
                </c:pt>
                <c:pt idx="5465">
                  <c:v>85.20338439941395</c:v>
                </c:pt>
                <c:pt idx="5466">
                  <c:v>85.18574523925771</c:v>
                </c:pt>
                <c:pt idx="5467">
                  <c:v>85.19174194335895</c:v>
                </c:pt>
                <c:pt idx="5468">
                  <c:v>85.19393920898395</c:v>
                </c:pt>
                <c:pt idx="5469">
                  <c:v>85.18563842773359</c:v>
                </c:pt>
                <c:pt idx="5470">
                  <c:v>85.20291137695271</c:v>
                </c:pt>
                <c:pt idx="5471">
                  <c:v>85.217330932617</c:v>
                </c:pt>
                <c:pt idx="5472">
                  <c:v>85.1816406250002</c:v>
                </c:pt>
                <c:pt idx="5473">
                  <c:v>85.2318572998052</c:v>
                </c:pt>
                <c:pt idx="5474">
                  <c:v>85.2465057373052</c:v>
                </c:pt>
                <c:pt idx="5475">
                  <c:v>85.203018188477</c:v>
                </c:pt>
                <c:pt idx="5476">
                  <c:v>85.237213134766</c:v>
                </c:pt>
                <c:pt idx="5477">
                  <c:v>85.23748779296895</c:v>
                </c:pt>
                <c:pt idx="5478">
                  <c:v>85.249954223633</c:v>
                </c:pt>
                <c:pt idx="5479">
                  <c:v>85.22402954101636</c:v>
                </c:pt>
                <c:pt idx="5480">
                  <c:v>85.27989196777298</c:v>
                </c:pt>
                <c:pt idx="5481">
                  <c:v>85.228637695313</c:v>
                </c:pt>
                <c:pt idx="5482">
                  <c:v>85.28829956054728</c:v>
                </c:pt>
                <c:pt idx="5483">
                  <c:v>85.24151611328098</c:v>
                </c:pt>
                <c:pt idx="5484">
                  <c:v>85.267547607422</c:v>
                </c:pt>
                <c:pt idx="5485">
                  <c:v>85.2474212646484</c:v>
                </c:pt>
                <c:pt idx="5486">
                  <c:v>85.319290161133</c:v>
                </c:pt>
                <c:pt idx="5487">
                  <c:v>85.31028747558598</c:v>
                </c:pt>
                <c:pt idx="5488">
                  <c:v>85.32737731933558</c:v>
                </c:pt>
                <c:pt idx="5489">
                  <c:v>85.33602905273395</c:v>
                </c:pt>
                <c:pt idx="5490">
                  <c:v>85.34022521972728</c:v>
                </c:pt>
                <c:pt idx="5491">
                  <c:v>85.34973144531228</c:v>
                </c:pt>
                <c:pt idx="5492">
                  <c:v>85.349746704102</c:v>
                </c:pt>
                <c:pt idx="5493">
                  <c:v>85.37037658691359</c:v>
                </c:pt>
                <c:pt idx="5494">
                  <c:v>85.39208984374983</c:v>
                </c:pt>
                <c:pt idx="5495">
                  <c:v>85.39208984374983</c:v>
                </c:pt>
                <c:pt idx="5496">
                  <c:v>85.38822937011728</c:v>
                </c:pt>
                <c:pt idx="5497">
                  <c:v>85.40934753417993</c:v>
                </c:pt>
                <c:pt idx="5498">
                  <c:v>85.4475097656254</c:v>
                </c:pt>
                <c:pt idx="5499">
                  <c:v>85.37097167968771</c:v>
                </c:pt>
                <c:pt idx="5500">
                  <c:v>85.456726074219</c:v>
                </c:pt>
                <c:pt idx="5501">
                  <c:v>85.474319458008</c:v>
                </c:pt>
                <c:pt idx="5502">
                  <c:v>85.4348144531252</c:v>
                </c:pt>
                <c:pt idx="5503">
                  <c:v>85.4442138671884</c:v>
                </c:pt>
                <c:pt idx="5504">
                  <c:v>85.42219543457</c:v>
                </c:pt>
                <c:pt idx="5505">
                  <c:v>85.42674255371058</c:v>
                </c:pt>
                <c:pt idx="5506">
                  <c:v>85.439865112305</c:v>
                </c:pt>
                <c:pt idx="5507">
                  <c:v>85.46131896972728</c:v>
                </c:pt>
                <c:pt idx="5508">
                  <c:v>85.4477691650393</c:v>
                </c:pt>
                <c:pt idx="5509">
                  <c:v>85.49229431152298</c:v>
                </c:pt>
                <c:pt idx="5510">
                  <c:v>85.43585205078058</c:v>
                </c:pt>
                <c:pt idx="5511">
                  <c:v>85.4653778076166</c:v>
                </c:pt>
                <c:pt idx="5512">
                  <c:v>85.4136962890634</c:v>
                </c:pt>
                <c:pt idx="5513">
                  <c:v>85.28863525390598</c:v>
                </c:pt>
                <c:pt idx="5514">
                  <c:v>85.25894165039098</c:v>
                </c:pt>
                <c:pt idx="5515">
                  <c:v>85.233169555664</c:v>
                </c:pt>
                <c:pt idx="5516">
                  <c:v>85.07862854003895</c:v>
                </c:pt>
                <c:pt idx="5517">
                  <c:v>84.955627441406</c:v>
                </c:pt>
                <c:pt idx="5518">
                  <c:v>84.85241699218771</c:v>
                </c:pt>
                <c:pt idx="5519">
                  <c:v>84.84097290039098</c:v>
                </c:pt>
                <c:pt idx="5520">
                  <c:v>84.77586364746098</c:v>
                </c:pt>
                <c:pt idx="5521">
                  <c:v>84.7121276855475</c:v>
                </c:pt>
                <c:pt idx="5522">
                  <c:v>84.72909545898395</c:v>
                </c:pt>
                <c:pt idx="5523">
                  <c:v>84.69119262695298</c:v>
                </c:pt>
                <c:pt idx="5524">
                  <c:v>84.660888671875</c:v>
                </c:pt>
                <c:pt idx="5525">
                  <c:v>84.67408752441359</c:v>
                </c:pt>
                <c:pt idx="5526">
                  <c:v>84.65280151367135</c:v>
                </c:pt>
                <c:pt idx="5527">
                  <c:v>84.6490936279302</c:v>
                </c:pt>
                <c:pt idx="5528">
                  <c:v>84.662521362305</c:v>
                </c:pt>
                <c:pt idx="5529">
                  <c:v>84.661697387695</c:v>
                </c:pt>
                <c:pt idx="5530">
                  <c:v>84.644332885742</c:v>
                </c:pt>
                <c:pt idx="5531">
                  <c:v>84.65771484374983</c:v>
                </c:pt>
                <c:pt idx="5532">
                  <c:v>84.57705688476598</c:v>
                </c:pt>
                <c:pt idx="5533">
                  <c:v>84.55549621581983</c:v>
                </c:pt>
                <c:pt idx="5534">
                  <c:v>84.5259857177727</c:v>
                </c:pt>
                <c:pt idx="5535">
                  <c:v>84.496520996094</c:v>
                </c:pt>
                <c:pt idx="5536">
                  <c:v>84.43690490722728</c:v>
                </c:pt>
                <c:pt idx="5537">
                  <c:v>84.445495605469</c:v>
                </c:pt>
                <c:pt idx="5538">
                  <c:v>84.38174438476598</c:v>
                </c:pt>
                <c:pt idx="5539">
                  <c:v>84.38623046875</c:v>
                </c:pt>
                <c:pt idx="5540">
                  <c:v>84.38166809082</c:v>
                </c:pt>
                <c:pt idx="5541">
                  <c:v>84.356582641602</c:v>
                </c:pt>
                <c:pt idx="5542">
                  <c:v>84.354064941406</c:v>
                </c:pt>
                <c:pt idx="5543">
                  <c:v>84.34820556640598</c:v>
                </c:pt>
                <c:pt idx="5544">
                  <c:v>84.34808349609395</c:v>
                </c:pt>
                <c:pt idx="5545">
                  <c:v>84.33534240722661</c:v>
                </c:pt>
                <c:pt idx="5546">
                  <c:v>84.31037902832</c:v>
                </c:pt>
                <c:pt idx="5547">
                  <c:v>84.30195617675771</c:v>
                </c:pt>
                <c:pt idx="5548">
                  <c:v>84.30590820312456</c:v>
                </c:pt>
                <c:pt idx="5549">
                  <c:v>84.27038574218771</c:v>
                </c:pt>
                <c:pt idx="5550">
                  <c:v>84.28077697753859</c:v>
                </c:pt>
                <c:pt idx="5551">
                  <c:v>84.25973510742135</c:v>
                </c:pt>
                <c:pt idx="5552">
                  <c:v>84.25959777832</c:v>
                </c:pt>
                <c:pt idx="5553">
                  <c:v>84.2528076171866</c:v>
                </c:pt>
                <c:pt idx="5554">
                  <c:v>84.20918273925798</c:v>
                </c:pt>
                <c:pt idx="5555">
                  <c:v>84.255249023437</c:v>
                </c:pt>
                <c:pt idx="5556">
                  <c:v>84.661270141602</c:v>
                </c:pt>
                <c:pt idx="5557">
                  <c:v>84.7462158203134</c:v>
                </c:pt>
                <c:pt idx="5558">
                  <c:v>84.860595703125</c:v>
                </c:pt>
                <c:pt idx="5559">
                  <c:v>84.929595947266</c:v>
                </c:pt>
                <c:pt idx="5560">
                  <c:v>84.98973083496058</c:v>
                </c:pt>
                <c:pt idx="5561">
                  <c:v>85.04920959472728</c:v>
                </c:pt>
                <c:pt idx="5562">
                  <c:v>85.138259887695</c:v>
                </c:pt>
                <c:pt idx="5563">
                  <c:v>85.10035705566359</c:v>
                </c:pt>
                <c:pt idx="5564">
                  <c:v>85.13537597656138</c:v>
                </c:pt>
                <c:pt idx="5565">
                  <c:v>85.18588256835859</c:v>
                </c:pt>
                <c:pt idx="5566">
                  <c:v>85.20704650878895</c:v>
                </c:pt>
                <c:pt idx="5567">
                  <c:v>85.269927978516</c:v>
                </c:pt>
                <c:pt idx="5568">
                  <c:v>85.2668609619143</c:v>
                </c:pt>
                <c:pt idx="5569">
                  <c:v>85.271774291992</c:v>
                </c:pt>
                <c:pt idx="5570">
                  <c:v>85.313919067383</c:v>
                </c:pt>
                <c:pt idx="5571">
                  <c:v>85.35743713378842</c:v>
                </c:pt>
                <c:pt idx="5572">
                  <c:v>85.37109375</c:v>
                </c:pt>
                <c:pt idx="5573">
                  <c:v>85.3926239013675</c:v>
                </c:pt>
                <c:pt idx="5574">
                  <c:v>85.45756530761728</c:v>
                </c:pt>
                <c:pt idx="5575">
                  <c:v>85.68663024902298</c:v>
                </c:pt>
                <c:pt idx="5576">
                  <c:v>85.62384033203043</c:v>
                </c:pt>
                <c:pt idx="5577">
                  <c:v>85.78848266601598</c:v>
                </c:pt>
                <c:pt idx="5578">
                  <c:v>85.61323547363298</c:v>
                </c:pt>
                <c:pt idx="5579">
                  <c:v>85.68948364257798</c:v>
                </c:pt>
                <c:pt idx="5580">
                  <c:v>85.771255493164</c:v>
                </c:pt>
                <c:pt idx="5581">
                  <c:v>85.806121826172</c:v>
                </c:pt>
                <c:pt idx="5582">
                  <c:v>85.897552490234</c:v>
                </c:pt>
                <c:pt idx="5583">
                  <c:v>85.87200927734395</c:v>
                </c:pt>
                <c:pt idx="5584">
                  <c:v>86.067459106445</c:v>
                </c:pt>
                <c:pt idx="5585">
                  <c:v>86.06678771972661</c:v>
                </c:pt>
                <c:pt idx="5586">
                  <c:v>86.1153869628906</c:v>
                </c:pt>
                <c:pt idx="5587">
                  <c:v>86.11553955078058</c:v>
                </c:pt>
                <c:pt idx="5588">
                  <c:v>86.13749694824227</c:v>
                </c:pt>
                <c:pt idx="5589">
                  <c:v>86.21633911132798</c:v>
                </c:pt>
                <c:pt idx="5590">
                  <c:v>86.188232421875</c:v>
                </c:pt>
                <c:pt idx="5591">
                  <c:v>86.22087097167993</c:v>
                </c:pt>
                <c:pt idx="5592">
                  <c:v>86.26544189453058</c:v>
                </c:pt>
                <c:pt idx="5593">
                  <c:v>86.2831726074216</c:v>
                </c:pt>
                <c:pt idx="5594">
                  <c:v>86.30549621581983</c:v>
                </c:pt>
                <c:pt idx="5595">
                  <c:v>86.336563110352</c:v>
                </c:pt>
                <c:pt idx="5596">
                  <c:v>86.36744689941395</c:v>
                </c:pt>
                <c:pt idx="5597">
                  <c:v>86.3849639892584</c:v>
                </c:pt>
                <c:pt idx="5598">
                  <c:v>86.43363952636728</c:v>
                </c:pt>
                <c:pt idx="5599">
                  <c:v>86.53550720214798</c:v>
                </c:pt>
                <c:pt idx="5600">
                  <c:v>86.60681152343771</c:v>
                </c:pt>
                <c:pt idx="5601">
                  <c:v>86.67362976074228</c:v>
                </c:pt>
                <c:pt idx="5602">
                  <c:v>86.67356872558558</c:v>
                </c:pt>
                <c:pt idx="5603">
                  <c:v>86.67356872558558</c:v>
                </c:pt>
                <c:pt idx="5604">
                  <c:v>86.76281738281298</c:v>
                </c:pt>
                <c:pt idx="5605">
                  <c:v>86.66046142578098</c:v>
                </c:pt>
                <c:pt idx="5606">
                  <c:v>86.65585327148359</c:v>
                </c:pt>
                <c:pt idx="5607">
                  <c:v>86.63558959960895</c:v>
                </c:pt>
                <c:pt idx="5608">
                  <c:v>86.67405700683558</c:v>
                </c:pt>
                <c:pt idx="5609">
                  <c:v>86.67398071289043</c:v>
                </c:pt>
                <c:pt idx="5610">
                  <c:v>86.7138671875</c:v>
                </c:pt>
                <c:pt idx="5611">
                  <c:v>86.733444213867</c:v>
                </c:pt>
                <c:pt idx="5612">
                  <c:v>86.79820251464798</c:v>
                </c:pt>
                <c:pt idx="5613">
                  <c:v>86.77679443359359</c:v>
                </c:pt>
                <c:pt idx="5614">
                  <c:v>86.767562866211</c:v>
                </c:pt>
                <c:pt idx="5615">
                  <c:v>86.79054260253895</c:v>
                </c:pt>
                <c:pt idx="5616">
                  <c:v>86.78547668457</c:v>
                </c:pt>
                <c:pt idx="5617">
                  <c:v>86.86146545410228</c:v>
                </c:pt>
                <c:pt idx="5618">
                  <c:v>86.85278320312456</c:v>
                </c:pt>
                <c:pt idx="5619">
                  <c:v>86.89315795898395</c:v>
                </c:pt>
                <c:pt idx="5620">
                  <c:v>86.942489624023</c:v>
                </c:pt>
                <c:pt idx="5621">
                  <c:v>86.97326660156228</c:v>
                </c:pt>
                <c:pt idx="5622">
                  <c:v>87.016540527344</c:v>
                </c:pt>
                <c:pt idx="5623">
                  <c:v>87.06353759765558</c:v>
                </c:pt>
                <c:pt idx="5624">
                  <c:v>87.05726623535228</c:v>
                </c:pt>
                <c:pt idx="5625">
                  <c:v>87.02265930175798</c:v>
                </c:pt>
                <c:pt idx="5626">
                  <c:v>87.05073547363271</c:v>
                </c:pt>
                <c:pt idx="5627">
                  <c:v>87.049102783203</c:v>
                </c:pt>
                <c:pt idx="5628">
                  <c:v>87.10298156738271</c:v>
                </c:pt>
                <c:pt idx="5629">
                  <c:v>87.07699584960895</c:v>
                </c:pt>
                <c:pt idx="5630">
                  <c:v>87.042251586914</c:v>
                </c:pt>
                <c:pt idx="5631">
                  <c:v>87.1149291992193</c:v>
                </c:pt>
                <c:pt idx="5632">
                  <c:v>87.141220092773</c:v>
                </c:pt>
                <c:pt idx="5633">
                  <c:v>87.20806884765558</c:v>
                </c:pt>
                <c:pt idx="5634">
                  <c:v>87.156814575195</c:v>
                </c:pt>
                <c:pt idx="5635">
                  <c:v>87.22476196289098</c:v>
                </c:pt>
                <c:pt idx="5636">
                  <c:v>87.25703430175798</c:v>
                </c:pt>
                <c:pt idx="5637">
                  <c:v>87.27557373046859</c:v>
                </c:pt>
                <c:pt idx="5638">
                  <c:v>87.26594543457</c:v>
                </c:pt>
                <c:pt idx="5639">
                  <c:v>87.28001403808598</c:v>
                </c:pt>
                <c:pt idx="5640">
                  <c:v>87.36932373046895</c:v>
                </c:pt>
                <c:pt idx="5641">
                  <c:v>87.35186767578098</c:v>
                </c:pt>
                <c:pt idx="5642">
                  <c:v>87.374237060547</c:v>
                </c:pt>
                <c:pt idx="5643">
                  <c:v>87.374145507812</c:v>
                </c:pt>
                <c:pt idx="5644">
                  <c:v>87.428436279297</c:v>
                </c:pt>
                <c:pt idx="5645">
                  <c:v>87.477935791016</c:v>
                </c:pt>
                <c:pt idx="5646">
                  <c:v>87.559921264648</c:v>
                </c:pt>
                <c:pt idx="5647">
                  <c:v>87.459884643555</c:v>
                </c:pt>
                <c:pt idx="5648">
                  <c:v>87.50959777832</c:v>
                </c:pt>
                <c:pt idx="5649">
                  <c:v>87.495498657227</c:v>
                </c:pt>
                <c:pt idx="5650">
                  <c:v>87.48370361328098</c:v>
                </c:pt>
                <c:pt idx="5651">
                  <c:v>87.5457763671866</c:v>
                </c:pt>
                <c:pt idx="5652">
                  <c:v>87.550323486328</c:v>
                </c:pt>
                <c:pt idx="5653">
                  <c:v>87.55909729003895</c:v>
                </c:pt>
                <c:pt idx="5654">
                  <c:v>87.568496704102</c:v>
                </c:pt>
                <c:pt idx="5655">
                  <c:v>87.604583740234</c:v>
                </c:pt>
                <c:pt idx="5656">
                  <c:v>87.65461730957</c:v>
                </c:pt>
                <c:pt idx="5657">
                  <c:v>87.695526123047</c:v>
                </c:pt>
                <c:pt idx="5658">
                  <c:v>87.738174438477</c:v>
                </c:pt>
                <c:pt idx="5659">
                  <c:v>87.783584594727</c:v>
                </c:pt>
                <c:pt idx="5660">
                  <c:v>87.79222106933636</c:v>
                </c:pt>
                <c:pt idx="5661">
                  <c:v>87.76548767089798</c:v>
                </c:pt>
                <c:pt idx="5662">
                  <c:v>87.80549621581983</c:v>
                </c:pt>
                <c:pt idx="5663">
                  <c:v>87.77894592285161</c:v>
                </c:pt>
                <c:pt idx="5664">
                  <c:v>87.841995239258</c:v>
                </c:pt>
                <c:pt idx="5665">
                  <c:v>87.841995239258</c:v>
                </c:pt>
                <c:pt idx="5666">
                  <c:v>87.86946105957</c:v>
                </c:pt>
                <c:pt idx="5667">
                  <c:v>87.905975341797</c:v>
                </c:pt>
                <c:pt idx="5668">
                  <c:v>87.91516113281298</c:v>
                </c:pt>
                <c:pt idx="5669">
                  <c:v>87.9333496093754</c:v>
                </c:pt>
                <c:pt idx="5670">
                  <c:v>88.0072937011725</c:v>
                </c:pt>
                <c:pt idx="5671">
                  <c:v>87.98805236816395</c:v>
                </c:pt>
                <c:pt idx="5672">
                  <c:v>88.00108337402298</c:v>
                </c:pt>
                <c:pt idx="5673">
                  <c:v>88.00146484375</c:v>
                </c:pt>
                <c:pt idx="5674">
                  <c:v>88.0070037841802</c:v>
                </c:pt>
                <c:pt idx="5675">
                  <c:v>87.997344970703</c:v>
                </c:pt>
                <c:pt idx="5676">
                  <c:v>88.04704284667993</c:v>
                </c:pt>
                <c:pt idx="5677">
                  <c:v>88.042602539062</c:v>
                </c:pt>
                <c:pt idx="5678">
                  <c:v>88.07965087890598</c:v>
                </c:pt>
                <c:pt idx="5679">
                  <c:v>88.106857299805</c:v>
                </c:pt>
                <c:pt idx="5680">
                  <c:v>88.11587524414098</c:v>
                </c:pt>
                <c:pt idx="5681">
                  <c:v>88.14814758300798</c:v>
                </c:pt>
                <c:pt idx="5682">
                  <c:v>88.15309143066359</c:v>
                </c:pt>
                <c:pt idx="5683">
                  <c:v>88.18489074707</c:v>
                </c:pt>
                <c:pt idx="5684">
                  <c:v>88.21379089355459</c:v>
                </c:pt>
                <c:pt idx="5685">
                  <c:v>88.218612670898</c:v>
                </c:pt>
                <c:pt idx="5686">
                  <c:v>88.218673706055</c:v>
                </c:pt>
                <c:pt idx="5687">
                  <c:v>88.24038696289098</c:v>
                </c:pt>
                <c:pt idx="5688">
                  <c:v>88.286651611328</c:v>
                </c:pt>
                <c:pt idx="5689">
                  <c:v>88.32354736328058</c:v>
                </c:pt>
                <c:pt idx="5690">
                  <c:v>88.33708190918</c:v>
                </c:pt>
                <c:pt idx="5691">
                  <c:v>88.37419128418</c:v>
                </c:pt>
                <c:pt idx="5692">
                  <c:v>88.40571594238298</c:v>
                </c:pt>
                <c:pt idx="5693">
                  <c:v>88.42019653320298</c:v>
                </c:pt>
                <c:pt idx="5694">
                  <c:v>88.4117279052734</c:v>
                </c:pt>
                <c:pt idx="5695">
                  <c:v>88.451705932617</c:v>
                </c:pt>
                <c:pt idx="5696">
                  <c:v>88.48829650878895</c:v>
                </c:pt>
                <c:pt idx="5697">
                  <c:v>88.4572906494143</c:v>
                </c:pt>
                <c:pt idx="5698">
                  <c:v>88.4798889160156</c:v>
                </c:pt>
                <c:pt idx="5699">
                  <c:v>88.50163269043</c:v>
                </c:pt>
                <c:pt idx="5700">
                  <c:v>88.52642822265558</c:v>
                </c:pt>
                <c:pt idx="5701">
                  <c:v>88.55700683593798</c:v>
                </c:pt>
                <c:pt idx="5702">
                  <c:v>88.567031860352</c:v>
                </c:pt>
                <c:pt idx="5703">
                  <c:v>88.616165161133</c:v>
                </c:pt>
                <c:pt idx="5704">
                  <c:v>88.63684082031298</c:v>
                </c:pt>
                <c:pt idx="5705">
                  <c:v>88.63278198242135</c:v>
                </c:pt>
                <c:pt idx="5706">
                  <c:v>88.63742065429728</c:v>
                </c:pt>
                <c:pt idx="5707">
                  <c:v>88.64643859863271</c:v>
                </c:pt>
                <c:pt idx="5708">
                  <c:v>88.67832946777298</c:v>
                </c:pt>
                <c:pt idx="5709">
                  <c:v>88.678604125977</c:v>
                </c:pt>
                <c:pt idx="5710">
                  <c:v>88.73455810546895</c:v>
                </c:pt>
                <c:pt idx="5711">
                  <c:v>88.722137451172</c:v>
                </c:pt>
                <c:pt idx="5712">
                  <c:v>88.75286865234395</c:v>
                </c:pt>
                <c:pt idx="5713">
                  <c:v>88.771224975586</c:v>
                </c:pt>
                <c:pt idx="5714">
                  <c:v>88.786804199219</c:v>
                </c:pt>
                <c:pt idx="5715">
                  <c:v>88.82258605956956</c:v>
                </c:pt>
                <c:pt idx="5716">
                  <c:v>88.846252441406</c:v>
                </c:pt>
                <c:pt idx="5717">
                  <c:v>88.846527099609</c:v>
                </c:pt>
                <c:pt idx="5718">
                  <c:v>88.89788818359359</c:v>
                </c:pt>
                <c:pt idx="5719">
                  <c:v>88.90702819824228</c:v>
                </c:pt>
                <c:pt idx="5720">
                  <c:v>88.92137145996098</c:v>
                </c:pt>
                <c:pt idx="5721">
                  <c:v>88.917007446289</c:v>
                </c:pt>
                <c:pt idx="5722">
                  <c:v>88.97671508789098</c:v>
                </c:pt>
                <c:pt idx="5723">
                  <c:v>89.003982543945</c:v>
                </c:pt>
                <c:pt idx="5724">
                  <c:v>88.991394042969</c:v>
                </c:pt>
                <c:pt idx="5725">
                  <c:v>89.0238494873052</c:v>
                </c:pt>
                <c:pt idx="5726">
                  <c:v>89.02951049804728</c:v>
                </c:pt>
                <c:pt idx="5727">
                  <c:v>89.0364532470702</c:v>
                </c:pt>
                <c:pt idx="5728">
                  <c:v>89.0524597167966</c:v>
                </c:pt>
                <c:pt idx="5729">
                  <c:v>89.065643310547</c:v>
                </c:pt>
                <c:pt idx="5730">
                  <c:v>89.116607666016</c:v>
                </c:pt>
                <c:pt idx="5731">
                  <c:v>89.09878540039098</c:v>
                </c:pt>
                <c:pt idx="5732">
                  <c:v>89.152420043945</c:v>
                </c:pt>
                <c:pt idx="5733">
                  <c:v>89.18202209472661</c:v>
                </c:pt>
                <c:pt idx="5734">
                  <c:v>89.18522644043</c:v>
                </c:pt>
                <c:pt idx="5735">
                  <c:v>89.221801757812</c:v>
                </c:pt>
                <c:pt idx="5736">
                  <c:v>89.23384094238298</c:v>
                </c:pt>
                <c:pt idx="5737">
                  <c:v>89.248199462891</c:v>
                </c:pt>
                <c:pt idx="5738">
                  <c:v>89.25276184081983</c:v>
                </c:pt>
                <c:pt idx="5739">
                  <c:v>89.27610778808598</c:v>
                </c:pt>
                <c:pt idx="5740">
                  <c:v>89.277923583984</c:v>
                </c:pt>
                <c:pt idx="5741">
                  <c:v>89.2919616699225</c:v>
                </c:pt>
                <c:pt idx="5742">
                  <c:v>89.33386230468771</c:v>
                </c:pt>
                <c:pt idx="5743">
                  <c:v>89.36639404296895</c:v>
                </c:pt>
                <c:pt idx="5744">
                  <c:v>89.38919067382798</c:v>
                </c:pt>
                <c:pt idx="5745">
                  <c:v>89.412948608398</c:v>
                </c:pt>
                <c:pt idx="5746">
                  <c:v>89.427459716797</c:v>
                </c:pt>
                <c:pt idx="5747">
                  <c:v>89.4421844482425</c:v>
                </c:pt>
                <c:pt idx="5748">
                  <c:v>89.47068786621098</c:v>
                </c:pt>
                <c:pt idx="5749">
                  <c:v>89.493316650391</c:v>
                </c:pt>
                <c:pt idx="5750">
                  <c:v>89.49304199218798</c:v>
                </c:pt>
                <c:pt idx="5751">
                  <c:v>89.54518127441395</c:v>
                </c:pt>
                <c:pt idx="5752">
                  <c:v>89.554183959961</c:v>
                </c:pt>
                <c:pt idx="5753">
                  <c:v>89.54505920410228</c:v>
                </c:pt>
                <c:pt idx="5754">
                  <c:v>89.5403594970702</c:v>
                </c:pt>
                <c:pt idx="5755">
                  <c:v>89.5489044189452</c:v>
                </c:pt>
                <c:pt idx="5756">
                  <c:v>89.57330322265558</c:v>
                </c:pt>
                <c:pt idx="5757">
                  <c:v>89.58271789550771</c:v>
                </c:pt>
                <c:pt idx="5758">
                  <c:v>89.59687805175771</c:v>
                </c:pt>
                <c:pt idx="5759">
                  <c:v>89.60702514648359</c:v>
                </c:pt>
                <c:pt idx="5760">
                  <c:v>89.67147827148342</c:v>
                </c:pt>
                <c:pt idx="5761">
                  <c:v>89.69876098632798</c:v>
                </c:pt>
                <c:pt idx="5762">
                  <c:v>89.757751464844</c:v>
                </c:pt>
                <c:pt idx="5763">
                  <c:v>89.73876953125</c:v>
                </c:pt>
                <c:pt idx="5764">
                  <c:v>89.82571411132771</c:v>
                </c:pt>
                <c:pt idx="5765">
                  <c:v>89.80276489257771</c:v>
                </c:pt>
                <c:pt idx="5766">
                  <c:v>89.81921386718728</c:v>
                </c:pt>
                <c:pt idx="5767">
                  <c:v>89.839889526367</c:v>
                </c:pt>
                <c:pt idx="5768">
                  <c:v>89.8680725097656</c:v>
                </c:pt>
                <c:pt idx="5769">
                  <c:v>89.85919189453058</c:v>
                </c:pt>
                <c:pt idx="5770">
                  <c:v>89.86802673339798</c:v>
                </c:pt>
                <c:pt idx="5771">
                  <c:v>89.857925415039</c:v>
                </c:pt>
                <c:pt idx="5772">
                  <c:v>89.8680725097656</c:v>
                </c:pt>
                <c:pt idx="5773">
                  <c:v>89.86363220214798</c:v>
                </c:pt>
                <c:pt idx="5774">
                  <c:v>89.929229736328</c:v>
                </c:pt>
                <c:pt idx="5775">
                  <c:v>89.93946838378895</c:v>
                </c:pt>
                <c:pt idx="5776">
                  <c:v>89.99229431152298</c:v>
                </c:pt>
                <c:pt idx="5777">
                  <c:v>90.07696533203058</c:v>
                </c:pt>
                <c:pt idx="5778">
                  <c:v>90.05345153808558</c:v>
                </c:pt>
                <c:pt idx="5779">
                  <c:v>90.047698974609</c:v>
                </c:pt>
                <c:pt idx="5780">
                  <c:v>90.057052612305</c:v>
                </c:pt>
                <c:pt idx="5781">
                  <c:v>90.0960235595702</c:v>
                </c:pt>
                <c:pt idx="5782">
                  <c:v>90.10594177246043</c:v>
                </c:pt>
                <c:pt idx="5783">
                  <c:v>90.10948181152244</c:v>
                </c:pt>
                <c:pt idx="5784">
                  <c:v>90.12809753417956</c:v>
                </c:pt>
                <c:pt idx="5785">
                  <c:v>90.17158508300798</c:v>
                </c:pt>
                <c:pt idx="5786">
                  <c:v>90.12980651855435</c:v>
                </c:pt>
                <c:pt idx="5787">
                  <c:v>90.09613037109395</c:v>
                </c:pt>
                <c:pt idx="5788">
                  <c:v>90.09991455078098</c:v>
                </c:pt>
                <c:pt idx="5789">
                  <c:v>90.1759948730466</c:v>
                </c:pt>
                <c:pt idx="5790">
                  <c:v>90.22946166992228</c:v>
                </c:pt>
                <c:pt idx="5791">
                  <c:v>90.22798156738298</c:v>
                </c:pt>
                <c:pt idx="5792">
                  <c:v>90.22444152832</c:v>
                </c:pt>
                <c:pt idx="5793">
                  <c:v>90.23359680175798</c:v>
                </c:pt>
                <c:pt idx="5794">
                  <c:v>90.28497314453098</c:v>
                </c:pt>
                <c:pt idx="5795">
                  <c:v>90.330612182617</c:v>
                </c:pt>
                <c:pt idx="5796">
                  <c:v>90.32916259765558</c:v>
                </c:pt>
                <c:pt idx="5797">
                  <c:v>90.50570678710895</c:v>
                </c:pt>
                <c:pt idx="5798">
                  <c:v>90.4716796875002</c:v>
                </c:pt>
                <c:pt idx="5799">
                  <c:v>90.38438415527298</c:v>
                </c:pt>
                <c:pt idx="5800">
                  <c:v>90.58097839355435</c:v>
                </c:pt>
                <c:pt idx="5801">
                  <c:v>90.43319702148395</c:v>
                </c:pt>
                <c:pt idx="5802">
                  <c:v>90.6283264160156</c:v>
                </c:pt>
                <c:pt idx="5803">
                  <c:v>90.59077453613271</c:v>
                </c:pt>
                <c:pt idx="5804">
                  <c:v>90.581069946289</c:v>
                </c:pt>
                <c:pt idx="5805">
                  <c:v>90.571701049805</c:v>
                </c:pt>
                <c:pt idx="5806">
                  <c:v>90.48983764648359</c:v>
                </c:pt>
                <c:pt idx="5807">
                  <c:v>90.4475097656254</c:v>
                </c:pt>
                <c:pt idx="5808">
                  <c:v>90.46141052246098</c:v>
                </c:pt>
                <c:pt idx="5809">
                  <c:v>90.466049194336</c:v>
                </c:pt>
                <c:pt idx="5810">
                  <c:v>90.57106018066395</c:v>
                </c:pt>
                <c:pt idx="5811">
                  <c:v>90.404067993164</c:v>
                </c:pt>
                <c:pt idx="5812">
                  <c:v>90.39834594726598</c:v>
                </c:pt>
                <c:pt idx="5813">
                  <c:v>90.466171264648</c:v>
                </c:pt>
                <c:pt idx="5814">
                  <c:v>90.404067993164</c:v>
                </c:pt>
                <c:pt idx="5815">
                  <c:v>90.42779541015598</c:v>
                </c:pt>
                <c:pt idx="5816">
                  <c:v>90.93023681640558</c:v>
                </c:pt>
                <c:pt idx="5817">
                  <c:v>90.811462402344</c:v>
                </c:pt>
                <c:pt idx="5818">
                  <c:v>89.10604858398359</c:v>
                </c:pt>
                <c:pt idx="5819">
                  <c:v>88.2233581542966</c:v>
                </c:pt>
                <c:pt idx="5820">
                  <c:v>87.068603515625</c:v>
                </c:pt>
                <c:pt idx="5821">
                  <c:v>85.759429931641</c:v>
                </c:pt>
                <c:pt idx="5822">
                  <c:v>84.75532531738271</c:v>
                </c:pt>
                <c:pt idx="5823">
                  <c:v>84.87765502929728</c:v>
                </c:pt>
                <c:pt idx="5824">
                  <c:v>85.349319458008</c:v>
                </c:pt>
                <c:pt idx="5825">
                  <c:v>84.744110107422</c:v>
                </c:pt>
                <c:pt idx="5826">
                  <c:v>84.80038452148359</c:v>
                </c:pt>
                <c:pt idx="5827">
                  <c:v>86.059158325195</c:v>
                </c:pt>
                <c:pt idx="5828">
                  <c:v>87.54928588867228</c:v>
                </c:pt>
                <c:pt idx="5829">
                  <c:v>88.37872314453058</c:v>
                </c:pt>
                <c:pt idx="5830">
                  <c:v>88.56379699707</c:v>
                </c:pt>
                <c:pt idx="5831">
                  <c:v>88.57640075683558</c:v>
                </c:pt>
                <c:pt idx="5832">
                  <c:v>88.72511291503895</c:v>
                </c:pt>
                <c:pt idx="5833">
                  <c:v>88.88787841796859</c:v>
                </c:pt>
                <c:pt idx="5834">
                  <c:v>89.0001068115227</c:v>
                </c:pt>
                <c:pt idx="5835">
                  <c:v>89.101257324219</c:v>
                </c:pt>
                <c:pt idx="5836">
                  <c:v>89.13430786132798</c:v>
                </c:pt>
                <c:pt idx="5837">
                  <c:v>89.238906860352</c:v>
                </c:pt>
                <c:pt idx="5838">
                  <c:v>89.2915496826175</c:v>
                </c:pt>
                <c:pt idx="5839">
                  <c:v>89.31529235839798</c:v>
                </c:pt>
                <c:pt idx="5840">
                  <c:v>89.29963684082</c:v>
                </c:pt>
                <c:pt idx="5841">
                  <c:v>89.26428222656298</c:v>
                </c:pt>
                <c:pt idx="5842">
                  <c:v>89.23147583007798</c:v>
                </c:pt>
                <c:pt idx="5843">
                  <c:v>89.257537841797</c:v>
                </c:pt>
                <c:pt idx="5844">
                  <c:v>89.3084716796866</c:v>
                </c:pt>
                <c:pt idx="5845">
                  <c:v>89.2911834716802</c:v>
                </c:pt>
                <c:pt idx="5846">
                  <c:v>89.27169799804728</c:v>
                </c:pt>
                <c:pt idx="5847">
                  <c:v>89.253189086914</c:v>
                </c:pt>
                <c:pt idx="5848">
                  <c:v>89.2406463623052</c:v>
                </c:pt>
                <c:pt idx="5849">
                  <c:v>89.22711181640558</c:v>
                </c:pt>
                <c:pt idx="5850">
                  <c:v>89.31488037109395</c:v>
                </c:pt>
                <c:pt idx="5851">
                  <c:v>89.39521789550798</c:v>
                </c:pt>
                <c:pt idx="5852">
                  <c:v>89.390533447266</c:v>
                </c:pt>
                <c:pt idx="5853">
                  <c:v>89.403182983398</c:v>
                </c:pt>
                <c:pt idx="5854">
                  <c:v>89.37237548828058</c:v>
                </c:pt>
                <c:pt idx="5855">
                  <c:v>89.226959228516</c:v>
                </c:pt>
                <c:pt idx="5856">
                  <c:v>89.26889038085895</c:v>
                </c:pt>
                <c:pt idx="5857">
                  <c:v>89.27398681640543</c:v>
                </c:pt>
                <c:pt idx="5858">
                  <c:v>89.31884765624983</c:v>
                </c:pt>
                <c:pt idx="5859">
                  <c:v>89.29064941406228</c:v>
                </c:pt>
                <c:pt idx="5860">
                  <c:v>89.3044433593752</c:v>
                </c:pt>
                <c:pt idx="5861">
                  <c:v>89.319961547852</c:v>
                </c:pt>
                <c:pt idx="5862">
                  <c:v>89.357177734375</c:v>
                </c:pt>
                <c:pt idx="5863">
                  <c:v>89.361328125</c:v>
                </c:pt>
                <c:pt idx="5864">
                  <c:v>89.357788085937</c:v>
                </c:pt>
                <c:pt idx="5865">
                  <c:v>89.362030029297</c:v>
                </c:pt>
                <c:pt idx="5866">
                  <c:v>89.3946533203134</c:v>
                </c:pt>
                <c:pt idx="5867">
                  <c:v>89.422119140625</c:v>
                </c:pt>
                <c:pt idx="5868">
                  <c:v>89.455581665039</c:v>
                </c:pt>
                <c:pt idx="5869">
                  <c:v>89.465118408203</c:v>
                </c:pt>
                <c:pt idx="5870">
                  <c:v>89.47467041015598</c:v>
                </c:pt>
                <c:pt idx="5871">
                  <c:v>89.507263183594</c:v>
                </c:pt>
                <c:pt idx="5872">
                  <c:v>89.52137756347661</c:v>
                </c:pt>
                <c:pt idx="5873">
                  <c:v>89.534744262695</c:v>
                </c:pt>
                <c:pt idx="5874">
                  <c:v>89.526229858398</c:v>
                </c:pt>
                <c:pt idx="5875">
                  <c:v>89.57327270507798</c:v>
                </c:pt>
                <c:pt idx="5876">
                  <c:v>89.57814025878859</c:v>
                </c:pt>
                <c:pt idx="5877">
                  <c:v>89.58258056640558</c:v>
                </c:pt>
                <c:pt idx="5878">
                  <c:v>89.587600708008</c:v>
                </c:pt>
                <c:pt idx="5879">
                  <c:v>89.60118103027298</c:v>
                </c:pt>
                <c:pt idx="5880">
                  <c:v>89.62593078613271</c:v>
                </c:pt>
                <c:pt idx="5881">
                  <c:v>89.63522338867228</c:v>
                </c:pt>
                <c:pt idx="5882">
                  <c:v>89.67761230468771</c:v>
                </c:pt>
                <c:pt idx="5883">
                  <c:v>89.65370178222661</c:v>
                </c:pt>
                <c:pt idx="5884">
                  <c:v>89.6254577636716</c:v>
                </c:pt>
                <c:pt idx="5885">
                  <c:v>89.62063598632798</c:v>
                </c:pt>
                <c:pt idx="5886">
                  <c:v>89.75384521484395</c:v>
                </c:pt>
                <c:pt idx="5887">
                  <c:v>89.69378662109395</c:v>
                </c:pt>
                <c:pt idx="5888">
                  <c:v>89.69627380371098</c:v>
                </c:pt>
                <c:pt idx="5889">
                  <c:v>89.6962890625</c:v>
                </c:pt>
                <c:pt idx="5890">
                  <c:v>89.70800781249933</c:v>
                </c:pt>
                <c:pt idx="5891">
                  <c:v>89.80513000488271</c:v>
                </c:pt>
                <c:pt idx="5892">
                  <c:v>89.84544372558598</c:v>
                </c:pt>
                <c:pt idx="5893">
                  <c:v>89.840606689453</c:v>
                </c:pt>
                <c:pt idx="5894">
                  <c:v>89.85877990722661</c:v>
                </c:pt>
                <c:pt idx="5895">
                  <c:v>89.873092651367</c:v>
                </c:pt>
                <c:pt idx="5896">
                  <c:v>89.888717651367</c:v>
                </c:pt>
                <c:pt idx="5897">
                  <c:v>89.896865844727</c:v>
                </c:pt>
                <c:pt idx="5898">
                  <c:v>89.93885803222661</c:v>
                </c:pt>
                <c:pt idx="5899">
                  <c:v>89.96685791015598</c:v>
                </c:pt>
                <c:pt idx="5900">
                  <c:v>89.98236083984395</c:v>
                </c:pt>
                <c:pt idx="5901">
                  <c:v>90.00047302246058</c:v>
                </c:pt>
                <c:pt idx="5902">
                  <c:v>90.03414916992228</c:v>
                </c:pt>
                <c:pt idx="5903">
                  <c:v>90.05778503417993</c:v>
                </c:pt>
                <c:pt idx="5904">
                  <c:v>90.07205200195271</c:v>
                </c:pt>
                <c:pt idx="5905">
                  <c:v>90.076538085937</c:v>
                </c:pt>
                <c:pt idx="5906">
                  <c:v>90.08619689941395</c:v>
                </c:pt>
                <c:pt idx="5907">
                  <c:v>90.10105895996098</c:v>
                </c:pt>
                <c:pt idx="5908">
                  <c:v>90.101196289063</c:v>
                </c:pt>
                <c:pt idx="5909">
                  <c:v>90.14379882812456</c:v>
                </c:pt>
                <c:pt idx="5910">
                  <c:v>90.1681213378906</c:v>
                </c:pt>
                <c:pt idx="5911">
                  <c:v>90.2046356201175</c:v>
                </c:pt>
                <c:pt idx="5912">
                  <c:v>90.25088500976598</c:v>
                </c:pt>
                <c:pt idx="5913">
                  <c:v>90.24208068847728</c:v>
                </c:pt>
                <c:pt idx="5914">
                  <c:v>90.23902893066395</c:v>
                </c:pt>
                <c:pt idx="5915">
                  <c:v>90.269592285156</c:v>
                </c:pt>
                <c:pt idx="5916">
                  <c:v>90.31321716308598</c:v>
                </c:pt>
                <c:pt idx="5917">
                  <c:v>90.3329772949216</c:v>
                </c:pt>
                <c:pt idx="5918">
                  <c:v>90.33576965332</c:v>
                </c:pt>
                <c:pt idx="5919">
                  <c:v>90.38497924804728</c:v>
                </c:pt>
                <c:pt idx="5920">
                  <c:v>90.46202087402298</c:v>
                </c:pt>
                <c:pt idx="5921">
                  <c:v>90.4817657470702</c:v>
                </c:pt>
                <c:pt idx="5922">
                  <c:v>90.58137512206956</c:v>
                </c:pt>
              </c:numCache>
            </c:numRef>
          </c:val>
        </c:ser>
        <c:ser>
          <c:idx val="5"/>
          <c:order val="5"/>
          <c:tx>
            <c:strRef>
              <c:f>NML_temp_2_cooldown!$G$5</c:f>
              <c:strCache>
                <c:ptCount val="1"/>
                <c:pt idx="0">
                  <c:v>N:3TPN4 (80K shield out)</c:v>
                </c:pt>
              </c:strCache>
            </c:strRef>
          </c:tx>
          <c:marker>
            <c:symbol val="none"/>
          </c:marker>
          <c:cat>
            <c:strRef>
              <c:f>NML_temp_2_cooldown!$A$6:$A$5928</c:f>
              <c:strCache>
                <c:ptCount val="5923"/>
                <c:pt idx="0">
                  <c:v>Wed Nov 17 10:38:55.168</c:v>
                </c:pt>
                <c:pt idx="1">
                  <c:v>Wed Nov 17 10:39:25.174</c:v>
                </c:pt>
                <c:pt idx="2">
                  <c:v>Wed Nov 17 10:39:55.180</c:v>
                </c:pt>
                <c:pt idx="3">
                  <c:v>Wed Nov 17 10:40:25.186</c:v>
                </c:pt>
                <c:pt idx="4">
                  <c:v>Wed Nov 17 10:40:55.192</c:v>
                </c:pt>
                <c:pt idx="5">
                  <c:v>Wed Nov 17 10:41:25.199</c:v>
                </c:pt>
                <c:pt idx="6">
                  <c:v>Wed Nov 17 10:41:55.205</c:v>
                </c:pt>
                <c:pt idx="7">
                  <c:v>Wed Nov 17 10:42:25.211</c:v>
                </c:pt>
                <c:pt idx="8">
                  <c:v>Wed Nov 17 10:42:55.215</c:v>
                </c:pt>
                <c:pt idx="9">
                  <c:v>Wed Nov 17 10:43:25.221</c:v>
                </c:pt>
                <c:pt idx="10">
                  <c:v>Wed Nov 17 10:43:55.227</c:v>
                </c:pt>
                <c:pt idx="11">
                  <c:v>Wed Nov 17 10:44:25.233</c:v>
                </c:pt>
                <c:pt idx="12">
                  <c:v>Wed Nov 17 10:44:55.239</c:v>
                </c:pt>
                <c:pt idx="13">
                  <c:v>Wed Nov 17 10:45:25.246</c:v>
                </c:pt>
                <c:pt idx="14">
                  <c:v>Wed Nov 17 10:45:55.252</c:v>
                </c:pt>
                <c:pt idx="15">
                  <c:v>Wed Nov 17 10:46:25.257</c:v>
                </c:pt>
                <c:pt idx="16">
                  <c:v>Wed Nov 17 10:46:55.263</c:v>
                </c:pt>
                <c:pt idx="17">
                  <c:v>Wed Nov 17 10:47:25.270</c:v>
                </c:pt>
                <c:pt idx="18">
                  <c:v>Wed Nov 17 10:47:55.277</c:v>
                </c:pt>
                <c:pt idx="19">
                  <c:v>Wed Nov 17 10:48:25.283</c:v>
                </c:pt>
                <c:pt idx="20">
                  <c:v>Wed Nov 17 10:48:55.289</c:v>
                </c:pt>
                <c:pt idx="21">
                  <c:v>Wed Nov 17 10:49:25.295</c:v>
                </c:pt>
                <c:pt idx="22">
                  <c:v>Wed Nov 17 10:49:55.301</c:v>
                </c:pt>
                <c:pt idx="23">
                  <c:v>Wed Nov 17 10:50:25.307</c:v>
                </c:pt>
                <c:pt idx="24">
                  <c:v>Wed Nov 17 10:50:55.313</c:v>
                </c:pt>
                <c:pt idx="25">
                  <c:v>Wed Nov 17 10:51:25.317</c:v>
                </c:pt>
                <c:pt idx="26">
                  <c:v>Wed Nov 17 10:51:55.323</c:v>
                </c:pt>
                <c:pt idx="27">
                  <c:v>Wed Nov 17 10:52:25.329</c:v>
                </c:pt>
                <c:pt idx="28">
                  <c:v>Wed Nov 17 10:52:55.335</c:v>
                </c:pt>
                <c:pt idx="29">
                  <c:v>Wed Nov 17 10:53:25.341</c:v>
                </c:pt>
                <c:pt idx="30">
                  <c:v>Wed Nov 17 10:53:55.346</c:v>
                </c:pt>
                <c:pt idx="31">
                  <c:v>Wed Nov 17 10:54:25.354</c:v>
                </c:pt>
                <c:pt idx="32">
                  <c:v>Wed Nov 17 10:54:55.360</c:v>
                </c:pt>
                <c:pt idx="33">
                  <c:v>Wed Nov 17 10:55:25.366</c:v>
                </c:pt>
                <c:pt idx="34">
                  <c:v>Wed Nov 17 10:55:55.372</c:v>
                </c:pt>
                <c:pt idx="35">
                  <c:v>Wed Nov 17 10:56:25.379</c:v>
                </c:pt>
                <c:pt idx="36">
                  <c:v>Wed Nov 17 10:56:55.384</c:v>
                </c:pt>
                <c:pt idx="37">
                  <c:v>Wed Nov 17 10:57:25.390</c:v>
                </c:pt>
                <c:pt idx="38">
                  <c:v>Wed Nov 17 10:57:55.396</c:v>
                </c:pt>
                <c:pt idx="39">
                  <c:v>Wed Nov 17 10:58:25.402</c:v>
                </c:pt>
                <c:pt idx="40">
                  <c:v>Wed Nov 17 10:58:55.408</c:v>
                </c:pt>
                <c:pt idx="41">
                  <c:v>Wed Nov 17 10:59:25.414</c:v>
                </c:pt>
                <c:pt idx="42">
                  <c:v>Wed Nov 17 10:59:55.419</c:v>
                </c:pt>
                <c:pt idx="43">
                  <c:v>Wed Nov 17 11:00:25.425</c:v>
                </c:pt>
                <c:pt idx="44">
                  <c:v>Wed Nov 17 11:00:55.431</c:v>
                </c:pt>
                <c:pt idx="45">
                  <c:v>Wed Nov 17 11:01:25.437</c:v>
                </c:pt>
                <c:pt idx="46">
                  <c:v>Wed Nov 17 11:01:55.443</c:v>
                </c:pt>
                <c:pt idx="47">
                  <c:v>Wed Nov 17 11:02:25.449</c:v>
                </c:pt>
                <c:pt idx="48">
                  <c:v>Wed Nov 17 11:02:55.455</c:v>
                </c:pt>
                <c:pt idx="49">
                  <c:v>Wed Nov 17 11:03:25.462</c:v>
                </c:pt>
                <c:pt idx="50">
                  <c:v>Wed Nov 17 11:03:55.469</c:v>
                </c:pt>
                <c:pt idx="51">
                  <c:v>Wed Nov 17 11:04:25.475</c:v>
                </c:pt>
                <c:pt idx="52">
                  <c:v>Wed Nov 17 11:04:55.481</c:v>
                </c:pt>
                <c:pt idx="53">
                  <c:v>Wed Nov 17 11:05:25.486</c:v>
                </c:pt>
                <c:pt idx="54">
                  <c:v>Wed Nov 17 11:05:55.492</c:v>
                </c:pt>
                <c:pt idx="55">
                  <c:v>Wed Nov 17 11:06:25.498</c:v>
                </c:pt>
                <c:pt idx="56">
                  <c:v>Wed Nov 17 11:06:55.504</c:v>
                </c:pt>
                <c:pt idx="57">
                  <c:v>Wed Nov 17 11:07:25.510</c:v>
                </c:pt>
                <c:pt idx="58">
                  <c:v>Wed Nov 17 11:07:55.515</c:v>
                </c:pt>
                <c:pt idx="59">
                  <c:v>Wed Nov 17 11:08:25.521</c:v>
                </c:pt>
                <c:pt idx="60">
                  <c:v>Wed Nov 17 11:08:55.527</c:v>
                </c:pt>
                <c:pt idx="61">
                  <c:v>Wed Nov 17 11:09:25.533</c:v>
                </c:pt>
                <c:pt idx="62">
                  <c:v>Wed Nov 17 11:09:55.539</c:v>
                </c:pt>
                <c:pt idx="63">
                  <c:v>Wed Nov 17 11:10:25.545</c:v>
                </c:pt>
                <c:pt idx="64">
                  <c:v>Wed Nov 17 11:10:55.551</c:v>
                </c:pt>
                <c:pt idx="65">
                  <c:v>Wed Nov 17 11:11:25.557</c:v>
                </c:pt>
                <c:pt idx="66">
                  <c:v>Wed Nov 17 11:11:55.563</c:v>
                </c:pt>
                <c:pt idx="67">
                  <c:v>Wed Nov 17 11:12:25.569</c:v>
                </c:pt>
                <c:pt idx="68">
                  <c:v>Wed Nov 17 11:12:55.575</c:v>
                </c:pt>
                <c:pt idx="69">
                  <c:v>Wed Nov 17 11:13:25.582</c:v>
                </c:pt>
                <c:pt idx="70">
                  <c:v>Wed Nov 17 11:13:55.587</c:v>
                </c:pt>
                <c:pt idx="71">
                  <c:v>Wed Nov 17 11:14:25.593</c:v>
                </c:pt>
                <c:pt idx="72">
                  <c:v>Wed Nov 17 11:14:55.599</c:v>
                </c:pt>
                <c:pt idx="73">
                  <c:v>Wed Nov 17 11:15:25.605</c:v>
                </c:pt>
                <c:pt idx="74">
                  <c:v>Wed Nov 17 11:15:55.611</c:v>
                </c:pt>
                <c:pt idx="75">
                  <c:v>Wed Nov 17 11:16:25.617</c:v>
                </c:pt>
                <c:pt idx="76">
                  <c:v>Wed Nov 17 11:16:55.623</c:v>
                </c:pt>
                <c:pt idx="77">
                  <c:v>Wed Nov 17 11:17:25.629</c:v>
                </c:pt>
                <c:pt idx="78">
                  <c:v>Wed Nov 17 11:17:55.634</c:v>
                </c:pt>
                <c:pt idx="79">
                  <c:v>Wed Nov 17 11:18:25.640</c:v>
                </c:pt>
                <c:pt idx="80">
                  <c:v>Wed Nov 17 11:18:55.647</c:v>
                </c:pt>
                <c:pt idx="81">
                  <c:v>Wed Nov 17 11:19:25.653</c:v>
                </c:pt>
                <c:pt idx="82">
                  <c:v>Wed Nov 17 11:19:55.660</c:v>
                </c:pt>
                <c:pt idx="83">
                  <c:v>Wed Nov 17 11:20:25.666</c:v>
                </c:pt>
                <c:pt idx="84">
                  <c:v>Wed Nov 17 11:20:55.673</c:v>
                </c:pt>
                <c:pt idx="85">
                  <c:v>Wed Nov 17 11:21:25.679</c:v>
                </c:pt>
                <c:pt idx="86">
                  <c:v>Wed Nov 17 11:21:55.686</c:v>
                </c:pt>
                <c:pt idx="87">
                  <c:v>Wed Nov 17 11:22:25.691</c:v>
                </c:pt>
                <c:pt idx="88">
                  <c:v>Wed Nov 17 11:22:55.696</c:v>
                </c:pt>
                <c:pt idx="89">
                  <c:v>Wed Nov 17 11:23:25.702</c:v>
                </c:pt>
                <c:pt idx="90">
                  <c:v>Wed Nov 17 11:23:55.708</c:v>
                </c:pt>
                <c:pt idx="91">
                  <c:v>Wed Nov 17 11:24:25.715</c:v>
                </c:pt>
                <c:pt idx="92">
                  <c:v>Wed Nov 17 11:24:55.722</c:v>
                </c:pt>
                <c:pt idx="93">
                  <c:v>Wed Nov 17 11:25:25.727</c:v>
                </c:pt>
                <c:pt idx="94">
                  <c:v>Wed Nov 17 11:25:55.734</c:v>
                </c:pt>
                <c:pt idx="95">
                  <c:v>Wed Nov 17 11:26:25.740</c:v>
                </c:pt>
                <c:pt idx="96">
                  <c:v>Wed Nov 17 11:26:55.746</c:v>
                </c:pt>
                <c:pt idx="97">
                  <c:v>Wed Nov 17 11:27:25.753</c:v>
                </c:pt>
                <c:pt idx="98">
                  <c:v>Wed Nov 17 11:27:55.759</c:v>
                </c:pt>
                <c:pt idx="99">
                  <c:v>Wed Nov 17 11:28:25.765</c:v>
                </c:pt>
                <c:pt idx="100">
                  <c:v>Wed Nov 17 11:28:55.771</c:v>
                </c:pt>
                <c:pt idx="101">
                  <c:v>Wed Nov 17 11:29:25.777</c:v>
                </c:pt>
                <c:pt idx="102">
                  <c:v>Wed Nov 17 11:29:55.783</c:v>
                </c:pt>
                <c:pt idx="103">
                  <c:v>Wed Nov 17 11:30:25.790</c:v>
                </c:pt>
                <c:pt idx="104">
                  <c:v>Wed Nov 17 11:30:55.796</c:v>
                </c:pt>
                <c:pt idx="105">
                  <c:v>Wed Nov 17 11:31:25.802</c:v>
                </c:pt>
                <c:pt idx="106">
                  <c:v>Wed Nov 17 11:31:55.808</c:v>
                </c:pt>
                <c:pt idx="107">
                  <c:v>Wed Nov 17 11:32:25.814</c:v>
                </c:pt>
                <c:pt idx="108">
                  <c:v>Wed Nov 17 11:32:55.820</c:v>
                </c:pt>
                <c:pt idx="109">
                  <c:v>Wed Nov 17 11:33:25.826</c:v>
                </c:pt>
                <c:pt idx="110">
                  <c:v>Wed Nov 17 11:33:55.832</c:v>
                </c:pt>
                <c:pt idx="111">
                  <c:v>Wed Nov 17 11:34:25.837</c:v>
                </c:pt>
                <c:pt idx="112">
                  <c:v>Wed Nov 17 11:34:55.843</c:v>
                </c:pt>
                <c:pt idx="113">
                  <c:v>Wed Nov 17 11:35:25.851</c:v>
                </c:pt>
                <c:pt idx="114">
                  <c:v>Wed Nov 17 11:35:55.858</c:v>
                </c:pt>
                <c:pt idx="115">
                  <c:v>Wed Nov 17 11:36:25.864</c:v>
                </c:pt>
                <c:pt idx="116">
                  <c:v>Wed Nov 17 11:36:55.870</c:v>
                </c:pt>
                <c:pt idx="117">
                  <c:v>Wed Nov 17 11:37:25.876</c:v>
                </c:pt>
                <c:pt idx="118">
                  <c:v>Wed Nov 17 11:37:55.882</c:v>
                </c:pt>
                <c:pt idx="119">
                  <c:v>Wed Nov 17 11:38:25.888</c:v>
                </c:pt>
                <c:pt idx="120">
                  <c:v>Wed Nov 17 11:38:55.894</c:v>
                </c:pt>
                <c:pt idx="121">
                  <c:v>Wed Nov 17 11:39:25.898</c:v>
                </c:pt>
                <c:pt idx="122">
                  <c:v>Wed Nov 17 11:39:55.903</c:v>
                </c:pt>
                <c:pt idx="123">
                  <c:v>Wed Nov 17 11:40:25.909</c:v>
                </c:pt>
                <c:pt idx="124">
                  <c:v>Wed Nov 17 11:40:55.916</c:v>
                </c:pt>
                <c:pt idx="125">
                  <c:v>Wed Nov 17 11:41:25.923</c:v>
                </c:pt>
                <c:pt idx="126">
                  <c:v>Wed Nov 17 11:41:55.930</c:v>
                </c:pt>
                <c:pt idx="127">
                  <c:v>Wed Nov 17 11:42:25.935</c:v>
                </c:pt>
                <c:pt idx="128">
                  <c:v>Wed Nov 17 11:42:55.941</c:v>
                </c:pt>
                <c:pt idx="129">
                  <c:v>Wed Nov 17 11:43:25.947</c:v>
                </c:pt>
                <c:pt idx="130">
                  <c:v>Wed Nov 17 11:43:55.953</c:v>
                </c:pt>
                <c:pt idx="131">
                  <c:v>Wed Nov 17 11:44:25.959</c:v>
                </c:pt>
                <c:pt idx="132">
                  <c:v>Wed Nov 17 11:44:55.964</c:v>
                </c:pt>
                <c:pt idx="133">
                  <c:v>Wed Nov 17 11:45:25.970</c:v>
                </c:pt>
                <c:pt idx="134">
                  <c:v>Wed Nov 17 11:45:55.977</c:v>
                </c:pt>
                <c:pt idx="135">
                  <c:v>Wed Nov 17 11:46:25.984</c:v>
                </c:pt>
                <c:pt idx="136">
                  <c:v>Wed Nov 17 11:46:55.990</c:v>
                </c:pt>
                <c:pt idx="137">
                  <c:v>Wed Nov 17 11:47:25.996</c:v>
                </c:pt>
                <c:pt idx="138">
                  <c:v>Wed Nov 17 11:47:56.002</c:v>
                </c:pt>
                <c:pt idx="139">
                  <c:v>Wed Nov 17 11:48:26.008</c:v>
                </c:pt>
                <c:pt idx="140">
                  <c:v>Wed Nov 17 11:48:56.013</c:v>
                </c:pt>
                <c:pt idx="141">
                  <c:v>Wed Nov 17 11:49:26.019</c:v>
                </c:pt>
                <c:pt idx="142">
                  <c:v>Wed Nov 17 11:49:56.025</c:v>
                </c:pt>
                <c:pt idx="143">
                  <c:v>Wed Nov 17 11:50:26.031</c:v>
                </c:pt>
                <c:pt idx="144">
                  <c:v>Wed Nov 17 11:50:56.036</c:v>
                </c:pt>
                <c:pt idx="145">
                  <c:v>Wed Nov 17 11:51:26.043</c:v>
                </c:pt>
                <c:pt idx="146">
                  <c:v>Wed Nov 17 11:51:56.050</c:v>
                </c:pt>
                <c:pt idx="147">
                  <c:v>Wed Nov 17 11:52:26.056</c:v>
                </c:pt>
                <c:pt idx="148">
                  <c:v>Wed Nov 17 11:52:56.062</c:v>
                </c:pt>
                <c:pt idx="149">
                  <c:v>Wed Nov 17 11:53:26.067</c:v>
                </c:pt>
                <c:pt idx="150">
                  <c:v>Wed Nov 17 11:53:56.073</c:v>
                </c:pt>
                <c:pt idx="151">
                  <c:v>Wed Nov 17 11:54:26.078</c:v>
                </c:pt>
                <c:pt idx="152">
                  <c:v>Wed Nov 17 11:54:56.084</c:v>
                </c:pt>
                <c:pt idx="153">
                  <c:v>Wed Nov 17 11:55:26.090</c:v>
                </c:pt>
                <c:pt idx="154">
                  <c:v>Wed Nov 17 11:55:56.096</c:v>
                </c:pt>
                <c:pt idx="155">
                  <c:v>Wed Nov 17 11:56:26.102</c:v>
                </c:pt>
                <c:pt idx="156">
                  <c:v>Wed Nov 17 11:56:56.109</c:v>
                </c:pt>
                <c:pt idx="157">
                  <c:v>Wed Nov 17 11:57:26.116</c:v>
                </c:pt>
                <c:pt idx="158">
                  <c:v>Wed Nov 17 11:57:56.122</c:v>
                </c:pt>
                <c:pt idx="159">
                  <c:v>Wed Nov 17 11:58:26.128</c:v>
                </c:pt>
                <c:pt idx="160">
                  <c:v>Wed Nov 17 11:58:56.135</c:v>
                </c:pt>
                <c:pt idx="161">
                  <c:v>Wed Nov 17 11:59:26.140</c:v>
                </c:pt>
                <c:pt idx="162">
                  <c:v>Wed Nov 17 11:59:56.146</c:v>
                </c:pt>
                <c:pt idx="163">
                  <c:v>Wed Nov 17 12:00:26.152</c:v>
                </c:pt>
                <c:pt idx="164">
                  <c:v>Wed Nov 17 12:00:56.158</c:v>
                </c:pt>
                <c:pt idx="165">
                  <c:v>Wed Nov 17 12:01:26.164</c:v>
                </c:pt>
                <c:pt idx="166">
                  <c:v>Wed Nov 17 12:01:56.171</c:v>
                </c:pt>
                <c:pt idx="167">
                  <c:v>Wed Nov 17 12:02:26.176</c:v>
                </c:pt>
                <c:pt idx="168">
                  <c:v>Wed Nov 17 12:02:56.182</c:v>
                </c:pt>
                <c:pt idx="169">
                  <c:v>Wed Nov 17 12:03:26.188</c:v>
                </c:pt>
                <c:pt idx="170">
                  <c:v>Wed Nov 17 12:03:56.194</c:v>
                </c:pt>
                <c:pt idx="171">
                  <c:v>Wed Nov 17 12:04:26.201</c:v>
                </c:pt>
                <c:pt idx="172">
                  <c:v>Wed Nov 17 12:04:56.207</c:v>
                </c:pt>
                <c:pt idx="173">
                  <c:v>Wed Nov 17 12:05:26.213</c:v>
                </c:pt>
                <c:pt idx="174">
                  <c:v>Wed Nov 17 12:05:56.219</c:v>
                </c:pt>
                <c:pt idx="175">
                  <c:v>Wed Nov 17 12:06:26.225</c:v>
                </c:pt>
                <c:pt idx="176">
                  <c:v>Wed Nov 17 12:06:56.231</c:v>
                </c:pt>
                <c:pt idx="177">
                  <c:v>Wed Nov 17 12:07:26.238</c:v>
                </c:pt>
                <c:pt idx="178">
                  <c:v>Wed Nov 17 12:07:56.244</c:v>
                </c:pt>
                <c:pt idx="179">
                  <c:v>Wed Nov 17 12:08:26.250</c:v>
                </c:pt>
                <c:pt idx="180">
                  <c:v>Wed Nov 17 12:08:56.256</c:v>
                </c:pt>
                <c:pt idx="181">
                  <c:v>Wed Nov 17 12:09:26.262</c:v>
                </c:pt>
                <c:pt idx="182">
                  <c:v>Wed Nov 17 12:09:56.269</c:v>
                </c:pt>
                <c:pt idx="183">
                  <c:v>Wed Nov 17 12:10:26.275</c:v>
                </c:pt>
                <c:pt idx="184">
                  <c:v>Wed Nov 17 12:10:56.281</c:v>
                </c:pt>
                <c:pt idx="185">
                  <c:v>Wed Nov 17 12:11:26.287</c:v>
                </c:pt>
                <c:pt idx="186">
                  <c:v>Wed Nov 17 12:11:56.292</c:v>
                </c:pt>
                <c:pt idx="187">
                  <c:v>Wed Nov 17 12:12:26.298</c:v>
                </c:pt>
                <c:pt idx="188">
                  <c:v>Wed Nov 17 12:12:56.305</c:v>
                </c:pt>
                <c:pt idx="189">
                  <c:v>Wed Nov 17 12:13:26.310</c:v>
                </c:pt>
                <c:pt idx="190">
                  <c:v>Wed Nov 17 12:13:56.316</c:v>
                </c:pt>
                <c:pt idx="191">
                  <c:v>Wed Nov 17 12:14:26.322</c:v>
                </c:pt>
                <c:pt idx="192">
                  <c:v>Wed Nov 17 12:14:56.328</c:v>
                </c:pt>
                <c:pt idx="193">
                  <c:v>Wed Nov 17 12:15:26.334</c:v>
                </c:pt>
                <c:pt idx="194">
                  <c:v>Wed Nov 17 12:15:56.341</c:v>
                </c:pt>
                <c:pt idx="195">
                  <c:v>Wed Nov 17 12:16:26.345</c:v>
                </c:pt>
                <c:pt idx="196">
                  <c:v>Wed Nov 17 12:16:56.350</c:v>
                </c:pt>
                <c:pt idx="197">
                  <c:v>Wed Nov 17 12:17:26.356</c:v>
                </c:pt>
                <c:pt idx="198">
                  <c:v>Wed Nov 17 12:17:56.363</c:v>
                </c:pt>
                <c:pt idx="199">
                  <c:v>Wed Nov 17 12:18:26.370</c:v>
                </c:pt>
                <c:pt idx="200">
                  <c:v>Wed Nov 17 12:18:56.376</c:v>
                </c:pt>
                <c:pt idx="201">
                  <c:v>Wed Nov 17 12:19:26.382</c:v>
                </c:pt>
                <c:pt idx="202">
                  <c:v>Wed Nov 17 12:19:56.388</c:v>
                </c:pt>
                <c:pt idx="203">
                  <c:v>Wed Nov 17 12:20:26.395</c:v>
                </c:pt>
                <c:pt idx="204">
                  <c:v>Wed Nov 17 12:20:56.401</c:v>
                </c:pt>
                <c:pt idx="205">
                  <c:v>Wed Nov 17 12:21:26.407</c:v>
                </c:pt>
                <c:pt idx="206">
                  <c:v>Wed Nov 17 12:21:56.412</c:v>
                </c:pt>
                <c:pt idx="207">
                  <c:v>Wed Nov 17 12:22:26.417</c:v>
                </c:pt>
                <c:pt idx="208">
                  <c:v>Wed Nov 17 12:22:56.423</c:v>
                </c:pt>
                <c:pt idx="209">
                  <c:v>Wed Nov 17 12:23:26.430</c:v>
                </c:pt>
                <c:pt idx="210">
                  <c:v>Wed Nov 17 12:23:56.436</c:v>
                </c:pt>
                <c:pt idx="211">
                  <c:v>Wed Nov 17 12:24:26.443</c:v>
                </c:pt>
                <c:pt idx="212">
                  <c:v>Wed Nov 17 12:24:56.448</c:v>
                </c:pt>
                <c:pt idx="213">
                  <c:v>Wed Nov 17 12:25:26.454</c:v>
                </c:pt>
                <c:pt idx="214">
                  <c:v>Wed Nov 17 12:25:56.460</c:v>
                </c:pt>
                <c:pt idx="215">
                  <c:v>Wed Nov 17 12:26:26.466</c:v>
                </c:pt>
                <c:pt idx="216">
                  <c:v>Wed Nov 17 12:26:56.473</c:v>
                </c:pt>
                <c:pt idx="217">
                  <c:v>Wed Nov 17 12:27:26.479</c:v>
                </c:pt>
                <c:pt idx="218">
                  <c:v>Wed Nov 17 12:27:56.484</c:v>
                </c:pt>
                <c:pt idx="219">
                  <c:v>Wed Nov 17 12:28:26.489</c:v>
                </c:pt>
                <c:pt idx="220">
                  <c:v>Wed Nov 17 12:28:56.496</c:v>
                </c:pt>
                <c:pt idx="221">
                  <c:v>Wed Nov 17 12:29:26.502</c:v>
                </c:pt>
                <c:pt idx="222">
                  <c:v>Wed Nov 17 12:29:56.509</c:v>
                </c:pt>
                <c:pt idx="223">
                  <c:v>Wed Nov 17 12:30:26.515</c:v>
                </c:pt>
                <c:pt idx="224">
                  <c:v>Wed Nov 17 12:30:56.521</c:v>
                </c:pt>
                <c:pt idx="225">
                  <c:v>Wed Nov 17 12:31:26.527</c:v>
                </c:pt>
                <c:pt idx="226">
                  <c:v>Wed Nov 17 12:31:56.533</c:v>
                </c:pt>
                <c:pt idx="227">
                  <c:v>Wed Nov 17 12:32:26.539</c:v>
                </c:pt>
                <c:pt idx="228">
                  <c:v>Wed Nov 17 12:32:56.545</c:v>
                </c:pt>
                <c:pt idx="229">
                  <c:v>Wed Nov 17 12:33:26.550</c:v>
                </c:pt>
                <c:pt idx="230">
                  <c:v>Wed Nov 17 12:33:56.556</c:v>
                </c:pt>
                <c:pt idx="231">
                  <c:v>Wed Nov 17 12:34:26.562</c:v>
                </c:pt>
                <c:pt idx="232">
                  <c:v>Wed Nov 17 12:34:56.568</c:v>
                </c:pt>
                <c:pt idx="233">
                  <c:v>Wed Nov 17 12:35:26.575</c:v>
                </c:pt>
                <c:pt idx="234">
                  <c:v>Wed Nov 17 12:35:56.582</c:v>
                </c:pt>
                <c:pt idx="235">
                  <c:v>Wed Nov 17 12:36:26.587</c:v>
                </c:pt>
                <c:pt idx="236">
                  <c:v>Wed Nov 17 12:36:56.593</c:v>
                </c:pt>
                <c:pt idx="237">
                  <c:v>Wed Nov 17 12:37:26.599</c:v>
                </c:pt>
                <c:pt idx="238">
                  <c:v>Wed Nov 17 12:37:56.605</c:v>
                </c:pt>
                <c:pt idx="239">
                  <c:v>Wed Nov 17 12:38:26.611</c:v>
                </c:pt>
                <c:pt idx="240">
                  <c:v>Wed Nov 17 12:38:56.618</c:v>
                </c:pt>
                <c:pt idx="241">
                  <c:v>Wed Nov 17 12:39:26.625</c:v>
                </c:pt>
                <c:pt idx="242">
                  <c:v>Wed Nov 17 12:39:56.631</c:v>
                </c:pt>
                <c:pt idx="243">
                  <c:v>Wed Nov 17 12:40:26.638</c:v>
                </c:pt>
                <c:pt idx="244">
                  <c:v>Wed Nov 17 12:40:56.645</c:v>
                </c:pt>
                <c:pt idx="245">
                  <c:v>Wed Nov 17 12:41:26.652</c:v>
                </c:pt>
                <c:pt idx="246">
                  <c:v>Wed Nov 17 12:41:56.657</c:v>
                </c:pt>
                <c:pt idx="247">
                  <c:v>Wed Nov 17 12:42:26.663</c:v>
                </c:pt>
                <c:pt idx="248">
                  <c:v>Wed Nov 17 12:42:56.669</c:v>
                </c:pt>
                <c:pt idx="249">
                  <c:v>Wed Nov 17 12:43:26.675</c:v>
                </c:pt>
                <c:pt idx="250">
                  <c:v>Wed Nov 17 12:43:56.681</c:v>
                </c:pt>
                <c:pt idx="251">
                  <c:v>Wed Nov 17 12:44:26.686</c:v>
                </c:pt>
                <c:pt idx="252">
                  <c:v>Wed Nov 17 12:44:56.692</c:v>
                </c:pt>
                <c:pt idx="253">
                  <c:v>Wed Nov 17 12:45:26.699</c:v>
                </c:pt>
                <c:pt idx="254">
                  <c:v>Wed Nov 17 12:45:56.706</c:v>
                </c:pt>
                <c:pt idx="255">
                  <c:v>Wed Nov 17 12:46:26.712</c:v>
                </c:pt>
                <c:pt idx="256">
                  <c:v>Wed Nov 17 12:46:56.719</c:v>
                </c:pt>
                <c:pt idx="257">
                  <c:v>Wed Nov 17 12:47:26.725</c:v>
                </c:pt>
                <c:pt idx="258">
                  <c:v>Wed Nov 17 12:47:56.731</c:v>
                </c:pt>
                <c:pt idx="259">
                  <c:v>Wed Nov 17 12:48:26.737</c:v>
                </c:pt>
                <c:pt idx="260">
                  <c:v>Wed Nov 17 12:48:56.743</c:v>
                </c:pt>
                <c:pt idx="261">
                  <c:v>Wed Nov 17 12:49:26.749</c:v>
                </c:pt>
                <c:pt idx="262">
                  <c:v>Wed Nov 17 12:49:56.755</c:v>
                </c:pt>
                <c:pt idx="263">
                  <c:v>Wed Nov 17 12:50:26.761</c:v>
                </c:pt>
                <c:pt idx="264">
                  <c:v>Wed Nov 17 12:50:56.768</c:v>
                </c:pt>
                <c:pt idx="265">
                  <c:v>Wed Nov 17 12:51:26.774</c:v>
                </c:pt>
                <c:pt idx="266">
                  <c:v>Wed Nov 17 12:51:56.780</c:v>
                </c:pt>
                <c:pt idx="267">
                  <c:v>Wed Nov 17 12:52:26.786</c:v>
                </c:pt>
                <c:pt idx="268">
                  <c:v>Wed Nov 17 12:52:56.792</c:v>
                </c:pt>
                <c:pt idx="269">
                  <c:v>Wed Nov 17 12:53:26.797</c:v>
                </c:pt>
                <c:pt idx="270">
                  <c:v>Wed Nov 17 12:53:56.802</c:v>
                </c:pt>
                <c:pt idx="271">
                  <c:v>Wed Nov 17 12:54:26.808</c:v>
                </c:pt>
                <c:pt idx="272">
                  <c:v>Wed Nov 17 12:54:56.814</c:v>
                </c:pt>
                <c:pt idx="273">
                  <c:v>Wed Nov 17 12:55:26.820</c:v>
                </c:pt>
                <c:pt idx="274">
                  <c:v>Wed Nov 17 12:55:56.826</c:v>
                </c:pt>
                <c:pt idx="275">
                  <c:v>Wed Nov 17 12:56:26.832</c:v>
                </c:pt>
                <c:pt idx="276">
                  <c:v>Wed Nov 17 12:56:56.838</c:v>
                </c:pt>
                <c:pt idx="277">
                  <c:v>Wed Nov 17 12:57:26.844</c:v>
                </c:pt>
                <c:pt idx="278">
                  <c:v>Wed Nov 17 12:57:56.850</c:v>
                </c:pt>
                <c:pt idx="279">
                  <c:v>Wed Nov 17 12:58:26.856</c:v>
                </c:pt>
                <c:pt idx="280">
                  <c:v>Wed Nov 17 12:58:56.861</c:v>
                </c:pt>
                <c:pt idx="281">
                  <c:v>Wed Nov 17 12:59:26.867</c:v>
                </c:pt>
                <c:pt idx="282">
                  <c:v>Wed Nov 17 12:59:56.873</c:v>
                </c:pt>
                <c:pt idx="283">
                  <c:v>Wed Nov 17 13:00:26.879</c:v>
                </c:pt>
                <c:pt idx="284">
                  <c:v>Wed Nov 17 13:00:56.886</c:v>
                </c:pt>
                <c:pt idx="285">
                  <c:v>Wed Nov 17 13:01:26.892</c:v>
                </c:pt>
                <c:pt idx="286">
                  <c:v>Wed Nov 17 13:01:56.898</c:v>
                </c:pt>
                <c:pt idx="287">
                  <c:v>Wed Nov 17 13:02:26.904</c:v>
                </c:pt>
                <c:pt idx="288">
                  <c:v>Wed Nov 17 13:02:56.910</c:v>
                </c:pt>
                <c:pt idx="289">
                  <c:v>Wed Nov 17 13:03:26.916</c:v>
                </c:pt>
                <c:pt idx="290">
                  <c:v>Wed Nov 17 13:03:56.922</c:v>
                </c:pt>
                <c:pt idx="291">
                  <c:v>Wed Nov 17 13:04:26.927</c:v>
                </c:pt>
                <c:pt idx="292">
                  <c:v>Wed Nov 17 13:04:56.933</c:v>
                </c:pt>
                <c:pt idx="293">
                  <c:v>Wed Nov 17 13:05:26.939</c:v>
                </c:pt>
                <c:pt idx="294">
                  <c:v>Wed Nov 17 13:05:56.945</c:v>
                </c:pt>
                <c:pt idx="295">
                  <c:v>Wed Nov 17 13:06:26.951</c:v>
                </c:pt>
                <c:pt idx="296">
                  <c:v>Wed Nov 17 13:06:56.958</c:v>
                </c:pt>
                <c:pt idx="297">
                  <c:v>Wed Nov 17 13:07:26.963</c:v>
                </c:pt>
                <c:pt idx="298">
                  <c:v>Wed Nov 17 13:07:56.969</c:v>
                </c:pt>
                <c:pt idx="299">
                  <c:v>Wed Nov 17 13:08:26.975</c:v>
                </c:pt>
                <c:pt idx="300">
                  <c:v>Wed Nov 17 13:08:56.981</c:v>
                </c:pt>
                <c:pt idx="301">
                  <c:v>Wed Nov 17 13:09:26.987</c:v>
                </c:pt>
                <c:pt idx="302">
                  <c:v>Wed Nov 17 13:09:56.993</c:v>
                </c:pt>
                <c:pt idx="303">
                  <c:v>Wed Nov 17 13:10:26.999</c:v>
                </c:pt>
                <c:pt idx="304">
                  <c:v>Wed Nov 17 13:10:57.005</c:v>
                </c:pt>
                <c:pt idx="305">
                  <c:v>Wed Nov 17 13:11:27.010</c:v>
                </c:pt>
                <c:pt idx="306">
                  <c:v>Wed Nov 17 13:11:57.016</c:v>
                </c:pt>
                <c:pt idx="307">
                  <c:v>Wed Nov 17 13:12:27.023</c:v>
                </c:pt>
                <c:pt idx="308">
                  <c:v>Wed Nov 17 13:12:57.029</c:v>
                </c:pt>
                <c:pt idx="309">
                  <c:v>Wed Nov 17 13:13:27.034</c:v>
                </c:pt>
                <c:pt idx="310">
                  <c:v>Wed Nov 17 13:13:57.041</c:v>
                </c:pt>
                <c:pt idx="311">
                  <c:v>Wed Nov 17 13:14:27.047</c:v>
                </c:pt>
                <c:pt idx="312">
                  <c:v>Wed Nov 17 13:14:57.053</c:v>
                </c:pt>
                <c:pt idx="313">
                  <c:v>Wed Nov 17 13:15:27.059</c:v>
                </c:pt>
                <c:pt idx="314">
                  <c:v>Wed Nov 17 13:15:57.064</c:v>
                </c:pt>
                <c:pt idx="315">
                  <c:v>Wed Nov 17 13:16:27.070</c:v>
                </c:pt>
                <c:pt idx="316">
                  <c:v>Wed Nov 17 13:16:57.076</c:v>
                </c:pt>
                <c:pt idx="317">
                  <c:v>Wed Nov 17 13:17:27.083</c:v>
                </c:pt>
                <c:pt idx="318">
                  <c:v>Wed Nov 17 13:17:57.090</c:v>
                </c:pt>
                <c:pt idx="319">
                  <c:v>Wed Nov 17 13:18:27.097</c:v>
                </c:pt>
                <c:pt idx="320">
                  <c:v>Wed Nov 17 13:18:57.102</c:v>
                </c:pt>
                <c:pt idx="321">
                  <c:v>Wed Nov 17 13:19:27.108</c:v>
                </c:pt>
                <c:pt idx="322">
                  <c:v>Wed Nov 17 13:19:57.114</c:v>
                </c:pt>
                <c:pt idx="323">
                  <c:v>Wed Nov 17 13:20:27.120</c:v>
                </c:pt>
                <c:pt idx="324">
                  <c:v>Wed Nov 17 13:20:57.126</c:v>
                </c:pt>
                <c:pt idx="325">
                  <c:v>Wed Nov 17 13:21:27.132</c:v>
                </c:pt>
                <c:pt idx="326">
                  <c:v>Wed Nov 17 13:21:57.137</c:v>
                </c:pt>
                <c:pt idx="327">
                  <c:v>Wed Nov 17 13:22:27.143</c:v>
                </c:pt>
                <c:pt idx="328">
                  <c:v>Wed Nov 17 13:22:57.149</c:v>
                </c:pt>
                <c:pt idx="329">
                  <c:v>Wed Nov 17 13:23:27.155</c:v>
                </c:pt>
                <c:pt idx="330">
                  <c:v>Wed Nov 17 13:23:57.161</c:v>
                </c:pt>
                <c:pt idx="331">
                  <c:v>Wed Nov 17 13:24:27.166</c:v>
                </c:pt>
                <c:pt idx="332">
                  <c:v>Wed Nov 17 13:24:57.172</c:v>
                </c:pt>
                <c:pt idx="333">
                  <c:v>Wed Nov 17 13:25:27.178</c:v>
                </c:pt>
                <c:pt idx="334">
                  <c:v>Wed Nov 17 13:25:57.184</c:v>
                </c:pt>
                <c:pt idx="335">
                  <c:v>Wed Nov 17 13:26:27.190</c:v>
                </c:pt>
                <c:pt idx="336">
                  <c:v>Wed Nov 17 13:26:57.195</c:v>
                </c:pt>
                <c:pt idx="337">
                  <c:v>Wed Nov 17 13:27:27.200</c:v>
                </c:pt>
                <c:pt idx="338">
                  <c:v>Wed Nov 17 13:27:57.210</c:v>
                </c:pt>
                <c:pt idx="339">
                  <c:v>Wed Nov 17 13:28:27.216</c:v>
                </c:pt>
                <c:pt idx="340">
                  <c:v>Wed Nov 17 13:28:57.222</c:v>
                </c:pt>
                <c:pt idx="341">
                  <c:v>Wed Nov 17 13:29:27.228</c:v>
                </c:pt>
                <c:pt idx="342">
                  <c:v>Wed Nov 17 13:29:57.234</c:v>
                </c:pt>
                <c:pt idx="343">
                  <c:v>Wed Nov 17 13:30:27.240</c:v>
                </c:pt>
                <c:pt idx="344">
                  <c:v>Wed Nov 17 13:30:57.246</c:v>
                </c:pt>
                <c:pt idx="345">
                  <c:v>Wed Nov 17 13:31:27.252</c:v>
                </c:pt>
                <c:pt idx="346">
                  <c:v>Wed Nov 17 13:31:57.258</c:v>
                </c:pt>
                <c:pt idx="347">
                  <c:v>Wed Nov 17 13:32:27.264</c:v>
                </c:pt>
                <c:pt idx="348">
                  <c:v>Wed Nov 17 13:32:57.269</c:v>
                </c:pt>
                <c:pt idx="349">
                  <c:v>Wed Nov 17 13:33:27.275</c:v>
                </c:pt>
                <c:pt idx="350">
                  <c:v>Wed Nov 17 13:33:57.281</c:v>
                </c:pt>
                <c:pt idx="351">
                  <c:v>Wed Nov 17 13:34:27.287</c:v>
                </c:pt>
                <c:pt idx="352">
                  <c:v>Wed Nov 17 13:34:57.293</c:v>
                </c:pt>
                <c:pt idx="353">
                  <c:v>Wed Nov 17 13:35:27.299</c:v>
                </c:pt>
                <c:pt idx="354">
                  <c:v>Wed Nov 17 13:35:57.304</c:v>
                </c:pt>
                <c:pt idx="355">
                  <c:v>Wed Nov 17 13:36:27.309</c:v>
                </c:pt>
                <c:pt idx="356">
                  <c:v>Wed Nov 17 13:36:57.315</c:v>
                </c:pt>
                <c:pt idx="357">
                  <c:v>Wed Nov 17 13:37:27.321</c:v>
                </c:pt>
                <c:pt idx="358">
                  <c:v>Wed Nov 17 13:37:57.327</c:v>
                </c:pt>
                <c:pt idx="359">
                  <c:v>Wed Nov 17 13:38:27.332</c:v>
                </c:pt>
                <c:pt idx="360">
                  <c:v>Wed Nov 17 13:38:57.338</c:v>
                </c:pt>
                <c:pt idx="361">
                  <c:v>Wed Nov 17 13:39:27.344</c:v>
                </c:pt>
                <c:pt idx="362">
                  <c:v>Wed Nov 17 13:39:57.351</c:v>
                </c:pt>
                <c:pt idx="363">
                  <c:v>Wed Nov 17 13:40:27.358</c:v>
                </c:pt>
                <c:pt idx="364">
                  <c:v>Wed Nov 17 13:40:57.364</c:v>
                </c:pt>
                <c:pt idx="365">
                  <c:v>Wed Nov 17 13:41:27.369</c:v>
                </c:pt>
                <c:pt idx="366">
                  <c:v>Wed Nov 17 13:41:57.375</c:v>
                </c:pt>
                <c:pt idx="367">
                  <c:v>Wed Nov 17 13:42:27.381</c:v>
                </c:pt>
                <c:pt idx="368">
                  <c:v>Wed Nov 17 13:42:57.387</c:v>
                </c:pt>
                <c:pt idx="369">
                  <c:v>Wed Nov 17 13:43:27.393</c:v>
                </c:pt>
                <c:pt idx="370">
                  <c:v>Wed Nov 17 13:43:57.400</c:v>
                </c:pt>
                <c:pt idx="371">
                  <c:v>Wed Nov 17 13:44:27.405</c:v>
                </c:pt>
                <c:pt idx="372">
                  <c:v>Wed Nov 17 13:44:57.411</c:v>
                </c:pt>
                <c:pt idx="373">
                  <c:v>Wed Nov 17 13:45:27.419</c:v>
                </c:pt>
                <c:pt idx="374">
                  <c:v>Wed Nov 17 13:45:57.426</c:v>
                </c:pt>
                <c:pt idx="375">
                  <c:v>Wed Nov 17 13:46:27.432</c:v>
                </c:pt>
                <c:pt idx="376">
                  <c:v>Wed Nov 17 13:46:57.438</c:v>
                </c:pt>
                <c:pt idx="377">
                  <c:v>Wed Nov 17 13:47:27.444</c:v>
                </c:pt>
                <c:pt idx="378">
                  <c:v>Wed Nov 17 13:47:57.450</c:v>
                </c:pt>
                <c:pt idx="379">
                  <c:v>Wed Nov 17 13:48:27.456</c:v>
                </c:pt>
                <c:pt idx="380">
                  <c:v>Wed Nov 17 13:48:57.461</c:v>
                </c:pt>
                <c:pt idx="381">
                  <c:v>Wed Nov 17 13:49:27.468</c:v>
                </c:pt>
                <c:pt idx="382">
                  <c:v>Wed Nov 17 13:49:57.474</c:v>
                </c:pt>
                <c:pt idx="383">
                  <c:v>Wed Nov 17 13:50:27.480</c:v>
                </c:pt>
                <c:pt idx="384">
                  <c:v>Wed Nov 17 13:50:57.486</c:v>
                </c:pt>
                <c:pt idx="385">
                  <c:v>Wed Nov 17 13:51:27.492</c:v>
                </c:pt>
                <c:pt idx="386">
                  <c:v>Wed Nov 17 13:51:57.498</c:v>
                </c:pt>
                <c:pt idx="387">
                  <c:v>Wed Nov 17 13:52:27.503</c:v>
                </c:pt>
                <c:pt idx="388">
                  <c:v>Wed Nov 17 13:52:57.509</c:v>
                </c:pt>
                <c:pt idx="389">
                  <c:v>Wed Nov 17 13:53:27.515</c:v>
                </c:pt>
                <c:pt idx="390">
                  <c:v>Wed Nov 17 13:53:57.521</c:v>
                </c:pt>
                <c:pt idx="391">
                  <c:v>Wed Nov 17 13:54:27.526</c:v>
                </c:pt>
                <c:pt idx="392">
                  <c:v>Wed Nov 17 13:54:57.532</c:v>
                </c:pt>
                <c:pt idx="393">
                  <c:v>Wed Nov 17 13:55:27.537</c:v>
                </c:pt>
                <c:pt idx="394">
                  <c:v>Wed Nov 17 13:55:57.543</c:v>
                </c:pt>
                <c:pt idx="395">
                  <c:v>Wed Nov 17 13:56:27.549</c:v>
                </c:pt>
                <c:pt idx="396">
                  <c:v>Wed Nov 17 13:56:57.555</c:v>
                </c:pt>
                <c:pt idx="397">
                  <c:v>Wed Nov 17 13:57:27.561</c:v>
                </c:pt>
                <c:pt idx="398">
                  <c:v>Wed Nov 17 13:57:57.568</c:v>
                </c:pt>
                <c:pt idx="399">
                  <c:v>Wed Nov 17 13:58:27.573</c:v>
                </c:pt>
                <c:pt idx="400">
                  <c:v>Wed Nov 17 13:58:57.579</c:v>
                </c:pt>
                <c:pt idx="401">
                  <c:v>Wed Nov 17 13:59:27.584</c:v>
                </c:pt>
                <c:pt idx="402">
                  <c:v>Wed Nov 17 13:59:57.590</c:v>
                </c:pt>
                <c:pt idx="403">
                  <c:v>Wed Nov 17 14:00:27.596</c:v>
                </c:pt>
                <c:pt idx="404">
                  <c:v>Wed Nov 17 14:00:57.603</c:v>
                </c:pt>
                <c:pt idx="405">
                  <c:v>Wed Nov 17 14:01:27.608</c:v>
                </c:pt>
                <c:pt idx="406">
                  <c:v>Wed Nov 17 14:01:57.614</c:v>
                </c:pt>
                <c:pt idx="407">
                  <c:v>Wed Nov 17 14:02:27.620</c:v>
                </c:pt>
                <c:pt idx="408">
                  <c:v>Wed Nov 17 14:02:57.626</c:v>
                </c:pt>
                <c:pt idx="409">
                  <c:v>Wed Nov 17 14:03:27.632</c:v>
                </c:pt>
                <c:pt idx="410">
                  <c:v>Wed Nov 17 14:03:57.637</c:v>
                </c:pt>
                <c:pt idx="411">
                  <c:v>Wed Nov 17 14:04:27.643</c:v>
                </c:pt>
                <c:pt idx="412">
                  <c:v>Wed Nov 17 14:04:57.649</c:v>
                </c:pt>
                <c:pt idx="413">
                  <c:v>Wed Nov 17 14:05:27.655</c:v>
                </c:pt>
                <c:pt idx="414">
                  <c:v>Wed Nov 17 14:05:57.662</c:v>
                </c:pt>
                <c:pt idx="415">
                  <c:v>Wed Nov 17 14:06:27.669</c:v>
                </c:pt>
                <c:pt idx="416">
                  <c:v>Wed Nov 17 14:06:57.675</c:v>
                </c:pt>
                <c:pt idx="417">
                  <c:v>Wed Nov 17 14:07:27.681</c:v>
                </c:pt>
                <c:pt idx="418">
                  <c:v>Wed Nov 17 14:07:57.687</c:v>
                </c:pt>
                <c:pt idx="419">
                  <c:v>Wed Nov 17 14:08:27.693</c:v>
                </c:pt>
                <c:pt idx="420">
                  <c:v>Wed Nov 17 14:08:57.699</c:v>
                </c:pt>
                <c:pt idx="421">
                  <c:v>Wed Nov 17 14:09:27.705</c:v>
                </c:pt>
                <c:pt idx="422">
                  <c:v>Wed Nov 17 14:09:57.709</c:v>
                </c:pt>
                <c:pt idx="423">
                  <c:v>Wed Nov 17 14:10:27.715</c:v>
                </c:pt>
                <c:pt idx="424">
                  <c:v>Wed Nov 17 14:10:57.721</c:v>
                </c:pt>
                <c:pt idx="425">
                  <c:v>Wed Nov 17 14:11:27.727</c:v>
                </c:pt>
                <c:pt idx="426">
                  <c:v>Wed Nov 17 14:11:57.733</c:v>
                </c:pt>
                <c:pt idx="427">
                  <c:v>Wed Nov 17 14:12:27.739</c:v>
                </c:pt>
                <c:pt idx="428">
                  <c:v>Wed Nov 17 14:12:57.745</c:v>
                </c:pt>
                <c:pt idx="429">
                  <c:v>Wed Nov 17 14:13:27.751</c:v>
                </c:pt>
                <c:pt idx="430">
                  <c:v>Wed Nov 17 14:13:57.757</c:v>
                </c:pt>
                <c:pt idx="431">
                  <c:v>Wed Nov 17 14:14:27.763</c:v>
                </c:pt>
                <c:pt idx="432">
                  <c:v>Wed Nov 17 14:14:57.769</c:v>
                </c:pt>
                <c:pt idx="433">
                  <c:v>Wed Nov 17 14:15:27.775</c:v>
                </c:pt>
                <c:pt idx="434">
                  <c:v>Wed Nov 17 14:15:57.780</c:v>
                </c:pt>
                <c:pt idx="435">
                  <c:v>Wed Nov 17 14:16:27.786</c:v>
                </c:pt>
                <c:pt idx="436">
                  <c:v>Wed Nov 17 14:16:57.792</c:v>
                </c:pt>
                <c:pt idx="437">
                  <c:v>Wed Nov 17 14:17:27.798</c:v>
                </c:pt>
                <c:pt idx="438">
                  <c:v>Wed Nov 17 14:17:57.804</c:v>
                </c:pt>
                <c:pt idx="439">
                  <c:v>Wed Nov 17 14:18:27.808</c:v>
                </c:pt>
                <c:pt idx="440">
                  <c:v>Wed Nov 17 14:18:57.814</c:v>
                </c:pt>
                <c:pt idx="441">
                  <c:v>Wed Nov 17 14:19:27.820</c:v>
                </c:pt>
                <c:pt idx="442">
                  <c:v>Wed Nov 17 14:19:57.826</c:v>
                </c:pt>
                <c:pt idx="443">
                  <c:v>Wed Nov 17 14:20:27.833</c:v>
                </c:pt>
                <c:pt idx="444">
                  <c:v>Wed Nov 17 14:20:57.838</c:v>
                </c:pt>
                <c:pt idx="445">
                  <c:v>Wed Nov 17 14:21:27.843</c:v>
                </c:pt>
                <c:pt idx="446">
                  <c:v>Wed Nov 17 14:21:57.849</c:v>
                </c:pt>
                <c:pt idx="447">
                  <c:v>Wed Nov 17 14:22:27.855</c:v>
                </c:pt>
                <c:pt idx="448">
                  <c:v>Wed Nov 17 14:22:57.861</c:v>
                </c:pt>
                <c:pt idx="449">
                  <c:v>Wed Nov 17 14:23:27.867</c:v>
                </c:pt>
                <c:pt idx="450">
                  <c:v>Wed Nov 17 14:23:57.873</c:v>
                </c:pt>
                <c:pt idx="451">
                  <c:v>Wed Nov 17 14:24:27.879</c:v>
                </c:pt>
                <c:pt idx="452">
                  <c:v>Wed Nov 17 14:24:57.885</c:v>
                </c:pt>
                <c:pt idx="453">
                  <c:v>Wed Nov 17 14:25:27.891</c:v>
                </c:pt>
                <c:pt idx="454">
                  <c:v>Wed Nov 17 14:25:57.896</c:v>
                </c:pt>
                <c:pt idx="455">
                  <c:v>Wed Nov 17 14:26:27.902</c:v>
                </c:pt>
                <c:pt idx="456">
                  <c:v>Wed Nov 17 14:26:57.907</c:v>
                </c:pt>
                <c:pt idx="457">
                  <c:v>Wed Nov 17 14:27:27.914</c:v>
                </c:pt>
                <c:pt idx="458">
                  <c:v>Wed Nov 17 14:27:57.920</c:v>
                </c:pt>
                <c:pt idx="459">
                  <c:v>Wed Nov 17 14:28:27.926</c:v>
                </c:pt>
                <c:pt idx="460">
                  <c:v>Wed Nov 17 14:28:57.932</c:v>
                </c:pt>
                <c:pt idx="461">
                  <c:v>Wed Nov 17 14:29:27.939</c:v>
                </c:pt>
                <c:pt idx="462">
                  <c:v>Wed Nov 17 14:29:57.944</c:v>
                </c:pt>
                <c:pt idx="463">
                  <c:v>Wed Nov 17 14:30:27.950</c:v>
                </c:pt>
                <c:pt idx="464">
                  <c:v>Wed Nov 17 14:30:57.956</c:v>
                </c:pt>
                <c:pt idx="465">
                  <c:v>Wed Nov 17 14:31:27.961</c:v>
                </c:pt>
                <c:pt idx="466">
                  <c:v>Wed Nov 17 14:31:57.967</c:v>
                </c:pt>
                <c:pt idx="467">
                  <c:v>Wed Nov 17 14:32:27.973</c:v>
                </c:pt>
                <c:pt idx="468">
                  <c:v>Wed Nov 17 14:32:57.979</c:v>
                </c:pt>
                <c:pt idx="469">
                  <c:v>Wed Nov 17 14:33:27.985</c:v>
                </c:pt>
                <c:pt idx="470">
                  <c:v>Wed Nov 17 14:33:57.991</c:v>
                </c:pt>
                <c:pt idx="471">
                  <c:v>Wed Nov 17 14:34:27.997</c:v>
                </c:pt>
                <c:pt idx="472">
                  <c:v>Wed Nov 17 14:34:58.003</c:v>
                </c:pt>
                <c:pt idx="473">
                  <c:v>Wed Nov 17 14:35:28.008</c:v>
                </c:pt>
                <c:pt idx="474">
                  <c:v>Wed Nov 17 14:35:58.014</c:v>
                </c:pt>
                <c:pt idx="475">
                  <c:v>Wed Nov 17 14:36:28.020</c:v>
                </c:pt>
                <c:pt idx="476">
                  <c:v>Wed Nov 17 14:36:58.026</c:v>
                </c:pt>
                <c:pt idx="477">
                  <c:v>Wed Nov 17 14:37:28.032</c:v>
                </c:pt>
                <c:pt idx="478">
                  <c:v>Wed Nov 17 14:37:58.039</c:v>
                </c:pt>
                <c:pt idx="479">
                  <c:v>Wed Nov 17 14:38:28.044</c:v>
                </c:pt>
                <c:pt idx="480">
                  <c:v>Wed Nov 17 14:38:58.050</c:v>
                </c:pt>
                <c:pt idx="481">
                  <c:v>Wed Nov 17 14:39:28.056</c:v>
                </c:pt>
                <c:pt idx="482">
                  <c:v>Wed Nov 17 14:39:58.062</c:v>
                </c:pt>
                <c:pt idx="483">
                  <c:v>Wed Nov 17 14:40:28.069</c:v>
                </c:pt>
                <c:pt idx="484">
                  <c:v>Wed Nov 17 14:40:58.075</c:v>
                </c:pt>
                <c:pt idx="485">
                  <c:v>Wed Nov 17 14:41:28.081</c:v>
                </c:pt>
                <c:pt idx="486">
                  <c:v>Wed Nov 17 14:41:58.086</c:v>
                </c:pt>
                <c:pt idx="487">
                  <c:v>Wed Nov 17 14:42:28.092</c:v>
                </c:pt>
                <c:pt idx="488">
                  <c:v>Wed Nov 17 14:42:58.098</c:v>
                </c:pt>
                <c:pt idx="489">
                  <c:v>Wed Nov 17 14:43:28.105</c:v>
                </c:pt>
                <c:pt idx="490">
                  <c:v>Wed Nov 17 14:43:58.111</c:v>
                </c:pt>
                <c:pt idx="491">
                  <c:v>Wed Nov 17 14:44:28.117</c:v>
                </c:pt>
                <c:pt idx="492">
                  <c:v>Wed Nov 17 14:44:58.123</c:v>
                </c:pt>
                <c:pt idx="493">
                  <c:v>Wed Nov 17 14:45:28.129</c:v>
                </c:pt>
                <c:pt idx="494">
                  <c:v>Wed Nov 17 14:45:58.135</c:v>
                </c:pt>
                <c:pt idx="495">
                  <c:v>Wed Nov 17 14:46:28.142</c:v>
                </c:pt>
                <c:pt idx="496">
                  <c:v>Wed Nov 17 14:46:58.147</c:v>
                </c:pt>
                <c:pt idx="497">
                  <c:v>Wed Nov 17 14:47:28.153</c:v>
                </c:pt>
                <c:pt idx="498">
                  <c:v>Wed Nov 17 14:47:58.159</c:v>
                </c:pt>
                <c:pt idx="499">
                  <c:v>Wed Nov 17 14:48:28.166</c:v>
                </c:pt>
                <c:pt idx="500">
                  <c:v>Wed Nov 17 14:48:58.172</c:v>
                </c:pt>
                <c:pt idx="501">
                  <c:v>Wed Nov 17 14:49:28.177</c:v>
                </c:pt>
                <c:pt idx="502">
                  <c:v>Wed Nov 17 14:49:58.183</c:v>
                </c:pt>
                <c:pt idx="503">
                  <c:v>Wed Nov 17 14:50:28.189</c:v>
                </c:pt>
                <c:pt idx="504">
                  <c:v>Wed Nov 17 14:50:58.195</c:v>
                </c:pt>
                <c:pt idx="505">
                  <c:v>Wed Nov 17 14:51:28.201</c:v>
                </c:pt>
                <c:pt idx="506">
                  <c:v>Wed Nov 17 14:51:58.207</c:v>
                </c:pt>
                <c:pt idx="507">
                  <c:v>Wed Nov 17 14:52:28.214</c:v>
                </c:pt>
                <c:pt idx="508">
                  <c:v>Wed Nov 17 14:52:58.218</c:v>
                </c:pt>
                <c:pt idx="509">
                  <c:v>Wed Nov 17 14:53:28.223</c:v>
                </c:pt>
                <c:pt idx="510">
                  <c:v>Wed Nov 17 14:53:58.230</c:v>
                </c:pt>
                <c:pt idx="511">
                  <c:v>Wed Nov 17 14:54:28.237</c:v>
                </c:pt>
                <c:pt idx="512">
                  <c:v>Wed Nov 17 14:54:58.243</c:v>
                </c:pt>
                <c:pt idx="513">
                  <c:v>Wed Nov 17 14:55:28.248</c:v>
                </c:pt>
                <c:pt idx="514">
                  <c:v>Wed Nov 17 14:55:58.254</c:v>
                </c:pt>
                <c:pt idx="515">
                  <c:v>Wed Nov 17 14:56:28.260</c:v>
                </c:pt>
                <c:pt idx="516">
                  <c:v>Wed Nov 17 14:56:58.266</c:v>
                </c:pt>
                <c:pt idx="517">
                  <c:v>Wed Nov 17 14:57:28.272</c:v>
                </c:pt>
                <c:pt idx="518">
                  <c:v>Wed Nov 17 14:57:58.278</c:v>
                </c:pt>
                <c:pt idx="519">
                  <c:v>Wed Nov 17 14:58:28.283</c:v>
                </c:pt>
                <c:pt idx="520">
                  <c:v>Wed Nov 17 14:58:58.288</c:v>
                </c:pt>
                <c:pt idx="521">
                  <c:v>Wed Nov 17 14:59:28.294</c:v>
                </c:pt>
                <c:pt idx="522">
                  <c:v>Wed Nov 17 14:59:58.300</c:v>
                </c:pt>
                <c:pt idx="523">
                  <c:v>Wed Nov 17 15:00:28.307</c:v>
                </c:pt>
                <c:pt idx="524">
                  <c:v>Wed Nov 17 15:00:58.313</c:v>
                </c:pt>
                <c:pt idx="525">
                  <c:v>Wed Nov 17 15:01:28.319</c:v>
                </c:pt>
                <c:pt idx="526">
                  <c:v>Wed Nov 17 15:01:58.325</c:v>
                </c:pt>
                <c:pt idx="527">
                  <c:v>Wed Nov 17 15:02:28.331</c:v>
                </c:pt>
                <c:pt idx="528">
                  <c:v>Wed Nov 17 15:02:58.337</c:v>
                </c:pt>
                <c:pt idx="529">
                  <c:v>Wed Nov 17 15:03:28.343</c:v>
                </c:pt>
                <c:pt idx="530">
                  <c:v>Wed Nov 17 15:03:58.349</c:v>
                </c:pt>
                <c:pt idx="531">
                  <c:v>Wed Nov 17 15:04:28.355</c:v>
                </c:pt>
                <c:pt idx="532">
                  <c:v>Wed Nov 17 15:04:58.362</c:v>
                </c:pt>
                <c:pt idx="533">
                  <c:v>Wed Nov 17 15:05:28.372</c:v>
                </c:pt>
                <c:pt idx="534">
                  <c:v>Wed Nov 17 15:05:58.378</c:v>
                </c:pt>
                <c:pt idx="535">
                  <c:v>Wed Nov 17 15:06:28.384</c:v>
                </c:pt>
                <c:pt idx="536">
                  <c:v>Wed Nov 17 15:06:58.390</c:v>
                </c:pt>
                <c:pt idx="537">
                  <c:v>Wed Nov 17 15:07:28.396</c:v>
                </c:pt>
                <c:pt idx="538">
                  <c:v>Wed Nov 17 15:07:58.402</c:v>
                </c:pt>
                <c:pt idx="539">
                  <c:v>Wed Nov 17 15:08:28.408</c:v>
                </c:pt>
                <c:pt idx="540">
                  <c:v>Wed Nov 17 15:08:58.414</c:v>
                </c:pt>
                <c:pt idx="541">
                  <c:v>Wed Nov 17 15:09:28.419</c:v>
                </c:pt>
                <c:pt idx="542">
                  <c:v>Wed Nov 17 15:09:58.425</c:v>
                </c:pt>
                <c:pt idx="543">
                  <c:v>Wed Nov 17 15:10:28.432</c:v>
                </c:pt>
                <c:pt idx="544">
                  <c:v>Wed Nov 17 15:10:58.438</c:v>
                </c:pt>
                <c:pt idx="545">
                  <c:v>Wed Nov 17 15:11:28.444</c:v>
                </c:pt>
                <c:pt idx="546">
                  <c:v>Wed Nov 17 15:11:58.450</c:v>
                </c:pt>
                <c:pt idx="547">
                  <c:v>Wed Nov 17 15:12:28.456</c:v>
                </c:pt>
                <c:pt idx="548">
                  <c:v>Wed Nov 17 15:12:58.462</c:v>
                </c:pt>
                <c:pt idx="549">
                  <c:v>Wed Nov 17 15:13:28.468</c:v>
                </c:pt>
                <c:pt idx="550">
                  <c:v>Wed Nov 17 15:13:58.474</c:v>
                </c:pt>
                <c:pt idx="551">
                  <c:v>Wed Nov 17 15:14:28.480</c:v>
                </c:pt>
                <c:pt idx="552">
                  <c:v>Wed Nov 17 15:14:58.486</c:v>
                </c:pt>
                <c:pt idx="553">
                  <c:v>Wed Nov 17 15:15:28.491</c:v>
                </c:pt>
                <c:pt idx="554">
                  <c:v>Wed Nov 17 15:15:58.498</c:v>
                </c:pt>
                <c:pt idx="555">
                  <c:v>Wed Nov 17 15:16:28.505</c:v>
                </c:pt>
                <c:pt idx="556">
                  <c:v>Wed Nov 17 15:16:58.511</c:v>
                </c:pt>
                <c:pt idx="557">
                  <c:v>Wed Nov 17 15:17:28.517</c:v>
                </c:pt>
                <c:pt idx="558">
                  <c:v>Wed Nov 17 15:17:58.523</c:v>
                </c:pt>
                <c:pt idx="559">
                  <c:v>Wed Nov 17 15:18:28.529</c:v>
                </c:pt>
                <c:pt idx="560">
                  <c:v>Wed Nov 17 15:18:58.535</c:v>
                </c:pt>
                <c:pt idx="561">
                  <c:v>Wed Nov 17 15:19:28.540</c:v>
                </c:pt>
                <c:pt idx="562">
                  <c:v>Wed Nov 17 15:19:58.546</c:v>
                </c:pt>
                <c:pt idx="563">
                  <c:v>Wed Nov 17 15:20:28.552</c:v>
                </c:pt>
                <c:pt idx="564">
                  <c:v>Wed Nov 17 15:20:58.558</c:v>
                </c:pt>
                <c:pt idx="565">
                  <c:v>Wed Nov 17 15:21:28.564</c:v>
                </c:pt>
                <c:pt idx="566">
                  <c:v>Wed Nov 17 15:21:58.570</c:v>
                </c:pt>
                <c:pt idx="567">
                  <c:v>Wed Nov 17 15:22:28.576</c:v>
                </c:pt>
                <c:pt idx="568">
                  <c:v>Wed Nov 17 15:22:58.582</c:v>
                </c:pt>
                <c:pt idx="569">
                  <c:v>Wed Nov 17 15:23:28.588</c:v>
                </c:pt>
                <c:pt idx="570">
                  <c:v>Wed Nov 17 15:23:58.593</c:v>
                </c:pt>
                <c:pt idx="571">
                  <c:v>Wed Nov 17 15:24:28.598</c:v>
                </c:pt>
                <c:pt idx="572">
                  <c:v>Wed Nov 17 15:24:58.604</c:v>
                </c:pt>
                <c:pt idx="573">
                  <c:v>Wed Nov 17 15:25:28.610</c:v>
                </c:pt>
                <c:pt idx="574">
                  <c:v>Wed Nov 17 15:25:58.616</c:v>
                </c:pt>
                <c:pt idx="575">
                  <c:v>Wed Nov 17 15:26:28.622</c:v>
                </c:pt>
                <c:pt idx="576">
                  <c:v>Wed Nov 17 15:26:58.627</c:v>
                </c:pt>
                <c:pt idx="577">
                  <c:v>Wed Nov 17 15:27:28.633</c:v>
                </c:pt>
                <c:pt idx="578">
                  <c:v>Wed Nov 17 15:27:58.639</c:v>
                </c:pt>
                <c:pt idx="579">
                  <c:v>Wed Nov 17 15:28:28.645</c:v>
                </c:pt>
                <c:pt idx="580">
                  <c:v>Wed Nov 17 15:28:58.651</c:v>
                </c:pt>
                <c:pt idx="581">
                  <c:v>Wed Nov 17 15:29:28.656</c:v>
                </c:pt>
                <c:pt idx="582">
                  <c:v>Wed Nov 17 15:29:58.662</c:v>
                </c:pt>
                <c:pt idx="583">
                  <c:v>Wed Nov 17 15:30:28.668</c:v>
                </c:pt>
                <c:pt idx="584">
                  <c:v>Wed Nov 17 15:30:58.674</c:v>
                </c:pt>
                <c:pt idx="585">
                  <c:v>Wed Nov 17 15:31:28.680</c:v>
                </c:pt>
                <c:pt idx="586">
                  <c:v>Wed Nov 17 15:31:58.687</c:v>
                </c:pt>
                <c:pt idx="587">
                  <c:v>Wed Nov 17 15:32:28.692</c:v>
                </c:pt>
                <c:pt idx="588">
                  <c:v>Wed Nov 17 15:32:58.700</c:v>
                </c:pt>
                <c:pt idx="589">
                  <c:v>Wed Nov 17 15:33:28.705</c:v>
                </c:pt>
                <c:pt idx="590">
                  <c:v>Wed Nov 17 15:33:58.712</c:v>
                </c:pt>
                <c:pt idx="591">
                  <c:v>Wed Nov 17 15:34:28.718</c:v>
                </c:pt>
                <c:pt idx="592">
                  <c:v>Wed Nov 17 15:34:58.725</c:v>
                </c:pt>
                <c:pt idx="593">
                  <c:v>Wed Nov 17 15:35:28.730</c:v>
                </c:pt>
                <c:pt idx="594">
                  <c:v>Wed Nov 17 15:35:58.735</c:v>
                </c:pt>
                <c:pt idx="595">
                  <c:v>Wed Nov 17 15:36:28.741</c:v>
                </c:pt>
                <c:pt idx="596">
                  <c:v>Wed Nov 17 15:36:58.748</c:v>
                </c:pt>
                <c:pt idx="597">
                  <c:v>Wed Nov 17 15:37:28.754</c:v>
                </c:pt>
                <c:pt idx="598">
                  <c:v>Wed Nov 17 15:37:58.760</c:v>
                </c:pt>
                <c:pt idx="599">
                  <c:v>Wed Nov 17 15:38:28.766</c:v>
                </c:pt>
                <c:pt idx="600">
                  <c:v>Wed Nov 17 15:38:58.772</c:v>
                </c:pt>
                <c:pt idx="601">
                  <c:v>Wed Nov 17 15:39:28.778</c:v>
                </c:pt>
                <c:pt idx="602">
                  <c:v>Wed Nov 17 15:39:58.785</c:v>
                </c:pt>
                <c:pt idx="603">
                  <c:v>Wed Nov 17 15:40:28.791</c:v>
                </c:pt>
                <c:pt idx="604">
                  <c:v>Wed Nov 17 15:40:58.798</c:v>
                </c:pt>
                <c:pt idx="605">
                  <c:v>Wed Nov 17 15:41:28.804</c:v>
                </c:pt>
                <c:pt idx="606">
                  <c:v>Wed Nov 17 15:41:58.809</c:v>
                </c:pt>
                <c:pt idx="607">
                  <c:v>Wed Nov 17 15:42:28.816</c:v>
                </c:pt>
                <c:pt idx="608">
                  <c:v>Wed Nov 17 15:42:58.824</c:v>
                </c:pt>
                <c:pt idx="609">
                  <c:v>Wed Nov 17 15:43:28.830</c:v>
                </c:pt>
                <c:pt idx="610">
                  <c:v>Wed Nov 17 15:43:58.835</c:v>
                </c:pt>
                <c:pt idx="611">
                  <c:v>Wed Nov 17 15:44:28.841</c:v>
                </c:pt>
                <c:pt idx="612">
                  <c:v>Wed Nov 17 15:44:58.847</c:v>
                </c:pt>
                <c:pt idx="613">
                  <c:v>Wed Nov 17 15:45:28.853</c:v>
                </c:pt>
                <c:pt idx="614">
                  <c:v>Wed Nov 17 15:45:58.859</c:v>
                </c:pt>
                <c:pt idx="615">
                  <c:v>Wed Nov 17 15:46:28.866</c:v>
                </c:pt>
                <c:pt idx="616">
                  <c:v>Wed Nov 17 15:46:58.871</c:v>
                </c:pt>
                <c:pt idx="617">
                  <c:v>Wed Nov 17 15:47:28.877</c:v>
                </c:pt>
                <c:pt idx="618">
                  <c:v>Wed Nov 17 15:47:58.884</c:v>
                </c:pt>
                <c:pt idx="619">
                  <c:v>Wed Nov 17 15:48:28.890</c:v>
                </c:pt>
                <c:pt idx="620">
                  <c:v>Wed Nov 17 15:48:58.897</c:v>
                </c:pt>
                <c:pt idx="621">
                  <c:v>Wed Nov 17 15:49:28.902</c:v>
                </c:pt>
                <c:pt idx="622">
                  <c:v>Wed Nov 17 15:49:58.908</c:v>
                </c:pt>
                <c:pt idx="623">
                  <c:v>Wed Nov 17 15:50:28.914</c:v>
                </c:pt>
                <c:pt idx="624">
                  <c:v>Wed Nov 17 15:50:58.920</c:v>
                </c:pt>
                <c:pt idx="625">
                  <c:v>Wed Nov 17 15:51:28.926</c:v>
                </c:pt>
                <c:pt idx="626">
                  <c:v>Wed Nov 17 15:51:58.932</c:v>
                </c:pt>
                <c:pt idx="627">
                  <c:v>Wed Nov 17 15:52:28.937</c:v>
                </c:pt>
                <c:pt idx="628">
                  <c:v>Wed Nov 17 15:52:58.949</c:v>
                </c:pt>
                <c:pt idx="629">
                  <c:v>Wed Nov 17 15:53:28.955</c:v>
                </c:pt>
                <c:pt idx="630">
                  <c:v>Wed Nov 17 15:53:58.962</c:v>
                </c:pt>
                <c:pt idx="631">
                  <c:v>Wed Nov 17 15:54:28.968</c:v>
                </c:pt>
                <c:pt idx="632">
                  <c:v>Wed Nov 17 15:54:58.975</c:v>
                </c:pt>
                <c:pt idx="633">
                  <c:v>Wed Nov 17 15:55:28.981</c:v>
                </c:pt>
                <c:pt idx="634">
                  <c:v>Wed Nov 17 15:55:58.987</c:v>
                </c:pt>
                <c:pt idx="635">
                  <c:v>Wed Nov 17 15:56:28.993</c:v>
                </c:pt>
                <c:pt idx="636">
                  <c:v>Wed Nov 17 15:56:58.999</c:v>
                </c:pt>
                <c:pt idx="637">
                  <c:v>Wed Nov 17 15:57:29.005</c:v>
                </c:pt>
                <c:pt idx="638">
                  <c:v>Wed Nov 17 15:57:59.011</c:v>
                </c:pt>
                <c:pt idx="639">
                  <c:v>Wed Nov 17 15:58:29.017</c:v>
                </c:pt>
                <c:pt idx="640">
                  <c:v>Wed Nov 17 15:58:59.025</c:v>
                </c:pt>
                <c:pt idx="641">
                  <c:v>Wed Nov 17 15:59:29.031</c:v>
                </c:pt>
                <c:pt idx="642">
                  <c:v>Wed Nov 17 15:59:59.038</c:v>
                </c:pt>
                <c:pt idx="643">
                  <c:v>Wed Nov 17 16:00:29.045</c:v>
                </c:pt>
                <c:pt idx="644">
                  <c:v>Wed Nov 17 16:00:59.051</c:v>
                </c:pt>
                <c:pt idx="645">
                  <c:v>Wed Nov 17 16:01:29.056</c:v>
                </c:pt>
                <c:pt idx="646">
                  <c:v>Wed Nov 17 16:01:59.061</c:v>
                </c:pt>
                <c:pt idx="647">
                  <c:v>Wed Nov 17 16:02:29.066</c:v>
                </c:pt>
                <c:pt idx="648">
                  <c:v>Wed Nov 17 16:02:59.072</c:v>
                </c:pt>
                <c:pt idx="649">
                  <c:v>Wed Nov 17 16:03:29.078</c:v>
                </c:pt>
                <c:pt idx="650">
                  <c:v>Wed Nov 17 16:03:59.083</c:v>
                </c:pt>
                <c:pt idx="651">
                  <c:v>Wed Nov 17 16:04:29.089</c:v>
                </c:pt>
                <c:pt idx="652">
                  <c:v>Wed Nov 17 16:04:59.095</c:v>
                </c:pt>
                <c:pt idx="653">
                  <c:v>Wed Nov 17 16:05:29.101</c:v>
                </c:pt>
                <c:pt idx="654">
                  <c:v>Wed Nov 17 16:05:59.107</c:v>
                </c:pt>
                <c:pt idx="655">
                  <c:v>Wed Nov 17 16:06:29.114</c:v>
                </c:pt>
                <c:pt idx="656">
                  <c:v>Wed Nov 17 16:06:59.119</c:v>
                </c:pt>
                <c:pt idx="657">
                  <c:v>Wed Nov 17 16:07:29.125</c:v>
                </c:pt>
                <c:pt idx="658">
                  <c:v>Wed Nov 17 16:07:59.131</c:v>
                </c:pt>
                <c:pt idx="659">
                  <c:v>Wed Nov 17 16:08:29.137</c:v>
                </c:pt>
                <c:pt idx="660">
                  <c:v>Wed Nov 17 16:08:59.143</c:v>
                </c:pt>
                <c:pt idx="661">
                  <c:v>Wed Nov 17 16:09:29.149</c:v>
                </c:pt>
                <c:pt idx="662">
                  <c:v>Wed Nov 17 16:09:59.155</c:v>
                </c:pt>
                <c:pt idx="663">
                  <c:v>Wed Nov 17 16:10:29.163</c:v>
                </c:pt>
                <c:pt idx="664">
                  <c:v>Wed Nov 17 16:10:59.167</c:v>
                </c:pt>
                <c:pt idx="665">
                  <c:v>Wed Nov 17 16:11:29.174</c:v>
                </c:pt>
                <c:pt idx="666">
                  <c:v>Wed Nov 17 16:11:59.181</c:v>
                </c:pt>
                <c:pt idx="667">
                  <c:v>Wed Nov 17 16:12:29.186</c:v>
                </c:pt>
                <c:pt idx="668">
                  <c:v>Wed Nov 17 16:12:59.192</c:v>
                </c:pt>
                <c:pt idx="669">
                  <c:v>Wed Nov 17 16:13:29.198</c:v>
                </c:pt>
                <c:pt idx="670">
                  <c:v>Wed Nov 17 16:13:59.204</c:v>
                </c:pt>
                <c:pt idx="671">
                  <c:v>Wed Nov 17 16:14:29.210</c:v>
                </c:pt>
                <c:pt idx="672">
                  <c:v>Wed Nov 17 16:14:59.216</c:v>
                </c:pt>
                <c:pt idx="673">
                  <c:v>Wed Nov 17 16:15:29.221</c:v>
                </c:pt>
                <c:pt idx="674">
                  <c:v>Wed Nov 17 16:15:59.227</c:v>
                </c:pt>
                <c:pt idx="675">
                  <c:v>Wed Nov 17 16:16:29.233</c:v>
                </c:pt>
                <c:pt idx="676">
                  <c:v>Wed Nov 17 16:16:59.239</c:v>
                </c:pt>
                <c:pt idx="677">
                  <c:v>Wed Nov 17 16:17:29.245</c:v>
                </c:pt>
                <c:pt idx="678">
                  <c:v>Wed Nov 17 16:17:59.251</c:v>
                </c:pt>
                <c:pt idx="679">
                  <c:v>Wed Nov 17 16:18:29.255</c:v>
                </c:pt>
                <c:pt idx="680">
                  <c:v>Wed Nov 17 16:18:59.261</c:v>
                </c:pt>
                <c:pt idx="681">
                  <c:v>Wed Nov 17 16:19:29.267</c:v>
                </c:pt>
                <c:pt idx="682">
                  <c:v>Wed Nov 17 16:19:59.274</c:v>
                </c:pt>
                <c:pt idx="683">
                  <c:v>Wed Nov 17 16:20:29.281</c:v>
                </c:pt>
                <c:pt idx="684">
                  <c:v>Wed Nov 17 16:20:59.287</c:v>
                </c:pt>
                <c:pt idx="685">
                  <c:v>Wed Nov 17 16:21:29.293</c:v>
                </c:pt>
                <c:pt idx="686">
                  <c:v>Wed Nov 17 16:21:59.299</c:v>
                </c:pt>
                <c:pt idx="687">
                  <c:v>Wed Nov 17 16:22:29.305</c:v>
                </c:pt>
                <c:pt idx="688">
                  <c:v>Wed Nov 17 16:22:59.311</c:v>
                </c:pt>
                <c:pt idx="689">
                  <c:v>Wed Nov 17 16:23:29.317</c:v>
                </c:pt>
                <c:pt idx="690">
                  <c:v>Wed Nov 17 16:23:59.322</c:v>
                </c:pt>
                <c:pt idx="691">
                  <c:v>Wed Nov 17 16:24:29.328</c:v>
                </c:pt>
                <c:pt idx="692">
                  <c:v>Wed Nov 17 16:24:59.334</c:v>
                </c:pt>
                <c:pt idx="693">
                  <c:v>Wed Nov 17 16:25:20.266</c:v>
                </c:pt>
                <c:pt idx="694">
                  <c:v>Wed Nov 17 16:25:50.272</c:v>
                </c:pt>
                <c:pt idx="695">
                  <c:v>Wed Nov 17 16:26:20.279</c:v>
                </c:pt>
                <c:pt idx="696">
                  <c:v>Wed Nov 17 16:26:50.285</c:v>
                </c:pt>
                <c:pt idx="697">
                  <c:v>Wed Nov 17 16:27:20.290</c:v>
                </c:pt>
                <c:pt idx="698">
                  <c:v>Wed Nov 17 16:27:50.296</c:v>
                </c:pt>
                <c:pt idx="699">
                  <c:v>Wed Nov 17 16:28:20.302</c:v>
                </c:pt>
                <c:pt idx="700">
                  <c:v>Wed Nov 17 16:28:50.308</c:v>
                </c:pt>
                <c:pt idx="701">
                  <c:v>Wed Nov 17 16:30:00.902</c:v>
                </c:pt>
                <c:pt idx="702">
                  <c:v>Wed Nov 17 16:31:00.915</c:v>
                </c:pt>
                <c:pt idx="703">
                  <c:v>Wed Nov 17 16:31:30.921</c:v>
                </c:pt>
                <c:pt idx="704">
                  <c:v>Wed Nov 17 16:32:00.927</c:v>
                </c:pt>
                <c:pt idx="705">
                  <c:v>Wed Nov 17 16:32:30.934</c:v>
                </c:pt>
                <c:pt idx="706">
                  <c:v>Wed Nov 17 16:33:00.941</c:v>
                </c:pt>
                <c:pt idx="707">
                  <c:v>Wed Nov 17 16:33:30.946</c:v>
                </c:pt>
                <c:pt idx="708">
                  <c:v>Wed Nov 17 16:34:00.952</c:v>
                </c:pt>
                <c:pt idx="709">
                  <c:v>Wed Nov 17 16:34:30.958</c:v>
                </c:pt>
                <c:pt idx="710">
                  <c:v>Wed Nov 17 16:35:00.964</c:v>
                </c:pt>
                <c:pt idx="711">
                  <c:v>Wed Nov 17 16:35:30.970</c:v>
                </c:pt>
                <c:pt idx="712">
                  <c:v>Wed Nov 17 16:36:00.976</c:v>
                </c:pt>
                <c:pt idx="713">
                  <c:v>Wed Nov 17 16:36:30.981</c:v>
                </c:pt>
                <c:pt idx="714">
                  <c:v>Wed Nov 17 16:37:00.986</c:v>
                </c:pt>
                <c:pt idx="715">
                  <c:v>Wed Nov 17 16:37:30.993</c:v>
                </c:pt>
                <c:pt idx="716">
                  <c:v>Wed Nov 17 16:38:01.000</c:v>
                </c:pt>
                <c:pt idx="717">
                  <c:v>Wed Nov 17 16:38:31.007</c:v>
                </c:pt>
                <c:pt idx="718">
                  <c:v>Wed Nov 17 16:39:01.012</c:v>
                </c:pt>
                <c:pt idx="719">
                  <c:v>Wed Nov 17 16:39:31.018</c:v>
                </c:pt>
                <c:pt idx="720">
                  <c:v>Wed Nov 17 16:40:01.024</c:v>
                </c:pt>
                <c:pt idx="721">
                  <c:v>Wed Nov 17 16:40:31.030</c:v>
                </c:pt>
                <c:pt idx="722">
                  <c:v>Wed Nov 17 16:41:01.036</c:v>
                </c:pt>
                <c:pt idx="723">
                  <c:v>Wed Nov 17 16:41:31.042</c:v>
                </c:pt>
                <c:pt idx="724">
                  <c:v>Wed Nov 17 16:42:01.047</c:v>
                </c:pt>
                <c:pt idx="725">
                  <c:v>Wed Nov 17 16:42:31.052</c:v>
                </c:pt>
                <c:pt idx="726">
                  <c:v>Wed Nov 17 16:43:01.059</c:v>
                </c:pt>
                <c:pt idx="727">
                  <c:v>Wed Nov 17 16:43:31.066</c:v>
                </c:pt>
                <c:pt idx="728">
                  <c:v>Wed Nov 17 16:44:01.073</c:v>
                </c:pt>
                <c:pt idx="729">
                  <c:v>Wed Nov 17 16:44:31.079</c:v>
                </c:pt>
                <c:pt idx="730">
                  <c:v>Wed Nov 17 16:45:01.085</c:v>
                </c:pt>
                <c:pt idx="731">
                  <c:v>Wed Nov 17 16:45:31.091</c:v>
                </c:pt>
                <c:pt idx="732">
                  <c:v>Wed Nov 17 16:46:01.097</c:v>
                </c:pt>
                <c:pt idx="733">
                  <c:v>Wed Nov 17 16:46:31.103</c:v>
                </c:pt>
                <c:pt idx="734">
                  <c:v>Wed Nov 17 16:47:01.110</c:v>
                </c:pt>
                <c:pt idx="735">
                  <c:v>Wed Nov 17 16:47:31.115</c:v>
                </c:pt>
                <c:pt idx="736">
                  <c:v>Wed Nov 17 16:48:01.121</c:v>
                </c:pt>
                <c:pt idx="737">
                  <c:v>Wed Nov 17 16:48:31.128</c:v>
                </c:pt>
                <c:pt idx="738">
                  <c:v>Wed Nov 17 16:49:01.135</c:v>
                </c:pt>
                <c:pt idx="739">
                  <c:v>Wed Nov 17 16:49:31.142</c:v>
                </c:pt>
                <c:pt idx="740">
                  <c:v>Wed Nov 17 16:50:01.149</c:v>
                </c:pt>
                <c:pt idx="741">
                  <c:v>Wed Nov 17 16:50:31.153</c:v>
                </c:pt>
                <c:pt idx="742">
                  <c:v>Wed Nov 17 16:51:01.159</c:v>
                </c:pt>
                <c:pt idx="743">
                  <c:v>Wed Nov 17 16:51:31.165</c:v>
                </c:pt>
                <c:pt idx="744">
                  <c:v>Wed Nov 17 16:52:01.171</c:v>
                </c:pt>
                <c:pt idx="745">
                  <c:v>Wed Nov 17 16:52:31.177</c:v>
                </c:pt>
                <c:pt idx="746">
                  <c:v>Wed Nov 17 16:53:01.182</c:v>
                </c:pt>
                <c:pt idx="747">
                  <c:v>Wed Nov 17 16:53:31.187</c:v>
                </c:pt>
                <c:pt idx="748">
                  <c:v>Wed Nov 17 16:54:01.193</c:v>
                </c:pt>
                <c:pt idx="749">
                  <c:v>Wed Nov 17 16:54:31.199</c:v>
                </c:pt>
                <c:pt idx="750">
                  <c:v>Wed Nov 17 16:55:01.205</c:v>
                </c:pt>
                <c:pt idx="751">
                  <c:v>Wed Nov 17 16:55:31.212</c:v>
                </c:pt>
                <c:pt idx="752">
                  <c:v>Wed Nov 17 16:56:01.217</c:v>
                </c:pt>
                <c:pt idx="753">
                  <c:v>Wed Nov 17 16:56:31.222</c:v>
                </c:pt>
                <c:pt idx="754">
                  <c:v>Wed Nov 17 16:57:01.228</c:v>
                </c:pt>
                <c:pt idx="755">
                  <c:v>Wed Nov 17 16:57:31.234</c:v>
                </c:pt>
                <c:pt idx="756">
                  <c:v>Wed Nov 17 16:58:01.240</c:v>
                </c:pt>
                <c:pt idx="757">
                  <c:v>Wed Nov 17 16:58:31.246</c:v>
                </c:pt>
                <c:pt idx="758">
                  <c:v>Wed Nov 17 16:59:01.250</c:v>
                </c:pt>
                <c:pt idx="759">
                  <c:v>Wed Nov 17 16:59:31.256</c:v>
                </c:pt>
                <c:pt idx="760">
                  <c:v>Wed Nov 17 17:00:01.262</c:v>
                </c:pt>
                <c:pt idx="761">
                  <c:v>Wed Nov 17 17:00:31.268</c:v>
                </c:pt>
                <c:pt idx="762">
                  <c:v>Wed Nov 17 17:01:01.275</c:v>
                </c:pt>
                <c:pt idx="763">
                  <c:v>Wed Nov 17 17:01:31.282</c:v>
                </c:pt>
                <c:pt idx="764">
                  <c:v>Wed Nov 17 17:02:01.287</c:v>
                </c:pt>
                <c:pt idx="765">
                  <c:v>Wed Nov 17 17:02:31.293</c:v>
                </c:pt>
                <c:pt idx="766">
                  <c:v>Wed Nov 17 17:03:01.298</c:v>
                </c:pt>
                <c:pt idx="767">
                  <c:v>Wed Nov 17 17:03:31.304</c:v>
                </c:pt>
                <c:pt idx="768">
                  <c:v>Wed Nov 17 17:04:01.310</c:v>
                </c:pt>
                <c:pt idx="769">
                  <c:v>Wed Nov 17 17:04:31.316</c:v>
                </c:pt>
                <c:pt idx="770">
                  <c:v>Wed Nov 17 17:05:01.322</c:v>
                </c:pt>
                <c:pt idx="771">
                  <c:v>Wed Nov 17 17:05:31.328</c:v>
                </c:pt>
                <c:pt idx="772">
                  <c:v>Wed Nov 17 17:06:01.334</c:v>
                </c:pt>
                <c:pt idx="773">
                  <c:v>Wed Nov 17 17:06:31.340</c:v>
                </c:pt>
                <c:pt idx="774">
                  <c:v>Wed Nov 17 17:07:01.347</c:v>
                </c:pt>
                <c:pt idx="775">
                  <c:v>Wed Nov 17 17:07:31.351</c:v>
                </c:pt>
                <c:pt idx="776">
                  <c:v>Wed Nov 17 17:08:01.357</c:v>
                </c:pt>
                <c:pt idx="777">
                  <c:v>Wed Nov 17 17:08:31.363</c:v>
                </c:pt>
                <c:pt idx="778">
                  <c:v>Wed Nov 17 17:09:01.369</c:v>
                </c:pt>
                <c:pt idx="779">
                  <c:v>Wed Nov 17 17:09:31.374</c:v>
                </c:pt>
                <c:pt idx="780">
                  <c:v>Wed Nov 17 17:10:01.381</c:v>
                </c:pt>
                <c:pt idx="781">
                  <c:v>Wed Nov 17 17:10:31.386</c:v>
                </c:pt>
                <c:pt idx="782">
                  <c:v>Wed Nov 17 17:11:01.392</c:v>
                </c:pt>
                <c:pt idx="783">
                  <c:v>Wed Nov 17 17:11:31.398</c:v>
                </c:pt>
                <c:pt idx="784">
                  <c:v>Wed Nov 17 17:12:01.405</c:v>
                </c:pt>
                <c:pt idx="785">
                  <c:v>Wed Nov 17 17:12:31.411</c:v>
                </c:pt>
                <c:pt idx="786">
                  <c:v>Wed Nov 17 17:13:01.417</c:v>
                </c:pt>
                <c:pt idx="787">
                  <c:v>Wed Nov 17 17:13:31.422</c:v>
                </c:pt>
                <c:pt idx="788">
                  <c:v>Wed Nov 17 17:14:01.428</c:v>
                </c:pt>
                <c:pt idx="789">
                  <c:v>Wed Nov 17 17:14:31.434</c:v>
                </c:pt>
                <c:pt idx="790">
                  <c:v>Wed Nov 17 17:15:01.439</c:v>
                </c:pt>
                <c:pt idx="791">
                  <c:v>Wed Nov 17 17:15:31.446</c:v>
                </c:pt>
                <c:pt idx="792">
                  <c:v>Wed Nov 17 17:16:01.451</c:v>
                </c:pt>
                <c:pt idx="793">
                  <c:v>Wed Nov 17 17:16:31.457</c:v>
                </c:pt>
                <c:pt idx="794">
                  <c:v>Wed Nov 17 17:17:01.463</c:v>
                </c:pt>
                <c:pt idx="795">
                  <c:v>Wed Nov 17 17:17:31.469</c:v>
                </c:pt>
                <c:pt idx="796">
                  <c:v>Wed Nov 17 17:18:01.475</c:v>
                </c:pt>
                <c:pt idx="797">
                  <c:v>Wed Nov 17 17:18:31.482</c:v>
                </c:pt>
                <c:pt idx="798">
                  <c:v>Wed Nov 17 17:19:01.487</c:v>
                </c:pt>
                <c:pt idx="799">
                  <c:v>Wed Nov 17 17:19:31.493</c:v>
                </c:pt>
                <c:pt idx="800">
                  <c:v>Wed Nov 17 17:20:01.499</c:v>
                </c:pt>
                <c:pt idx="801">
                  <c:v>Wed Nov 17 17:20:31.506</c:v>
                </c:pt>
                <c:pt idx="802">
                  <c:v>Wed Nov 17 17:21:01.513</c:v>
                </c:pt>
                <c:pt idx="803">
                  <c:v>Wed Nov 17 17:21:31.519</c:v>
                </c:pt>
                <c:pt idx="804">
                  <c:v>Wed Nov 17 17:22:01.527</c:v>
                </c:pt>
                <c:pt idx="805">
                  <c:v>Wed Nov 17 17:22:31.533</c:v>
                </c:pt>
                <c:pt idx="806">
                  <c:v>Wed Nov 17 17:23:01.539</c:v>
                </c:pt>
                <c:pt idx="807">
                  <c:v>Wed Nov 17 17:23:31.545</c:v>
                </c:pt>
                <c:pt idx="808">
                  <c:v>Wed Nov 17 17:24:01.552</c:v>
                </c:pt>
                <c:pt idx="809">
                  <c:v>Wed Nov 17 17:24:31.556</c:v>
                </c:pt>
                <c:pt idx="810">
                  <c:v>Wed Nov 17 17:25:01.561</c:v>
                </c:pt>
                <c:pt idx="811">
                  <c:v>Wed Nov 17 17:25:31.567</c:v>
                </c:pt>
                <c:pt idx="812">
                  <c:v>Wed Nov 17 17:26:01.574</c:v>
                </c:pt>
                <c:pt idx="813">
                  <c:v>Wed Nov 17 17:26:31.581</c:v>
                </c:pt>
                <c:pt idx="814">
                  <c:v>Wed Nov 17 17:27:01.587</c:v>
                </c:pt>
                <c:pt idx="815">
                  <c:v>Wed Nov 17 17:27:31.593</c:v>
                </c:pt>
                <c:pt idx="816">
                  <c:v>Wed Nov 17 17:28:01.599</c:v>
                </c:pt>
                <c:pt idx="817">
                  <c:v>Wed Nov 17 17:28:31.605</c:v>
                </c:pt>
                <c:pt idx="818">
                  <c:v>Wed Nov 17 17:29:01.611</c:v>
                </c:pt>
                <c:pt idx="819">
                  <c:v>Wed Nov 17 17:29:31.617</c:v>
                </c:pt>
                <c:pt idx="820">
                  <c:v>Wed Nov 17 17:30:01.624</c:v>
                </c:pt>
                <c:pt idx="821">
                  <c:v>Wed Nov 17 17:30:31.629</c:v>
                </c:pt>
                <c:pt idx="822">
                  <c:v>Wed Nov 17 17:31:01.635</c:v>
                </c:pt>
                <c:pt idx="823">
                  <c:v>Wed Nov 17 17:31:31.641</c:v>
                </c:pt>
                <c:pt idx="824">
                  <c:v>Wed Nov 17 17:32:01.648</c:v>
                </c:pt>
                <c:pt idx="825">
                  <c:v>Wed Nov 17 17:32:31.655</c:v>
                </c:pt>
                <c:pt idx="826">
                  <c:v>Wed Nov 17 17:33:01.660</c:v>
                </c:pt>
                <c:pt idx="827">
                  <c:v>Wed Nov 17 17:33:31.666</c:v>
                </c:pt>
                <c:pt idx="828">
                  <c:v>Wed Nov 17 17:34:01.672</c:v>
                </c:pt>
                <c:pt idx="829">
                  <c:v>Wed Nov 17 17:34:31.679</c:v>
                </c:pt>
                <c:pt idx="830">
                  <c:v>Wed Nov 17 17:35:01.685</c:v>
                </c:pt>
                <c:pt idx="831">
                  <c:v>Wed Nov 17 17:35:31.691</c:v>
                </c:pt>
                <c:pt idx="832">
                  <c:v>Wed Nov 17 17:36:01.695</c:v>
                </c:pt>
                <c:pt idx="833">
                  <c:v>Wed Nov 17 17:36:31.700</c:v>
                </c:pt>
                <c:pt idx="834">
                  <c:v>Wed Nov 17 17:37:01.707</c:v>
                </c:pt>
                <c:pt idx="835">
                  <c:v>Wed Nov 17 17:37:31.714</c:v>
                </c:pt>
                <c:pt idx="836">
                  <c:v>Wed Nov 17 17:38:01.721</c:v>
                </c:pt>
                <c:pt idx="837">
                  <c:v>Wed Nov 17 17:38:31.727</c:v>
                </c:pt>
                <c:pt idx="838">
                  <c:v>Wed Nov 17 17:39:01.733</c:v>
                </c:pt>
                <c:pt idx="839">
                  <c:v>Wed Nov 17 17:39:31.739</c:v>
                </c:pt>
                <c:pt idx="840">
                  <c:v>Wed Nov 17 17:40:01.745</c:v>
                </c:pt>
                <c:pt idx="841">
                  <c:v>Wed Nov 17 17:40:31.751</c:v>
                </c:pt>
                <c:pt idx="842">
                  <c:v>Wed Nov 17 17:41:01.758</c:v>
                </c:pt>
                <c:pt idx="843">
                  <c:v>Wed Nov 17 17:41:31.764</c:v>
                </c:pt>
                <c:pt idx="844">
                  <c:v>Wed Nov 17 17:42:01.769</c:v>
                </c:pt>
                <c:pt idx="845">
                  <c:v>Wed Nov 17 17:42:31.775</c:v>
                </c:pt>
                <c:pt idx="846">
                  <c:v>Wed Nov 17 17:43:01.781</c:v>
                </c:pt>
                <c:pt idx="847">
                  <c:v>Wed Nov 17 17:43:31.787</c:v>
                </c:pt>
                <c:pt idx="848">
                  <c:v>Wed Nov 17 17:44:01.794</c:v>
                </c:pt>
                <c:pt idx="849">
                  <c:v>Wed Nov 17 17:44:31.799</c:v>
                </c:pt>
                <c:pt idx="850">
                  <c:v>Wed Nov 17 17:45:01.807</c:v>
                </c:pt>
                <c:pt idx="851">
                  <c:v>Wed Nov 17 17:45:31.813</c:v>
                </c:pt>
                <c:pt idx="852">
                  <c:v>Wed Nov 17 17:46:01.819</c:v>
                </c:pt>
                <c:pt idx="853">
                  <c:v>Wed Nov 17 17:46:31.825</c:v>
                </c:pt>
                <c:pt idx="854">
                  <c:v>Wed Nov 17 17:47:01.831</c:v>
                </c:pt>
                <c:pt idx="855">
                  <c:v>Wed Nov 17 17:47:31.836</c:v>
                </c:pt>
                <c:pt idx="856">
                  <c:v>Wed Nov 17 17:48:01.842</c:v>
                </c:pt>
                <c:pt idx="857">
                  <c:v>Wed Nov 17 17:48:31.848</c:v>
                </c:pt>
                <c:pt idx="858">
                  <c:v>Wed Nov 17 17:49:01.854</c:v>
                </c:pt>
                <c:pt idx="859">
                  <c:v>Wed Nov 17 17:49:31.861</c:v>
                </c:pt>
                <c:pt idx="860">
                  <c:v>Wed Nov 17 17:50:01.866</c:v>
                </c:pt>
                <c:pt idx="861">
                  <c:v>Wed Nov 17 17:50:31.872</c:v>
                </c:pt>
                <c:pt idx="862">
                  <c:v>Wed Nov 17 17:51:01.878</c:v>
                </c:pt>
                <c:pt idx="863">
                  <c:v>Wed Nov 17 17:51:31.884</c:v>
                </c:pt>
                <c:pt idx="864">
                  <c:v>Wed Nov 17 17:52:01.891</c:v>
                </c:pt>
                <c:pt idx="865">
                  <c:v>Wed Nov 17 17:52:31.897</c:v>
                </c:pt>
                <c:pt idx="866">
                  <c:v>Wed Nov 17 17:53:01.904</c:v>
                </c:pt>
                <c:pt idx="867">
                  <c:v>Wed Nov 17 17:53:31.910</c:v>
                </c:pt>
                <c:pt idx="868">
                  <c:v>Wed Nov 17 17:54:01.916</c:v>
                </c:pt>
                <c:pt idx="869">
                  <c:v>Wed Nov 17 17:54:31.922</c:v>
                </c:pt>
                <c:pt idx="870">
                  <c:v>Wed Nov 17 17:55:01.929</c:v>
                </c:pt>
                <c:pt idx="871">
                  <c:v>Wed Nov 17 17:55:31.935</c:v>
                </c:pt>
                <c:pt idx="872">
                  <c:v>Wed Nov 17 17:56:01.940</c:v>
                </c:pt>
                <c:pt idx="873">
                  <c:v>Wed Nov 17 17:56:31.946</c:v>
                </c:pt>
                <c:pt idx="874">
                  <c:v>Wed Nov 17 17:57:01.952</c:v>
                </c:pt>
                <c:pt idx="875">
                  <c:v>Wed Nov 17 17:57:31.958</c:v>
                </c:pt>
                <c:pt idx="876">
                  <c:v>Wed Nov 17 17:58:01.964</c:v>
                </c:pt>
                <c:pt idx="877">
                  <c:v>Wed Nov 17 17:58:31.970</c:v>
                </c:pt>
                <c:pt idx="878">
                  <c:v>Wed Nov 17 17:59:01.976</c:v>
                </c:pt>
                <c:pt idx="879">
                  <c:v>Wed Nov 17 17:59:31.982</c:v>
                </c:pt>
                <c:pt idx="880">
                  <c:v>Wed Nov 17 18:00:01.988</c:v>
                </c:pt>
                <c:pt idx="881">
                  <c:v>Wed Nov 17 18:00:31.994</c:v>
                </c:pt>
                <c:pt idx="882">
                  <c:v>Wed Nov 17 18:01:02.002</c:v>
                </c:pt>
                <c:pt idx="883">
                  <c:v>Wed Nov 17 18:01:32.006</c:v>
                </c:pt>
                <c:pt idx="884">
                  <c:v>Wed Nov 17 18:02:02.012</c:v>
                </c:pt>
                <c:pt idx="885">
                  <c:v>Wed Nov 17 18:02:32.018</c:v>
                </c:pt>
                <c:pt idx="886">
                  <c:v>Wed Nov 17 18:03:02.024</c:v>
                </c:pt>
                <c:pt idx="887">
                  <c:v>Wed Nov 17 18:03:32.031</c:v>
                </c:pt>
                <c:pt idx="888">
                  <c:v>Wed Nov 17 18:04:02.038</c:v>
                </c:pt>
                <c:pt idx="889">
                  <c:v>Wed Nov 17 18:04:32.043</c:v>
                </c:pt>
                <c:pt idx="890">
                  <c:v>Wed Nov 17 18:05:02.049</c:v>
                </c:pt>
                <c:pt idx="891">
                  <c:v>Wed Nov 17 18:05:32.055</c:v>
                </c:pt>
                <c:pt idx="892">
                  <c:v>Wed Nov 17 18:06:02.061</c:v>
                </c:pt>
                <c:pt idx="893">
                  <c:v>Wed Nov 17 18:06:32.067</c:v>
                </c:pt>
                <c:pt idx="894">
                  <c:v>Wed Nov 17 18:07:02.073</c:v>
                </c:pt>
                <c:pt idx="895">
                  <c:v>Wed Nov 17 18:07:32.078</c:v>
                </c:pt>
                <c:pt idx="896">
                  <c:v>Wed Nov 17 18:08:02.084</c:v>
                </c:pt>
                <c:pt idx="897">
                  <c:v>Wed Nov 17 18:08:32.090</c:v>
                </c:pt>
                <c:pt idx="898">
                  <c:v>Wed Nov 17 18:09:02.097</c:v>
                </c:pt>
                <c:pt idx="899">
                  <c:v>Wed Nov 17 18:09:32.103</c:v>
                </c:pt>
                <c:pt idx="900">
                  <c:v>Wed Nov 17 18:10:02.109</c:v>
                </c:pt>
                <c:pt idx="901">
                  <c:v>Wed Nov 17 18:10:32.115</c:v>
                </c:pt>
                <c:pt idx="902">
                  <c:v>Wed Nov 17 18:11:02.121</c:v>
                </c:pt>
                <c:pt idx="903">
                  <c:v>Wed Nov 17 18:11:32.129</c:v>
                </c:pt>
                <c:pt idx="904">
                  <c:v>Wed Nov 17 18:12:02.133</c:v>
                </c:pt>
                <c:pt idx="905">
                  <c:v>Wed Nov 17 18:12:32.139</c:v>
                </c:pt>
                <c:pt idx="906">
                  <c:v>Wed Nov 17 18:13:02.144</c:v>
                </c:pt>
                <c:pt idx="907">
                  <c:v>Wed Nov 17 18:13:32.149</c:v>
                </c:pt>
                <c:pt idx="908">
                  <c:v>Wed Nov 17 18:14:02.155</c:v>
                </c:pt>
                <c:pt idx="909">
                  <c:v>Wed Nov 17 18:14:32.162</c:v>
                </c:pt>
                <c:pt idx="910">
                  <c:v>Wed Nov 17 18:15:02.168</c:v>
                </c:pt>
                <c:pt idx="911">
                  <c:v>Wed Nov 17 18:15:32.175</c:v>
                </c:pt>
                <c:pt idx="912">
                  <c:v>Wed Nov 17 18:16:02.180</c:v>
                </c:pt>
                <c:pt idx="913">
                  <c:v>Wed Nov 17 18:16:32.186</c:v>
                </c:pt>
                <c:pt idx="914">
                  <c:v>Wed Nov 17 18:17:02.192</c:v>
                </c:pt>
                <c:pt idx="915">
                  <c:v>Wed Nov 17 18:17:32.198</c:v>
                </c:pt>
                <c:pt idx="916">
                  <c:v>Wed Nov 17 18:18:02.204</c:v>
                </c:pt>
                <c:pt idx="917">
                  <c:v>Wed Nov 17 18:18:32.211</c:v>
                </c:pt>
                <c:pt idx="918">
                  <c:v>Wed Nov 17 18:19:02.217</c:v>
                </c:pt>
                <c:pt idx="919">
                  <c:v>Wed Nov 17 18:19:32.222</c:v>
                </c:pt>
                <c:pt idx="920">
                  <c:v>Wed Nov 17 18:20:02.229</c:v>
                </c:pt>
                <c:pt idx="921">
                  <c:v>Wed Nov 17 18:20:32.236</c:v>
                </c:pt>
                <c:pt idx="922">
                  <c:v>Wed Nov 17 18:21:02.243</c:v>
                </c:pt>
                <c:pt idx="923">
                  <c:v>Wed Nov 17 18:21:32.248</c:v>
                </c:pt>
                <c:pt idx="924">
                  <c:v>Wed Nov 17 18:22:02.254</c:v>
                </c:pt>
                <c:pt idx="925">
                  <c:v>Wed Nov 17 18:22:32.260</c:v>
                </c:pt>
                <c:pt idx="926">
                  <c:v>Wed Nov 17 18:23:02.266</c:v>
                </c:pt>
                <c:pt idx="927">
                  <c:v>Wed Nov 17 18:23:32.272</c:v>
                </c:pt>
                <c:pt idx="928">
                  <c:v>Wed Nov 17 18:24:02.278</c:v>
                </c:pt>
                <c:pt idx="929">
                  <c:v>Wed Nov 17 18:24:32.283</c:v>
                </c:pt>
                <c:pt idx="930">
                  <c:v>Wed Nov 17 18:25:02.289</c:v>
                </c:pt>
                <c:pt idx="931">
                  <c:v>Wed Nov 17 18:25:32.295</c:v>
                </c:pt>
                <c:pt idx="932">
                  <c:v>Wed Nov 17 18:26:02.301</c:v>
                </c:pt>
                <c:pt idx="933">
                  <c:v>Wed Nov 17 18:26:32.308</c:v>
                </c:pt>
                <c:pt idx="934">
                  <c:v>Wed Nov 17 18:27:02.315</c:v>
                </c:pt>
                <c:pt idx="935">
                  <c:v>Wed Nov 17 18:27:32.320</c:v>
                </c:pt>
                <c:pt idx="936">
                  <c:v>Wed Nov 17 18:28:02.326</c:v>
                </c:pt>
                <c:pt idx="937">
                  <c:v>Wed Nov 17 18:28:32.332</c:v>
                </c:pt>
                <c:pt idx="938">
                  <c:v>Wed Nov 17 18:29:02.338</c:v>
                </c:pt>
                <c:pt idx="939">
                  <c:v>Wed Nov 17 18:29:32.344</c:v>
                </c:pt>
                <c:pt idx="940">
                  <c:v>Wed Nov 17 18:30:02.349</c:v>
                </c:pt>
                <c:pt idx="941">
                  <c:v>Wed Nov 17 18:30:32.356</c:v>
                </c:pt>
                <c:pt idx="942">
                  <c:v>Wed Nov 17 18:31:02.362</c:v>
                </c:pt>
                <c:pt idx="943">
                  <c:v>Wed Nov 17 18:31:32.368</c:v>
                </c:pt>
                <c:pt idx="944">
                  <c:v>Wed Nov 17 18:32:02.374</c:v>
                </c:pt>
                <c:pt idx="945">
                  <c:v>Wed Nov 17 18:32:32.380</c:v>
                </c:pt>
                <c:pt idx="946">
                  <c:v>Wed Nov 17 18:33:02.385</c:v>
                </c:pt>
                <c:pt idx="947">
                  <c:v>Wed Nov 17 18:33:32.391</c:v>
                </c:pt>
                <c:pt idx="948">
                  <c:v>Wed Nov 17 18:34:02.397</c:v>
                </c:pt>
                <c:pt idx="949">
                  <c:v>Wed Nov 17 18:34:32.403</c:v>
                </c:pt>
                <c:pt idx="950">
                  <c:v>Wed Nov 17 18:35:02.409</c:v>
                </c:pt>
                <c:pt idx="951">
                  <c:v>Wed Nov 17 18:35:32.414</c:v>
                </c:pt>
                <c:pt idx="952">
                  <c:v>Wed Nov 17 18:36:02.420</c:v>
                </c:pt>
                <c:pt idx="953">
                  <c:v>Wed Nov 17 18:36:32.426</c:v>
                </c:pt>
                <c:pt idx="954">
                  <c:v>Wed Nov 17 18:37:02.442</c:v>
                </c:pt>
                <c:pt idx="955">
                  <c:v>Wed Nov 17 18:37:32.449</c:v>
                </c:pt>
                <c:pt idx="956">
                  <c:v>Wed Nov 17 18:38:02.455</c:v>
                </c:pt>
                <c:pt idx="957">
                  <c:v>Wed Nov 17 18:38:32.460</c:v>
                </c:pt>
                <c:pt idx="958">
                  <c:v>Wed Nov 17 18:39:02.466</c:v>
                </c:pt>
                <c:pt idx="959">
                  <c:v>Wed Nov 17 18:39:32.472</c:v>
                </c:pt>
                <c:pt idx="960">
                  <c:v>Wed Nov 17 18:40:02.478</c:v>
                </c:pt>
                <c:pt idx="961">
                  <c:v>Wed Nov 17 18:40:32.484</c:v>
                </c:pt>
                <c:pt idx="962">
                  <c:v>Wed Nov 17 18:41:02.490</c:v>
                </c:pt>
                <c:pt idx="963">
                  <c:v>Wed Nov 17 18:41:32.496</c:v>
                </c:pt>
                <c:pt idx="964">
                  <c:v>Wed Nov 17 18:42:02.502</c:v>
                </c:pt>
                <c:pt idx="965">
                  <c:v>Wed Nov 17 18:42:32.508</c:v>
                </c:pt>
                <c:pt idx="966">
                  <c:v>Wed Nov 17 18:43:02.514</c:v>
                </c:pt>
                <c:pt idx="967">
                  <c:v>Wed Nov 17 18:43:32.520</c:v>
                </c:pt>
                <c:pt idx="968">
                  <c:v>Wed Nov 17 18:44:02.527</c:v>
                </c:pt>
                <c:pt idx="969">
                  <c:v>Wed Nov 17 18:44:32.533</c:v>
                </c:pt>
                <c:pt idx="970">
                  <c:v>Wed Nov 17 18:45:02.539</c:v>
                </c:pt>
                <c:pt idx="971">
                  <c:v>Wed Nov 17 18:45:32.544</c:v>
                </c:pt>
                <c:pt idx="972">
                  <c:v>Wed Nov 17 18:46:02.551</c:v>
                </c:pt>
                <c:pt idx="973">
                  <c:v>Wed Nov 17 18:46:32.556</c:v>
                </c:pt>
                <c:pt idx="974">
                  <c:v>Wed Nov 17 18:47:02.563</c:v>
                </c:pt>
                <c:pt idx="975">
                  <c:v>Wed Nov 17 18:47:32.569</c:v>
                </c:pt>
                <c:pt idx="976">
                  <c:v>Wed Nov 17 18:48:02.575</c:v>
                </c:pt>
                <c:pt idx="977">
                  <c:v>Wed Nov 17 18:48:32.582</c:v>
                </c:pt>
                <c:pt idx="978">
                  <c:v>Wed Nov 17 18:49:02.588</c:v>
                </c:pt>
                <c:pt idx="979">
                  <c:v>Wed Nov 17 18:49:32.595</c:v>
                </c:pt>
                <c:pt idx="980">
                  <c:v>Wed Nov 17 18:50:02.601</c:v>
                </c:pt>
                <c:pt idx="981">
                  <c:v>Wed Nov 17 18:50:32.606</c:v>
                </c:pt>
                <c:pt idx="982">
                  <c:v>Wed Nov 17 18:51:02.612</c:v>
                </c:pt>
                <c:pt idx="983">
                  <c:v>Wed Nov 17 18:51:32.618</c:v>
                </c:pt>
                <c:pt idx="984">
                  <c:v>Wed Nov 17 18:52:02.624</c:v>
                </c:pt>
                <c:pt idx="985">
                  <c:v>Wed Nov 17 18:52:32.631</c:v>
                </c:pt>
                <c:pt idx="986">
                  <c:v>Wed Nov 17 18:53:02.636</c:v>
                </c:pt>
                <c:pt idx="987">
                  <c:v>Wed Nov 17 18:53:32.642</c:v>
                </c:pt>
                <c:pt idx="988">
                  <c:v>Wed Nov 17 18:54:02.648</c:v>
                </c:pt>
                <c:pt idx="989">
                  <c:v>Wed Nov 17 18:54:32.655</c:v>
                </c:pt>
                <c:pt idx="990">
                  <c:v>Wed Nov 17 18:55:02.661</c:v>
                </c:pt>
                <c:pt idx="991">
                  <c:v>Wed Nov 17 18:55:32.666</c:v>
                </c:pt>
                <c:pt idx="992">
                  <c:v>Wed Nov 17 18:56:02.672</c:v>
                </c:pt>
                <c:pt idx="993">
                  <c:v>Wed Nov 17 18:56:32.677</c:v>
                </c:pt>
                <c:pt idx="994">
                  <c:v>Wed Nov 17 18:57:02.683</c:v>
                </c:pt>
                <c:pt idx="995">
                  <c:v>Wed Nov 17 18:57:32.690</c:v>
                </c:pt>
                <c:pt idx="996">
                  <c:v>Wed Nov 17 18:58:02.696</c:v>
                </c:pt>
                <c:pt idx="997">
                  <c:v>Wed Nov 17 18:58:32.702</c:v>
                </c:pt>
                <c:pt idx="998">
                  <c:v>Wed Nov 17 18:59:02.710</c:v>
                </c:pt>
                <c:pt idx="999">
                  <c:v>Wed Nov 17 18:59:32.716</c:v>
                </c:pt>
                <c:pt idx="1000">
                  <c:v>Wed Nov 17 19:00:02.723</c:v>
                </c:pt>
                <c:pt idx="1001">
                  <c:v>Wed Nov 17 19:00:32.729</c:v>
                </c:pt>
                <c:pt idx="1002">
                  <c:v>Wed Nov 17 19:01:02.735</c:v>
                </c:pt>
                <c:pt idx="1003">
                  <c:v>Wed Nov 17 19:01:32.739</c:v>
                </c:pt>
                <c:pt idx="1004">
                  <c:v>Wed Nov 17 19:02:02.745</c:v>
                </c:pt>
                <c:pt idx="1005">
                  <c:v>Wed Nov 17 19:02:32.750</c:v>
                </c:pt>
                <c:pt idx="1006">
                  <c:v>Wed Nov 17 19:03:02.757</c:v>
                </c:pt>
                <c:pt idx="1007">
                  <c:v>Wed Nov 17 19:03:32.763</c:v>
                </c:pt>
                <c:pt idx="1008">
                  <c:v>Wed Nov 17 19:04:02.772</c:v>
                </c:pt>
                <c:pt idx="1009">
                  <c:v>Wed Nov 17 19:04:32.777</c:v>
                </c:pt>
                <c:pt idx="1010">
                  <c:v>Wed Nov 17 19:05:02.783</c:v>
                </c:pt>
                <c:pt idx="1011">
                  <c:v>Wed Nov 17 19:05:32.789</c:v>
                </c:pt>
                <c:pt idx="1012">
                  <c:v>Wed Nov 17 19:06:02.795</c:v>
                </c:pt>
                <c:pt idx="1013">
                  <c:v>Wed Nov 17 19:06:32.801</c:v>
                </c:pt>
                <c:pt idx="1014">
                  <c:v>Wed Nov 17 19:07:02.806</c:v>
                </c:pt>
                <c:pt idx="1015">
                  <c:v>Wed Nov 17 19:07:32.811</c:v>
                </c:pt>
                <c:pt idx="1016">
                  <c:v>Wed Nov 17 19:08:02.817</c:v>
                </c:pt>
                <c:pt idx="1017">
                  <c:v>Wed Nov 17 19:08:32.823</c:v>
                </c:pt>
                <c:pt idx="1018">
                  <c:v>Wed Nov 17 19:09:02.829</c:v>
                </c:pt>
                <c:pt idx="1019">
                  <c:v>Wed Nov 17 19:09:32.836</c:v>
                </c:pt>
                <c:pt idx="1020">
                  <c:v>Wed Nov 17 19:10:02.841</c:v>
                </c:pt>
                <c:pt idx="1021">
                  <c:v>Wed Nov 17 19:10:32.847</c:v>
                </c:pt>
                <c:pt idx="1022">
                  <c:v>Wed Nov 17 19:11:02.853</c:v>
                </c:pt>
                <c:pt idx="1023">
                  <c:v>Wed Nov 17 19:11:32.859</c:v>
                </c:pt>
                <c:pt idx="1024">
                  <c:v>Wed Nov 17 19:12:02.866</c:v>
                </c:pt>
                <c:pt idx="1025">
                  <c:v>Wed Nov 17 19:12:32.872</c:v>
                </c:pt>
                <c:pt idx="1026">
                  <c:v>Wed Nov 17 19:13:02.876</c:v>
                </c:pt>
                <c:pt idx="1027">
                  <c:v>Wed Nov 17 19:13:32.882</c:v>
                </c:pt>
                <c:pt idx="1028">
                  <c:v>Wed Nov 17 19:14:02.888</c:v>
                </c:pt>
                <c:pt idx="1029">
                  <c:v>Wed Nov 17 19:14:32.894</c:v>
                </c:pt>
                <c:pt idx="1030">
                  <c:v>Wed Nov 17 19:15:02.900</c:v>
                </c:pt>
                <c:pt idx="1031">
                  <c:v>Wed Nov 17 19:15:32.905</c:v>
                </c:pt>
                <c:pt idx="1032">
                  <c:v>Wed Nov 17 19:16:02.916</c:v>
                </c:pt>
                <c:pt idx="1033">
                  <c:v>Wed Nov 17 19:16:32.922</c:v>
                </c:pt>
                <c:pt idx="1034">
                  <c:v>Wed Nov 17 19:17:02.928</c:v>
                </c:pt>
                <c:pt idx="1035">
                  <c:v>Wed Nov 17 19:17:32.934</c:v>
                </c:pt>
                <c:pt idx="1036">
                  <c:v>Wed Nov 17 19:18:02.940</c:v>
                </c:pt>
                <c:pt idx="1037">
                  <c:v>Wed Nov 17 19:18:32.944</c:v>
                </c:pt>
                <c:pt idx="1038">
                  <c:v>Wed Nov 17 19:19:02.950</c:v>
                </c:pt>
                <c:pt idx="1039">
                  <c:v>Wed Nov 17 19:19:32.956</c:v>
                </c:pt>
                <c:pt idx="1040">
                  <c:v>Wed Nov 17 19:20:02.962</c:v>
                </c:pt>
                <c:pt idx="1041">
                  <c:v>Wed Nov 17 19:20:32.969</c:v>
                </c:pt>
                <c:pt idx="1042">
                  <c:v>Wed Nov 17 19:21:02.975</c:v>
                </c:pt>
                <c:pt idx="1043">
                  <c:v>Wed Nov 17 19:21:32.981</c:v>
                </c:pt>
                <c:pt idx="1044">
                  <c:v>Wed Nov 17 19:22:02.987</c:v>
                </c:pt>
                <c:pt idx="1045">
                  <c:v>Wed Nov 17 19:22:32.993</c:v>
                </c:pt>
                <c:pt idx="1046">
                  <c:v>Wed Nov 17 19:23:02.998</c:v>
                </c:pt>
                <c:pt idx="1047">
                  <c:v>Wed Nov 17 19:23:33.004</c:v>
                </c:pt>
                <c:pt idx="1048">
                  <c:v>Wed Nov 17 19:24:03.009</c:v>
                </c:pt>
                <c:pt idx="1049">
                  <c:v>Wed Nov 17 19:24:33.018</c:v>
                </c:pt>
                <c:pt idx="1050">
                  <c:v>Wed Nov 17 19:25:03.024</c:v>
                </c:pt>
                <c:pt idx="1051">
                  <c:v>Wed Nov 17 19:25:33.031</c:v>
                </c:pt>
                <c:pt idx="1052">
                  <c:v>Wed Nov 17 19:26:03.038</c:v>
                </c:pt>
                <c:pt idx="1053">
                  <c:v>Wed Nov 17 19:26:33.044</c:v>
                </c:pt>
                <c:pt idx="1054">
                  <c:v>Wed Nov 17 19:27:03.050</c:v>
                </c:pt>
                <c:pt idx="1055">
                  <c:v>Wed Nov 17 19:27:33.056</c:v>
                </c:pt>
                <c:pt idx="1056">
                  <c:v>Wed Nov 17 19:28:03.062</c:v>
                </c:pt>
                <c:pt idx="1057">
                  <c:v>Wed Nov 17 19:28:33.068</c:v>
                </c:pt>
                <c:pt idx="1058">
                  <c:v>Wed Nov 17 19:29:03.073</c:v>
                </c:pt>
                <c:pt idx="1059">
                  <c:v>Wed Nov 17 19:29:33.079</c:v>
                </c:pt>
                <c:pt idx="1060">
                  <c:v>Wed Nov 17 19:30:03.085</c:v>
                </c:pt>
                <c:pt idx="1061">
                  <c:v>Wed Nov 17 19:30:33.091</c:v>
                </c:pt>
                <c:pt idx="1062">
                  <c:v>Wed Nov 17 19:31:03.097</c:v>
                </c:pt>
                <c:pt idx="1063">
                  <c:v>Wed Nov 17 19:31:33.103</c:v>
                </c:pt>
                <c:pt idx="1064">
                  <c:v>Wed Nov 17 19:32:03.109</c:v>
                </c:pt>
                <c:pt idx="1065">
                  <c:v>Wed Nov 17 19:32:33.115</c:v>
                </c:pt>
                <c:pt idx="1066">
                  <c:v>Wed Nov 17 19:33:03.120</c:v>
                </c:pt>
                <c:pt idx="1067">
                  <c:v>Wed Nov 17 19:33:33.126</c:v>
                </c:pt>
                <c:pt idx="1068">
                  <c:v>Wed Nov 17 19:34:03.132</c:v>
                </c:pt>
                <c:pt idx="1069">
                  <c:v>Wed Nov 17 19:34:33.138</c:v>
                </c:pt>
                <c:pt idx="1070">
                  <c:v>Wed Nov 17 19:35:03.145</c:v>
                </c:pt>
                <c:pt idx="1071">
                  <c:v>Wed Nov 17 19:35:33.151</c:v>
                </c:pt>
                <c:pt idx="1072">
                  <c:v>Wed Nov 17 19:36:03.157</c:v>
                </c:pt>
                <c:pt idx="1073">
                  <c:v>Wed Nov 17 19:36:33.164</c:v>
                </c:pt>
                <c:pt idx="1074">
                  <c:v>Wed Nov 17 19:37:03.170</c:v>
                </c:pt>
                <c:pt idx="1075">
                  <c:v>Wed Nov 17 19:37:33.180</c:v>
                </c:pt>
                <c:pt idx="1076">
                  <c:v>Wed Nov 17 19:38:03.186</c:v>
                </c:pt>
                <c:pt idx="1077">
                  <c:v>Wed Nov 17 19:38:33.192</c:v>
                </c:pt>
                <c:pt idx="1078">
                  <c:v>Wed Nov 17 19:39:03.197</c:v>
                </c:pt>
                <c:pt idx="1079">
                  <c:v>Wed Nov 17 19:39:33.203</c:v>
                </c:pt>
                <c:pt idx="1080">
                  <c:v>Wed Nov 17 19:40:03.209</c:v>
                </c:pt>
                <c:pt idx="1081">
                  <c:v>Wed Nov 17 19:40:33.216</c:v>
                </c:pt>
                <c:pt idx="1082">
                  <c:v>Wed Nov 17 19:41:03.223</c:v>
                </c:pt>
                <c:pt idx="1083">
                  <c:v>Wed Nov 17 19:41:33.229</c:v>
                </c:pt>
                <c:pt idx="1084">
                  <c:v>Wed Nov 17 19:42:03.235</c:v>
                </c:pt>
                <c:pt idx="1085">
                  <c:v>Wed Nov 17 19:42:33.241</c:v>
                </c:pt>
                <c:pt idx="1086">
                  <c:v>Wed Nov 17 19:43:03.247</c:v>
                </c:pt>
                <c:pt idx="1087">
                  <c:v>Wed Nov 17 19:43:33.253</c:v>
                </c:pt>
                <c:pt idx="1088">
                  <c:v>Wed Nov 17 19:44:03.259</c:v>
                </c:pt>
                <c:pt idx="1089">
                  <c:v>Wed Nov 17 19:44:33.264</c:v>
                </c:pt>
                <c:pt idx="1090">
                  <c:v>Wed Nov 17 19:45:03.269</c:v>
                </c:pt>
                <c:pt idx="1091">
                  <c:v>Wed Nov 17 19:45:33.275</c:v>
                </c:pt>
                <c:pt idx="1092">
                  <c:v>Wed Nov 17 19:46:03.282</c:v>
                </c:pt>
                <c:pt idx="1093">
                  <c:v>Wed Nov 17 19:46:33.288</c:v>
                </c:pt>
                <c:pt idx="1094">
                  <c:v>Wed Nov 17 19:47:03.294</c:v>
                </c:pt>
                <c:pt idx="1095">
                  <c:v>Wed Nov 17 19:47:33.300</c:v>
                </c:pt>
                <c:pt idx="1096">
                  <c:v>Wed Nov 17 19:48:03.306</c:v>
                </c:pt>
                <c:pt idx="1097">
                  <c:v>Wed Nov 17 19:48:33.312</c:v>
                </c:pt>
                <c:pt idx="1098">
                  <c:v>Wed Nov 17 19:49:03.318</c:v>
                </c:pt>
                <c:pt idx="1099">
                  <c:v>Wed Nov 17 19:49:33.324</c:v>
                </c:pt>
                <c:pt idx="1100">
                  <c:v>Wed Nov 17 19:50:03.329</c:v>
                </c:pt>
                <c:pt idx="1101">
                  <c:v>Wed Nov 17 19:50:33.334</c:v>
                </c:pt>
                <c:pt idx="1102">
                  <c:v>Wed Nov 17 19:51:03.339</c:v>
                </c:pt>
                <c:pt idx="1103">
                  <c:v>Wed Nov 17 19:51:33.345</c:v>
                </c:pt>
                <c:pt idx="1104">
                  <c:v>Wed Nov 17 19:52:03.352</c:v>
                </c:pt>
                <c:pt idx="1105">
                  <c:v>Wed Nov 17 19:52:33.358</c:v>
                </c:pt>
                <c:pt idx="1106">
                  <c:v>Wed Nov 17 19:53:03.363</c:v>
                </c:pt>
                <c:pt idx="1107">
                  <c:v>Wed Nov 17 19:53:33.369</c:v>
                </c:pt>
                <c:pt idx="1108">
                  <c:v>Wed Nov 17 19:54:03.375</c:v>
                </c:pt>
                <c:pt idx="1109">
                  <c:v>Wed Nov 17 19:54:33.381</c:v>
                </c:pt>
                <c:pt idx="1110">
                  <c:v>Wed Nov 17 19:55:03.387</c:v>
                </c:pt>
                <c:pt idx="1111">
                  <c:v>Wed Nov 17 19:55:33.392</c:v>
                </c:pt>
                <c:pt idx="1112">
                  <c:v>Wed Nov 17 19:56:03.397</c:v>
                </c:pt>
                <c:pt idx="1113">
                  <c:v>Wed Nov 17 19:56:33.404</c:v>
                </c:pt>
                <c:pt idx="1114">
                  <c:v>Wed Nov 17 19:57:03.411</c:v>
                </c:pt>
                <c:pt idx="1115">
                  <c:v>Wed Nov 17 19:57:33.418</c:v>
                </c:pt>
                <c:pt idx="1116">
                  <c:v>Wed Nov 17 19:58:03.424</c:v>
                </c:pt>
                <c:pt idx="1117">
                  <c:v>Wed Nov 17 19:58:33.429</c:v>
                </c:pt>
                <c:pt idx="1118">
                  <c:v>Wed Nov 17 19:59:03.434</c:v>
                </c:pt>
                <c:pt idx="1119">
                  <c:v>Wed Nov 17 19:59:33.440</c:v>
                </c:pt>
                <c:pt idx="1120">
                  <c:v>Wed Nov 17 20:00:03.446</c:v>
                </c:pt>
                <c:pt idx="1121">
                  <c:v>Wed Nov 17 20:00:33.452</c:v>
                </c:pt>
                <c:pt idx="1122">
                  <c:v>Wed Nov 17 20:01:03.458</c:v>
                </c:pt>
                <c:pt idx="1123">
                  <c:v>Wed Nov 17 20:01:33.463</c:v>
                </c:pt>
                <c:pt idx="1124">
                  <c:v>Wed Nov 17 20:02:03.469</c:v>
                </c:pt>
                <c:pt idx="1125">
                  <c:v>Wed Nov 17 20:02:33.476</c:v>
                </c:pt>
                <c:pt idx="1126">
                  <c:v>Wed Nov 17 20:03:03.482</c:v>
                </c:pt>
                <c:pt idx="1127">
                  <c:v>Wed Nov 17 20:03:33.488</c:v>
                </c:pt>
                <c:pt idx="1128">
                  <c:v>Wed Nov 17 20:04:03.495</c:v>
                </c:pt>
                <c:pt idx="1129">
                  <c:v>Wed Nov 17 20:04:33.501</c:v>
                </c:pt>
                <c:pt idx="1130">
                  <c:v>Wed Nov 17 20:05:03.507</c:v>
                </c:pt>
                <c:pt idx="1131">
                  <c:v>Wed Nov 17 20:05:33.513</c:v>
                </c:pt>
                <c:pt idx="1132">
                  <c:v>Wed Nov 17 20:06:03.519</c:v>
                </c:pt>
                <c:pt idx="1133">
                  <c:v>Wed Nov 17 20:06:33.525</c:v>
                </c:pt>
                <c:pt idx="1134">
                  <c:v>Wed Nov 17 20:07:03.530</c:v>
                </c:pt>
                <c:pt idx="1135">
                  <c:v>Wed Nov 17 20:07:33.536</c:v>
                </c:pt>
                <c:pt idx="1136">
                  <c:v>Wed Nov 17 20:08:03.542</c:v>
                </c:pt>
                <c:pt idx="1137">
                  <c:v>Wed Nov 17 20:08:33.549</c:v>
                </c:pt>
                <c:pt idx="1138">
                  <c:v>Wed Nov 17 20:09:03.555</c:v>
                </c:pt>
                <c:pt idx="1139">
                  <c:v>Wed Nov 17 20:09:33.561</c:v>
                </c:pt>
                <c:pt idx="1140">
                  <c:v>Wed Nov 17 20:10:03.566</c:v>
                </c:pt>
                <c:pt idx="1141">
                  <c:v>Wed Nov 17 20:10:33.572</c:v>
                </c:pt>
                <c:pt idx="1142">
                  <c:v>Wed Nov 17 20:11:03.578</c:v>
                </c:pt>
                <c:pt idx="1143">
                  <c:v>Wed Nov 17 20:11:33.584</c:v>
                </c:pt>
                <c:pt idx="1144">
                  <c:v>Wed Nov 17 20:12:03.590</c:v>
                </c:pt>
                <c:pt idx="1145">
                  <c:v>Wed Nov 17 20:12:33.596</c:v>
                </c:pt>
                <c:pt idx="1146">
                  <c:v>Wed Nov 17 20:13:03.601</c:v>
                </c:pt>
                <c:pt idx="1147">
                  <c:v>Wed Nov 17 20:13:33.607</c:v>
                </c:pt>
                <c:pt idx="1148">
                  <c:v>Wed Nov 17 20:14:03.613</c:v>
                </c:pt>
                <c:pt idx="1149">
                  <c:v>Wed Nov 17 20:14:33.620</c:v>
                </c:pt>
                <c:pt idx="1150">
                  <c:v>Wed Nov 17 20:15:03.627</c:v>
                </c:pt>
                <c:pt idx="1151">
                  <c:v>Wed Nov 17 20:15:33.633</c:v>
                </c:pt>
                <c:pt idx="1152">
                  <c:v>Wed Nov 17 20:16:03.640</c:v>
                </c:pt>
                <c:pt idx="1153">
                  <c:v>Wed Nov 17 20:16:33.646</c:v>
                </c:pt>
                <c:pt idx="1154">
                  <c:v>Wed Nov 17 20:17:03.651</c:v>
                </c:pt>
                <c:pt idx="1155">
                  <c:v>Wed Nov 17 20:17:33.657</c:v>
                </c:pt>
                <c:pt idx="1156">
                  <c:v>Wed Nov 17 20:18:03.664</c:v>
                </c:pt>
                <c:pt idx="1157">
                  <c:v>Wed Nov 17 20:18:33.670</c:v>
                </c:pt>
                <c:pt idx="1158">
                  <c:v>Wed Nov 17 20:19:03.676</c:v>
                </c:pt>
                <c:pt idx="1159">
                  <c:v>Wed Nov 17 20:19:33.682</c:v>
                </c:pt>
                <c:pt idx="1160">
                  <c:v>Wed Nov 17 20:20:03.688</c:v>
                </c:pt>
                <c:pt idx="1161">
                  <c:v>Wed Nov 17 20:20:33.694</c:v>
                </c:pt>
                <c:pt idx="1162">
                  <c:v>Wed Nov 17 20:21:03.700</c:v>
                </c:pt>
                <c:pt idx="1163">
                  <c:v>Wed Nov 17 20:21:33.705</c:v>
                </c:pt>
                <c:pt idx="1164">
                  <c:v>Wed Nov 17 20:22:03.711</c:v>
                </c:pt>
                <c:pt idx="1165">
                  <c:v>Wed Nov 17 20:22:33.717</c:v>
                </c:pt>
                <c:pt idx="1166">
                  <c:v>Wed Nov 17 20:23:03.723</c:v>
                </c:pt>
                <c:pt idx="1167">
                  <c:v>Wed Nov 17 20:23:33.729</c:v>
                </c:pt>
                <c:pt idx="1168">
                  <c:v>Wed Nov 17 20:24:03.735</c:v>
                </c:pt>
                <c:pt idx="1169">
                  <c:v>Wed Nov 17 20:24:33.741</c:v>
                </c:pt>
                <c:pt idx="1170">
                  <c:v>Wed Nov 17 20:25:03.747</c:v>
                </c:pt>
                <c:pt idx="1171">
                  <c:v>Wed Nov 17 20:25:33.753</c:v>
                </c:pt>
                <c:pt idx="1172">
                  <c:v>Wed Nov 17 20:26:03.759</c:v>
                </c:pt>
                <c:pt idx="1173">
                  <c:v>Wed Nov 17 20:26:33.765</c:v>
                </c:pt>
                <c:pt idx="1174">
                  <c:v>Wed Nov 17 20:27:03.771</c:v>
                </c:pt>
                <c:pt idx="1175">
                  <c:v>Wed Nov 17 20:27:33.776</c:v>
                </c:pt>
                <c:pt idx="1176">
                  <c:v>Wed Nov 17 20:28:03.781</c:v>
                </c:pt>
                <c:pt idx="1177">
                  <c:v>Wed Nov 17 20:28:33.786</c:v>
                </c:pt>
                <c:pt idx="1178">
                  <c:v>Wed Nov 17 20:29:03.792</c:v>
                </c:pt>
                <c:pt idx="1179">
                  <c:v>Wed Nov 17 20:29:33.799</c:v>
                </c:pt>
                <c:pt idx="1180">
                  <c:v>Wed Nov 17 20:30:03.804</c:v>
                </c:pt>
                <c:pt idx="1181">
                  <c:v>Wed Nov 17 20:30:33.810</c:v>
                </c:pt>
                <c:pt idx="1182">
                  <c:v>Wed Nov 17 20:31:03.816</c:v>
                </c:pt>
                <c:pt idx="1183">
                  <c:v>Wed Nov 17 20:31:33.822</c:v>
                </c:pt>
                <c:pt idx="1184">
                  <c:v>Wed Nov 17 20:32:03.828</c:v>
                </c:pt>
                <c:pt idx="1185">
                  <c:v>Wed Nov 17 20:32:33.833</c:v>
                </c:pt>
                <c:pt idx="1186">
                  <c:v>Wed Nov 17 20:33:03.839</c:v>
                </c:pt>
                <c:pt idx="1187">
                  <c:v>Wed Nov 17 20:33:33.844</c:v>
                </c:pt>
                <c:pt idx="1188">
                  <c:v>Wed Nov 17 20:34:03.849</c:v>
                </c:pt>
                <c:pt idx="1189">
                  <c:v>Wed Nov 17 20:34:33.856</c:v>
                </c:pt>
                <c:pt idx="1190">
                  <c:v>Wed Nov 17 20:35:03.863</c:v>
                </c:pt>
                <c:pt idx="1191">
                  <c:v>Wed Nov 17 20:35:33.868</c:v>
                </c:pt>
                <c:pt idx="1192">
                  <c:v>Wed Nov 17 20:36:03.874</c:v>
                </c:pt>
                <c:pt idx="1193">
                  <c:v>Wed Nov 17 20:36:33.880</c:v>
                </c:pt>
                <c:pt idx="1194">
                  <c:v>Wed Nov 17 20:37:03.886</c:v>
                </c:pt>
                <c:pt idx="1195">
                  <c:v>Wed Nov 17 20:37:33.892</c:v>
                </c:pt>
                <c:pt idx="1196">
                  <c:v>Wed Nov 17 20:38:03.897</c:v>
                </c:pt>
                <c:pt idx="1197">
                  <c:v>Wed Nov 17 20:38:33.902</c:v>
                </c:pt>
                <c:pt idx="1198">
                  <c:v>Wed Nov 17 20:39:03.908</c:v>
                </c:pt>
                <c:pt idx="1199">
                  <c:v>Wed Nov 17 20:39:33.917</c:v>
                </c:pt>
                <c:pt idx="1200">
                  <c:v>Wed Nov 17 20:40:03.922</c:v>
                </c:pt>
                <c:pt idx="1201">
                  <c:v>Wed Nov 17 20:40:33.929</c:v>
                </c:pt>
                <c:pt idx="1202">
                  <c:v>Wed Nov 17 20:41:03.935</c:v>
                </c:pt>
                <c:pt idx="1203">
                  <c:v>Wed Nov 17 20:41:33.941</c:v>
                </c:pt>
                <c:pt idx="1204">
                  <c:v>Wed Nov 17 20:42:03.947</c:v>
                </c:pt>
                <c:pt idx="1205">
                  <c:v>Wed Nov 17 20:42:33.953</c:v>
                </c:pt>
                <c:pt idx="1206">
                  <c:v>Wed Nov 17 20:43:03.960</c:v>
                </c:pt>
                <c:pt idx="1207">
                  <c:v>Wed Nov 17 20:43:33.966</c:v>
                </c:pt>
                <c:pt idx="1208">
                  <c:v>Wed Nov 17 20:44:03.972</c:v>
                </c:pt>
                <c:pt idx="1209">
                  <c:v>Wed Nov 17 20:44:33.977</c:v>
                </c:pt>
                <c:pt idx="1210">
                  <c:v>Wed Nov 17 20:45:03.983</c:v>
                </c:pt>
                <c:pt idx="1211">
                  <c:v>Wed Nov 17 20:45:33.989</c:v>
                </c:pt>
                <c:pt idx="1212">
                  <c:v>Wed Nov 17 20:46:03.995</c:v>
                </c:pt>
                <c:pt idx="1213">
                  <c:v>Wed Nov 17 20:46:34.001</c:v>
                </c:pt>
                <c:pt idx="1214">
                  <c:v>Wed Nov 17 20:47:04.007</c:v>
                </c:pt>
                <c:pt idx="1215">
                  <c:v>Wed Nov 17 20:47:34.013</c:v>
                </c:pt>
                <c:pt idx="1216">
                  <c:v>Wed Nov 17 20:48:04.019</c:v>
                </c:pt>
                <c:pt idx="1217">
                  <c:v>Wed Nov 17 20:48:34.025</c:v>
                </c:pt>
                <c:pt idx="1218">
                  <c:v>Wed Nov 17 20:49:04.031</c:v>
                </c:pt>
                <c:pt idx="1219">
                  <c:v>Wed Nov 17 20:49:34.035</c:v>
                </c:pt>
                <c:pt idx="1220">
                  <c:v>Wed Nov 17 20:50:04.040</c:v>
                </c:pt>
                <c:pt idx="1221">
                  <c:v>Wed Nov 17 20:50:34.046</c:v>
                </c:pt>
                <c:pt idx="1222">
                  <c:v>Wed Nov 17 20:51:04.053</c:v>
                </c:pt>
                <c:pt idx="1223">
                  <c:v>Wed Nov 17 20:51:34.059</c:v>
                </c:pt>
                <c:pt idx="1224">
                  <c:v>Wed Nov 17 20:52:04.065</c:v>
                </c:pt>
                <c:pt idx="1225">
                  <c:v>Wed Nov 17 20:52:34.071</c:v>
                </c:pt>
                <c:pt idx="1226">
                  <c:v>Wed Nov 17 20:53:04.077</c:v>
                </c:pt>
                <c:pt idx="1227">
                  <c:v>Wed Nov 17 20:53:34.083</c:v>
                </c:pt>
                <c:pt idx="1228">
                  <c:v>Wed Nov 17 20:54:04.089</c:v>
                </c:pt>
                <c:pt idx="1229">
                  <c:v>Wed Nov 17 20:54:34.095</c:v>
                </c:pt>
                <c:pt idx="1230">
                  <c:v>Wed Nov 17 20:55:04.099</c:v>
                </c:pt>
                <c:pt idx="1231">
                  <c:v>Wed Nov 17 20:55:34.104</c:v>
                </c:pt>
                <c:pt idx="1232">
                  <c:v>Wed Nov 17 20:56:04.110</c:v>
                </c:pt>
                <c:pt idx="1233">
                  <c:v>Wed Nov 17 20:56:34.116</c:v>
                </c:pt>
                <c:pt idx="1234">
                  <c:v>Wed Nov 17 20:57:04.123</c:v>
                </c:pt>
                <c:pt idx="1235">
                  <c:v>Wed Nov 17 20:57:34.129</c:v>
                </c:pt>
                <c:pt idx="1236">
                  <c:v>Wed Nov 17 20:58:04.135</c:v>
                </c:pt>
                <c:pt idx="1237">
                  <c:v>Wed Nov 17 20:58:34.141</c:v>
                </c:pt>
                <c:pt idx="1238">
                  <c:v>Wed Nov 17 20:59:04.147</c:v>
                </c:pt>
                <c:pt idx="1239">
                  <c:v>Wed Nov 17 20:59:34.153</c:v>
                </c:pt>
                <c:pt idx="1240">
                  <c:v>Wed Nov 17 21:00:04.159</c:v>
                </c:pt>
                <c:pt idx="1241">
                  <c:v>Wed Nov 17 21:00:34.164</c:v>
                </c:pt>
                <c:pt idx="1242">
                  <c:v>Wed Nov 17 21:01:04.170</c:v>
                </c:pt>
                <c:pt idx="1243">
                  <c:v>Wed Nov 17 21:01:34.176</c:v>
                </c:pt>
                <c:pt idx="1244">
                  <c:v>Wed Nov 17 21:02:04.182</c:v>
                </c:pt>
                <c:pt idx="1245">
                  <c:v>Wed Nov 17 21:02:34.188</c:v>
                </c:pt>
                <c:pt idx="1246">
                  <c:v>Wed Nov 17 21:03:04.195</c:v>
                </c:pt>
                <c:pt idx="1247">
                  <c:v>Wed Nov 17 21:03:34.200</c:v>
                </c:pt>
                <c:pt idx="1248">
                  <c:v>Wed Nov 17 21:04:04.206</c:v>
                </c:pt>
                <c:pt idx="1249">
                  <c:v>Wed Nov 17 21:04:34.216</c:v>
                </c:pt>
                <c:pt idx="1250">
                  <c:v>Wed Nov 17 21:05:04.222</c:v>
                </c:pt>
                <c:pt idx="1251">
                  <c:v>Wed Nov 17 21:05:34.228</c:v>
                </c:pt>
                <c:pt idx="1252">
                  <c:v>Wed Nov 17 21:06:04.233</c:v>
                </c:pt>
                <c:pt idx="1253">
                  <c:v>Wed Nov 17 21:06:34.240</c:v>
                </c:pt>
                <c:pt idx="1254">
                  <c:v>Wed Nov 17 21:07:04.246</c:v>
                </c:pt>
                <c:pt idx="1255">
                  <c:v>Wed Nov 17 21:07:34.252</c:v>
                </c:pt>
                <c:pt idx="1256">
                  <c:v>Wed Nov 17 21:08:04.259</c:v>
                </c:pt>
                <c:pt idx="1257">
                  <c:v>Wed Nov 17 21:08:34.266</c:v>
                </c:pt>
                <c:pt idx="1258">
                  <c:v>Wed Nov 17 21:09:04.271</c:v>
                </c:pt>
                <c:pt idx="1259">
                  <c:v>Wed Nov 17 21:09:34.277</c:v>
                </c:pt>
                <c:pt idx="1260">
                  <c:v>Wed Nov 17 21:10:04.283</c:v>
                </c:pt>
                <c:pt idx="1261">
                  <c:v>Wed Nov 17 21:10:34.289</c:v>
                </c:pt>
                <c:pt idx="1262">
                  <c:v>Wed Nov 17 21:11:04.295</c:v>
                </c:pt>
                <c:pt idx="1263">
                  <c:v>Wed Nov 17 21:11:34.300</c:v>
                </c:pt>
                <c:pt idx="1264">
                  <c:v>Wed Nov 17 21:12:04.306</c:v>
                </c:pt>
                <c:pt idx="1265">
                  <c:v>Wed Nov 17 21:12:34.312</c:v>
                </c:pt>
                <c:pt idx="1266">
                  <c:v>Wed Nov 17 21:13:04.318</c:v>
                </c:pt>
                <c:pt idx="1267">
                  <c:v>Wed Nov 17 21:13:34.325</c:v>
                </c:pt>
                <c:pt idx="1268">
                  <c:v>Wed Nov 17 21:14:04.332</c:v>
                </c:pt>
                <c:pt idx="1269">
                  <c:v>Wed Nov 17 21:14:34.337</c:v>
                </c:pt>
                <c:pt idx="1270">
                  <c:v>Wed Nov 17 21:15:04.343</c:v>
                </c:pt>
                <c:pt idx="1271">
                  <c:v>Wed Nov 17 21:15:34.349</c:v>
                </c:pt>
                <c:pt idx="1272">
                  <c:v>Wed Nov 17 21:16:04.355</c:v>
                </c:pt>
                <c:pt idx="1273">
                  <c:v>Wed Nov 17 21:16:34.361</c:v>
                </c:pt>
                <c:pt idx="1274">
                  <c:v>Wed Nov 17 21:17:04.366</c:v>
                </c:pt>
                <c:pt idx="1275">
                  <c:v>Wed Nov 17 21:17:34.372</c:v>
                </c:pt>
                <c:pt idx="1276">
                  <c:v>Wed Nov 17 21:18:04.378</c:v>
                </c:pt>
                <c:pt idx="1277">
                  <c:v>Wed Nov 17 21:18:34.384</c:v>
                </c:pt>
                <c:pt idx="1278">
                  <c:v>Wed Nov 17 21:19:04.390</c:v>
                </c:pt>
                <c:pt idx="1279">
                  <c:v>Wed Nov 17 21:19:34.397</c:v>
                </c:pt>
                <c:pt idx="1280">
                  <c:v>Wed Nov 17 21:20:04.402</c:v>
                </c:pt>
                <c:pt idx="1281">
                  <c:v>Wed Nov 17 21:20:34.408</c:v>
                </c:pt>
                <c:pt idx="1282">
                  <c:v>Wed Nov 17 21:21:04.414</c:v>
                </c:pt>
                <c:pt idx="1283">
                  <c:v>Wed Nov 17 21:21:34.420</c:v>
                </c:pt>
                <c:pt idx="1284">
                  <c:v>Wed Nov 17 21:22:04.426</c:v>
                </c:pt>
                <c:pt idx="1285">
                  <c:v>Wed Nov 17 21:22:34.432</c:v>
                </c:pt>
                <c:pt idx="1286">
                  <c:v>Wed Nov 17 21:23:04.438</c:v>
                </c:pt>
                <c:pt idx="1287">
                  <c:v>Wed Nov 17 21:23:34.444</c:v>
                </c:pt>
                <c:pt idx="1288">
                  <c:v>Wed Nov 17 21:24:04.450</c:v>
                </c:pt>
                <c:pt idx="1289">
                  <c:v>Wed Nov 17 21:24:34.456</c:v>
                </c:pt>
                <c:pt idx="1290">
                  <c:v>Wed Nov 17 21:25:04.463</c:v>
                </c:pt>
                <c:pt idx="1291">
                  <c:v>Wed Nov 17 21:25:34.469</c:v>
                </c:pt>
                <c:pt idx="1292">
                  <c:v>Wed Nov 17 21:26:04.475</c:v>
                </c:pt>
                <c:pt idx="1293">
                  <c:v>Wed Nov 17 21:26:34.481</c:v>
                </c:pt>
                <c:pt idx="1294">
                  <c:v>Wed Nov 17 21:27:04.487</c:v>
                </c:pt>
                <c:pt idx="1295">
                  <c:v>Wed Nov 17 21:27:34.493</c:v>
                </c:pt>
                <c:pt idx="1296">
                  <c:v>Wed Nov 17 21:28:04.499</c:v>
                </c:pt>
                <c:pt idx="1297">
                  <c:v>Wed Nov 17 21:28:34.505</c:v>
                </c:pt>
                <c:pt idx="1298">
                  <c:v>Wed Nov 17 21:29:04.511</c:v>
                </c:pt>
                <c:pt idx="1299">
                  <c:v>Wed Nov 17 21:29:34.517</c:v>
                </c:pt>
                <c:pt idx="1300">
                  <c:v>Wed Nov 17 21:30:04.523</c:v>
                </c:pt>
                <c:pt idx="1301">
                  <c:v>Wed Nov 17 21:30:34.530</c:v>
                </c:pt>
                <c:pt idx="1302">
                  <c:v>Wed Nov 17 21:31:04.535</c:v>
                </c:pt>
                <c:pt idx="1303">
                  <c:v>Wed Nov 17 21:31:34.541</c:v>
                </c:pt>
                <c:pt idx="1304">
                  <c:v>Wed Nov 17 21:32:04.547</c:v>
                </c:pt>
                <c:pt idx="1305">
                  <c:v>Wed Nov 17 21:32:34.552</c:v>
                </c:pt>
                <c:pt idx="1306">
                  <c:v>Wed Nov 17 21:33:04.557</c:v>
                </c:pt>
                <c:pt idx="1307">
                  <c:v>Wed Nov 17 21:33:34.564</c:v>
                </c:pt>
                <c:pt idx="1308">
                  <c:v>Wed Nov 17 21:34:04.569</c:v>
                </c:pt>
                <c:pt idx="1309">
                  <c:v>Wed Nov 17 21:34:34.575</c:v>
                </c:pt>
                <c:pt idx="1310">
                  <c:v>Wed Nov 17 21:35:04.581</c:v>
                </c:pt>
                <c:pt idx="1311">
                  <c:v>Wed Nov 17 21:35:34.587</c:v>
                </c:pt>
                <c:pt idx="1312">
                  <c:v>Wed Nov 17 21:36:04.593</c:v>
                </c:pt>
                <c:pt idx="1313">
                  <c:v>Wed Nov 17 21:36:34.598</c:v>
                </c:pt>
                <c:pt idx="1314">
                  <c:v>Wed Nov 17 21:37:04.604</c:v>
                </c:pt>
                <c:pt idx="1315">
                  <c:v>Wed Nov 17 21:37:34.609</c:v>
                </c:pt>
                <c:pt idx="1316">
                  <c:v>Wed Nov 17 21:38:04.615</c:v>
                </c:pt>
                <c:pt idx="1317">
                  <c:v>Wed Nov 17 21:38:34.621</c:v>
                </c:pt>
                <c:pt idx="1318">
                  <c:v>Wed Nov 17 21:39:04.628</c:v>
                </c:pt>
                <c:pt idx="1319">
                  <c:v>Wed Nov 17 21:39:34.633</c:v>
                </c:pt>
                <c:pt idx="1320">
                  <c:v>Wed Nov 17 21:40:04.639</c:v>
                </c:pt>
                <c:pt idx="1321">
                  <c:v>Wed Nov 17 21:40:34.645</c:v>
                </c:pt>
                <c:pt idx="1322">
                  <c:v>Wed Nov 17 21:41:04.651</c:v>
                </c:pt>
                <c:pt idx="1323">
                  <c:v>Wed Nov 17 21:41:34.657</c:v>
                </c:pt>
                <c:pt idx="1324">
                  <c:v>Wed Nov 17 21:42:04.663</c:v>
                </c:pt>
                <c:pt idx="1325">
                  <c:v>Wed Nov 17 21:42:34.668</c:v>
                </c:pt>
                <c:pt idx="1326">
                  <c:v>Wed Nov 17 21:43:04.674</c:v>
                </c:pt>
                <c:pt idx="1327">
                  <c:v>Wed Nov 17 21:43:34.680</c:v>
                </c:pt>
                <c:pt idx="1328">
                  <c:v>Wed Nov 17 21:44:04.687</c:v>
                </c:pt>
                <c:pt idx="1329">
                  <c:v>Wed Nov 17 21:44:34.693</c:v>
                </c:pt>
                <c:pt idx="1330">
                  <c:v>Wed Nov 17 21:45:04.699</c:v>
                </c:pt>
                <c:pt idx="1331">
                  <c:v>Wed Nov 17 21:45:34.705</c:v>
                </c:pt>
                <c:pt idx="1332">
                  <c:v>Wed Nov 17 21:46:04.711</c:v>
                </c:pt>
                <c:pt idx="1333">
                  <c:v>Wed Nov 17 21:46:34.717</c:v>
                </c:pt>
                <c:pt idx="1334">
                  <c:v>Wed Nov 17 21:47:04.723</c:v>
                </c:pt>
                <c:pt idx="1335">
                  <c:v>Wed Nov 17 21:47:34.728</c:v>
                </c:pt>
                <c:pt idx="1336">
                  <c:v>Wed Nov 17 21:48:04.734</c:v>
                </c:pt>
                <c:pt idx="1337">
                  <c:v>Wed Nov 17 21:48:34.740</c:v>
                </c:pt>
                <c:pt idx="1338">
                  <c:v>Wed Nov 17 21:49:04.745</c:v>
                </c:pt>
                <c:pt idx="1339">
                  <c:v>Wed Nov 17 21:49:34.751</c:v>
                </c:pt>
                <c:pt idx="1340">
                  <c:v>Wed Nov 17 21:50:04.757</c:v>
                </c:pt>
                <c:pt idx="1341">
                  <c:v>Wed Nov 17 21:50:34.763</c:v>
                </c:pt>
                <c:pt idx="1342">
                  <c:v>Wed Nov 17 21:51:04.769</c:v>
                </c:pt>
                <c:pt idx="1343">
                  <c:v>Wed Nov 17 21:51:34.775</c:v>
                </c:pt>
                <c:pt idx="1344">
                  <c:v>Wed Nov 17 21:52:04.781</c:v>
                </c:pt>
                <c:pt idx="1345">
                  <c:v>Wed Nov 17 21:52:34.788</c:v>
                </c:pt>
                <c:pt idx="1346">
                  <c:v>Wed Nov 17 21:53:04.793</c:v>
                </c:pt>
                <c:pt idx="1347">
                  <c:v>Wed Nov 17 21:53:34.799</c:v>
                </c:pt>
                <c:pt idx="1348">
                  <c:v>Wed Nov 17 21:54:04.805</c:v>
                </c:pt>
                <c:pt idx="1349">
                  <c:v>Wed Nov 17 21:54:34.811</c:v>
                </c:pt>
                <c:pt idx="1350">
                  <c:v>Wed Nov 17 21:55:04.817</c:v>
                </c:pt>
                <c:pt idx="1351">
                  <c:v>Wed Nov 17 21:55:34.823</c:v>
                </c:pt>
                <c:pt idx="1352">
                  <c:v>Wed Nov 17 21:56:04.829</c:v>
                </c:pt>
                <c:pt idx="1353">
                  <c:v>Wed Nov 17 21:56:34.835</c:v>
                </c:pt>
                <c:pt idx="1354">
                  <c:v>Wed Nov 17 21:57:04.841</c:v>
                </c:pt>
                <c:pt idx="1355">
                  <c:v>Wed Nov 17 21:57:34.847</c:v>
                </c:pt>
                <c:pt idx="1356">
                  <c:v>Wed Nov 17 21:58:04.854</c:v>
                </c:pt>
                <c:pt idx="1357">
                  <c:v>Wed Nov 17 21:58:34.860</c:v>
                </c:pt>
                <c:pt idx="1358">
                  <c:v>Wed Nov 17 21:59:04.865</c:v>
                </c:pt>
                <c:pt idx="1359">
                  <c:v>Wed Nov 17 21:59:34.871</c:v>
                </c:pt>
                <c:pt idx="1360">
                  <c:v>Wed Nov 17 22:00:04.876</c:v>
                </c:pt>
                <c:pt idx="1361">
                  <c:v>Wed Nov 17 22:00:34.883</c:v>
                </c:pt>
                <c:pt idx="1362">
                  <c:v>Wed Nov 17 22:01:04.887</c:v>
                </c:pt>
                <c:pt idx="1363">
                  <c:v>Wed Nov 17 22:01:34.893</c:v>
                </c:pt>
                <c:pt idx="1364">
                  <c:v>Wed Nov 17 22:02:04.899</c:v>
                </c:pt>
                <c:pt idx="1365">
                  <c:v>Wed Nov 17 22:02:34.905</c:v>
                </c:pt>
                <c:pt idx="1366">
                  <c:v>Wed Nov 17 22:03:04.911</c:v>
                </c:pt>
                <c:pt idx="1367">
                  <c:v>Wed Nov 17 22:03:34.916</c:v>
                </c:pt>
                <c:pt idx="1368">
                  <c:v>Wed Nov 17 22:04:04.922</c:v>
                </c:pt>
                <c:pt idx="1369">
                  <c:v>Wed Nov 17 22:04:34.928</c:v>
                </c:pt>
                <c:pt idx="1370">
                  <c:v>Wed Nov 17 22:05:04.933</c:v>
                </c:pt>
                <c:pt idx="1371">
                  <c:v>Wed Nov 17 22:05:34.939</c:v>
                </c:pt>
                <c:pt idx="1372">
                  <c:v>Wed Nov 17 22:06:04.946</c:v>
                </c:pt>
                <c:pt idx="1373">
                  <c:v>Wed Nov 17 22:06:34.951</c:v>
                </c:pt>
                <c:pt idx="1374">
                  <c:v>Wed Nov 17 22:07:04.957</c:v>
                </c:pt>
                <c:pt idx="1375">
                  <c:v>Wed Nov 17 22:07:34.963</c:v>
                </c:pt>
                <c:pt idx="1376">
                  <c:v>Wed Nov 17 22:08:04.969</c:v>
                </c:pt>
                <c:pt idx="1377">
                  <c:v>Wed Nov 17 22:08:34.975</c:v>
                </c:pt>
                <c:pt idx="1378">
                  <c:v>Wed Nov 17 22:09:04.981</c:v>
                </c:pt>
                <c:pt idx="1379">
                  <c:v>Wed Nov 17 22:09:34.986</c:v>
                </c:pt>
                <c:pt idx="1380">
                  <c:v>Wed Nov 17 22:10:04.992</c:v>
                </c:pt>
                <c:pt idx="1381">
                  <c:v>Wed Nov 17 22:10:34.998</c:v>
                </c:pt>
                <c:pt idx="1382">
                  <c:v>Wed Nov 17 22:11:05.005</c:v>
                </c:pt>
                <c:pt idx="1383">
                  <c:v>Wed Nov 17 22:11:35.011</c:v>
                </c:pt>
                <c:pt idx="1384">
                  <c:v>Wed Nov 17 22:12:05.017</c:v>
                </c:pt>
                <c:pt idx="1385">
                  <c:v>Wed Nov 17 22:12:35.023</c:v>
                </c:pt>
                <c:pt idx="1386">
                  <c:v>Wed Nov 17 22:13:05.029</c:v>
                </c:pt>
                <c:pt idx="1387">
                  <c:v>Wed Nov 17 22:13:35.035</c:v>
                </c:pt>
                <c:pt idx="1388">
                  <c:v>Wed Nov 17 22:14:05.041</c:v>
                </c:pt>
                <c:pt idx="1389">
                  <c:v>Wed Nov 17 22:14:35.047</c:v>
                </c:pt>
                <c:pt idx="1390">
                  <c:v>Wed Nov 17 22:15:05.052</c:v>
                </c:pt>
                <c:pt idx="1391">
                  <c:v>Wed Nov 17 22:15:35.058</c:v>
                </c:pt>
                <c:pt idx="1392">
                  <c:v>Wed Nov 17 22:16:05.064</c:v>
                </c:pt>
                <c:pt idx="1393">
                  <c:v>Wed Nov 17 22:16:35.071</c:v>
                </c:pt>
                <c:pt idx="1394">
                  <c:v>Wed Nov 17 22:17:05.077</c:v>
                </c:pt>
                <c:pt idx="1395">
                  <c:v>Wed Nov 17 22:17:35.083</c:v>
                </c:pt>
                <c:pt idx="1396">
                  <c:v>Wed Nov 17 22:18:05.089</c:v>
                </c:pt>
                <c:pt idx="1397">
                  <c:v>Wed Nov 17 22:18:35.095</c:v>
                </c:pt>
                <c:pt idx="1398">
                  <c:v>Wed Nov 17 22:19:05.101</c:v>
                </c:pt>
                <c:pt idx="1399">
                  <c:v>Wed Nov 17 22:19:35.108</c:v>
                </c:pt>
                <c:pt idx="1400">
                  <c:v>Wed Nov 17 22:20:05.113</c:v>
                </c:pt>
                <c:pt idx="1401">
                  <c:v>Wed Nov 17 22:20:35.119</c:v>
                </c:pt>
                <c:pt idx="1402">
                  <c:v>Wed Nov 17 22:21:05.124</c:v>
                </c:pt>
                <c:pt idx="1403">
                  <c:v>Wed Nov 17 22:21:35.130</c:v>
                </c:pt>
                <c:pt idx="1404">
                  <c:v>Wed Nov 17 22:22:05.137</c:v>
                </c:pt>
                <c:pt idx="1405">
                  <c:v>Wed Nov 17 22:22:35.143</c:v>
                </c:pt>
                <c:pt idx="1406">
                  <c:v>Wed Nov 17 22:23:05.149</c:v>
                </c:pt>
                <c:pt idx="1407">
                  <c:v>Wed Nov 17 22:23:35.155</c:v>
                </c:pt>
                <c:pt idx="1408">
                  <c:v>Wed Nov 17 22:24:05.161</c:v>
                </c:pt>
                <c:pt idx="1409">
                  <c:v>Wed Nov 17 22:24:35.168</c:v>
                </c:pt>
                <c:pt idx="1410">
                  <c:v>Wed Nov 17 22:25:05.175</c:v>
                </c:pt>
                <c:pt idx="1411">
                  <c:v>Wed Nov 17 22:25:35.180</c:v>
                </c:pt>
                <c:pt idx="1412">
                  <c:v>Wed Nov 17 22:26:05.186</c:v>
                </c:pt>
                <c:pt idx="1413">
                  <c:v>Wed Nov 17 22:26:35.192</c:v>
                </c:pt>
                <c:pt idx="1414">
                  <c:v>Wed Nov 17 22:27:05.198</c:v>
                </c:pt>
                <c:pt idx="1415">
                  <c:v>Wed Nov 17 22:27:35.204</c:v>
                </c:pt>
                <c:pt idx="1416">
                  <c:v>Wed Nov 17 22:28:05.210</c:v>
                </c:pt>
                <c:pt idx="1417">
                  <c:v>Wed Nov 17 22:28:35.216</c:v>
                </c:pt>
                <c:pt idx="1418">
                  <c:v>Wed Nov 17 22:29:05.222</c:v>
                </c:pt>
                <c:pt idx="1419">
                  <c:v>Wed Nov 17 22:29:35.228</c:v>
                </c:pt>
                <c:pt idx="1420">
                  <c:v>Wed Nov 17 22:30:05.235</c:v>
                </c:pt>
                <c:pt idx="1421">
                  <c:v>Wed Nov 17 22:30:35.241</c:v>
                </c:pt>
                <c:pt idx="1422">
                  <c:v>Wed Nov 17 22:31:05.247</c:v>
                </c:pt>
                <c:pt idx="1423">
                  <c:v>Wed Nov 17 22:31:35.252</c:v>
                </c:pt>
                <c:pt idx="1424">
                  <c:v>Wed Nov 17 22:32:05.257</c:v>
                </c:pt>
                <c:pt idx="1425">
                  <c:v>Wed Nov 17 22:32:35.264</c:v>
                </c:pt>
                <c:pt idx="1426">
                  <c:v>Wed Nov 17 22:33:05.271</c:v>
                </c:pt>
                <c:pt idx="1427">
                  <c:v>Wed Nov 17 22:33:35.276</c:v>
                </c:pt>
                <c:pt idx="1428">
                  <c:v>Wed Nov 17 22:34:05.282</c:v>
                </c:pt>
                <c:pt idx="1429">
                  <c:v>Wed Nov 17 22:34:35.288</c:v>
                </c:pt>
                <c:pt idx="1430">
                  <c:v>Wed Nov 17 22:35:05.294</c:v>
                </c:pt>
                <c:pt idx="1431">
                  <c:v>Wed Nov 17 22:35:35.301</c:v>
                </c:pt>
                <c:pt idx="1432">
                  <c:v>Wed Nov 17 22:36:05.307</c:v>
                </c:pt>
                <c:pt idx="1433">
                  <c:v>Wed Nov 17 22:36:35.313</c:v>
                </c:pt>
                <c:pt idx="1434">
                  <c:v>Wed Nov 17 22:37:05.318</c:v>
                </c:pt>
                <c:pt idx="1435">
                  <c:v>Wed Nov 17 22:37:35.324</c:v>
                </c:pt>
                <c:pt idx="1436">
                  <c:v>Wed Nov 17 22:38:05.331</c:v>
                </c:pt>
                <c:pt idx="1437">
                  <c:v>Wed Nov 17 22:38:35.338</c:v>
                </c:pt>
                <c:pt idx="1438">
                  <c:v>Wed Nov 17 22:39:05.343</c:v>
                </c:pt>
                <c:pt idx="1439">
                  <c:v>Wed Nov 17 22:39:35.349</c:v>
                </c:pt>
                <c:pt idx="1440">
                  <c:v>Wed Nov 17 22:40:05.355</c:v>
                </c:pt>
                <c:pt idx="1441">
                  <c:v>Wed Nov 17 22:40:35.361</c:v>
                </c:pt>
                <c:pt idx="1442">
                  <c:v>Wed Nov 17 22:41:05.368</c:v>
                </c:pt>
                <c:pt idx="1443">
                  <c:v>Wed Nov 17 22:41:35.374</c:v>
                </c:pt>
                <c:pt idx="1444">
                  <c:v>Wed Nov 17 22:42:05.380</c:v>
                </c:pt>
                <c:pt idx="1445">
                  <c:v>Wed Nov 17 22:42:35.386</c:v>
                </c:pt>
                <c:pt idx="1446">
                  <c:v>Wed Nov 17 22:43:05.392</c:v>
                </c:pt>
                <c:pt idx="1447">
                  <c:v>Wed Nov 17 22:43:35.398</c:v>
                </c:pt>
                <c:pt idx="1448">
                  <c:v>Wed Nov 17 22:44:05.405</c:v>
                </c:pt>
                <c:pt idx="1449">
                  <c:v>Wed Nov 17 22:44:35.412</c:v>
                </c:pt>
                <c:pt idx="1450">
                  <c:v>Wed Nov 17 22:45:05.418</c:v>
                </c:pt>
                <c:pt idx="1451">
                  <c:v>Wed Nov 17 22:45:35.424</c:v>
                </c:pt>
                <c:pt idx="1452">
                  <c:v>Wed Nov 17 22:46:05.430</c:v>
                </c:pt>
                <c:pt idx="1453">
                  <c:v>Wed Nov 17 22:46:35.436</c:v>
                </c:pt>
                <c:pt idx="1454">
                  <c:v>Wed Nov 17 22:47:05.441</c:v>
                </c:pt>
                <c:pt idx="1455">
                  <c:v>Wed Nov 17 22:47:35.447</c:v>
                </c:pt>
                <c:pt idx="1456">
                  <c:v>Wed Nov 17 22:48:05.453</c:v>
                </c:pt>
                <c:pt idx="1457">
                  <c:v>Wed Nov 17 22:48:35.459</c:v>
                </c:pt>
                <c:pt idx="1458">
                  <c:v>Wed Nov 17 22:49:05.465</c:v>
                </c:pt>
                <c:pt idx="1459">
                  <c:v>Wed Nov 17 22:49:35.471</c:v>
                </c:pt>
                <c:pt idx="1460">
                  <c:v>Wed Nov 17 22:50:05.477</c:v>
                </c:pt>
                <c:pt idx="1461">
                  <c:v>Wed Nov 17 22:50:35.483</c:v>
                </c:pt>
                <c:pt idx="1462">
                  <c:v>Wed Nov 17 22:51:05.489</c:v>
                </c:pt>
                <c:pt idx="1463">
                  <c:v>Wed Nov 17 22:51:35.495</c:v>
                </c:pt>
                <c:pt idx="1464">
                  <c:v>Wed Nov 17 22:52:05.502</c:v>
                </c:pt>
                <c:pt idx="1465">
                  <c:v>Wed Nov 17 22:52:35.507</c:v>
                </c:pt>
                <c:pt idx="1466">
                  <c:v>Wed Nov 17 22:53:05.513</c:v>
                </c:pt>
                <c:pt idx="1467">
                  <c:v>Wed Nov 17 22:53:35.518</c:v>
                </c:pt>
                <c:pt idx="1468">
                  <c:v>Wed Nov 17 22:54:05.524</c:v>
                </c:pt>
                <c:pt idx="1469">
                  <c:v>Wed Nov 17 22:54:35.530</c:v>
                </c:pt>
                <c:pt idx="1470">
                  <c:v>Wed Nov 17 22:55:05.536</c:v>
                </c:pt>
                <c:pt idx="1471">
                  <c:v>Wed Nov 17 22:55:35.542</c:v>
                </c:pt>
                <c:pt idx="1472">
                  <c:v>Wed Nov 17 22:56:05.548</c:v>
                </c:pt>
                <c:pt idx="1473">
                  <c:v>Wed Nov 17 22:56:35.556</c:v>
                </c:pt>
                <c:pt idx="1474">
                  <c:v>Wed Nov 17 22:57:05.562</c:v>
                </c:pt>
                <c:pt idx="1475">
                  <c:v>Wed Nov 17 22:57:35.568</c:v>
                </c:pt>
                <c:pt idx="1476">
                  <c:v>Wed Nov 17 22:58:05.572</c:v>
                </c:pt>
                <c:pt idx="1477">
                  <c:v>Wed Nov 17 22:58:35.577</c:v>
                </c:pt>
                <c:pt idx="1478">
                  <c:v>Wed Nov 17 22:59:05.582</c:v>
                </c:pt>
                <c:pt idx="1479">
                  <c:v>Wed Nov 17 22:59:35.589</c:v>
                </c:pt>
                <c:pt idx="1480">
                  <c:v>Wed Nov 17 23:00:05.596</c:v>
                </c:pt>
                <c:pt idx="1481">
                  <c:v>Wed Nov 17 23:00:35.602</c:v>
                </c:pt>
                <c:pt idx="1482">
                  <c:v>Wed Nov 17 23:01:05.608</c:v>
                </c:pt>
                <c:pt idx="1483">
                  <c:v>Wed Nov 17 23:01:35.614</c:v>
                </c:pt>
                <c:pt idx="1484">
                  <c:v>Wed Nov 17 23:02:05.620</c:v>
                </c:pt>
                <c:pt idx="1485">
                  <c:v>Wed Nov 17 23:02:35.627</c:v>
                </c:pt>
                <c:pt idx="1486">
                  <c:v>Wed Nov 17 23:03:05.633</c:v>
                </c:pt>
                <c:pt idx="1487">
                  <c:v>Wed Nov 17 23:03:35.637</c:v>
                </c:pt>
                <c:pt idx="1488">
                  <c:v>Wed Nov 17 23:04:05.642</c:v>
                </c:pt>
                <c:pt idx="1489">
                  <c:v>Wed Nov 17 23:04:35.647</c:v>
                </c:pt>
                <c:pt idx="1490">
                  <c:v>Wed Nov 17 23:05:05.653</c:v>
                </c:pt>
                <c:pt idx="1491">
                  <c:v>Wed Nov 17 23:05:35.660</c:v>
                </c:pt>
                <c:pt idx="1492">
                  <c:v>Wed Nov 17 23:06:05.666</c:v>
                </c:pt>
                <c:pt idx="1493">
                  <c:v>Wed Nov 17 23:06:35.672</c:v>
                </c:pt>
                <c:pt idx="1494">
                  <c:v>Wed Nov 17 23:07:05.678</c:v>
                </c:pt>
                <c:pt idx="1495">
                  <c:v>Wed Nov 17 23:07:35.684</c:v>
                </c:pt>
                <c:pt idx="1496">
                  <c:v>Wed Nov 17 23:08:05.690</c:v>
                </c:pt>
                <c:pt idx="1497">
                  <c:v>Wed Nov 17 23:08:35.696</c:v>
                </c:pt>
                <c:pt idx="1498">
                  <c:v>Wed Nov 17 23:09:05.702</c:v>
                </c:pt>
                <c:pt idx="1499">
                  <c:v>Wed Nov 17 23:09:35.707</c:v>
                </c:pt>
                <c:pt idx="1500">
                  <c:v>Wed Nov 17 23:10:05.713</c:v>
                </c:pt>
                <c:pt idx="1501">
                  <c:v>Wed Nov 17 23:10:35.720</c:v>
                </c:pt>
                <c:pt idx="1502">
                  <c:v>Wed Nov 17 23:11:05.727</c:v>
                </c:pt>
                <c:pt idx="1503">
                  <c:v>Wed Nov 17 23:11:35.733</c:v>
                </c:pt>
                <c:pt idx="1504">
                  <c:v>Wed Nov 17 23:12:05.739</c:v>
                </c:pt>
                <c:pt idx="1505">
                  <c:v>Wed Nov 17 23:12:35.745</c:v>
                </c:pt>
                <c:pt idx="1506">
                  <c:v>Wed Nov 17 23:13:05.751</c:v>
                </c:pt>
                <c:pt idx="1507">
                  <c:v>Wed Nov 17 23:13:35.757</c:v>
                </c:pt>
                <c:pt idx="1508">
                  <c:v>Wed Nov 17 23:14:05.763</c:v>
                </c:pt>
                <c:pt idx="1509">
                  <c:v>Wed Nov 17 23:14:35.768</c:v>
                </c:pt>
                <c:pt idx="1510">
                  <c:v>Wed Nov 17 23:15:05.773</c:v>
                </c:pt>
                <c:pt idx="1511">
                  <c:v>Wed Nov 17 23:15:35.779</c:v>
                </c:pt>
                <c:pt idx="1512">
                  <c:v>Wed Nov 17 23:16:05.785</c:v>
                </c:pt>
                <c:pt idx="1513">
                  <c:v>Wed Nov 17 23:16:35.791</c:v>
                </c:pt>
                <c:pt idx="1514">
                  <c:v>Wed Nov 17 23:17:05.796</c:v>
                </c:pt>
                <c:pt idx="1515">
                  <c:v>Wed Nov 17 23:17:35.802</c:v>
                </c:pt>
                <c:pt idx="1516">
                  <c:v>Wed Nov 17 23:18:05.808</c:v>
                </c:pt>
                <c:pt idx="1517">
                  <c:v>Wed Nov 17 23:18:35.814</c:v>
                </c:pt>
                <c:pt idx="1518">
                  <c:v>Wed Nov 17 23:19:05.821</c:v>
                </c:pt>
                <c:pt idx="1519">
                  <c:v>Wed Nov 17 23:19:35.827</c:v>
                </c:pt>
                <c:pt idx="1520">
                  <c:v>Wed Nov 17 23:20:05.831</c:v>
                </c:pt>
                <c:pt idx="1521">
                  <c:v>Wed Nov 17 23:20:35.837</c:v>
                </c:pt>
                <c:pt idx="1522">
                  <c:v>Wed Nov 17 23:21:05.843</c:v>
                </c:pt>
                <c:pt idx="1523">
                  <c:v>Wed Nov 17 23:21:35.850</c:v>
                </c:pt>
                <c:pt idx="1524">
                  <c:v>Wed Nov 17 23:22:05.855</c:v>
                </c:pt>
                <c:pt idx="1525">
                  <c:v>Wed Nov 17 23:22:35.861</c:v>
                </c:pt>
                <c:pt idx="1526">
                  <c:v>Wed Nov 17 23:23:05.867</c:v>
                </c:pt>
                <c:pt idx="1527">
                  <c:v>Wed Nov 17 23:23:35.873</c:v>
                </c:pt>
                <c:pt idx="1528">
                  <c:v>Wed Nov 17 23:24:05.879</c:v>
                </c:pt>
                <c:pt idx="1529">
                  <c:v>Wed Nov 17 23:24:35.886</c:v>
                </c:pt>
                <c:pt idx="1530">
                  <c:v>Wed Nov 17 23:25:05.892</c:v>
                </c:pt>
                <c:pt idx="1531">
                  <c:v>Wed Nov 17 23:25:35.897</c:v>
                </c:pt>
                <c:pt idx="1532">
                  <c:v>Wed Nov 17 23:26:05.902</c:v>
                </c:pt>
                <c:pt idx="1533">
                  <c:v>Wed Nov 17 23:26:35.908</c:v>
                </c:pt>
                <c:pt idx="1534">
                  <c:v>Wed Nov 17 23:27:05.915</c:v>
                </c:pt>
                <c:pt idx="1535">
                  <c:v>Wed Nov 17 23:27:35.922</c:v>
                </c:pt>
                <c:pt idx="1536">
                  <c:v>Wed Nov 17 23:28:05.929</c:v>
                </c:pt>
                <c:pt idx="1537">
                  <c:v>Wed Nov 17 23:28:35.935</c:v>
                </c:pt>
                <c:pt idx="1538">
                  <c:v>Wed Nov 17 23:29:05.941</c:v>
                </c:pt>
                <c:pt idx="1539">
                  <c:v>Wed Nov 17 23:29:35.947</c:v>
                </c:pt>
                <c:pt idx="1540">
                  <c:v>Wed Nov 17 23:30:05.953</c:v>
                </c:pt>
                <c:pt idx="1541">
                  <c:v>Wed Nov 17 23:30:35.959</c:v>
                </c:pt>
                <c:pt idx="1542">
                  <c:v>Wed Nov 17 23:31:05.964</c:v>
                </c:pt>
                <c:pt idx="1543">
                  <c:v>Wed Nov 17 23:31:35.970</c:v>
                </c:pt>
                <c:pt idx="1544">
                  <c:v>Wed Nov 17 23:32:05.976</c:v>
                </c:pt>
                <c:pt idx="1545">
                  <c:v>Wed Nov 17 23:32:35.982</c:v>
                </c:pt>
                <c:pt idx="1546">
                  <c:v>Wed Nov 17 23:33:05.989</c:v>
                </c:pt>
                <c:pt idx="1547">
                  <c:v>Wed Nov 17 23:33:35.996</c:v>
                </c:pt>
                <c:pt idx="1548">
                  <c:v>Wed Nov 17 23:34:06.002</c:v>
                </c:pt>
                <c:pt idx="1549">
                  <c:v>Wed Nov 17 23:34:36.008</c:v>
                </c:pt>
                <c:pt idx="1550">
                  <c:v>Wed Nov 17 23:35:06.014</c:v>
                </c:pt>
                <c:pt idx="1551">
                  <c:v>Wed Nov 17 23:35:36.020</c:v>
                </c:pt>
                <c:pt idx="1552">
                  <c:v>Wed Nov 17 23:36:06.026</c:v>
                </c:pt>
                <c:pt idx="1553">
                  <c:v>Wed Nov 17 23:36:36.031</c:v>
                </c:pt>
                <c:pt idx="1554">
                  <c:v>Wed Nov 17 23:37:06.037</c:v>
                </c:pt>
                <c:pt idx="1555">
                  <c:v>Wed Nov 17 23:37:36.043</c:v>
                </c:pt>
                <c:pt idx="1556">
                  <c:v>Wed Nov 17 23:38:06.049</c:v>
                </c:pt>
                <c:pt idx="1557">
                  <c:v>Wed Nov 17 23:38:36.055</c:v>
                </c:pt>
                <c:pt idx="1558">
                  <c:v>Wed Nov 17 23:39:06.061</c:v>
                </c:pt>
                <c:pt idx="1559">
                  <c:v>Wed Nov 17 23:39:36.067</c:v>
                </c:pt>
                <c:pt idx="1560">
                  <c:v>Wed Nov 17 23:40:06.073</c:v>
                </c:pt>
                <c:pt idx="1561">
                  <c:v>Wed Nov 17 23:40:36.079</c:v>
                </c:pt>
                <c:pt idx="1562">
                  <c:v>Wed Nov 17 23:41:06.085</c:v>
                </c:pt>
                <c:pt idx="1563">
                  <c:v>Wed Nov 17 23:41:36.091</c:v>
                </c:pt>
                <c:pt idx="1564">
                  <c:v>Wed Nov 17 23:42:06.096</c:v>
                </c:pt>
                <c:pt idx="1565">
                  <c:v>Wed Nov 17 23:42:36.102</c:v>
                </c:pt>
                <c:pt idx="1566">
                  <c:v>Wed Nov 17 23:43:06.109</c:v>
                </c:pt>
                <c:pt idx="1567">
                  <c:v>Wed Nov 17 23:43:36.115</c:v>
                </c:pt>
                <c:pt idx="1568">
                  <c:v>Wed Nov 17 23:44:06.122</c:v>
                </c:pt>
                <c:pt idx="1569">
                  <c:v>Wed Nov 17 23:44:36.129</c:v>
                </c:pt>
                <c:pt idx="1570">
                  <c:v>Wed Nov 17 23:45:06.135</c:v>
                </c:pt>
                <c:pt idx="1571">
                  <c:v>Wed Nov 17 23:45:36.141</c:v>
                </c:pt>
                <c:pt idx="1572">
                  <c:v>Wed Nov 17 23:46:06.147</c:v>
                </c:pt>
                <c:pt idx="1573">
                  <c:v>Wed Nov 17 23:46:36.153</c:v>
                </c:pt>
                <c:pt idx="1574">
                  <c:v>Wed Nov 17 23:47:06.159</c:v>
                </c:pt>
                <c:pt idx="1575">
                  <c:v>Wed Nov 17 23:47:36.164</c:v>
                </c:pt>
                <c:pt idx="1576">
                  <c:v>Wed Nov 17 23:48:06.170</c:v>
                </c:pt>
                <c:pt idx="1577">
                  <c:v>Wed Nov 17 23:48:36.176</c:v>
                </c:pt>
                <c:pt idx="1578">
                  <c:v>Wed Nov 17 23:49:06.182</c:v>
                </c:pt>
                <c:pt idx="1579">
                  <c:v>Wed Nov 17 23:49:36.188</c:v>
                </c:pt>
                <c:pt idx="1580">
                  <c:v>Wed Nov 17 23:50:06.193</c:v>
                </c:pt>
                <c:pt idx="1581">
                  <c:v>Wed Nov 17 23:50:36.199</c:v>
                </c:pt>
                <c:pt idx="1582">
                  <c:v>Wed Nov 17 23:51:06.205</c:v>
                </c:pt>
                <c:pt idx="1583">
                  <c:v>Wed Nov 17 23:51:36.211</c:v>
                </c:pt>
                <c:pt idx="1584">
                  <c:v>Wed Nov 17 23:52:06.217</c:v>
                </c:pt>
                <c:pt idx="1585">
                  <c:v>Wed Nov 17 23:52:36.223</c:v>
                </c:pt>
                <c:pt idx="1586">
                  <c:v>Wed Nov 17 23:53:06.230</c:v>
                </c:pt>
                <c:pt idx="1587">
                  <c:v>Wed Nov 17 23:53:36.236</c:v>
                </c:pt>
                <c:pt idx="1588">
                  <c:v>Wed Nov 17 23:54:06.242</c:v>
                </c:pt>
                <c:pt idx="1589">
                  <c:v>Wed Nov 17 23:54:36.248</c:v>
                </c:pt>
                <c:pt idx="1590">
                  <c:v>Wed Nov 17 23:55:06.255</c:v>
                </c:pt>
                <c:pt idx="1591">
                  <c:v>Wed Nov 17 23:55:36.261</c:v>
                </c:pt>
                <c:pt idx="1592">
                  <c:v>Wed Nov 17 23:56:06.265</c:v>
                </c:pt>
                <c:pt idx="1593">
                  <c:v>Wed Nov 17 23:56:36.271</c:v>
                </c:pt>
                <c:pt idx="1594">
                  <c:v>Wed Nov 17 23:57:06.277</c:v>
                </c:pt>
                <c:pt idx="1595">
                  <c:v>Wed Nov 17 23:57:36.283</c:v>
                </c:pt>
                <c:pt idx="1596">
                  <c:v>Wed Nov 17 23:58:06.289</c:v>
                </c:pt>
                <c:pt idx="1597">
                  <c:v>Wed Nov 17 23:58:36.295</c:v>
                </c:pt>
                <c:pt idx="1598">
                  <c:v>Wed Nov 17 23:59:06.301</c:v>
                </c:pt>
                <c:pt idx="1599">
                  <c:v>Wed Nov 17 23:59:36.307</c:v>
                </c:pt>
                <c:pt idx="1600">
                  <c:v>Thu Nov 18 00:00:06.313</c:v>
                </c:pt>
                <c:pt idx="1601">
                  <c:v>Thu Nov 18 00:00:36.319</c:v>
                </c:pt>
                <c:pt idx="1602">
                  <c:v>Thu Nov 18 00:01:06.325</c:v>
                </c:pt>
                <c:pt idx="1603">
                  <c:v>Thu Nov 18 00:01:36.330</c:v>
                </c:pt>
                <c:pt idx="1604">
                  <c:v>Thu Nov 18 00:02:06.335</c:v>
                </c:pt>
                <c:pt idx="1605">
                  <c:v>Thu Nov 18 00:02:36.341</c:v>
                </c:pt>
                <c:pt idx="1606">
                  <c:v>Thu Nov 18 00:03:06.347</c:v>
                </c:pt>
                <c:pt idx="1607">
                  <c:v>Thu Nov 18 00:03:36.353</c:v>
                </c:pt>
                <c:pt idx="1608">
                  <c:v>Thu Nov 18 00:04:06.359</c:v>
                </c:pt>
                <c:pt idx="1609">
                  <c:v>Thu Nov 18 00:04:36.365</c:v>
                </c:pt>
                <c:pt idx="1610">
                  <c:v>Thu Nov 18 00:05:06.371</c:v>
                </c:pt>
                <c:pt idx="1611">
                  <c:v>Thu Nov 18 00:05:36.377</c:v>
                </c:pt>
                <c:pt idx="1612">
                  <c:v>Thu Nov 18 00:06:06.383</c:v>
                </c:pt>
                <c:pt idx="1613">
                  <c:v>Thu Nov 18 00:06:36.390</c:v>
                </c:pt>
                <c:pt idx="1614">
                  <c:v>Thu Nov 18 00:07:06.396</c:v>
                </c:pt>
                <c:pt idx="1615">
                  <c:v>Thu Nov 18 00:07:36.402</c:v>
                </c:pt>
                <c:pt idx="1616">
                  <c:v>Thu Nov 18 00:08:06.407</c:v>
                </c:pt>
                <c:pt idx="1617">
                  <c:v>Thu Nov 18 00:08:36.412</c:v>
                </c:pt>
                <c:pt idx="1618">
                  <c:v>Thu Nov 18 00:09:06.418</c:v>
                </c:pt>
                <c:pt idx="1619">
                  <c:v>Thu Nov 18 00:09:36.424</c:v>
                </c:pt>
                <c:pt idx="1620">
                  <c:v>Thu Nov 18 00:10:06.430</c:v>
                </c:pt>
                <c:pt idx="1621">
                  <c:v>Thu Nov 18 00:10:36.436</c:v>
                </c:pt>
                <c:pt idx="1622">
                  <c:v>Thu Nov 18 00:11:06.442</c:v>
                </c:pt>
                <c:pt idx="1623">
                  <c:v>Thu Nov 18 00:11:36.448</c:v>
                </c:pt>
                <c:pt idx="1624">
                  <c:v>Thu Nov 18 00:12:06.455</c:v>
                </c:pt>
                <c:pt idx="1625">
                  <c:v>Thu Nov 18 00:12:36.460</c:v>
                </c:pt>
                <c:pt idx="1626">
                  <c:v>Thu Nov 18 00:13:06.466</c:v>
                </c:pt>
                <c:pt idx="1627">
                  <c:v>Thu Nov 18 00:13:36.472</c:v>
                </c:pt>
                <c:pt idx="1628">
                  <c:v>Thu Nov 18 00:14:06.478</c:v>
                </c:pt>
                <c:pt idx="1629">
                  <c:v>Thu Nov 18 00:14:36.485</c:v>
                </c:pt>
                <c:pt idx="1630">
                  <c:v>Thu Nov 18 00:15:06.492</c:v>
                </c:pt>
                <c:pt idx="1631">
                  <c:v>Thu Nov 18 00:15:36.497</c:v>
                </c:pt>
                <c:pt idx="1632">
                  <c:v>Thu Nov 18 00:16:06.503</c:v>
                </c:pt>
                <c:pt idx="1633">
                  <c:v>Thu Nov 18 00:16:36.509</c:v>
                </c:pt>
                <c:pt idx="1634">
                  <c:v>Thu Nov 18 00:17:06.515</c:v>
                </c:pt>
                <c:pt idx="1635">
                  <c:v>Thu Nov 18 00:17:36.521</c:v>
                </c:pt>
                <c:pt idx="1636">
                  <c:v>Thu Nov 18 00:18:06.527</c:v>
                </c:pt>
                <c:pt idx="1637">
                  <c:v>Thu Nov 18 00:18:36.532</c:v>
                </c:pt>
                <c:pt idx="1638">
                  <c:v>Thu Nov 18 00:19:06.537</c:v>
                </c:pt>
                <c:pt idx="1639">
                  <c:v>Thu Nov 18 00:19:36.543</c:v>
                </c:pt>
                <c:pt idx="1640">
                  <c:v>Thu Nov 18 00:20:06.550</c:v>
                </c:pt>
                <c:pt idx="1641">
                  <c:v>Thu Nov 18 00:20:36.557</c:v>
                </c:pt>
                <c:pt idx="1642">
                  <c:v>Thu Nov 18 00:21:06.562</c:v>
                </c:pt>
                <c:pt idx="1643">
                  <c:v>Thu Nov 18 00:21:36.568</c:v>
                </c:pt>
                <c:pt idx="1644">
                  <c:v>Thu Nov 18 00:22:06.574</c:v>
                </c:pt>
                <c:pt idx="1645">
                  <c:v>Thu Nov 18 00:22:36.580</c:v>
                </c:pt>
                <c:pt idx="1646">
                  <c:v>Thu Nov 18 00:23:06.587</c:v>
                </c:pt>
                <c:pt idx="1647">
                  <c:v>Thu Nov 18 00:23:36.593</c:v>
                </c:pt>
                <c:pt idx="1648">
                  <c:v>Thu Nov 18 00:24:06.599</c:v>
                </c:pt>
                <c:pt idx="1649">
                  <c:v>Thu Nov 18 00:24:36.605</c:v>
                </c:pt>
                <c:pt idx="1650">
                  <c:v>Thu Nov 18 00:25:06.610</c:v>
                </c:pt>
                <c:pt idx="1651">
                  <c:v>Thu Nov 18 00:25:36.617</c:v>
                </c:pt>
                <c:pt idx="1652">
                  <c:v>Thu Nov 18 00:26:06.624</c:v>
                </c:pt>
                <c:pt idx="1653">
                  <c:v>Thu Nov 18 00:26:36.629</c:v>
                </c:pt>
                <c:pt idx="1654">
                  <c:v>Thu Nov 18 00:27:06.635</c:v>
                </c:pt>
                <c:pt idx="1655">
                  <c:v>Thu Nov 18 00:27:36.641</c:v>
                </c:pt>
                <c:pt idx="1656">
                  <c:v>Thu Nov 18 00:28:06.647</c:v>
                </c:pt>
                <c:pt idx="1657">
                  <c:v>Thu Nov 18 00:28:36.653</c:v>
                </c:pt>
                <c:pt idx="1658">
                  <c:v>Thu Nov 18 00:29:06.660</c:v>
                </c:pt>
                <c:pt idx="1659">
                  <c:v>Thu Nov 18 00:29:36.665</c:v>
                </c:pt>
                <c:pt idx="1660">
                  <c:v>Thu Nov 18 00:30:06.670</c:v>
                </c:pt>
                <c:pt idx="1661">
                  <c:v>Thu Nov 18 00:30:36.676</c:v>
                </c:pt>
                <c:pt idx="1662">
                  <c:v>Thu Nov 18 00:31:06.682</c:v>
                </c:pt>
                <c:pt idx="1663">
                  <c:v>Thu Nov 18 00:31:36.688</c:v>
                </c:pt>
                <c:pt idx="1664">
                  <c:v>Thu Nov 18 00:32:06.693</c:v>
                </c:pt>
                <c:pt idx="1665">
                  <c:v>Thu Nov 18 00:32:36.699</c:v>
                </c:pt>
                <c:pt idx="1666">
                  <c:v>Thu Nov 18 00:33:06.705</c:v>
                </c:pt>
                <c:pt idx="1667">
                  <c:v>Thu Nov 18 00:33:36.711</c:v>
                </c:pt>
                <c:pt idx="1668">
                  <c:v>Thu Nov 18 00:34:06.717</c:v>
                </c:pt>
                <c:pt idx="1669">
                  <c:v>Thu Nov 18 00:34:36.722</c:v>
                </c:pt>
                <c:pt idx="1670">
                  <c:v>Thu Nov 18 00:35:06.728</c:v>
                </c:pt>
                <c:pt idx="1671">
                  <c:v>Thu Nov 18 00:35:36.734</c:v>
                </c:pt>
                <c:pt idx="1672">
                  <c:v>Thu Nov 18 00:36:06.741</c:v>
                </c:pt>
                <c:pt idx="1673">
                  <c:v>Thu Nov 18 00:36:36.747</c:v>
                </c:pt>
                <c:pt idx="1674">
                  <c:v>Thu Nov 18 00:37:06.753</c:v>
                </c:pt>
                <c:pt idx="1675">
                  <c:v>Thu Nov 18 00:37:36.760</c:v>
                </c:pt>
                <c:pt idx="1676">
                  <c:v>Thu Nov 18 00:38:06.766</c:v>
                </c:pt>
                <c:pt idx="1677">
                  <c:v>Thu Nov 18 00:38:36.772</c:v>
                </c:pt>
                <c:pt idx="1678">
                  <c:v>Thu Nov 18 00:39:06.778</c:v>
                </c:pt>
                <c:pt idx="1679">
                  <c:v>Thu Nov 18 00:39:36.784</c:v>
                </c:pt>
                <c:pt idx="1680">
                  <c:v>Thu Nov 18 00:40:06.791</c:v>
                </c:pt>
                <c:pt idx="1681">
                  <c:v>Thu Nov 18 00:40:36.795</c:v>
                </c:pt>
                <c:pt idx="1682">
                  <c:v>Thu Nov 18 00:41:06.800</c:v>
                </c:pt>
                <c:pt idx="1683">
                  <c:v>Thu Nov 18 00:41:36.806</c:v>
                </c:pt>
                <c:pt idx="1684">
                  <c:v>Thu Nov 18 00:42:06.812</c:v>
                </c:pt>
                <c:pt idx="1685">
                  <c:v>Thu Nov 18 00:42:36.818</c:v>
                </c:pt>
                <c:pt idx="1686">
                  <c:v>Thu Nov 18 00:43:06.824</c:v>
                </c:pt>
                <c:pt idx="1687">
                  <c:v>Thu Nov 18 00:43:36.830</c:v>
                </c:pt>
                <c:pt idx="1688">
                  <c:v>Thu Nov 18 00:44:06.836</c:v>
                </c:pt>
                <c:pt idx="1689">
                  <c:v>Thu Nov 18 00:44:36.842</c:v>
                </c:pt>
                <c:pt idx="1690">
                  <c:v>Thu Nov 18 00:45:06.848</c:v>
                </c:pt>
                <c:pt idx="1691">
                  <c:v>Thu Nov 18 00:45:36.855</c:v>
                </c:pt>
                <c:pt idx="1692">
                  <c:v>Thu Nov 18 00:46:06.860</c:v>
                </c:pt>
                <c:pt idx="1693">
                  <c:v>Thu Nov 18 00:46:36.866</c:v>
                </c:pt>
                <c:pt idx="1694">
                  <c:v>Thu Nov 18 00:47:06.872</c:v>
                </c:pt>
                <c:pt idx="1695">
                  <c:v>Thu Nov 18 00:47:36.878</c:v>
                </c:pt>
                <c:pt idx="1696">
                  <c:v>Thu Nov 18 00:48:06.885</c:v>
                </c:pt>
                <c:pt idx="1697">
                  <c:v>Thu Nov 18 00:48:36.891</c:v>
                </c:pt>
                <c:pt idx="1698">
                  <c:v>Thu Nov 18 00:49:06.897</c:v>
                </c:pt>
                <c:pt idx="1699">
                  <c:v>Thu Nov 18 00:49:36.903</c:v>
                </c:pt>
                <c:pt idx="1700">
                  <c:v>Thu Nov 18 00:50:06.909</c:v>
                </c:pt>
                <c:pt idx="1701">
                  <c:v>Thu Nov 18 00:50:36.915</c:v>
                </c:pt>
                <c:pt idx="1702">
                  <c:v>Thu Nov 18 00:51:06.922</c:v>
                </c:pt>
                <c:pt idx="1703">
                  <c:v>Thu Nov 18 00:51:36.927</c:v>
                </c:pt>
                <c:pt idx="1704">
                  <c:v>Thu Nov 18 00:52:06.934</c:v>
                </c:pt>
                <c:pt idx="1705">
                  <c:v>Thu Nov 18 00:52:36.940</c:v>
                </c:pt>
                <c:pt idx="1706">
                  <c:v>Thu Nov 18 00:53:06.946</c:v>
                </c:pt>
                <c:pt idx="1707">
                  <c:v>Thu Nov 18 00:53:36.953</c:v>
                </c:pt>
                <c:pt idx="1708">
                  <c:v>Thu Nov 18 00:54:06.959</c:v>
                </c:pt>
                <c:pt idx="1709">
                  <c:v>Thu Nov 18 00:54:36.964</c:v>
                </c:pt>
                <c:pt idx="1710">
                  <c:v>Thu Nov 18 00:55:06.970</c:v>
                </c:pt>
                <c:pt idx="1711">
                  <c:v>Thu Nov 18 00:55:36.976</c:v>
                </c:pt>
                <c:pt idx="1712">
                  <c:v>Thu Nov 18 00:56:06.982</c:v>
                </c:pt>
                <c:pt idx="1713">
                  <c:v>Thu Nov 18 00:56:36.988</c:v>
                </c:pt>
                <c:pt idx="1714">
                  <c:v>Thu Nov 18 00:57:06.993</c:v>
                </c:pt>
                <c:pt idx="1715">
                  <c:v>Thu Nov 18 00:57:36.999</c:v>
                </c:pt>
                <c:pt idx="1716">
                  <c:v>Thu Nov 18 00:58:07.006</c:v>
                </c:pt>
                <c:pt idx="1717">
                  <c:v>Thu Nov 18 00:58:37.012</c:v>
                </c:pt>
                <c:pt idx="1718">
                  <c:v>Thu Nov 18 00:59:07.019</c:v>
                </c:pt>
                <c:pt idx="1719">
                  <c:v>Thu Nov 18 00:59:37.025</c:v>
                </c:pt>
                <c:pt idx="1720">
                  <c:v>Thu Nov 18 01:00:07.030</c:v>
                </c:pt>
                <c:pt idx="1721">
                  <c:v>Thu Nov 18 01:00:37.036</c:v>
                </c:pt>
                <c:pt idx="1722">
                  <c:v>Thu Nov 18 01:01:07.042</c:v>
                </c:pt>
                <c:pt idx="1723">
                  <c:v>Thu Nov 18 01:01:37.047</c:v>
                </c:pt>
                <c:pt idx="1724">
                  <c:v>Thu Nov 18 01:02:07.053</c:v>
                </c:pt>
                <c:pt idx="1725">
                  <c:v>Thu Nov 18 01:02:37.060</c:v>
                </c:pt>
                <c:pt idx="1726">
                  <c:v>Thu Nov 18 01:03:07.066</c:v>
                </c:pt>
                <c:pt idx="1727">
                  <c:v>Thu Nov 18 01:03:37.072</c:v>
                </c:pt>
                <c:pt idx="1728">
                  <c:v>Thu Nov 18 01:04:07.078</c:v>
                </c:pt>
                <c:pt idx="1729">
                  <c:v>Thu Nov 18 01:04:37.084</c:v>
                </c:pt>
                <c:pt idx="1730">
                  <c:v>Thu Nov 18 01:05:07.091</c:v>
                </c:pt>
                <c:pt idx="1731">
                  <c:v>Thu Nov 18 01:05:37.098</c:v>
                </c:pt>
                <c:pt idx="1732">
                  <c:v>Thu Nov 18 01:06:07.103</c:v>
                </c:pt>
                <c:pt idx="1733">
                  <c:v>Thu Nov 18 01:06:37.109</c:v>
                </c:pt>
                <c:pt idx="1734">
                  <c:v>Thu Nov 18 01:07:07.115</c:v>
                </c:pt>
                <c:pt idx="1735">
                  <c:v>Thu Nov 18 01:07:37.121</c:v>
                </c:pt>
                <c:pt idx="1736">
                  <c:v>Thu Nov 18 01:08:07.126</c:v>
                </c:pt>
                <c:pt idx="1737">
                  <c:v>Thu Nov 18 01:08:37.134</c:v>
                </c:pt>
                <c:pt idx="1738">
                  <c:v>Thu Nov 18 01:09:07.140</c:v>
                </c:pt>
                <c:pt idx="1739">
                  <c:v>Thu Nov 18 01:09:37.146</c:v>
                </c:pt>
                <c:pt idx="1740">
                  <c:v>Thu Nov 18 01:10:07.152</c:v>
                </c:pt>
                <c:pt idx="1741">
                  <c:v>Thu Nov 18 01:10:37.159</c:v>
                </c:pt>
                <c:pt idx="1742">
                  <c:v>Thu Nov 18 01:11:07.166</c:v>
                </c:pt>
                <c:pt idx="1743">
                  <c:v>Thu Nov 18 01:11:37.173</c:v>
                </c:pt>
                <c:pt idx="1744">
                  <c:v>Thu Nov 18 01:12:07.178</c:v>
                </c:pt>
                <c:pt idx="1745">
                  <c:v>Thu Nov 18 01:12:37.184</c:v>
                </c:pt>
                <c:pt idx="1746">
                  <c:v>Thu Nov 18 01:13:07.190</c:v>
                </c:pt>
                <c:pt idx="1747">
                  <c:v>Thu Nov 18 01:13:37.196</c:v>
                </c:pt>
                <c:pt idx="1748">
                  <c:v>Thu Nov 18 01:14:07.201</c:v>
                </c:pt>
                <c:pt idx="1749">
                  <c:v>Thu Nov 18 01:14:37.207</c:v>
                </c:pt>
                <c:pt idx="1750">
                  <c:v>Thu Nov 18 01:15:07.213</c:v>
                </c:pt>
                <c:pt idx="1751">
                  <c:v>Thu Nov 18 01:15:37.219</c:v>
                </c:pt>
                <c:pt idx="1752">
                  <c:v>Thu Nov 18 01:16:07.226</c:v>
                </c:pt>
                <c:pt idx="1753">
                  <c:v>Thu Nov 18 01:16:37.231</c:v>
                </c:pt>
                <c:pt idx="1754">
                  <c:v>Thu Nov 18 01:17:07.237</c:v>
                </c:pt>
                <c:pt idx="1755">
                  <c:v>Thu Nov 18 01:17:37.243</c:v>
                </c:pt>
                <c:pt idx="1756">
                  <c:v>Thu Nov 18 01:18:07.248</c:v>
                </c:pt>
                <c:pt idx="1757">
                  <c:v>Thu Nov 18 01:18:37.253</c:v>
                </c:pt>
                <c:pt idx="1758">
                  <c:v>Thu Nov 18 01:19:07.261</c:v>
                </c:pt>
                <c:pt idx="1759">
                  <c:v>Thu Nov 18 01:19:37.267</c:v>
                </c:pt>
                <c:pt idx="1760">
                  <c:v>Thu Nov 18 01:20:07.273</c:v>
                </c:pt>
                <c:pt idx="1761">
                  <c:v>Thu Nov 18 01:20:37.279</c:v>
                </c:pt>
                <c:pt idx="1762">
                  <c:v>Thu Nov 18 01:21:07.286</c:v>
                </c:pt>
                <c:pt idx="1763">
                  <c:v>Thu Nov 18 01:21:37.292</c:v>
                </c:pt>
                <c:pt idx="1764">
                  <c:v>Thu Nov 18 01:22:07.298</c:v>
                </c:pt>
                <c:pt idx="1765">
                  <c:v>Thu Nov 18 01:22:37.304</c:v>
                </c:pt>
                <c:pt idx="1766">
                  <c:v>Thu Nov 18 01:23:07.310</c:v>
                </c:pt>
                <c:pt idx="1767">
                  <c:v>Thu Nov 18 01:23:37.316</c:v>
                </c:pt>
                <c:pt idx="1768">
                  <c:v>Thu Nov 18 01:24:07.322</c:v>
                </c:pt>
                <c:pt idx="1769">
                  <c:v>Thu Nov 18 01:24:37.329</c:v>
                </c:pt>
                <c:pt idx="1770">
                  <c:v>Thu Nov 18 01:25:07.334</c:v>
                </c:pt>
                <c:pt idx="1771">
                  <c:v>Thu Nov 18 01:25:37.340</c:v>
                </c:pt>
                <c:pt idx="1772">
                  <c:v>Thu Nov 18 01:26:07.346</c:v>
                </c:pt>
                <c:pt idx="1773">
                  <c:v>Thu Nov 18 01:26:37.352</c:v>
                </c:pt>
                <c:pt idx="1774">
                  <c:v>Thu Nov 18 01:27:07.358</c:v>
                </c:pt>
                <c:pt idx="1775">
                  <c:v>Thu Nov 18 01:27:37.365</c:v>
                </c:pt>
                <c:pt idx="1776">
                  <c:v>Thu Nov 18 01:28:07.370</c:v>
                </c:pt>
                <c:pt idx="1777">
                  <c:v>Thu Nov 18 01:28:37.376</c:v>
                </c:pt>
                <c:pt idx="1778">
                  <c:v>Thu Nov 18 01:29:07.381</c:v>
                </c:pt>
                <c:pt idx="1779">
                  <c:v>Thu Nov 18 01:29:37.386</c:v>
                </c:pt>
                <c:pt idx="1780">
                  <c:v>Thu Nov 18 01:30:07.393</c:v>
                </c:pt>
                <c:pt idx="1781">
                  <c:v>Thu Nov 18 01:30:37.399</c:v>
                </c:pt>
                <c:pt idx="1782">
                  <c:v>Thu Nov 18 01:31:07.405</c:v>
                </c:pt>
                <c:pt idx="1783">
                  <c:v>Thu Nov 18 01:31:37.412</c:v>
                </c:pt>
                <c:pt idx="1784">
                  <c:v>Thu Nov 18 01:32:07.418</c:v>
                </c:pt>
                <c:pt idx="1785">
                  <c:v>Thu Nov 18 01:32:37.425</c:v>
                </c:pt>
                <c:pt idx="1786">
                  <c:v>Thu Nov 18 01:33:07.436</c:v>
                </c:pt>
                <c:pt idx="1787">
                  <c:v>Thu Nov 18 01:33:37.441</c:v>
                </c:pt>
                <c:pt idx="1788">
                  <c:v>Thu Nov 18 01:34:07.447</c:v>
                </c:pt>
                <c:pt idx="1789">
                  <c:v>Thu Nov 18 01:34:37.453</c:v>
                </c:pt>
                <c:pt idx="1790">
                  <c:v>Thu Nov 18 01:35:07.458</c:v>
                </c:pt>
                <c:pt idx="1791">
                  <c:v>Thu Nov 18 01:35:37.465</c:v>
                </c:pt>
                <c:pt idx="1792">
                  <c:v>Thu Nov 18 01:36:07.472</c:v>
                </c:pt>
                <c:pt idx="1793">
                  <c:v>Thu Nov 18 01:36:37.477</c:v>
                </c:pt>
                <c:pt idx="1794">
                  <c:v>Thu Nov 18 01:37:07.483</c:v>
                </c:pt>
                <c:pt idx="1795">
                  <c:v>Thu Nov 18 01:37:37.489</c:v>
                </c:pt>
                <c:pt idx="1796">
                  <c:v>Thu Nov 18 01:38:07.495</c:v>
                </c:pt>
                <c:pt idx="1797">
                  <c:v>Thu Nov 18 01:38:37.502</c:v>
                </c:pt>
                <c:pt idx="1798">
                  <c:v>Thu Nov 18 01:39:07.507</c:v>
                </c:pt>
                <c:pt idx="1799">
                  <c:v>Thu Nov 18 01:39:37.512</c:v>
                </c:pt>
                <c:pt idx="1800">
                  <c:v>Thu Nov 18 01:40:07.517</c:v>
                </c:pt>
                <c:pt idx="1801">
                  <c:v>Thu Nov 18 01:40:37.524</c:v>
                </c:pt>
                <c:pt idx="1802">
                  <c:v>Thu Nov 18 01:41:07.531</c:v>
                </c:pt>
                <c:pt idx="1803">
                  <c:v>Thu Nov 18 01:41:37.538</c:v>
                </c:pt>
                <c:pt idx="1804">
                  <c:v>Thu Nov 18 01:42:07.543</c:v>
                </c:pt>
                <c:pt idx="1805">
                  <c:v>Thu Nov 18 01:42:37.549</c:v>
                </c:pt>
                <c:pt idx="1806">
                  <c:v>Thu Nov 18 01:43:07.555</c:v>
                </c:pt>
                <c:pt idx="1807">
                  <c:v>Thu Nov 18 01:43:37.561</c:v>
                </c:pt>
                <c:pt idx="1808">
                  <c:v>Thu Nov 18 01:44:07.567</c:v>
                </c:pt>
                <c:pt idx="1809">
                  <c:v>Thu Nov 18 01:44:37.572</c:v>
                </c:pt>
                <c:pt idx="1810">
                  <c:v>Thu Nov 18 01:45:07.577</c:v>
                </c:pt>
                <c:pt idx="1811">
                  <c:v>Thu Nov 18 01:45:37.582</c:v>
                </c:pt>
                <c:pt idx="1812">
                  <c:v>Thu Nov 18 01:46:07.589</c:v>
                </c:pt>
                <c:pt idx="1813">
                  <c:v>Thu Nov 18 01:46:37.595</c:v>
                </c:pt>
                <c:pt idx="1814">
                  <c:v>Thu Nov 18 01:47:07.602</c:v>
                </c:pt>
                <c:pt idx="1815">
                  <c:v>Thu Nov 18 01:47:37.607</c:v>
                </c:pt>
                <c:pt idx="1816">
                  <c:v>Thu Nov 18 01:48:07.613</c:v>
                </c:pt>
                <c:pt idx="1817">
                  <c:v>Thu Nov 18 01:48:37.619</c:v>
                </c:pt>
                <c:pt idx="1818">
                  <c:v>Thu Nov 18 01:49:07.625</c:v>
                </c:pt>
                <c:pt idx="1819">
                  <c:v>Thu Nov 18 01:49:37.631</c:v>
                </c:pt>
                <c:pt idx="1820">
                  <c:v>Thu Nov 18 01:50:07.637</c:v>
                </c:pt>
                <c:pt idx="1821">
                  <c:v>Thu Nov 18 01:50:37.642</c:v>
                </c:pt>
                <c:pt idx="1822">
                  <c:v>Thu Nov 18 01:51:07.648</c:v>
                </c:pt>
                <c:pt idx="1823">
                  <c:v>Thu Nov 18 01:51:37.655</c:v>
                </c:pt>
                <c:pt idx="1824">
                  <c:v>Thu Nov 18 01:52:07.662</c:v>
                </c:pt>
                <c:pt idx="1825">
                  <c:v>Thu Nov 18 01:52:37.668</c:v>
                </c:pt>
                <c:pt idx="1826">
                  <c:v>Thu Nov 18 01:53:07.673</c:v>
                </c:pt>
                <c:pt idx="1827">
                  <c:v>Thu Nov 18 01:53:37.678</c:v>
                </c:pt>
                <c:pt idx="1828">
                  <c:v>Thu Nov 18 01:54:07.684</c:v>
                </c:pt>
                <c:pt idx="1829">
                  <c:v>Thu Nov 18 01:54:37.690</c:v>
                </c:pt>
                <c:pt idx="1830">
                  <c:v>Thu Nov 18 01:55:07.696</c:v>
                </c:pt>
                <c:pt idx="1831">
                  <c:v>Thu Nov 18 01:55:37.702</c:v>
                </c:pt>
                <c:pt idx="1832">
                  <c:v>Thu Nov 18 01:56:07.712</c:v>
                </c:pt>
                <c:pt idx="1833">
                  <c:v>Thu Nov 18 01:56:37.718</c:v>
                </c:pt>
                <c:pt idx="1834">
                  <c:v>Thu Nov 18 01:57:07.724</c:v>
                </c:pt>
                <c:pt idx="1835">
                  <c:v>Thu Nov 18 01:57:37.731</c:v>
                </c:pt>
                <c:pt idx="1836">
                  <c:v>Thu Nov 18 01:58:07.737</c:v>
                </c:pt>
                <c:pt idx="1837">
                  <c:v>Thu Nov 18 01:58:37.744</c:v>
                </c:pt>
                <c:pt idx="1838">
                  <c:v>Thu Nov 18 01:59:07.748</c:v>
                </c:pt>
                <c:pt idx="1839">
                  <c:v>Thu Nov 18 01:59:37.754</c:v>
                </c:pt>
                <c:pt idx="1840">
                  <c:v>Thu Nov 18 02:00:07.760</c:v>
                </c:pt>
                <c:pt idx="1841">
                  <c:v>Thu Nov 18 02:00:37.766</c:v>
                </c:pt>
                <c:pt idx="1842">
                  <c:v>Thu Nov 18 02:01:07.772</c:v>
                </c:pt>
                <c:pt idx="1843">
                  <c:v>Thu Nov 18 02:01:37.778</c:v>
                </c:pt>
                <c:pt idx="1844">
                  <c:v>Thu Nov 18 02:02:07.784</c:v>
                </c:pt>
                <c:pt idx="1845">
                  <c:v>Thu Nov 18 02:02:37.790</c:v>
                </c:pt>
                <c:pt idx="1846">
                  <c:v>Thu Nov 18 02:03:07.796</c:v>
                </c:pt>
                <c:pt idx="1847">
                  <c:v>Thu Nov 18 02:03:37.803</c:v>
                </c:pt>
                <c:pt idx="1848">
                  <c:v>Thu Nov 18 02:04:07.809</c:v>
                </c:pt>
                <c:pt idx="1849">
                  <c:v>Thu Nov 18 02:04:37.815</c:v>
                </c:pt>
                <c:pt idx="1850">
                  <c:v>Thu Nov 18 02:05:07.821</c:v>
                </c:pt>
                <c:pt idx="1851">
                  <c:v>Thu Nov 18 02:05:37.827</c:v>
                </c:pt>
                <c:pt idx="1852">
                  <c:v>Thu Nov 18 02:06:07.833</c:v>
                </c:pt>
                <c:pt idx="1853">
                  <c:v>Thu Nov 18 02:06:37.839</c:v>
                </c:pt>
                <c:pt idx="1854">
                  <c:v>Thu Nov 18 02:07:07.844</c:v>
                </c:pt>
                <c:pt idx="1855">
                  <c:v>Thu Nov 18 02:07:37.850</c:v>
                </c:pt>
                <c:pt idx="1856">
                  <c:v>Thu Nov 18 02:08:07.857</c:v>
                </c:pt>
                <c:pt idx="1857">
                  <c:v>Thu Nov 18 02:08:37.863</c:v>
                </c:pt>
                <c:pt idx="1858">
                  <c:v>Thu Nov 18 02:09:07.869</c:v>
                </c:pt>
                <c:pt idx="1859">
                  <c:v>Thu Nov 18 02:09:37.875</c:v>
                </c:pt>
                <c:pt idx="1860">
                  <c:v>Thu Nov 18 02:10:07.880</c:v>
                </c:pt>
                <c:pt idx="1861">
                  <c:v>Thu Nov 18 02:10:37.886</c:v>
                </c:pt>
                <c:pt idx="1862">
                  <c:v>Thu Nov 18 02:11:07.892</c:v>
                </c:pt>
                <c:pt idx="1863">
                  <c:v>Thu Nov 18 02:11:37.898</c:v>
                </c:pt>
                <c:pt idx="1864">
                  <c:v>Thu Nov 18 02:12:07.904</c:v>
                </c:pt>
                <c:pt idx="1865">
                  <c:v>Thu Nov 18 02:12:37.909</c:v>
                </c:pt>
                <c:pt idx="1866">
                  <c:v>Thu Nov 18 02:13:07.915</c:v>
                </c:pt>
                <c:pt idx="1867">
                  <c:v>Thu Nov 18 02:13:37.921</c:v>
                </c:pt>
                <c:pt idx="1868">
                  <c:v>Thu Nov 18 02:14:07.927</c:v>
                </c:pt>
                <c:pt idx="1869">
                  <c:v>Thu Nov 18 02:14:37.933</c:v>
                </c:pt>
                <c:pt idx="1870">
                  <c:v>Thu Nov 18 02:15:07.940</c:v>
                </c:pt>
                <c:pt idx="1871">
                  <c:v>Thu Nov 18 02:15:37.946</c:v>
                </c:pt>
                <c:pt idx="1872">
                  <c:v>Thu Nov 18 02:16:07.952</c:v>
                </c:pt>
                <c:pt idx="1873">
                  <c:v>Thu Nov 18 02:16:37.958</c:v>
                </c:pt>
                <c:pt idx="1874">
                  <c:v>Thu Nov 18 02:17:07.963</c:v>
                </c:pt>
                <c:pt idx="1875">
                  <c:v>Thu Nov 18 02:17:37.969</c:v>
                </c:pt>
                <c:pt idx="1876">
                  <c:v>Thu Nov 18 02:18:07.974</c:v>
                </c:pt>
                <c:pt idx="1877">
                  <c:v>Thu Nov 18 02:18:37.980</c:v>
                </c:pt>
                <c:pt idx="1878">
                  <c:v>Thu Nov 18 02:19:07.986</c:v>
                </c:pt>
                <c:pt idx="1879">
                  <c:v>Thu Nov 18 02:19:37.992</c:v>
                </c:pt>
                <c:pt idx="1880">
                  <c:v>Thu Nov 18 02:20:07.998</c:v>
                </c:pt>
                <c:pt idx="1881">
                  <c:v>Thu Nov 18 02:20:38.005</c:v>
                </c:pt>
                <c:pt idx="1882">
                  <c:v>Thu Nov 18 02:21:08.011</c:v>
                </c:pt>
                <c:pt idx="1883">
                  <c:v>Thu Nov 18 02:21:38.017</c:v>
                </c:pt>
                <c:pt idx="1884">
                  <c:v>Thu Nov 18 02:22:08.023</c:v>
                </c:pt>
                <c:pt idx="1885">
                  <c:v>Thu Nov 18 02:22:38.029</c:v>
                </c:pt>
                <c:pt idx="1886">
                  <c:v>Thu Nov 18 02:23:08.034</c:v>
                </c:pt>
                <c:pt idx="1887">
                  <c:v>Thu Nov 18 02:23:38.041</c:v>
                </c:pt>
                <c:pt idx="1888">
                  <c:v>Thu Nov 18 02:24:08.046</c:v>
                </c:pt>
                <c:pt idx="1889">
                  <c:v>Thu Nov 18 02:24:38.052</c:v>
                </c:pt>
                <c:pt idx="1890">
                  <c:v>Thu Nov 18 02:25:08.058</c:v>
                </c:pt>
                <c:pt idx="1891">
                  <c:v>Thu Nov 18 02:25:38.064</c:v>
                </c:pt>
                <c:pt idx="1892">
                  <c:v>Thu Nov 18 02:26:08.071</c:v>
                </c:pt>
                <c:pt idx="1893">
                  <c:v>Thu Nov 18 02:26:38.077</c:v>
                </c:pt>
                <c:pt idx="1894">
                  <c:v>Thu Nov 18 02:27:08.082</c:v>
                </c:pt>
                <c:pt idx="1895">
                  <c:v>Thu Nov 18 02:27:38.088</c:v>
                </c:pt>
                <c:pt idx="1896">
                  <c:v>Thu Nov 18 02:28:08.094</c:v>
                </c:pt>
                <c:pt idx="1897">
                  <c:v>Thu Nov 18 02:28:38.100</c:v>
                </c:pt>
                <c:pt idx="1898">
                  <c:v>Thu Nov 18 02:29:08.107</c:v>
                </c:pt>
                <c:pt idx="1899">
                  <c:v>Thu Nov 18 02:29:38.113</c:v>
                </c:pt>
                <c:pt idx="1900">
                  <c:v>Thu Nov 18 02:30:08.119</c:v>
                </c:pt>
                <c:pt idx="1901">
                  <c:v>Thu Nov 18 02:30:38.125</c:v>
                </c:pt>
                <c:pt idx="1902">
                  <c:v>Thu Nov 18 02:31:08.131</c:v>
                </c:pt>
                <c:pt idx="1903">
                  <c:v>Thu Nov 18 02:31:38.137</c:v>
                </c:pt>
                <c:pt idx="1904">
                  <c:v>Thu Nov 18 02:32:08.144</c:v>
                </c:pt>
                <c:pt idx="1905">
                  <c:v>Thu Nov 18 02:32:38.150</c:v>
                </c:pt>
                <c:pt idx="1906">
                  <c:v>Thu Nov 18 02:33:08.155</c:v>
                </c:pt>
                <c:pt idx="1907">
                  <c:v>Thu Nov 18 02:33:38.160</c:v>
                </c:pt>
                <c:pt idx="1908">
                  <c:v>Thu Nov 18 02:34:08.166</c:v>
                </c:pt>
                <c:pt idx="1909">
                  <c:v>Thu Nov 18 02:34:38.173</c:v>
                </c:pt>
                <c:pt idx="1910">
                  <c:v>Thu Nov 18 02:35:08.179</c:v>
                </c:pt>
                <c:pt idx="1911">
                  <c:v>Thu Nov 18 02:35:38.185</c:v>
                </c:pt>
                <c:pt idx="1912">
                  <c:v>Thu Nov 18 02:36:08.191</c:v>
                </c:pt>
                <c:pt idx="1913">
                  <c:v>Thu Nov 18 02:36:38.198</c:v>
                </c:pt>
                <c:pt idx="1914">
                  <c:v>Thu Nov 18 02:37:08.204</c:v>
                </c:pt>
                <c:pt idx="1915">
                  <c:v>Thu Nov 18 02:37:38.210</c:v>
                </c:pt>
                <c:pt idx="1916">
                  <c:v>Thu Nov 18 02:38:08.214</c:v>
                </c:pt>
                <c:pt idx="1917">
                  <c:v>Thu Nov 18 02:38:38.220</c:v>
                </c:pt>
                <c:pt idx="1918">
                  <c:v>Thu Nov 18 02:39:08.225</c:v>
                </c:pt>
                <c:pt idx="1919">
                  <c:v>Thu Nov 18 02:39:38.231</c:v>
                </c:pt>
                <c:pt idx="1920">
                  <c:v>Thu Nov 18 02:40:08.238</c:v>
                </c:pt>
                <c:pt idx="1921">
                  <c:v>Thu Nov 18 02:40:38.244</c:v>
                </c:pt>
                <c:pt idx="1922">
                  <c:v>Thu Nov 18 02:41:08.250</c:v>
                </c:pt>
                <c:pt idx="1923">
                  <c:v>Thu Nov 18 02:41:38.256</c:v>
                </c:pt>
                <c:pt idx="1924">
                  <c:v>Thu Nov 18 02:42:08.263</c:v>
                </c:pt>
                <c:pt idx="1925">
                  <c:v>Thu Nov 18 02:42:38.270</c:v>
                </c:pt>
                <c:pt idx="1926">
                  <c:v>Thu Nov 18 02:43:08.277</c:v>
                </c:pt>
                <c:pt idx="1927">
                  <c:v>Thu Nov 18 02:43:38.281</c:v>
                </c:pt>
                <c:pt idx="1928">
                  <c:v>Thu Nov 18 02:44:08.287</c:v>
                </c:pt>
                <c:pt idx="1929">
                  <c:v>Thu Nov 18 02:44:38.292</c:v>
                </c:pt>
                <c:pt idx="1930">
                  <c:v>Thu Nov 18 02:45:08.298</c:v>
                </c:pt>
                <c:pt idx="1931">
                  <c:v>Thu Nov 18 02:45:38.305</c:v>
                </c:pt>
                <c:pt idx="1932">
                  <c:v>Thu Nov 18 02:46:08.311</c:v>
                </c:pt>
                <c:pt idx="1933">
                  <c:v>Thu Nov 18 02:46:38.317</c:v>
                </c:pt>
                <c:pt idx="1934">
                  <c:v>Thu Nov 18 02:47:08.323</c:v>
                </c:pt>
                <c:pt idx="1935">
                  <c:v>Thu Nov 18 02:47:38.329</c:v>
                </c:pt>
                <c:pt idx="1936">
                  <c:v>Thu Nov 18 02:48:08.336</c:v>
                </c:pt>
                <c:pt idx="1937">
                  <c:v>Thu Nov 18 02:48:38.343</c:v>
                </c:pt>
                <c:pt idx="1938">
                  <c:v>Thu Nov 18 02:49:08.349</c:v>
                </c:pt>
                <c:pt idx="1939">
                  <c:v>Thu Nov 18 02:49:38.354</c:v>
                </c:pt>
                <c:pt idx="1940">
                  <c:v>Thu Nov 18 02:50:08.360</c:v>
                </c:pt>
                <c:pt idx="1941">
                  <c:v>Thu Nov 18 02:50:38.366</c:v>
                </c:pt>
                <c:pt idx="1942">
                  <c:v>Thu Nov 18 02:51:08.372</c:v>
                </c:pt>
                <c:pt idx="1943">
                  <c:v>Thu Nov 18 02:51:38.379</c:v>
                </c:pt>
                <c:pt idx="1944">
                  <c:v>Thu Nov 18 02:52:08.384</c:v>
                </c:pt>
                <c:pt idx="1945">
                  <c:v>Thu Nov 18 02:52:38.390</c:v>
                </c:pt>
                <c:pt idx="1946">
                  <c:v>Thu Nov 18 02:53:08.396</c:v>
                </c:pt>
                <c:pt idx="1947">
                  <c:v>Thu Nov 18 02:53:38.402</c:v>
                </c:pt>
                <c:pt idx="1948">
                  <c:v>Thu Nov 18 02:54:08.408</c:v>
                </c:pt>
                <c:pt idx="1949">
                  <c:v>Thu Nov 18 02:54:38.414</c:v>
                </c:pt>
                <c:pt idx="1950">
                  <c:v>Thu Nov 18 02:55:08.419</c:v>
                </c:pt>
                <c:pt idx="1951">
                  <c:v>Thu Nov 18 02:55:38.424</c:v>
                </c:pt>
                <c:pt idx="1952">
                  <c:v>Thu Nov 18 02:56:08.430</c:v>
                </c:pt>
                <c:pt idx="1953">
                  <c:v>Thu Nov 18 02:56:38.437</c:v>
                </c:pt>
                <c:pt idx="1954">
                  <c:v>Thu Nov 18 02:57:08.444</c:v>
                </c:pt>
                <c:pt idx="1955">
                  <c:v>Thu Nov 18 02:57:38.449</c:v>
                </c:pt>
                <c:pt idx="1956">
                  <c:v>Thu Nov 18 02:58:08.455</c:v>
                </c:pt>
                <c:pt idx="1957">
                  <c:v>Thu Nov 18 02:58:38.461</c:v>
                </c:pt>
                <c:pt idx="1958">
                  <c:v>Thu Nov 18 02:59:08.467</c:v>
                </c:pt>
                <c:pt idx="1959">
                  <c:v>Thu Nov 18 02:59:38.474</c:v>
                </c:pt>
                <c:pt idx="1960">
                  <c:v>Thu Nov 18 03:00:08.480</c:v>
                </c:pt>
                <c:pt idx="1961">
                  <c:v>Thu Nov 18 03:00:38.485</c:v>
                </c:pt>
                <c:pt idx="1962">
                  <c:v>Thu Nov 18 03:01:08.490</c:v>
                </c:pt>
                <c:pt idx="1963">
                  <c:v>Thu Nov 18 03:01:38.496</c:v>
                </c:pt>
                <c:pt idx="1964">
                  <c:v>Thu Nov 18 03:02:08.503</c:v>
                </c:pt>
                <c:pt idx="1965">
                  <c:v>Thu Nov 18 03:02:38.510</c:v>
                </c:pt>
                <c:pt idx="1966">
                  <c:v>Thu Nov 18 03:03:08.516</c:v>
                </c:pt>
                <c:pt idx="1967">
                  <c:v>Thu Nov 18 03:03:38.522</c:v>
                </c:pt>
                <c:pt idx="1968">
                  <c:v>Thu Nov 18 03:04:08.528</c:v>
                </c:pt>
                <c:pt idx="1969">
                  <c:v>Thu Nov 18 03:04:38.534</c:v>
                </c:pt>
                <c:pt idx="1970">
                  <c:v>Thu Nov 18 03:05:08.540</c:v>
                </c:pt>
                <c:pt idx="1971">
                  <c:v>Thu Nov 18 03:05:38.547</c:v>
                </c:pt>
                <c:pt idx="1972">
                  <c:v>Thu Nov 18 03:06:08.553</c:v>
                </c:pt>
                <c:pt idx="1973">
                  <c:v>Thu Nov 18 03:06:38.559</c:v>
                </c:pt>
                <c:pt idx="1974">
                  <c:v>Thu Nov 18 03:07:08.565</c:v>
                </c:pt>
                <c:pt idx="1975">
                  <c:v>Thu Nov 18 03:07:38.571</c:v>
                </c:pt>
                <c:pt idx="1976">
                  <c:v>Thu Nov 18 03:08:08.578</c:v>
                </c:pt>
                <c:pt idx="1977">
                  <c:v>Thu Nov 18 03:08:38.584</c:v>
                </c:pt>
                <c:pt idx="1978">
                  <c:v>Thu Nov 18 03:09:08.590</c:v>
                </c:pt>
                <c:pt idx="1979">
                  <c:v>Thu Nov 18 03:09:38.596</c:v>
                </c:pt>
                <c:pt idx="1980">
                  <c:v>Thu Nov 18 03:10:08.602</c:v>
                </c:pt>
                <c:pt idx="1981">
                  <c:v>Thu Nov 18 03:10:38.608</c:v>
                </c:pt>
                <c:pt idx="1982">
                  <c:v>Thu Nov 18 03:11:08.614</c:v>
                </c:pt>
                <c:pt idx="1983">
                  <c:v>Thu Nov 18 03:11:38.618</c:v>
                </c:pt>
                <c:pt idx="1984">
                  <c:v>Thu Nov 18 03:12:08.624</c:v>
                </c:pt>
                <c:pt idx="1985">
                  <c:v>Thu Nov 18 03:12:38.630</c:v>
                </c:pt>
                <c:pt idx="1986">
                  <c:v>Thu Nov 18 03:13:08.636</c:v>
                </c:pt>
                <c:pt idx="1987">
                  <c:v>Thu Nov 18 03:13:38.642</c:v>
                </c:pt>
                <c:pt idx="1988">
                  <c:v>Thu Nov 18 03:14:08.648</c:v>
                </c:pt>
                <c:pt idx="1989">
                  <c:v>Thu Nov 18 03:14:38.654</c:v>
                </c:pt>
                <c:pt idx="1990">
                  <c:v>Thu Nov 18 03:15:08.660</c:v>
                </c:pt>
                <c:pt idx="1991">
                  <c:v>Thu Nov 18 03:15:38.666</c:v>
                </c:pt>
                <c:pt idx="1992">
                  <c:v>Thu Nov 18 03:16:08.672</c:v>
                </c:pt>
                <c:pt idx="1993">
                  <c:v>Thu Nov 18 03:16:38.678</c:v>
                </c:pt>
                <c:pt idx="1994">
                  <c:v>Thu Nov 18 03:17:08.683</c:v>
                </c:pt>
                <c:pt idx="1995">
                  <c:v>Thu Nov 18 03:17:38.689</c:v>
                </c:pt>
                <c:pt idx="1996">
                  <c:v>Thu Nov 18 03:18:08.695</c:v>
                </c:pt>
                <c:pt idx="1997">
                  <c:v>Thu Nov 18 03:18:38.702</c:v>
                </c:pt>
                <c:pt idx="1998">
                  <c:v>Thu Nov 18 03:19:08.708</c:v>
                </c:pt>
                <c:pt idx="1999">
                  <c:v>Thu Nov 18 03:19:38.713</c:v>
                </c:pt>
                <c:pt idx="2000">
                  <c:v>Thu Nov 18 03:20:08.718</c:v>
                </c:pt>
                <c:pt idx="2001">
                  <c:v>Thu Nov 18 03:20:38.724</c:v>
                </c:pt>
                <c:pt idx="2002">
                  <c:v>Thu Nov 18 03:21:08.730</c:v>
                </c:pt>
                <c:pt idx="2003">
                  <c:v>Thu Nov 18 03:21:38.735</c:v>
                </c:pt>
                <c:pt idx="2004">
                  <c:v>Thu Nov 18 03:22:08.741</c:v>
                </c:pt>
                <c:pt idx="2005">
                  <c:v>Thu Nov 18 03:22:38.745</c:v>
                </c:pt>
                <c:pt idx="2006">
                  <c:v>Thu Nov 18 03:23:08.751</c:v>
                </c:pt>
                <c:pt idx="2007">
                  <c:v>Thu Nov 18 03:23:38.757</c:v>
                </c:pt>
                <c:pt idx="2008">
                  <c:v>Thu Nov 18 03:24:08.763</c:v>
                </c:pt>
                <c:pt idx="2009">
                  <c:v>Thu Nov 18 03:24:38.770</c:v>
                </c:pt>
                <c:pt idx="2010">
                  <c:v>Thu Nov 18 03:25:08.775</c:v>
                </c:pt>
                <c:pt idx="2011">
                  <c:v>Thu Nov 18 03:25:38.781</c:v>
                </c:pt>
                <c:pt idx="2012">
                  <c:v>Thu Nov 18 03:26:08.787</c:v>
                </c:pt>
                <c:pt idx="2013">
                  <c:v>Thu Nov 18 03:26:38.793</c:v>
                </c:pt>
                <c:pt idx="2014">
                  <c:v>Thu Nov 18 03:27:08.799</c:v>
                </c:pt>
                <c:pt idx="2015">
                  <c:v>Thu Nov 18 03:27:38.805</c:v>
                </c:pt>
                <c:pt idx="2016">
                  <c:v>Thu Nov 18 03:28:08.810</c:v>
                </c:pt>
                <c:pt idx="2017">
                  <c:v>Thu Nov 18 03:28:38.817</c:v>
                </c:pt>
                <c:pt idx="2018">
                  <c:v>Thu Nov 18 03:29:08.823</c:v>
                </c:pt>
                <c:pt idx="2019">
                  <c:v>Thu Nov 18 03:29:38.829</c:v>
                </c:pt>
                <c:pt idx="2020">
                  <c:v>Thu Nov 18 03:30:08.836</c:v>
                </c:pt>
                <c:pt idx="2021">
                  <c:v>Thu Nov 18 03:30:38.842</c:v>
                </c:pt>
                <c:pt idx="2022">
                  <c:v>Thu Nov 18 03:31:08.848</c:v>
                </c:pt>
                <c:pt idx="2023">
                  <c:v>Thu Nov 18 03:31:38.854</c:v>
                </c:pt>
                <c:pt idx="2024">
                  <c:v>Thu Nov 18 03:32:08.860</c:v>
                </c:pt>
                <c:pt idx="2025">
                  <c:v>Thu Nov 18 03:32:38.866</c:v>
                </c:pt>
                <c:pt idx="2026">
                  <c:v>Thu Nov 18 03:33:08.872</c:v>
                </c:pt>
                <c:pt idx="2027">
                  <c:v>Thu Nov 18 03:33:38.878</c:v>
                </c:pt>
                <c:pt idx="2028">
                  <c:v>Thu Nov 18 03:34:08.884</c:v>
                </c:pt>
                <c:pt idx="2029">
                  <c:v>Thu Nov 18 03:34:38.890</c:v>
                </c:pt>
                <c:pt idx="2030">
                  <c:v>Thu Nov 18 03:35:08.897</c:v>
                </c:pt>
                <c:pt idx="2031">
                  <c:v>Thu Nov 18 03:35:38.904</c:v>
                </c:pt>
                <c:pt idx="2032">
                  <c:v>Thu Nov 18 03:36:08.911</c:v>
                </c:pt>
                <c:pt idx="2033">
                  <c:v>Thu Nov 18 03:36:38.917</c:v>
                </c:pt>
                <c:pt idx="2034">
                  <c:v>Thu Nov 18 03:37:08.923</c:v>
                </c:pt>
                <c:pt idx="2035">
                  <c:v>Thu Nov 18 03:37:38.929</c:v>
                </c:pt>
                <c:pt idx="2036">
                  <c:v>Thu Nov 18 03:38:08.935</c:v>
                </c:pt>
                <c:pt idx="2037">
                  <c:v>Thu Nov 18 03:38:38.941</c:v>
                </c:pt>
                <c:pt idx="2038">
                  <c:v>Thu Nov 18 03:39:08.947</c:v>
                </c:pt>
                <c:pt idx="2039">
                  <c:v>Thu Nov 18 03:39:38.953</c:v>
                </c:pt>
                <c:pt idx="2040">
                  <c:v>Thu Nov 18 03:40:08.959</c:v>
                </c:pt>
                <c:pt idx="2041">
                  <c:v>Thu Nov 18 03:40:38.965</c:v>
                </c:pt>
                <c:pt idx="2042">
                  <c:v>Thu Nov 18 03:41:08.972</c:v>
                </c:pt>
                <c:pt idx="2043">
                  <c:v>Thu Nov 18 03:41:38.982</c:v>
                </c:pt>
                <c:pt idx="2044">
                  <c:v>Thu Nov 18 03:42:08.987</c:v>
                </c:pt>
                <c:pt idx="2045">
                  <c:v>Thu Nov 18 03:42:38.993</c:v>
                </c:pt>
                <c:pt idx="2046">
                  <c:v>Thu Nov 18 03:43:08.999</c:v>
                </c:pt>
                <c:pt idx="2047">
                  <c:v>Thu Nov 18 03:43:39.004</c:v>
                </c:pt>
                <c:pt idx="2048">
                  <c:v>Thu Nov 18 03:44:09.010</c:v>
                </c:pt>
                <c:pt idx="2049">
                  <c:v>Thu Nov 18 03:44:39.016</c:v>
                </c:pt>
                <c:pt idx="2050">
                  <c:v>Thu Nov 18 03:45:09.022</c:v>
                </c:pt>
                <c:pt idx="2051">
                  <c:v>Thu Nov 18 03:45:39.028</c:v>
                </c:pt>
                <c:pt idx="2052">
                  <c:v>Thu Nov 18 03:46:09.034</c:v>
                </c:pt>
                <c:pt idx="2053">
                  <c:v>Thu Nov 18 03:46:39.040</c:v>
                </c:pt>
                <c:pt idx="2054">
                  <c:v>Thu Nov 18 03:47:09.047</c:v>
                </c:pt>
                <c:pt idx="2055">
                  <c:v>Thu Nov 18 03:47:39.052</c:v>
                </c:pt>
                <c:pt idx="2056">
                  <c:v>Thu Nov 18 03:48:09.058</c:v>
                </c:pt>
                <c:pt idx="2057">
                  <c:v>Thu Nov 18 03:48:39.063</c:v>
                </c:pt>
                <c:pt idx="2058">
                  <c:v>Thu Nov 18 03:49:09.068</c:v>
                </c:pt>
                <c:pt idx="2059">
                  <c:v>Thu Nov 18 03:49:39.075</c:v>
                </c:pt>
                <c:pt idx="2060">
                  <c:v>Thu Nov 18 03:50:09.081</c:v>
                </c:pt>
                <c:pt idx="2061">
                  <c:v>Thu Nov 18 03:50:39.088</c:v>
                </c:pt>
                <c:pt idx="2062">
                  <c:v>Thu Nov 18 03:51:09.094</c:v>
                </c:pt>
                <c:pt idx="2063">
                  <c:v>Thu Nov 18 03:51:39.100</c:v>
                </c:pt>
                <c:pt idx="2064">
                  <c:v>Thu Nov 18 03:52:09.106</c:v>
                </c:pt>
                <c:pt idx="2065">
                  <c:v>Thu Nov 18 03:52:39.112</c:v>
                </c:pt>
                <c:pt idx="2066">
                  <c:v>Thu Nov 18 03:53:09.116</c:v>
                </c:pt>
                <c:pt idx="2067">
                  <c:v>Thu Nov 18 03:53:39.122</c:v>
                </c:pt>
                <c:pt idx="2068">
                  <c:v>Thu Nov 18 03:54:09.128</c:v>
                </c:pt>
                <c:pt idx="2069">
                  <c:v>Thu Nov 18 03:54:39.133</c:v>
                </c:pt>
                <c:pt idx="2070">
                  <c:v>Thu Nov 18 03:55:09.139</c:v>
                </c:pt>
                <c:pt idx="2071">
                  <c:v>Thu Nov 18 03:55:39.145</c:v>
                </c:pt>
                <c:pt idx="2072">
                  <c:v>Thu Nov 18 03:56:09.151</c:v>
                </c:pt>
                <c:pt idx="2073">
                  <c:v>Thu Nov 18 03:56:39.157</c:v>
                </c:pt>
                <c:pt idx="2074">
                  <c:v>Thu Nov 18 03:57:09.163</c:v>
                </c:pt>
                <c:pt idx="2075">
                  <c:v>Thu Nov 18 03:57:39.170</c:v>
                </c:pt>
                <c:pt idx="2076">
                  <c:v>Thu Nov 18 03:58:09.177</c:v>
                </c:pt>
                <c:pt idx="2077">
                  <c:v>Thu Nov 18 03:58:39.182</c:v>
                </c:pt>
                <c:pt idx="2078">
                  <c:v>Thu Nov 18 03:59:09.187</c:v>
                </c:pt>
                <c:pt idx="2079">
                  <c:v>Thu Nov 18 03:59:39.192</c:v>
                </c:pt>
                <c:pt idx="2080">
                  <c:v>Thu Nov 18 04:00:09.197</c:v>
                </c:pt>
                <c:pt idx="2081">
                  <c:v>Thu Nov 18 04:00:39.204</c:v>
                </c:pt>
                <c:pt idx="2082">
                  <c:v>Thu Nov 18 04:01:09.211</c:v>
                </c:pt>
                <c:pt idx="2083">
                  <c:v>Thu Nov 18 04:01:39.216</c:v>
                </c:pt>
                <c:pt idx="2084">
                  <c:v>Thu Nov 18 04:02:09.222</c:v>
                </c:pt>
                <c:pt idx="2085">
                  <c:v>Thu Nov 18 04:02:39.228</c:v>
                </c:pt>
                <c:pt idx="2086">
                  <c:v>Thu Nov 18 04:03:09.235</c:v>
                </c:pt>
                <c:pt idx="2087">
                  <c:v>Thu Nov 18 04:03:39.242</c:v>
                </c:pt>
                <c:pt idx="2088">
                  <c:v>Thu Nov 18 04:04:09.248</c:v>
                </c:pt>
                <c:pt idx="2089">
                  <c:v>Thu Nov 18 04:04:39.254</c:v>
                </c:pt>
                <c:pt idx="2090">
                  <c:v>Thu Nov 18 04:05:09.259</c:v>
                </c:pt>
                <c:pt idx="2091">
                  <c:v>Thu Nov 18 04:05:39.264</c:v>
                </c:pt>
                <c:pt idx="2092">
                  <c:v>Thu Nov 18 04:06:09.271</c:v>
                </c:pt>
                <c:pt idx="2093">
                  <c:v>Thu Nov 18 04:06:39.278</c:v>
                </c:pt>
                <c:pt idx="2094">
                  <c:v>Thu Nov 18 04:07:09.283</c:v>
                </c:pt>
                <c:pt idx="2095">
                  <c:v>Thu Nov 18 04:07:39.289</c:v>
                </c:pt>
                <c:pt idx="2096">
                  <c:v>Thu Nov 18 04:08:09.295</c:v>
                </c:pt>
                <c:pt idx="2097">
                  <c:v>Thu Nov 18 04:08:39.301</c:v>
                </c:pt>
                <c:pt idx="2098">
                  <c:v>Thu Nov 18 04:09:09.307</c:v>
                </c:pt>
                <c:pt idx="2099">
                  <c:v>Thu Nov 18 04:09:39.313</c:v>
                </c:pt>
                <c:pt idx="2100">
                  <c:v>Thu Nov 18 04:10:09.319</c:v>
                </c:pt>
                <c:pt idx="2101">
                  <c:v>Thu Nov 18 04:10:39.324</c:v>
                </c:pt>
                <c:pt idx="2102">
                  <c:v>Thu Nov 18 04:11:09.330</c:v>
                </c:pt>
                <c:pt idx="2103">
                  <c:v>Thu Nov 18 04:11:39.336</c:v>
                </c:pt>
                <c:pt idx="2104">
                  <c:v>Thu Nov 18 04:12:09.343</c:v>
                </c:pt>
                <c:pt idx="2105">
                  <c:v>Thu Nov 18 04:12:39.348</c:v>
                </c:pt>
                <c:pt idx="2106">
                  <c:v>Thu Nov 18 04:13:09.354</c:v>
                </c:pt>
                <c:pt idx="2107">
                  <c:v>Thu Nov 18 04:13:39.360</c:v>
                </c:pt>
                <c:pt idx="2108">
                  <c:v>Thu Nov 18 04:14:09.366</c:v>
                </c:pt>
                <c:pt idx="2109">
                  <c:v>Thu Nov 18 04:14:39.372</c:v>
                </c:pt>
                <c:pt idx="2110">
                  <c:v>Thu Nov 18 04:15:09.378</c:v>
                </c:pt>
                <c:pt idx="2111">
                  <c:v>Thu Nov 18 04:15:39.383</c:v>
                </c:pt>
                <c:pt idx="2112">
                  <c:v>Thu Nov 18 04:16:09.389</c:v>
                </c:pt>
                <c:pt idx="2113">
                  <c:v>Thu Nov 18 04:16:39.395</c:v>
                </c:pt>
                <c:pt idx="2114">
                  <c:v>Thu Nov 18 04:17:09.402</c:v>
                </c:pt>
                <c:pt idx="2115">
                  <c:v>Thu Nov 18 04:17:39.409</c:v>
                </c:pt>
                <c:pt idx="2116">
                  <c:v>Thu Nov 18 04:18:09.413</c:v>
                </c:pt>
                <c:pt idx="2117">
                  <c:v>Thu Nov 18 04:18:39.419</c:v>
                </c:pt>
                <c:pt idx="2118">
                  <c:v>Thu Nov 18 04:19:09.425</c:v>
                </c:pt>
                <c:pt idx="2119">
                  <c:v>Thu Nov 18 04:19:39.431</c:v>
                </c:pt>
                <c:pt idx="2120">
                  <c:v>Thu Nov 18 04:20:09.437</c:v>
                </c:pt>
                <c:pt idx="2121">
                  <c:v>Thu Nov 18 04:20:39.444</c:v>
                </c:pt>
                <c:pt idx="2122">
                  <c:v>Thu Nov 18 04:21:09.450</c:v>
                </c:pt>
                <c:pt idx="2123">
                  <c:v>Thu Nov 18 04:21:39.455</c:v>
                </c:pt>
                <c:pt idx="2124">
                  <c:v>Thu Nov 18 04:22:09.461</c:v>
                </c:pt>
                <c:pt idx="2125">
                  <c:v>Thu Nov 18 04:22:39.467</c:v>
                </c:pt>
                <c:pt idx="2126">
                  <c:v>Thu Nov 18 04:23:09.474</c:v>
                </c:pt>
                <c:pt idx="2127">
                  <c:v>Thu Nov 18 04:23:39.480</c:v>
                </c:pt>
                <c:pt idx="2128">
                  <c:v>Thu Nov 18 04:24:09.486</c:v>
                </c:pt>
                <c:pt idx="2129">
                  <c:v>Thu Nov 18 04:24:39.492</c:v>
                </c:pt>
                <c:pt idx="2130">
                  <c:v>Thu Nov 18 04:25:09.498</c:v>
                </c:pt>
                <c:pt idx="2131">
                  <c:v>Thu Nov 18 04:25:39.505</c:v>
                </c:pt>
                <c:pt idx="2132">
                  <c:v>Thu Nov 18 04:26:09.511</c:v>
                </c:pt>
                <c:pt idx="2133">
                  <c:v>Thu Nov 18 04:26:39.517</c:v>
                </c:pt>
                <c:pt idx="2134">
                  <c:v>Thu Nov 18 04:27:09.522</c:v>
                </c:pt>
                <c:pt idx="2135">
                  <c:v>Thu Nov 18 04:27:39.528</c:v>
                </c:pt>
                <c:pt idx="2136">
                  <c:v>Thu Nov 18 04:28:09.534</c:v>
                </c:pt>
                <c:pt idx="2137">
                  <c:v>Thu Nov 18 04:28:39.540</c:v>
                </c:pt>
                <c:pt idx="2138">
                  <c:v>Thu Nov 18 04:29:09.546</c:v>
                </c:pt>
                <c:pt idx="2139">
                  <c:v>Thu Nov 18 04:29:39.552</c:v>
                </c:pt>
                <c:pt idx="2140">
                  <c:v>Thu Nov 18 04:30:09.558</c:v>
                </c:pt>
                <c:pt idx="2141">
                  <c:v>Thu Nov 18 04:30:39.564</c:v>
                </c:pt>
                <c:pt idx="2142">
                  <c:v>Thu Nov 18 04:31:09.570</c:v>
                </c:pt>
                <c:pt idx="2143">
                  <c:v>Thu Nov 18 04:31:39.576</c:v>
                </c:pt>
                <c:pt idx="2144">
                  <c:v>Thu Nov 18 04:32:09.580</c:v>
                </c:pt>
                <c:pt idx="2145">
                  <c:v>Thu Nov 18 04:32:39.587</c:v>
                </c:pt>
                <c:pt idx="2146">
                  <c:v>Thu Nov 18 04:33:09.593</c:v>
                </c:pt>
                <c:pt idx="2147">
                  <c:v>Thu Nov 18 04:33:39.599</c:v>
                </c:pt>
                <c:pt idx="2148">
                  <c:v>Thu Nov 18 04:34:09.606</c:v>
                </c:pt>
                <c:pt idx="2149">
                  <c:v>Thu Nov 18 04:34:39.613</c:v>
                </c:pt>
                <c:pt idx="2150">
                  <c:v>Thu Nov 18 04:35:09.618</c:v>
                </c:pt>
                <c:pt idx="2151">
                  <c:v>Thu Nov 18 04:35:39.624</c:v>
                </c:pt>
                <c:pt idx="2152">
                  <c:v>Thu Nov 18 04:36:09.630</c:v>
                </c:pt>
                <c:pt idx="2153">
                  <c:v>Thu Nov 18 04:36:39.636</c:v>
                </c:pt>
                <c:pt idx="2154">
                  <c:v>Thu Nov 18 04:37:09.642</c:v>
                </c:pt>
                <c:pt idx="2155">
                  <c:v>Thu Nov 18 04:37:39.648</c:v>
                </c:pt>
                <c:pt idx="2156">
                  <c:v>Thu Nov 18 04:38:09.654</c:v>
                </c:pt>
                <c:pt idx="2157">
                  <c:v>Thu Nov 18 04:38:39.660</c:v>
                </c:pt>
                <c:pt idx="2158">
                  <c:v>Thu Nov 18 04:39:09.667</c:v>
                </c:pt>
                <c:pt idx="2159">
                  <c:v>Thu Nov 18 04:39:39.674</c:v>
                </c:pt>
                <c:pt idx="2160">
                  <c:v>Thu Nov 18 04:40:09.680</c:v>
                </c:pt>
                <c:pt idx="2161">
                  <c:v>Thu Nov 18 04:40:39.685</c:v>
                </c:pt>
                <c:pt idx="2162">
                  <c:v>Thu Nov 18 04:41:09.691</c:v>
                </c:pt>
                <c:pt idx="2163">
                  <c:v>Thu Nov 18 04:41:39.697</c:v>
                </c:pt>
                <c:pt idx="2164">
                  <c:v>Thu Nov 18 04:42:09.702</c:v>
                </c:pt>
                <c:pt idx="2165">
                  <c:v>Thu Nov 18 04:42:39.708</c:v>
                </c:pt>
                <c:pt idx="2166">
                  <c:v>Thu Nov 18 04:43:09.713</c:v>
                </c:pt>
                <c:pt idx="2167">
                  <c:v>Thu Nov 18 04:43:39.719</c:v>
                </c:pt>
                <c:pt idx="2168">
                  <c:v>Thu Nov 18 04:44:09.725</c:v>
                </c:pt>
                <c:pt idx="2169">
                  <c:v>Thu Nov 18 04:44:39.731</c:v>
                </c:pt>
                <c:pt idx="2170">
                  <c:v>Thu Nov 18 04:45:09.737</c:v>
                </c:pt>
                <c:pt idx="2171">
                  <c:v>Thu Nov 18 04:45:39.743</c:v>
                </c:pt>
                <c:pt idx="2172">
                  <c:v>Thu Nov 18 04:46:09.751</c:v>
                </c:pt>
                <c:pt idx="2173">
                  <c:v>Thu Nov 18 04:46:39.757</c:v>
                </c:pt>
                <c:pt idx="2174">
                  <c:v>Thu Nov 18 04:47:09.763</c:v>
                </c:pt>
                <c:pt idx="2175">
                  <c:v>Thu Nov 18 04:47:39.769</c:v>
                </c:pt>
                <c:pt idx="2176">
                  <c:v>Thu Nov 18 04:48:09.775</c:v>
                </c:pt>
                <c:pt idx="2177">
                  <c:v>Thu Nov 18 04:48:39.780</c:v>
                </c:pt>
                <c:pt idx="2178">
                  <c:v>Thu Nov 18 04:49:09.786</c:v>
                </c:pt>
                <c:pt idx="2179">
                  <c:v>Thu Nov 18 04:49:39.792</c:v>
                </c:pt>
                <c:pt idx="2180">
                  <c:v>Thu Nov 18 04:50:09.798</c:v>
                </c:pt>
                <c:pt idx="2181">
                  <c:v>Thu Nov 18 04:50:39.804</c:v>
                </c:pt>
                <c:pt idx="2182">
                  <c:v>Thu Nov 18 04:51:09.811</c:v>
                </c:pt>
                <c:pt idx="2183">
                  <c:v>Thu Nov 18 04:51:39.816</c:v>
                </c:pt>
                <c:pt idx="2184">
                  <c:v>Thu Nov 18 04:52:09.822</c:v>
                </c:pt>
                <c:pt idx="2185">
                  <c:v>Thu Nov 18 04:52:39.828</c:v>
                </c:pt>
                <c:pt idx="2186">
                  <c:v>Thu Nov 18 04:53:09.834</c:v>
                </c:pt>
                <c:pt idx="2187">
                  <c:v>Thu Nov 18 04:53:39.840</c:v>
                </c:pt>
                <c:pt idx="2188">
                  <c:v>Thu Nov 18 04:54:09.847</c:v>
                </c:pt>
                <c:pt idx="2189">
                  <c:v>Thu Nov 18 04:54:39.853</c:v>
                </c:pt>
                <c:pt idx="2190">
                  <c:v>Thu Nov 18 04:55:09.859</c:v>
                </c:pt>
                <c:pt idx="2191">
                  <c:v>Thu Nov 18 04:55:39.865</c:v>
                </c:pt>
                <c:pt idx="2192">
                  <c:v>Thu Nov 18 04:56:09.871</c:v>
                </c:pt>
                <c:pt idx="2193">
                  <c:v>Thu Nov 18 04:56:39.878</c:v>
                </c:pt>
                <c:pt idx="2194">
                  <c:v>Thu Nov 18 04:57:09.883</c:v>
                </c:pt>
                <c:pt idx="2195">
                  <c:v>Thu Nov 18 04:57:39.889</c:v>
                </c:pt>
                <c:pt idx="2196">
                  <c:v>Thu Nov 18 04:58:09.896</c:v>
                </c:pt>
                <c:pt idx="2197">
                  <c:v>Thu Nov 18 04:58:39.901</c:v>
                </c:pt>
                <c:pt idx="2198">
                  <c:v>Thu Nov 18 04:59:09.906</c:v>
                </c:pt>
                <c:pt idx="2199">
                  <c:v>Thu Nov 18 04:59:39.913</c:v>
                </c:pt>
                <c:pt idx="2200">
                  <c:v>Thu Nov 18 05:00:09.918</c:v>
                </c:pt>
                <c:pt idx="2201">
                  <c:v>Thu Nov 18 05:00:39.924</c:v>
                </c:pt>
                <c:pt idx="2202">
                  <c:v>Thu Nov 18 05:01:09.930</c:v>
                </c:pt>
                <c:pt idx="2203">
                  <c:v>Thu Nov 18 05:01:39.936</c:v>
                </c:pt>
                <c:pt idx="2204">
                  <c:v>Thu Nov 18 05:02:09.942</c:v>
                </c:pt>
                <c:pt idx="2205">
                  <c:v>Thu Nov 18 05:02:39.949</c:v>
                </c:pt>
                <c:pt idx="2206">
                  <c:v>Thu Nov 18 05:03:09.954</c:v>
                </c:pt>
                <c:pt idx="2207">
                  <c:v>Thu Nov 18 05:03:39.960</c:v>
                </c:pt>
                <c:pt idx="2208">
                  <c:v>Thu Nov 18 05:04:09.965</c:v>
                </c:pt>
                <c:pt idx="2209">
                  <c:v>Thu Nov 18 05:04:39.970</c:v>
                </c:pt>
                <c:pt idx="2210">
                  <c:v>Thu Nov 18 05:05:09.976</c:v>
                </c:pt>
                <c:pt idx="2211">
                  <c:v>Thu Nov 18 05:05:39.982</c:v>
                </c:pt>
                <c:pt idx="2212">
                  <c:v>Thu Nov 18 05:06:09.988</c:v>
                </c:pt>
                <c:pt idx="2213">
                  <c:v>Thu Nov 18 05:06:39.994</c:v>
                </c:pt>
                <c:pt idx="2214">
                  <c:v>Thu Nov 18 05:07:10.002</c:v>
                </c:pt>
                <c:pt idx="2215">
                  <c:v>Thu Nov 18 05:07:40.008</c:v>
                </c:pt>
                <c:pt idx="2216">
                  <c:v>Thu Nov 18 05:08:10.014</c:v>
                </c:pt>
                <c:pt idx="2217">
                  <c:v>Thu Nov 18 05:08:40.019</c:v>
                </c:pt>
                <c:pt idx="2218">
                  <c:v>Thu Nov 18 05:09:10.024</c:v>
                </c:pt>
                <c:pt idx="2219">
                  <c:v>Thu Nov 18 05:09:40.030</c:v>
                </c:pt>
                <c:pt idx="2220">
                  <c:v>Thu Nov 18 05:10:10.035</c:v>
                </c:pt>
                <c:pt idx="2221">
                  <c:v>Thu Nov 18 05:10:40.041</c:v>
                </c:pt>
                <c:pt idx="2222">
                  <c:v>Thu Nov 18 05:11:10.048</c:v>
                </c:pt>
                <c:pt idx="2223">
                  <c:v>Thu Nov 18 05:11:40.054</c:v>
                </c:pt>
                <c:pt idx="2224">
                  <c:v>Thu Nov 18 05:12:10.060</c:v>
                </c:pt>
                <c:pt idx="2225">
                  <c:v>Thu Nov 18 05:12:40.066</c:v>
                </c:pt>
                <c:pt idx="2226">
                  <c:v>Thu Nov 18 05:13:10.072</c:v>
                </c:pt>
                <c:pt idx="2227">
                  <c:v>Thu Nov 18 05:13:40.079</c:v>
                </c:pt>
                <c:pt idx="2228">
                  <c:v>Thu Nov 18 05:14:10.086</c:v>
                </c:pt>
                <c:pt idx="2229">
                  <c:v>Thu Nov 18 05:14:40.090</c:v>
                </c:pt>
                <c:pt idx="2230">
                  <c:v>Thu Nov 18 05:15:10.095</c:v>
                </c:pt>
                <c:pt idx="2231">
                  <c:v>Thu Nov 18 05:15:40.101</c:v>
                </c:pt>
                <c:pt idx="2232">
                  <c:v>Thu Nov 18 05:16:10.107</c:v>
                </c:pt>
                <c:pt idx="2233">
                  <c:v>Thu Nov 18 05:16:40.114</c:v>
                </c:pt>
                <c:pt idx="2234">
                  <c:v>Thu Nov 18 05:17:10.120</c:v>
                </c:pt>
                <c:pt idx="2235">
                  <c:v>Thu Nov 18 05:17:40.126</c:v>
                </c:pt>
                <c:pt idx="2236">
                  <c:v>Thu Nov 18 05:18:10.132</c:v>
                </c:pt>
                <c:pt idx="2237">
                  <c:v>Thu Nov 18 05:18:40.138</c:v>
                </c:pt>
                <c:pt idx="2238">
                  <c:v>Thu Nov 18 05:19:10.145</c:v>
                </c:pt>
                <c:pt idx="2239">
                  <c:v>Thu Nov 18 05:19:40.151</c:v>
                </c:pt>
                <c:pt idx="2240">
                  <c:v>Thu Nov 18 05:20:10.156</c:v>
                </c:pt>
                <c:pt idx="2241">
                  <c:v>Thu Nov 18 05:20:40.161</c:v>
                </c:pt>
                <c:pt idx="2242">
                  <c:v>Thu Nov 18 05:21:10.167</c:v>
                </c:pt>
                <c:pt idx="2243">
                  <c:v>Thu Nov 18 05:21:40.173</c:v>
                </c:pt>
                <c:pt idx="2244">
                  <c:v>Thu Nov 18 05:22:10.180</c:v>
                </c:pt>
                <c:pt idx="2245">
                  <c:v>Thu Nov 18 05:22:40.186</c:v>
                </c:pt>
                <c:pt idx="2246">
                  <c:v>Thu Nov 18 05:23:10.192</c:v>
                </c:pt>
                <c:pt idx="2247">
                  <c:v>Thu Nov 18 05:23:40.198</c:v>
                </c:pt>
                <c:pt idx="2248">
                  <c:v>Thu Nov 18 05:24:10.204</c:v>
                </c:pt>
                <c:pt idx="2249">
                  <c:v>Thu Nov 18 05:24:40.210</c:v>
                </c:pt>
                <c:pt idx="2250">
                  <c:v>Thu Nov 18 05:25:10.216</c:v>
                </c:pt>
                <c:pt idx="2251">
                  <c:v>Thu Nov 18 05:25:40.223</c:v>
                </c:pt>
                <c:pt idx="2252">
                  <c:v>Thu Nov 18 05:26:10.228</c:v>
                </c:pt>
                <c:pt idx="2253">
                  <c:v>Thu Nov 18 05:26:40.236</c:v>
                </c:pt>
                <c:pt idx="2254">
                  <c:v>Thu Nov 18 05:27:10.242</c:v>
                </c:pt>
                <c:pt idx="2255">
                  <c:v>Thu Nov 18 05:27:40.248</c:v>
                </c:pt>
                <c:pt idx="2256">
                  <c:v>Thu Nov 18 05:28:10.254</c:v>
                </c:pt>
                <c:pt idx="2257">
                  <c:v>Thu Nov 18 05:28:40.259</c:v>
                </c:pt>
                <c:pt idx="2258">
                  <c:v>Thu Nov 18 05:29:10.265</c:v>
                </c:pt>
                <c:pt idx="2259">
                  <c:v>Thu Nov 18 05:29:40.271</c:v>
                </c:pt>
                <c:pt idx="2260">
                  <c:v>Thu Nov 18 05:30:10.276</c:v>
                </c:pt>
                <c:pt idx="2261">
                  <c:v>Thu Nov 18 05:30:40.282</c:v>
                </c:pt>
                <c:pt idx="2262">
                  <c:v>Thu Nov 18 05:31:10.287</c:v>
                </c:pt>
                <c:pt idx="2263">
                  <c:v>Thu Nov 18 05:31:40.292</c:v>
                </c:pt>
                <c:pt idx="2264">
                  <c:v>Thu Nov 18 05:32:10.298</c:v>
                </c:pt>
                <c:pt idx="2265">
                  <c:v>Thu Nov 18 05:32:40.304</c:v>
                </c:pt>
                <c:pt idx="2266">
                  <c:v>Thu Nov 18 05:33:10.311</c:v>
                </c:pt>
                <c:pt idx="2267">
                  <c:v>Thu Nov 18 05:33:40.317</c:v>
                </c:pt>
                <c:pt idx="2268">
                  <c:v>Thu Nov 18 05:34:10.323</c:v>
                </c:pt>
                <c:pt idx="2269">
                  <c:v>Thu Nov 18 05:34:40.329</c:v>
                </c:pt>
                <c:pt idx="2270">
                  <c:v>Thu Nov 18 05:35:10.335</c:v>
                </c:pt>
                <c:pt idx="2271">
                  <c:v>Thu Nov 18 05:35:40.341</c:v>
                </c:pt>
                <c:pt idx="2272">
                  <c:v>Thu Nov 18 05:36:10.347</c:v>
                </c:pt>
                <c:pt idx="2273">
                  <c:v>Thu Nov 18 05:36:40.353</c:v>
                </c:pt>
                <c:pt idx="2274">
                  <c:v>Thu Nov 18 05:37:10.360</c:v>
                </c:pt>
                <c:pt idx="2275">
                  <c:v>Thu Nov 18 05:37:40.367</c:v>
                </c:pt>
                <c:pt idx="2276">
                  <c:v>Thu Nov 18 05:38:10.374</c:v>
                </c:pt>
                <c:pt idx="2277">
                  <c:v>Thu Nov 18 05:38:40.380</c:v>
                </c:pt>
                <c:pt idx="2278">
                  <c:v>Thu Nov 18 05:39:10.386</c:v>
                </c:pt>
                <c:pt idx="2279">
                  <c:v>Thu Nov 18 05:39:40.392</c:v>
                </c:pt>
                <c:pt idx="2280">
                  <c:v>Thu Nov 18 05:40:10.397</c:v>
                </c:pt>
                <c:pt idx="2281">
                  <c:v>Thu Nov 18 05:40:40.403</c:v>
                </c:pt>
                <c:pt idx="2282">
                  <c:v>Thu Nov 18 05:41:10.408</c:v>
                </c:pt>
                <c:pt idx="2283">
                  <c:v>Thu Nov 18 05:41:40.414</c:v>
                </c:pt>
                <c:pt idx="2284">
                  <c:v>Thu Nov 18 05:42:10.420</c:v>
                </c:pt>
                <c:pt idx="2285">
                  <c:v>Thu Nov 18 05:42:40.426</c:v>
                </c:pt>
                <c:pt idx="2286">
                  <c:v>Thu Nov 18 05:43:10.432</c:v>
                </c:pt>
                <c:pt idx="2287">
                  <c:v>Thu Nov 18 05:43:40.439</c:v>
                </c:pt>
                <c:pt idx="2288">
                  <c:v>Thu Nov 18 05:44:10.445</c:v>
                </c:pt>
                <c:pt idx="2289">
                  <c:v>Thu Nov 18 05:44:40.451</c:v>
                </c:pt>
                <c:pt idx="2290">
                  <c:v>Thu Nov 18 05:45:10.458</c:v>
                </c:pt>
                <c:pt idx="2291">
                  <c:v>Thu Nov 18 05:45:40.463</c:v>
                </c:pt>
                <c:pt idx="2292">
                  <c:v>Thu Nov 18 05:46:10.469</c:v>
                </c:pt>
                <c:pt idx="2293">
                  <c:v>Thu Nov 18 05:46:40.475</c:v>
                </c:pt>
                <c:pt idx="2294">
                  <c:v>Thu Nov 18 05:47:10.481</c:v>
                </c:pt>
                <c:pt idx="2295">
                  <c:v>Thu Nov 18 05:47:40.487</c:v>
                </c:pt>
                <c:pt idx="2296">
                  <c:v>Thu Nov 18 05:48:10.493</c:v>
                </c:pt>
                <c:pt idx="2297">
                  <c:v>Thu Nov 18 05:48:40.499</c:v>
                </c:pt>
                <c:pt idx="2298">
                  <c:v>Thu Nov 18 05:49:10.505</c:v>
                </c:pt>
                <c:pt idx="2299">
                  <c:v>Thu Nov 18 05:49:40.511</c:v>
                </c:pt>
                <c:pt idx="2300">
                  <c:v>Thu Nov 18 05:50:10.517</c:v>
                </c:pt>
                <c:pt idx="2301">
                  <c:v>Thu Nov 18 05:50:40.524</c:v>
                </c:pt>
                <c:pt idx="2302">
                  <c:v>Thu Nov 18 05:51:10.530</c:v>
                </c:pt>
                <c:pt idx="2303">
                  <c:v>Thu Nov 18 05:51:40.536</c:v>
                </c:pt>
                <c:pt idx="2304">
                  <c:v>Thu Nov 18 05:52:10.541</c:v>
                </c:pt>
                <c:pt idx="2305">
                  <c:v>Thu Nov 18 05:52:40.546</c:v>
                </c:pt>
                <c:pt idx="2306">
                  <c:v>Thu Nov 18 05:53:10.553</c:v>
                </c:pt>
                <c:pt idx="2307">
                  <c:v>Thu Nov 18 05:53:40.560</c:v>
                </c:pt>
                <c:pt idx="2308">
                  <c:v>Thu Nov 18 05:54:10.565</c:v>
                </c:pt>
                <c:pt idx="2309">
                  <c:v>Thu Nov 18 05:54:40.571</c:v>
                </c:pt>
                <c:pt idx="2310">
                  <c:v>Thu Nov 18 05:55:10.577</c:v>
                </c:pt>
                <c:pt idx="2311">
                  <c:v>Thu Nov 18 05:55:40.583</c:v>
                </c:pt>
                <c:pt idx="2312">
                  <c:v>Thu Nov 18 05:56:10.590</c:v>
                </c:pt>
                <c:pt idx="2313">
                  <c:v>Thu Nov 18 05:56:40.596</c:v>
                </c:pt>
                <c:pt idx="2314">
                  <c:v>Thu Nov 18 05:57:10.603</c:v>
                </c:pt>
                <c:pt idx="2315">
                  <c:v>Thu Nov 18 05:57:40.609</c:v>
                </c:pt>
                <c:pt idx="2316">
                  <c:v>Thu Nov 18 05:58:10.620</c:v>
                </c:pt>
                <c:pt idx="2317">
                  <c:v>Thu Nov 18 05:58:40.627</c:v>
                </c:pt>
                <c:pt idx="2318">
                  <c:v>Thu Nov 18 05:59:10.633</c:v>
                </c:pt>
                <c:pt idx="2319">
                  <c:v>Thu Nov 18 05:59:40.640</c:v>
                </c:pt>
                <c:pt idx="2320">
                  <c:v>Thu Nov 18 06:00:10.647</c:v>
                </c:pt>
                <c:pt idx="2321">
                  <c:v>Thu Nov 18 06:00:40.653</c:v>
                </c:pt>
                <c:pt idx="2322">
                  <c:v>Thu Nov 18 06:01:10.659</c:v>
                </c:pt>
                <c:pt idx="2323">
                  <c:v>Thu Nov 18 06:01:40.665</c:v>
                </c:pt>
                <c:pt idx="2324">
                  <c:v>Thu Nov 18 06:02:10.672</c:v>
                </c:pt>
                <c:pt idx="2325">
                  <c:v>Thu Nov 18 06:02:40.678</c:v>
                </c:pt>
                <c:pt idx="2326">
                  <c:v>Thu Nov 18 06:03:10.683</c:v>
                </c:pt>
                <c:pt idx="2327">
                  <c:v>Thu Nov 18 06:03:40.688</c:v>
                </c:pt>
                <c:pt idx="2328">
                  <c:v>Thu Nov 18 06:04:10.694</c:v>
                </c:pt>
                <c:pt idx="2329">
                  <c:v>Thu Nov 18 06:04:40.701</c:v>
                </c:pt>
                <c:pt idx="2330">
                  <c:v>Thu Nov 18 06:05:10.708</c:v>
                </c:pt>
                <c:pt idx="2331">
                  <c:v>Thu Nov 18 06:05:40.713</c:v>
                </c:pt>
                <c:pt idx="2332">
                  <c:v>Thu Nov 18 06:06:10.719</c:v>
                </c:pt>
                <c:pt idx="2333">
                  <c:v>Thu Nov 18 06:06:40.725</c:v>
                </c:pt>
                <c:pt idx="2334">
                  <c:v>Thu Nov 18 06:07:10.731</c:v>
                </c:pt>
                <c:pt idx="2335">
                  <c:v>Thu Nov 18 06:07:40.738</c:v>
                </c:pt>
                <c:pt idx="2336">
                  <c:v>Thu Nov 18 06:08:10.743</c:v>
                </c:pt>
                <c:pt idx="2337">
                  <c:v>Thu Nov 18 06:08:40.749</c:v>
                </c:pt>
                <c:pt idx="2338">
                  <c:v>Thu Nov 18 06:09:10.754</c:v>
                </c:pt>
                <c:pt idx="2339">
                  <c:v>Thu Nov 18 06:09:40.760</c:v>
                </c:pt>
                <c:pt idx="2340">
                  <c:v>Thu Nov 18 06:10:10.767</c:v>
                </c:pt>
                <c:pt idx="2341">
                  <c:v>Thu Nov 18 06:10:40.773</c:v>
                </c:pt>
                <c:pt idx="2342">
                  <c:v>Thu Nov 18 06:11:10.779</c:v>
                </c:pt>
                <c:pt idx="2343">
                  <c:v>Thu Nov 18 06:11:40.785</c:v>
                </c:pt>
                <c:pt idx="2344">
                  <c:v>Thu Nov 18 06:12:10.790</c:v>
                </c:pt>
                <c:pt idx="2345">
                  <c:v>Thu Nov 18 06:12:40.796</c:v>
                </c:pt>
                <c:pt idx="2346">
                  <c:v>Thu Nov 18 06:13:10.802</c:v>
                </c:pt>
                <c:pt idx="2347">
                  <c:v>Thu Nov 18 06:13:40.809</c:v>
                </c:pt>
                <c:pt idx="2348">
                  <c:v>Thu Nov 18 06:14:10.813</c:v>
                </c:pt>
                <c:pt idx="2349">
                  <c:v>Thu Nov 18 06:14:40.818</c:v>
                </c:pt>
                <c:pt idx="2350">
                  <c:v>Thu Nov 18 06:15:10.824</c:v>
                </c:pt>
                <c:pt idx="2351">
                  <c:v>Thu Nov 18 06:15:40.830</c:v>
                </c:pt>
                <c:pt idx="2352">
                  <c:v>Thu Nov 18 06:16:10.836</c:v>
                </c:pt>
                <c:pt idx="2353">
                  <c:v>Thu Nov 18 06:16:40.842</c:v>
                </c:pt>
                <c:pt idx="2354">
                  <c:v>Thu Nov 18 06:17:10.848</c:v>
                </c:pt>
                <c:pt idx="2355">
                  <c:v>Thu Nov 18 06:17:40.854</c:v>
                </c:pt>
                <c:pt idx="2356">
                  <c:v>Thu Nov 18 06:18:10.860</c:v>
                </c:pt>
                <c:pt idx="2357">
                  <c:v>Thu Nov 18 06:18:40.866</c:v>
                </c:pt>
                <c:pt idx="2358">
                  <c:v>Thu Nov 18 06:19:10.872</c:v>
                </c:pt>
                <c:pt idx="2359">
                  <c:v>Thu Nov 18 06:19:40.878</c:v>
                </c:pt>
                <c:pt idx="2360">
                  <c:v>Thu Nov 18 06:20:10.885</c:v>
                </c:pt>
                <c:pt idx="2361">
                  <c:v>Thu Nov 18 06:20:40.891</c:v>
                </c:pt>
                <c:pt idx="2362">
                  <c:v>Thu Nov 18 06:21:10.897</c:v>
                </c:pt>
                <c:pt idx="2363">
                  <c:v>Thu Nov 18 06:21:40.903</c:v>
                </c:pt>
                <c:pt idx="2364">
                  <c:v>Thu Nov 18 06:22:10.910</c:v>
                </c:pt>
                <c:pt idx="2365">
                  <c:v>Thu Nov 18 06:22:40.915</c:v>
                </c:pt>
                <c:pt idx="2366">
                  <c:v>Thu Nov 18 06:23:10.921</c:v>
                </c:pt>
                <c:pt idx="2367">
                  <c:v>Thu Nov 18 06:23:40.927</c:v>
                </c:pt>
                <c:pt idx="2368">
                  <c:v>Thu Nov 18 06:24:10.933</c:v>
                </c:pt>
                <c:pt idx="2369">
                  <c:v>Thu Nov 18 06:24:40.939</c:v>
                </c:pt>
                <c:pt idx="2370">
                  <c:v>Thu Nov 18 06:25:10.944</c:v>
                </c:pt>
                <c:pt idx="2371">
                  <c:v>Thu Nov 18 06:25:40.950</c:v>
                </c:pt>
                <c:pt idx="2372">
                  <c:v>Thu Nov 18 06:26:10.956</c:v>
                </c:pt>
                <c:pt idx="2373">
                  <c:v>Thu Nov 18 06:26:40.962</c:v>
                </c:pt>
                <c:pt idx="2374">
                  <c:v>Thu Nov 18 06:27:10.969</c:v>
                </c:pt>
                <c:pt idx="2375">
                  <c:v>Thu Nov 18 06:27:40.975</c:v>
                </c:pt>
                <c:pt idx="2376">
                  <c:v>Thu Nov 18 06:28:10.981</c:v>
                </c:pt>
                <c:pt idx="2377">
                  <c:v>Thu Nov 18 06:28:40.987</c:v>
                </c:pt>
                <c:pt idx="2378">
                  <c:v>Thu Nov 18 06:29:10.993</c:v>
                </c:pt>
                <c:pt idx="2379">
                  <c:v>Thu Nov 18 06:29:40.999</c:v>
                </c:pt>
                <c:pt idx="2380">
                  <c:v>Thu Nov 18 06:30:11.005</c:v>
                </c:pt>
                <c:pt idx="2381">
                  <c:v>Thu Nov 18 06:30:41.012</c:v>
                </c:pt>
                <c:pt idx="2382">
                  <c:v>Thu Nov 18 06:31:11.017</c:v>
                </c:pt>
                <c:pt idx="2383">
                  <c:v>Thu Nov 18 06:31:41.024</c:v>
                </c:pt>
                <c:pt idx="2384">
                  <c:v>Thu Nov 18 06:32:11.031</c:v>
                </c:pt>
                <c:pt idx="2385">
                  <c:v>Thu Nov 18 06:32:41.037</c:v>
                </c:pt>
                <c:pt idx="2386">
                  <c:v>Thu Nov 18 06:33:11.043</c:v>
                </c:pt>
                <c:pt idx="2387">
                  <c:v>Thu Nov 18 06:33:41.049</c:v>
                </c:pt>
                <c:pt idx="2388">
                  <c:v>Thu Nov 18 06:34:11.055</c:v>
                </c:pt>
                <c:pt idx="2389">
                  <c:v>Thu Nov 18 06:34:41.061</c:v>
                </c:pt>
                <c:pt idx="2390">
                  <c:v>Thu Nov 18 06:35:11.067</c:v>
                </c:pt>
                <c:pt idx="2391">
                  <c:v>Thu Nov 18 06:35:41.073</c:v>
                </c:pt>
                <c:pt idx="2392">
                  <c:v>Thu Nov 18 06:36:11.078</c:v>
                </c:pt>
                <c:pt idx="2393">
                  <c:v>Thu Nov 18 06:36:41.084</c:v>
                </c:pt>
                <c:pt idx="2394">
                  <c:v>Thu Nov 18 06:37:11.090</c:v>
                </c:pt>
                <c:pt idx="2395">
                  <c:v>Thu Nov 18 06:37:41.096</c:v>
                </c:pt>
                <c:pt idx="2396">
                  <c:v>Thu Nov 18 06:38:11.102</c:v>
                </c:pt>
                <c:pt idx="2397">
                  <c:v>Thu Nov 18 06:38:41.108</c:v>
                </c:pt>
                <c:pt idx="2398">
                  <c:v>Thu Nov 18 06:39:11.114</c:v>
                </c:pt>
                <c:pt idx="2399">
                  <c:v>Thu Nov 18 06:39:41.119</c:v>
                </c:pt>
                <c:pt idx="2400">
                  <c:v>Thu Nov 18 06:40:11.124</c:v>
                </c:pt>
                <c:pt idx="2401">
                  <c:v>Thu Nov 18 06:40:41.129</c:v>
                </c:pt>
                <c:pt idx="2402">
                  <c:v>Thu Nov 18 06:41:11.135</c:v>
                </c:pt>
                <c:pt idx="2403">
                  <c:v>Thu Nov 18 06:41:41.141</c:v>
                </c:pt>
                <c:pt idx="2404">
                  <c:v>Thu Nov 18 06:42:11.147</c:v>
                </c:pt>
                <c:pt idx="2405">
                  <c:v>Thu Nov 18 06:42:41.153</c:v>
                </c:pt>
                <c:pt idx="2406">
                  <c:v>Thu Nov 18 06:43:11.159</c:v>
                </c:pt>
                <c:pt idx="2407">
                  <c:v>Thu Nov 18 06:43:41.165</c:v>
                </c:pt>
                <c:pt idx="2408">
                  <c:v>Thu Nov 18 06:44:11.171</c:v>
                </c:pt>
                <c:pt idx="2409">
                  <c:v>Thu Nov 18 06:44:41.178</c:v>
                </c:pt>
                <c:pt idx="2410">
                  <c:v>Thu Nov 18 06:45:11.184</c:v>
                </c:pt>
                <c:pt idx="2411">
                  <c:v>Thu Nov 18 06:45:41.190</c:v>
                </c:pt>
                <c:pt idx="2412">
                  <c:v>Thu Nov 18 06:46:11.195</c:v>
                </c:pt>
                <c:pt idx="2413">
                  <c:v>Thu Nov 18 06:46:41.201</c:v>
                </c:pt>
                <c:pt idx="2414">
                  <c:v>Thu Nov 18 06:47:11.207</c:v>
                </c:pt>
                <c:pt idx="2415">
                  <c:v>Thu Nov 18 06:47:41.214</c:v>
                </c:pt>
                <c:pt idx="2416">
                  <c:v>Thu Nov 18 06:48:11.219</c:v>
                </c:pt>
                <c:pt idx="2417">
                  <c:v>Thu Nov 18 06:48:41.225</c:v>
                </c:pt>
                <c:pt idx="2418">
                  <c:v>Thu Nov 18 06:49:11.231</c:v>
                </c:pt>
                <c:pt idx="2419">
                  <c:v>Thu Nov 18 06:49:41.237</c:v>
                </c:pt>
                <c:pt idx="2420">
                  <c:v>Thu Nov 18 06:50:11.243</c:v>
                </c:pt>
                <c:pt idx="2421">
                  <c:v>Thu Nov 18 06:50:41.249</c:v>
                </c:pt>
                <c:pt idx="2422">
                  <c:v>Thu Nov 18 06:51:11.255</c:v>
                </c:pt>
                <c:pt idx="2423">
                  <c:v>Thu Nov 18 06:51:41.261</c:v>
                </c:pt>
                <c:pt idx="2424">
                  <c:v>Thu Nov 18 06:52:11.266</c:v>
                </c:pt>
                <c:pt idx="2425">
                  <c:v>Thu Nov 18 06:52:41.272</c:v>
                </c:pt>
                <c:pt idx="2426">
                  <c:v>Thu Nov 18 06:53:11.279</c:v>
                </c:pt>
                <c:pt idx="2427">
                  <c:v>Thu Nov 18 06:53:41.285</c:v>
                </c:pt>
                <c:pt idx="2428">
                  <c:v>Thu Nov 18 06:54:11.291</c:v>
                </c:pt>
                <c:pt idx="2429">
                  <c:v>Thu Nov 18 06:54:41.297</c:v>
                </c:pt>
                <c:pt idx="2430">
                  <c:v>Thu Nov 18 06:55:11.303</c:v>
                </c:pt>
                <c:pt idx="2431">
                  <c:v>Thu Nov 18 06:55:41.309</c:v>
                </c:pt>
                <c:pt idx="2432">
                  <c:v>Thu Nov 18 06:56:11.316</c:v>
                </c:pt>
                <c:pt idx="2433">
                  <c:v>Thu Nov 18 06:56:41.321</c:v>
                </c:pt>
                <c:pt idx="2434">
                  <c:v>Thu Nov 18 06:57:11.326</c:v>
                </c:pt>
                <c:pt idx="2435">
                  <c:v>Thu Nov 18 06:57:41.331</c:v>
                </c:pt>
                <c:pt idx="2436">
                  <c:v>Thu Nov 18 06:58:11.338</c:v>
                </c:pt>
                <c:pt idx="2437">
                  <c:v>Thu Nov 18 06:58:41.345</c:v>
                </c:pt>
                <c:pt idx="2438">
                  <c:v>Thu Nov 18 06:59:11.351</c:v>
                </c:pt>
                <c:pt idx="2439">
                  <c:v>Thu Nov 18 06:59:41.357</c:v>
                </c:pt>
                <c:pt idx="2440">
                  <c:v>Thu Nov 18 07:00:11.364</c:v>
                </c:pt>
                <c:pt idx="2441">
                  <c:v>Thu Nov 18 07:00:41.370</c:v>
                </c:pt>
                <c:pt idx="2442">
                  <c:v>Thu Nov 18 07:01:11.376</c:v>
                </c:pt>
                <c:pt idx="2443">
                  <c:v>Thu Nov 18 07:01:41.382</c:v>
                </c:pt>
                <c:pt idx="2444">
                  <c:v>Thu Nov 18 07:02:11.388</c:v>
                </c:pt>
                <c:pt idx="2445">
                  <c:v>Thu Nov 18 07:02:41.394</c:v>
                </c:pt>
                <c:pt idx="2446">
                  <c:v>Thu Nov 18 07:03:11.401</c:v>
                </c:pt>
                <c:pt idx="2447">
                  <c:v>Thu Nov 18 07:03:41.407</c:v>
                </c:pt>
                <c:pt idx="2448">
                  <c:v>Thu Nov 18 07:04:11.413</c:v>
                </c:pt>
                <c:pt idx="2449">
                  <c:v>Thu Nov 18 07:04:41.419</c:v>
                </c:pt>
                <c:pt idx="2450">
                  <c:v>Thu Nov 18 07:05:11.425</c:v>
                </c:pt>
                <c:pt idx="2451">
                  <c:v>Thu Nov 18 07:05:41.431</c:v>
                </c:pt>
                <c:pt idx="2452">
                  <c:v>Thu Nov 18 07:06:11.437</c:v>
                </c:pt>
                <c:pt idx="2453">
                  <c:v>Thu Nov 18 07:06:41.443</c:v>
                </c:pt>
                <c:pt idx="2454">
                  <c:v>Thu Nov 18 07:07:11.449</c:v>
                </c:pt>
                <c:pt idx="2455">
                  <c:v>Thu Nov 18 07:07:41.455</c:v>
                </c:pt>
                <c:pt idx="2456">
                  <c:v>Thu Nov 18 07:08:11.459</c:v>
                </c:pt>
                <c:pt idx="2457">
                  <c:v>Thu Nov 18 07:08:41.466</c:v>
                </c:pt>
                <c:pt idx="2458">
                  <c:v>Thu Nov 18 07:09:11.473</c:v>
                </c:pt>
                <c:pt idx="2459">
                  <c:v>Thu Nov 18 07:09:41.479</c:v>
                </c:pt>
                <c:pt idx="2460">
                  <c:v>Thu Nov 18 07:10:11.486</c:v>
                </c:pt>
                <c:pt idx="2461">
                  <c:v>Thu Nov 18 07:10:41.492</c:v>
                </c:pt>
                <c:pt idx="2462">
                  <c:v>Thu Nov 18 07:11:11.498</c:v>
                </c:pt>
                <c:pt idx="2463">
                  <c:v>Thu Nov 18 07:11:41.504</c:v>
                </c:pt>
                <c:pt idx="2464">
                  <c:v>Thu Nov 18 07:12:11.510</c:v>
                </c:pt>
                <c:pt idx="2465">
                  <c:v>Thu Nov 18 07:12:41.516</c:v>
                </c:pt>
                <c:pt idx="2466">
                  <c:v>Thu Nov 18 07:13:11.523</c:v>
                </c:pt>
                <c:pt idx="2467">
                  <c:v>Thu Nov 18 07:13:41.528</c:v>
                </c:pt>
                <c:pt idx="2468">
                  <c:v>Thu Nov 18 07:14:11.535</c:v>
                </c:pt>
                <c:pt idx="2469">
                  <c:v>Thu Nov 18 07:14:41.541</c:v>
                </c:pt>
                <c:pt idx="2470">
                  <c:v>Thu Nov 18 07:15:11.547</c:v>
                </c:pt>
                <c:pt idx="2471">
                  <c:v>Thu Nov 18 07:15:41.554</c:v>
                </c:pt>
                <c:pt idx="2472">
                  <c:v>Thu Nov 18 07:16:11.560</c:v>
                </c:pt>
                <c:pt idx="2473">
                  <c:v>Thu Nov 18 07:16:41.565</c:v>
                </c:pt>
                <c:pt idx="2474">
                  <c:v>Thu Nov 18 07:17:11.571</c:v>
                </c:pt>
                <c:pt idx="2475">
                  <c:v>Thu Nov 18 07:17:41.577</c:v>
                </c:pt>
                <c:pt idx="2476">
                  <c:v>Thu Nov 18 07:18:11.583</c:v>
                </c:pt>
                <c:pt idx="2477">
                  <c:v>Thu Nov 18 07:18:41.589</c:v>
                </c:pt>
                <c:pt idx="2478">
                  <c:v>Thu Nov 18 07:19:11.594</c:v>
                </c:pt>
                <c:pt idx="2479">
                  <c:v>Thu Nov 18 07:19:41.600</c:v>
                </c:pt>
                <c:pt idx="2480">
                  <c:v>Thu Nov 18 07:20:11.606</c:v>
                </c:pt>
                <c:pt idx="2481">
                  <c:v>Thu Nov 18 07:20:41.612</c:v>
                </c:pt>
                <c:pt idx="2482">
                  <c:v>Thu Nov 18 07:21:11.618</c:v>
                </c:pt>
                <c:pt idx="2483">
                  <c:v>Thu Nov 18 07:21:41.625</c:v>
                </c:pt>
                <c:pt idx="2484">
                  <c:v>Thu Nov 18 07:22:11.631</c:v>
                </c:pt>
                <c:pt idx="2485">
                  <c:v>Thu Nov 18 07:22:41.637</c:v>
                </c:pt>
                <c:pt idx="2486">
                  <c:v>Thu Nov 18 07:23:11.643</c:v>
                </c:pt>
                <c:pt idx="2487">
                  <c:v>Thu Nov 18 07:23:41.649</c:v>
                </c:pt>
                <c:pt idx="2488">
                  <c:v>Thu Nov 18 07:24:11.655</c:v>
                </c:pt>
                <c:pt idx="2489">
                  <c:v>Thu Nov 18 07:24:41.661</c:v>
                </c:pt>
                <c:pt idx="2490">
                  <c:v>Thu Nov 18 07:25:11.666</c:v>
                </c:pt>
                <c:pt idx="2491">
                  <c:v>Thu Nov 18 07:25:41.673</c:v>
                </c:pt>
                <c:pt idx="2492">
                  <c:v>Thu Nov 18 07:26:11.680</c:v>
                </c:pt>
                <c:pt idx="2493">
                  <c:v>Thu Nov 18 07:26:41.686</c:v>
                </c:pt>
                <c:pt idx="2494">
                  <c:v>Thu Nov 18 07:27:11.693</c:v>
                </c:pt>
                <c:pt idx="2495">
                  <c:v>Thu Nov 18 07:27:41.699</c:v>
                </c:pt>
                <c:pt idx="2496">
                  <c:v>Thu Nov 18 07:28:11.705</c:v>
                </c:pt>
                <c:pt idx="2497">
                  <c:v>Thu Nov 18 07:28:41.711</c:v>
                </c:pt>
                <c:pt idx="2498">
                  <c:v>Thu Nov 18 07:29:11.717</c:v>
                </c:pt>
                <c:pt idx="2499">
                  <c:v>Thu Nov 18 07:29:41.722</c:v>
                </c:pt>
                <c:pt idx="2500">
                  <c:v>Thu Nov 18 07:30:11.729</c:v>
                </c:pt>
                <c:pt idx="2501">
                  <c:v>Thu Nov 18 07:30:41.735</c:v>
                </c:pt>
                <c:pt idx="2502">
                  <c:v>Thu Nov 18 07:31:11.741</c:v>
                </c:pt>
                <c:pt idx="2503">
                  <c:v>Thu Nov 18 07:31:41.747</c:v>
                </c:pt>
                <c:pt idx="2504">
                  <c:v>Thu Nov 18 07:32:11.753</c:v>
                </c:pt>
                <c:pt idx="2505">
                  <c:v>Thu Nov 18 07:32:41.759</c:v>
                </c:pt>
                <c:pt idx="2506">
                  <c:v>Thu Nov 18 07:33:11.765</c:v>
                </c:pt>
                <c:pt idx="2507">
                  <c:v>Thu Nov 18 07:33:41.770</c:v>
                </c:pt>
                <c:pt idx="2508">
                  <c:v>Thu Nov 18 07:34:11.776</c:v>
                </c:pt>
                <c:pt idx="2509">
                  <c:v>Thu Nov 18 07:34:41.782</c:v>
                </c:pt>
                <c:pt idx="2510">
                  <c:v>Thu Nov 18 07:35:11.788</c:v>
                </c:pt>
                <c:pt idx="2511">
                  <c:v>Thu Nov 18 07:35:41.795</c:v>
                </c:pt>
                <c:pt idx="2512">
                  <c:v>Thu Nov 18 07:36:11.800</c:v>
                </c:pt>
                <c:pt idx="2513">
                  <c:v>Thu Nov 18 07:36:41.806</c:v>
                </c:pt>
                <c:pt idx="2514">
                  <c:v>Thu Nov 18 07:37:11.812</c:v>
                </c:pt>
                <c:pt idx="2515">
                  <c:v>Thu Nov 18 07:37:41.818</c:v>
                </c:pt>
                <c:pt idx="2516">
                  <c:v>Thu Nov 18 07:38:11.824</c:v>
                </c:pt>
                <c:pt idx="2517">
                  <c:v>Thu Nov 18 07:38:41.831</c:v>
                </c:pt>
                <c:pt idx="2518">
                  <c:v>Thu Nov 18 07:39:11.836</c:v>
                </c:pt>
                <c:pt idx="2519">
                  <c:v>Thu Nov 18 07:39:41.841</c:v>
                </c:pt>
                <c:pt idx="2520">
                  <c:v>Thu Nov 18 07:40:11.847</c:v>
                </c:pt>
                <c:pt idx="2521">
                  <c:v>Thu Nov 18 07:40:41.852</c:v>
                </c:pt>
                <c:pt idx="2522">
                  <c:v>Thu Nov 18 07:41:11.859</c:v>
                </c:pt>
                <c:pt idx="2523">
                  <c:v>Thu Nov 18 07:41:41.864</c:v>
                </c:pt>
                <c:pt idx="2524">
                  <c:v>Thu Nov 18 07:42:11.870</c:v>
                </c:pt>
                <c:pt idx="2525">
                  <c:v>Thu Nov 18 07:42:41.876</c:v>
                </c:pt>
                <c:pt idx="2526">
                  <c:v>Thu Nov 18 07:43:11.882</c:v>
                </c:pt>
                <c:pt idx="2527">
                  <c:v>Thu Nov 18 07:43:41.889</c:v>
                </c:pt>
                <c:pt idx="2528">
                  <c:v>Thu Nov 18 07:44:11.894</c:v>
                </c:pt>
                <c:pt idx="2529">
                  <c:v>Thu Nov 18 07:44:41.900</c:v>
                </c:pt>
                <c:pt idx="2530">
                  <c:v>Thu Nov 18 07:45:11.906</c:v>
                </c:pt>
                <c:pt idx="2531">
                  <c:v>Thu Nov 18 07:45:41.911</c:v>
                </c:pt>
                <c:pt idx="2532">
                  <c:v>Thu Nov 18 07:46:11.918</c:v>
                </c:pt>
                <c:pt idx="2533">
                  <c:v>Thu Nov 18 07:46:41.925</c:v>
                </c:pt>
                <c:pt idx="2534">
                  <c:v>Thu Nov 18 07:47:11.931</c:v>
                </c:pt>
                <c:pt idx="2535">
                  <c:v>Thu Nov 18 07:47:41.937</c:v>
                </c:pt>
                <c:pt idx="2536">
                  <c:v>Thu Nov 18 07:48:11.943</c:v>
                </c:pt>
                <c:pt idx="2537">
                  <c:v>Thu Nov 18 07:48:41.950</c:v>
                </c:pt>
                <c:pt idx="2538">
                  <c:v>Thu Nov 18 07:49:11.956</c:v>
                </c:pt>
                <c:pt idx="2539">
                  <c:v>Thu Nov 18 07:49:41.962</c:v>
                </c:pt>
                <c:pt idx="2540">
                  <c:v>Thu Nov 18 07:50:11.968</c:v>
                </c:pt>
                <c:pt idx="2541">
                  <c:v>Thu Nov 18 07:50:41.974</c:v>
                </c:pt>
                <c:pt idx="2542">
                  <c:v>Thu Nov 18 07:51:11.979</c:v>
                </c:pt>
                <c:pt idx="2543">
                  <c:v>Thu Nov 18 07:51:41.985</c:v>
                </c:pt>
                <c:pt idx="2544">
                  <c:v>Thu Nov 18 07:52:11.991</c:v>
                </c:pt>
                <c:pt idx="2545">
                  <c:v>Thu Nov 18 07:52:41.997</c:v>
                </c:pt>
                <c:pt idx="2546">
                  <c:v>Thu Nov 18 07:53:12.003</c:v>
                </c:pt>
                <c:pt idx="2547">
                  <c:v>Thu Nov 18 07:53:42.009</c:v>
                </c:pt>
                <c:pt idx="2548">
                  <c:v>Thu Nov 18 07:54:12.015</c:v>
                </c:pt>
                <c:pt idx="2549">
                  <c:v>Thu Nov 18 07:54:42.021</c:v>
                </c:pt>
                <c:pt idx="2550">
                  <c:v>Thu Nov 18 07:55:12.027</c:v>
                </c:pt>
                <c:pt idx="2551">
                  <c:v>Thu Nov 18 07:55:42.033</c:v>
                </c:pt>
                <c:pt idx="2552">
                  <c:v>Thu Nov 18 07:56:12.039</c:v>
                </c:pt>
                <c:pt idx="2553">
                  <c:v>Thu Nov 18 07:56:42.045</c:v>
                </c:pt>
                <c:pt idx="2554">
                  <c:v>Thu Nov 18 07:57:12.050</c:v>
                </c:pt>
                <c:pt idx="2555">
                  <c:v>Thu Nov 18 07:57:42.056</c:v>
                </c:pt>
                <c:pt idx="2556">
                  <c:v>Thu Nov 18 07:58:12.062</c:v>
                </c:pt>
                <c:pt idx="2557">
                  <c:v>Thu Nov 18 07:58:42.069</c:v>
                </c:pt>
                <c:pt idx="2558">
                  <c:v>Thu Nov 18 07:59:12.076</c:v>
                </c:pt>
                <c:pt idx="2559">
                  <c:v>Thu Nov 18 07:59:42.082</c:v>
                </c:pt>
                <c:pt idx="2560">
                  <c:v>Thu Nov 18 08:00:12.089</c:v>
                </c:pt>
                <c:pt idx="2561">
                  <c:v>Thu Nov 18 08:00:42.094</c:v>
                </c:pt>
                <c:pt idx="2562">
                  <c:v>Thu Nov 18 08:01:12.099</c:v>
                </c:pt>
                <c:pt idx="2563">
                  <c:v>Thu Nov 18 08:01:42.105</c:v>
                </c:pt>
                <c:pt idx="2564">
                  <c:v>Thu Nov 18 08:02:12.110</c:v>
                </c:pt>
                <c:pt idx="2565">
                  <c:v>Thu Nov 18 08:02:42.116</c:v>
                </c:pt>
                <c:pt idx="2566">
                  <c:v>Thu Nov 18 08:03:12.122</c:v>
                </c:pt>
                <c:pt idx="2567">
                  <c:v>Thu Nov 18 08:03:42.128</c:v>
                </c:pt>
                <c:pt idx="2568">
                  <c:v>Thu Nov 18 08:04:12.134</c:v>
                </c:pt>
                <c:pt idx="2569">
                  <c:v>Thu Nov 18 08:04:42.140</c:v>
                </c:pt>
                <c:pt idx="2570">
                  <c:v>Thu Nov 18 08:05:12.146</c:v>
                </c:pt>
                <c:pt idx="2571">
                  <c:v>Thu Nov 18 08:05:42.152</c:v>
                </c:pt>
                <c:pt idx="2572">
                  <c:v>Thu Nov 18 08:06:12.158</c:v>
                </c:pt>
                <c:pt idx="2573">
                  <c:v>Thu Nov 18 08:06:42.163</c:v>
                </c:pt>
                <c:pt idx="2574">
                  <c:v>Thu Nov 18 08:07:12.168</c:v>
                </c:pt>
                <c:pt idx="2575">
                  <c:v>Thu Nov 18 08:07:42.174</c:v>
                </c:pt>
                <c:pt idx="2576">
                  <c:v>Thu Nov 18 08:08:12.180</c:v>
                </c:pt>
                <c:pt idx="2577">
                  <c:v>Thu Nov 18 08:08:42.186</c:v>
                </c:pt>
                <c:pt idx="2578">
                  <c:v>Thu Nov 18 08:09:12.193</c:v>
                </c:pt>
                <c:pt idx="2579">
                  <c:v>Thu Nov 18 08:09:42.203</c:v>
                </c:pt>
                <c:pt idx="2580">
                  <c:v>Thu Nov 18 08:10:12.209</c:v>
                </c:pt>
                <c:pt idx="2581">
                  <c:v>Thu Nov 18 08:10:42.215</c:v>
                </c:pt>
                <c:pt idx="2582">
                  <c:v>Thu Nov 18 08:11:12.221</c:v>
                </c:pt>
                <c:pt idx="2583">
                  <c:v>Thu Nov 18 08:11:42.227</c:v>
                </c:pt>
                <c:pt idx="2584">
                  <c:v>Thu Nov 18 08:12:12.233</c:v>
                </c:pt>
                <c:pt idx="2585">
                  <c:v>Thu Nov 18 08:12:42.238</c:v>
                </c:pt>
                <c:pt idx="2586">
                  <c:v>Thu Nov 18 08:13:12.244</c:v>
                </c:pt>
                <c:pt idx="2587">
                  <c:v>Thu Nov 18 08:13:42.250</c:v>
                </c:pt>
                <c:pt idx="2588">
                  <c:v>Thu Nov 18 08:14:12.256</c:v>
                </c:pt>
                <c:pt idx="2589">
                  <c:v>Thu Nov 18 08:14:42.262</c:v>
                </c:pt>
                <c:pt idx="2590">
                  <c:v>Thu Nov 18 08:15:12.268</c:v>
                </c:pt>
                <c:pt idx="2591">
                  <c:v>Thu Nov 18 08:15:42.273</c:v>
                </c:pt>
                <c:pt idx="2592">
                  <c:v>Thu Nov 18 08:16:12.279</c:v>
                </c:pt>
                <c:pt idx="2593">
                  <c:v>Thu Nov 18 08:16:42.285</c:v>
                </c:pt>
                <c:pt idx="2594">
                  <c:v>Thu Nov 18 08:17:12.291</c:v>
                </c:pt>
                <c:pt idx="2595">
                  <c:v>Thu Nov 18 08:17:42.297</c:v>
                </c:pt>
                <c:pt idx="2596">
                  <c:v>Thu Nov 18 08:18:12.302</c:v>
                </c:pt>
                <c:pt idx="2597">
                  <c:v>Thu Nov 18 08:18:42.308</c:v>
                </c:pt>
                <c:pt idx="2598">
                  <c:v>Thu Nov 18 08:19:12.315</c:v>
                </c:pt>
                <c:pt idx="2599">
                  <c:v>Thu Nov 18 08:19:42.321</c:v>
                </c:pt>
                <c:pt idx="2600">
                  <c:v>Thu Nov 18 08:20:12.328</c:v>
                </c:pt>
                <c:pt idx="2601">
                  <c:v>Thu Nov 18 08:20:42.332</c:v>
                </c:pt>
                <c:pt idx="2602">
                  <c:v>Thu Nov 18 08:21:12.338</c:v>
                </c:pt>
                <c:pt idx="2603">
                  <c:v>Thu Nov 18 08:21:42.344</c:v>
                </c:pt>
                <c:pt idx="2604">
                  <c:v>Thu Nov 18 08:22:12.350</c:v>
                </c:pt>
                <c:pt idx="2605">
                  <c:v>Thu Nov 18 08:22:42.356</c:v>
                </c:pt>
                <c:pt idx="2606">
                  <c:v>Thu Nov 18 08:23:12.365</c:v>
                </c:pt>
                <c:pt idx="2607">
                  <c:v>Thu Nov 18 08:23:42.370</c:v>
                </c:pt>
                <c:pt idx="2608">
                  <c:v>Thu Nov 18 08:24:12.376</c:v>
                </c:pt>
                <c:pt idx="2609">
                  <c:v>Thu Nov 18 08:24:42.382</c:v>
                </c:pt>
                <c:pt idx="2610">
                  <c:v>Thu Nov 18 08:25:12.389</c:v>
                </c:pt>
                <c:pt idx="2611">
                  <c:v>Thu Nov 18 08:25:42.395</c:v>
                </c:pt>
                <c:pt idx="2612">
                  <c:v>Thu Nov 18 08:26:12.400</c:v>
                </c:pt>
                <c:pt idx="2613">
                  <c:v>Thu Nov 18 08:26:42.406</c:v>
                </c:pt>
                <c:pt idx="2614">
                  <c:v>Thu Nov 18 08:27:12.412</c:v>
                </c:pt>
                <c:pt idx="2615">
                  <c:v>Thu Nov 18 08:27:42.418</c:v>
                </c:pt>
                <c:pt idx="2616">
                  <c:v>Thu Nov 18 08:28:12.424</c:v>
                </c:pt>
                <c:pt idx="2617">
                  <c:v>Thu Nov 18 08:28:42.428</c:v>
                </c:pt>
                <c:pt idx="2618">
                  <c:v>Thu Nov 18 08:29:12.434</c:v>
                </c:pt>
                <c:pt idx="2619">
                  <c:v>Thu Nov 18 08:29:42.440</c:v>
                </c:pt>
                <c:pt idx="2620">
                  <c:v>Thu Nov 18 08:30:12.447</c:v>
                </c:pt>
                <c:pt idx="2621">
                  <c:v>Thu Nov 18 08:30:42.453</c:v>
                </c:pt>
                <c:pt idx="2622">
                  <c:v>Thu Nov 18 08:31:12.458</c:v>
                </c:pt>
                <c:pt idx="2623">
                  <c:v>Thu Nov 18 08:31:42.464</c:v>
                </c:pt>
                <c:pt idx="2624">
                  <c:v>Thu Nov 18 08:32:12.470</c:v>
                </c:pt>
                <c:pt idx="2625">
                  <c:v>Thu Nov 18 08:32:42.476</c:v>
                </c:pt>
                <c:pt idx="2626">
                  <c:v>Thu Nov 18 08:33:12.482</c:v>
                </c:pt>
                <c:pt idx="2627">
                  <c:v>Thu Nov 18 08:33:42.488</c:v>
                </c:pt>
                <c:pt idx="2628">
                  <c:v>Thu Nov 18 08:34:12.493</c:v>
                </c:pt>
                <c:pt idx="2629">
                  <c:v>Thu Nov 18 08:34:42.500</c:v>
                </c:pt>
                <c:pt idx="2630">
                  <c:v>Thu Nov 18 08:35:12.506</c:v>
                </c:pt>
                <c:pt idx="2631">
                  <c:v>Thu Nov 18 08:35:42.512</c:v>
                </c:pt>
                <c:pt idx="2632">
                  <c:v>Thu Nov 18 08:36:12.518</c:v>
                </c:pt>
                <c:pt idx="2633">
                  <c:v>Thu Nov 18 08:36:42.524</c:v>
                </c:pt>
                <c:pt idx="2634">
                  <c:v>Thu Nov 18 08:37:12.530</c:v>
                </c:pt>
                <c:pt idx="2635">
                  <c:v>Thu Nov 18 08:37:42.536</c:v>
                </c:pt>
                <c:pt idx="2636">
                  <c:v>Thu Nov 18 08:38:12.542</c:v>
                </c:pt>
                <c:pt idx="2637">
                  <c:v>Thu Nov 18 08:38:42.549</c:v>
                </c:pt>
                <c:pt idx="2638">
                  <c:v>Thu Nov 18 08:39:12.555</c:v>
                </c:pt>
                <c:pt idx="2639">
                  <c:v>Thu Nov 18 08:39:42.561</c:v>
                </c:pt>
                <c:pt idx="2640">
                  <c:v>Thu Nov 18 08:40:12.567</c:v>
                </c:pt>
                <c:pt idx="2641">
                  <c:v>Thu Nov 18 08:40:42.574</c:v>
                </c:pt>
                <c:pt idx="2642">
                  <c:v>Thu Nov 18 08:41:12.580</c:v>
                </c:pt>
                <c:pt idx="2643">
                  <c:v>Thu Nov 18 08:41:42.587</c:v>
                </c:pt>
                <c:pt idx="2644">
                  <c:v>Thu Nov 18 08:42:12.593</c:v>
                </c:pt>
                <c:pt idx="2645">
                  <c:v>Thu Nov 18 08:42:42.599</c:v>
                </c:pt>
                <c:pt idx="2646">
                  <c:v>Thu Nov 18 08:43:12.605</c:v>
                </c:pt>
                <c:pt idx="2647">
                  <c:v>Thu Nov 18 08:43:42.611</c:v>
                </c:pt>
                <c:pt idx="2648">
                  <c:v>Thu Nov 18 08:44:12.617</c:v>
                </c:pt>
                <c:pt idx="2649">
                  <c:v>Thu Nov 18 08:44:42.622</c:v>
                </c:pt>
                <c:pt idx="2650">
                  <c:v>Thu Nov 18 08:45:12.627</c:v>
                </c:pt>
                <c:pt idx="2651">
                  <c:v>Thu Nov 18 08:45:42.633</c:v>
                </c:pt>
                <c:pt idx="2652">
                  <c:v>Thu Nov 18 08:46:12.646</c:v>
                </c:pt>
                <c:pt idx="2653">
                  <c:v>Thu Nov 18 08:46:42.653</c:v>
                </c:pt>
                <c:pt idx="2654">
                  <c:v>Thu Nov 18 08:47:12.659</c:v>
                </c:pt>
                <c:pt idx="2655">
                  <c:v>Thu Nov 18 08:47:42.665</c:v>
                </c:pt>
                <c:pt idx="2656">
                  <c:v>Thu Nov 18 08:48:12.671</c:v>
                </c:pt>
                <c:pt idx="2657">
                  <c:v>Thu Nov 18 08:48:42.677</c:v>
                </c:pt>
                <c:pt idx="2658">
                  <c:v>Thu Nov 18 08:49:12.683</c:v>
                </c:pt>
                <c:pt idx="2659">
                  <c:v>Thu Nov 18 08:49:42.689</c:v>
                </c:pt>
                <c:pt idx="2660">
                  <c:v>Thu Nov 18 08:50:12.694</c:v>
                </c:pt>
                <c:pt idx="2661">
                  <c:v>Thu Nov 18 08:50:42.700</c:v>
                </c:pt>
                <c:pt idx="2662">
                  <c:v>Thu Nov 18 08:51:12.706</c:v>
                </c:pt>
                <c:pt idx="2663">
                  <c:v>Thu Nov 18 08:51:42.712</c:v>
                </c:pt>
                <c:pt idx="2664">
                  <c:v>Thu Nov 18 08:52:12.719</c:v>
                </c:pt>
                <c:pt idx="2665">
                  <c:v>Thu Nov 18 08:52:42.725</c:v>
                </c:pt>
                <c:pt idx="2666">
                  <c:v>Thu Nov 18 08:53:12.731</c:v>
                </c:pt>
                <c:pt idx="2667">
                  <c:v>Thu Nov 18 08:53:42.737</c:v>
                </c:pt>
                <c:pt idx="2668">
                  <c:v>Thu Nov 18 08:54:12.743</c:v>
                </c:pt>
                <c:pt idx="2669">
                  <c:v>Thu Nov 18 08:54:42.749</c:v>
                </c:pt>
                <c:pt idx="2670">
                  <c:v>Thu Nov 18 08:55:12.754</c:v>
                </c:pt>
                <c:pt idx="2671">
                  <c:v>Thu Nov 18 08:55:42.759</c:v>
                </c:pt>
                <c:pt idx="2672">
                  <c:v>Thu Nov 18 08:56:12.766</c:v>
                </c:pt>
                <c:pt idx="2673">
                  <c:v>Thu Nov 18 08:56:42.772</c:v>
                </c:pt>
                <c:pt idx="2674">
                  <c:v>Thu Nov 18 08:57:12.778</c:v>
                </c:pt>
                <c:pt idx="2675">
                  <c:v>Thu Nov 18 08:57:42.784</c:v>
                </c:pt>
                <c:pt idx="2676">
                  <c:v>Thu Nov 18 08:58:12.790</c:v>
                </c:pt>
                <c:pt idx="2677">
                  <c:v>Thu Nov 18 08:58:42.796</c:v>
                </c:pt>
                <c:pt idx="2678">
                  <c:v>Thu Nov 18 08:59:12.802</c:v>
                </c:pt>
                <c:pt idx="2679">
                  <c:v>Thu Nov 18 08:59:42.808</c:v>
                </c:pt>
                <c:pt idx="2680">
                  <c:v>Thu Nov 18 09:00:12.814</c:v>
                </c:pt>
                <c:pt idx="2681">
                  <c:v>Thu Nov 18 09:00:42.819</c:v>
                </c:pt>
                <c:pt idx="2682">
                  <c:v>Thu Nov 18 09:01:12.824</c:v>
                </c:pt>
                <c:pt idx="2683">
                  <c:v>Thu Nov 18 09:01:42.831</c:v>
                </c:pt>
                <c:pt idx="2684">
                  <c:v>Thu Nov 18 09:02:12.837</c:v>
                </c:pt>
                <c:pt idx="2685">
                  <c:v>Thu Nov 18 09:02:42.844</c:v>
                </c:pt>
                <c:pt idx="2686">
                  <c:v>Thu Nov 18 09:03:12.851</c:v>
                </c:pt>
                <c:pt idx="2687">
                  <c:v>Thu Nov 18 09:03:42.856</c:v>
                </c:pt>
                <c:pt idx="2688">
                  <c:v>Thu Nov 18 09:04:12.862</c:v>
                </c:pt>
                <c:pt idx="2689">
                  <c:v>Thu Nov 18 09:04:42.868</c:v>
                </c:pt>
                <c:pt idx="2690">
                  <c:v>Thu Nov 18 09:05:12.874</c:v>
                </c:pt>
                <c:pt idx="2691">
                  <c:v>Thu Nov 18 09:05:42.881</c:v>
                </c:pt>
                <c:pt idx="2692">
                  <c:v>Thu Nov 18 09:06:12.887</c:v>
                </c:pt>
                <c:pt idx="2693">
                  <c:v>Thu Nov 18 09:06:42.892</c:v>
                </c:pt>
                <c:pt idx="2694">
                  <c:v>Thu Nov 18 09:07:12.898</c:v>
                </c:pt>
                <c:pt idx="2695">
                  <c:v>Thu Nov 18 09:07:42.905</c:v>
                </c:pt>
                <c:pt idx="2696">
                  <c:v>Thu Nov 18 09:08:12.912</c:v>
                </c:pt>
                <c:pt idx="2697">
                  <c:v>Thu Nov 18 09:08:42.919</c:v>
                </c:pt>
                <c:pt idx="2698">
                  <c:v>Thu Nov 18 09:09:12.924</c:v>
                </c:pt>
                <c:pt idx="2699">
                  <c:v>Thu Nov 18 09:09:42.929</c:v>
                </c:pt>
                <c:pt idx="2700">
                  <c:v>Thu Nov 18 09:10:12.935</c:v>
                </c:pt>
                <c:pt idx="2701">
                  <c:v>Thu Nov 18 09:10:42.941</c:v>
                </c:pt>
                <c:pt idx="2702">
                  <c:v>Thu Nov 18 09:11:12.947</c:v>
                </c:pt>
                <c:pt idx="2703">
                  <c:v>Thu Nov 18 09:11:42.953</c:v>
                </c:pt>
                <c:pt idx="2704">
                  <c:v>Thu Nov 18 09:12:12.959</c:v>
                </c:pt>
                <c:pt idx="2705">
                  <c:v>Thu Nov 18 09:12:42.966</c:v>
                </c:pt>
                <c:pt idx="2706">
                  <c:v>Thu Nov 18 09:13:12.972</c:v>
                </c:pt>
                <c:pt idx="2707">
                  <c:v>Thu Nov 18 09:13:42.979</c:v>
                </c:pt>
                <c:pt idx="2708">
                  <c:v>Thu Nov 18 09:14:12.986</c:v>
                </c:pt>
                <c:pt idx="2709">
                  <c:v>Thu Nov 18 09:14:42.991</c:v>
                </c:pt>
                <c:pt idx="2710">
                  <c:v>Thu Nov 18 09:15:12.997</c:v>
                </c:pt>
                <c:pt idx="2711">
                  <c:v>Thu Nov 18 09:15:43.003</c:v>
                </c:pt>
                <c:pt idx="2712">
                  <c:v>Thu Nov 18 09:16:13.009</c:v>
                </c:pt>
                <c:pt idx="2713">
                  <c:v>Thu Nov 18 09:16:43.015</c:v>
                </c:pt>
                <c:pt idx="2714">
                  <c:v>Thu Nov 18 09:17:13.020</c:v>
                </c:pt>
                <c:pt idx="2715">
                  <c:v>Thu Nov 18 09:17:43.026</c:v>
                </c:pt>
                <c:pt idx="2716">
                  <c:v>Thu Nov 18 09:18:13.032</c:v>
                </c:pt>
                <c:pt idx="2717">
                  <c:v>Thu Nov 18 09:18:43.038</c:v>
                </c:pt>
                <c:pt idx="2718">
                  <c:v>Thu Nov 18 09:19:13.044</c:v>
                </c:pt>
                <c:pt idx="2719">
                  <c:v>Thu Nov 18 09:19:43.051</c:v>
                </c:pt>
                <c:pt idx="2720">
                  <c:v>Thu Nov 18 09:20:13.056</c:v>
                </c:pt>
                <c:pt idx="2721">
                  <c:v>Thu Nov 18 09:20:43.062</c:v>
                </c:pt>
                <c:pt idx="2722">
                  <c:v>Thu Nov 18 09:21:13.068</c:v>
                </c:pt>
                <c:pt idx="2723">
                  <c:v>Thu Nov 18 09:21:43.075</c:v>
                </c:pt>
                <c:pt idx="2724">
                  <c:v>Thu Nov 18 09:22:13.081</c:v>
                </c:pt>
                <c:pt idx="2725">
                  <c:v>Thu Nov 18 09:22:43.086</c:v>
                </c:pt>
                <c:pt idx="2726">
                  <c:v>Thu Nov 18 09:23:13.092</c:v>
                </c:pt>
                <c:pt idx="2727">
                  <c:v>Thu Nov 18 09:23:43.098</c:v>
                </c:pt>
                <c:pt idx="2728">
                  <c:v>Thu Nov 18 09:24:13.104</c:v>
                </c:pt>
                <c:pt idx="2729">
                  <c:v>Thu Nov 18 09:24:43.111</c:v>
                </c:pt>
                <c:pt idx="2730">
                  <c:v>Thu Nov 18 09:25:13.117</c:v>
                </c:pt>
                <c:pt idx="2731">
                  <c:v>Thu Nov 18 09:25:43.122</c:v>
                </c:pt>
                <c:pt idx="2732">
                  <c:v>Thu Nov 18 09:26:13.127</c:v>
                </c:pt>
                <c:pt idx="2733">
                  <c:v>Thu Nov 18 09:26:43.133</c:v>
                </c:pt>
                <c:pt idx="2734">
                  <c:v>Thu Nov 18 09:27:13.139</c:v>
                </c:pt>
                <c:pt idx="2735">
                  <c:v>Thu Nov 18 09:27:43.145</c:v>
                </c:pt>
                <c:pt idx="2736">
                  <c:v>Thu Nov 18 09:28:13.151</c:v>
                </c:pt>
                <c:pt idx="2737">
                  <c:v>Thu Nov 18 09:28:43.157</c:v>
                </c:pt>
                <c:pt idx="2738">
                  <c:v>Thu Nov 18 09:29:13.164</c:v>
                </c:pt>
                <c:pt idx="2739">
                  <c:v>Thu Nov 18 09:29:43.170</c:v>
                </c:pt>
                <c:pt idx="2740">
                  <c:v>Thu Nov 18 09:30:13.176</c:v>
                </c:pt>
                <c:pt idx="2741">
                  <c:v>Thu Nov 18 09:30:43.182</c:v>
                </c:pt>
                <c:pt idx="2742">
                  <c:v>Thu Nov 18 09:31:13.187</c:v>
                </c:pt>
                <c:pt idx="2743">
                  <c:v>Thu Nov 18 09:31:43.193</c:v>
                </c:pt>
                <c:pt idx="2744">
                  <c:v>Thu Nov 18 09:32:13.199</c:v>
                </c:pt>
                <c:pt idx="2745">
                  <c:v>Thu Nov 18 09:32:43.204</c:v>
                </c:pt>
                <c:pt idx="2746">
                  <c:v>Thu Nov 18 09:33:13.210</c:v>
                </c:pt>
                <c:pt idx="2747">
                  <c:v>Thu Nov 18 09:33:43.216</c:v>
                </c:pt>
                <c:pt idx="2748">
                  <c:v>Thu Nov 18 09:34:13.222</c:v>
                </c:pt>
                <c:pt idx="2749">
                  <c:v>Thu Nov 18 09:34:43.228</c:v>
                </c:pt>
                <c:pt idx="2750">
                  <c:v>Thu Nov 18 09:35:13.234</c:v>
                </c:pt>
                <c:pt idx="2751">
                  <c:v>Thu Nov 18 09:35:43.240</c:v>
                </c:pt>
                <c:pt idx="2752">
                  <c:v>Thu Nov 18 09:36:13.246</c:v>
                </c:pt>
                <c:pt idx="2753">
                  <c:v>Thu Nov 18 09:36:43.251</c:v>
                </c:pt>
                <c:pt idx="2754">
                  <c:v>Thu Nov 18 09:37:13.257</c:v>
                </c:pt>
                <c:pt idx="2755">
                  <c:v>Thu Nov 18 09:37:43.263</c:v>
                </c:pt>
                <c:pt idx="2756">
                  <c:v>Thu Nov 18 09:38:13.268</c:v>
                </c:pt>
                <c:pt idx="2757">
                  <c:v>Thu Nov 18 09:38:43.274</c:v>
                </c:pt>
                <c:pt idx="2758">
                  <c:v>Thu Nov 18 09:39:13.280</c:v>
                </c:pt>
                <c:pt idx="2759">
                  <c:v>Thu Nov 18 09:39:43.286</c:v>
                </c:pt>
                <c:pt idx="2760">
                  <c:v>Thu Nov 18 09:40:13.292</c:v>
                </c:pt>
                <c:pt idx="2761">
                  <c:v>Thu Nov 18 09:40:43.298</c:v>
                </c:pt>
                <c:pt idx="2762">
                  <c:v>Thu Nov 18 09:41:13.304</c:v>
                </c:pt>
                <c:pt idx="2763">
                  <c:v>Thu Nov 18 09:41:43.310</c:v>
                </c:pt>
                <c:pt idx="2764">
                  <c:v>Thu Nov 18 09:42:13.315</c:v>
                </c:pt>
                <c:pt idx="2765">
                  <c:v>Thu Nov 18 09:42:43.321</c:v>
                </c:pt>
                <c:pt idx="2766">
                  <c:v>Thu Nov 18 09:43:13.326</c:v>
                </c:pt>
                <c:pt idx="2767">
                  <c:v>Thu Nov 18 09:43:43.332</c:v>
                </c:pt>
                <c:pt idx="2768">
                  <c:v>Thu Nov 18 09:44:13.337</c:v>
                </c:pt>
                <c:pt idx="2769">
                  <c:v>Thu Nov 18 09:44:43.343</c:v>
                </c:pt>
                <c:pt idx="2770">
                  <c:v>Thu Nov 18 09:45:13.349</c:v>
                </c:pt>
                <c:pt idx="2771">
                  <c:v>Thu Nov 18 09:45:43.355</c:v>
                </c:pt>
                <c:pt idx="2772">
                  <c:v>Thu Nov 18 09:46:13.361</c:v>
                </c:pt>
                <c:pt idx="2773">
                  <c:v>Thu Nov 18 09:46:43.367</c:v>
                </c:pt>
                <c:pt idx="2774">
                  <c:v>Thu Nov 18 09:47:13.374</c:v>
                </c:pt>
                <c:pt idx="2775">
                  <c:v>Thu Nov 18 09:47:43.379</c:v>
                </c:pt>
                <c:pt idx="2776">
                  <c:v>Thu Nov 18 09:48:13.384</c:v>
                </c:pt>
                <c:pt idx="2777">
                  <c:v>Thu Nov 18 09:48:43.390</c:v>
                </c:pt>
                <c:pt idx="2778">
                  <c:v>Thu Nov 18 09:49:13.395</c:v>
                </c:pt>
                <c:pt idx="2779">
                  <c:v>Thu Nov 18 09:49:43.401</c:v>
                </c:pt>
                <c:pt idx="2780">
                  <c:v>Thu Nov 18 09:50:13.408</c:v>
                </c:pt>
                <c:pt idx="2781">
                  <c:v>Thu Nov 18 09:50:43.413</c:v>
                </c:pt>
                <c:pt idx="2782">
                  <c:v>Thu Nov 18 09:51:13.419</c:v>
                </c:pt>
                <c:pt idx="2783">
                  <c:v>Thu Nov 18 09:51:43.425</c:v>
                </c:pt>
                <c:pt idx="2784">
                  <c:v>Thu Nov 18 09:52:13.432</c:v>
                </c:pt>
                <c:pt idx="2785">
                  <c:v>Thu Nov 18 09:52:43.438</c:v>
                </c:pt>
                <c:pt idx="2786">
                  <c:v>Thu Nov 18 09:53:13.444</c:v>
                </c:pt>
                <c:pt idx="2787">
                  <c:v>Thu Nov 18 09:53:43.451</c:v>
                </c:pt>
                <c:pt idx="2788">
                  <c:v>Thu Nov 18 09:54:13.457</c:v>
                </c:pt>
                <c:pt idx="2789">
                  <c:v>Thu Nov 18 09:54:43.462</c:v>
                </c:pt>
                <c:pt idx="2790">
                  <c:v>Thu Nov 18 09:55:13.469</c:v>
                </c:pt>
                <c:pt idx="2791">
                  <c:v>Thu Nov 18 09:55:43.476</c:v>
                </c:pt>
                <c:pt idx="2792">
                  <c:v>Thu Nov 18 09:56:13.482</c:v>
                </c:pt>
                <c:pt idx="2793">
                  <c:v>Thu Nov 18 09:56:43.488</c:v>
                </c:pt>
                <c:pt idx="2794">
                  <c:v>Thu Nov 18 09:57:13.494</c:v>
                </c:pt>
                <c:pt idx="2795">
                  <c:v>Thu Nov 18 09:57:43.500</c:v>
                </c:pt>
                <c:pt idx="2796">
                  <c:v>Thu Nov 18 09:58:13.506</c:v>
                </c:pt>
                <c:pt idx="2797">
                  <c:v>Thu Nov 18 09:58:43.513</c:v>
                </c:pt>
                <c:pt idx="2798">
                  <c:v>Thu Nov 18 09:59:13.519</c:v>
                </c:pt>
                <c:pt idx="2799">
                  <c:v>Thu Nov 18 09:59:43.525</c:v>
                </c:pt>
                <c:pt idx="2800">
                  <c:v>Thu Nov 18 10:00:13.530</c:v>
                </c:pt>
                <c:pt idx="2801">
                  <c:v>Thu Nov 18 10:00:43.537</c:v>
                </c:pt>
                <c:pt idx="2802">
                  <c:v>Thu Nov 18 10:01:13.544</c:v>
                </c:pt>
                <c:pt idx="2803">
                  <c:v>Thu Nov 18 10:01:43.551</c:v>
                </c:pt>
                <c:pt idx="2804">
                  <c:v>Thu Nov 18 10:02:13.556</c:v>
                </c:pt>
                <c:pt idx="2805">
                  <c:v>Thu Nov 18 10:02:43.562</c:v>
                </c:pt>
                <c:pt idx="2806">
                  <c:v>Thu Nov 18 10:03:13.568</c:v>
                </c:pt>
                <c:pt idx="2807">
                  <c:v>Thu Nov 18 10:03:43.574</c:v>
                </c:pt>
                <c:pt idx="2808">
                  <c:v>Thu Nov 18 10:04:13.581</c:v>
                </c:pt>
                <c:pt idx="2809">
                  <c:v>Thu Nov 18 10:04:43.588</c:v>
                </c:pt>
                <c:pt idx="2810">
                  <c:v>Thu Nov 18 10:05:13.592</c:v>
                </c:pt>
                <c:pt idx="2811">
                  <c:v>Thu Nov 18 10:05:43.597</c:v>
                </c:pt>
                <c:pt idx="2812">
                  <c:v>Thu Nov 18 10:06:13.603</c:v>
                </c:pt>
                <c:pt idx="2813">
                  <c:v>Thu Nov 18 10:06:43.609</c:v>
                </c:pt>
                <c:pt idx="2814">
                  <c:v>Thu Nov 18 10:07:13.615</c:v>
                </c:pt>
                <c:pt idx="2815">
                  <c:v>Thu Nov 18 10:07:43.622</c:v>
                </c:pt>
                <c:pt idx="2816">
                  <c:v>Thu Nov 18 10:08:13.627</c:v>
                </c:pt>
                <c:pt idx="2817">
                  <c:v>Thu Nov 18 10:08:43.633</c:v>
                </c:pt>
                <c:pt idx="2818">
                  <c:v>Thu Nov 18 10:09:13.639</c:v>
                </c:pt>
                <c:pt idx="2819">
                  <c:v>Thu Nov 18 10:09:43.651</c:v>
                </c:pt>
                <c:pt idx="2820">
                  <c:v>Thu Nov 18 10:10:13.657</c:v>
                </c:pt>
                <c:pt idx="2821">
                  <c:v>Thu Nov 18 10:10:43.663</c:v>
                </c:pt>
                <c:pt idx="2822">
                  <c:v>Thu Nov 18 10:11:13.667</c:v>
                </c:pt>
                <c:pt idx="2823">
                  <c:v>Thu Nov 18 10:11:43.673</c:v>
                </c:pt>
                <c:pt idx="2824">
                  <c:v>Thu Nov 18 10:12:13.679</c:v>
                </c:pt>
                <c:pt idx="2825">
                  <c:v>Thu Nov 18 10:12:43.685</c:v>
                </c:pt>
                <c:pt idx="2826">
                  <c:v>Thu Nov 18 10:13:13.691</c:v>
                </c:pt>
                <c:pt idx="2827">
                  <c:v>Thu Nov 18 10:13:43.698</c:v>
                </c:pt>
                <c:pt idx="2828">
                  <c:v>Thu Nov 18 10:14:13.703</c:v>
                </c:pt>
                <c:pt idx="2829">
                  <c:v>Thu Nov 18 10:14:43.709</c:v>
                </c:pt>
                <c:pt idx="2830">
                  <c:v>Thu Nov 18 10:15:13.715</c:v>
                </c:pt>
                <c:pt idx="2831">
                  <c:v>Thu Nov 18 10:15:43.720</c:v>
                </c:pt>
                <c:pt idx="2832">
                  <c:v>Thu Nov 18 10:16:13.726</c:v>
                </c:pt>
                <c:pt idx="2833">
                  <c:v>Thu Nov 18 10:16:43.733</c:v>
                </c:pt>
                <c:pt idx="2834">
                  <c:v>Thu Nov 18 10:17:13.739</c:v>
                </c:pt>
                <c:pt idx="2835">
                  <c:v>Thu Nov 18 10:17:43.745</c:v>
                </c:pt>
                <c:pt idx="2836">
                  <c:v>Thu Nov 18 10:18:13.751</c:v>
                </c:pt>
                <c:pt idx="2837">
                  <c:v>Thu Nov 18 10:18:43.757</c:v>
                </c:pt>
                <c:pt idx="2838">
                  <c:v>Thu Nov 18 10:19:13.763</c:v>
                </c:pt>
                <c:pt idx="2839">
                  <c:v>Thu Nov 18 10:19:43.770</c:v>
                </c:pt>
                <c:pt idx="2840">
                  <c:v>Thu Nov 18 10:20:13.775</c:v>
                </c:pt>
                <c:pt idx="2841">
                  <c:v>Thu Nov 18 10:20:43.781</c:v>
                </c:pt>
                <c:pt idx="2842">
                  <c:v>Thu Nov 18 10:21:13.786</c:v>
                </c:pt>
                <c:pt idx="2843">
                  <c:v>Thu Nov 18 10:21:43.792</c:v>
                </c:pt>
                <c:pt idx="2844">
                  <c:v>Thu Nov 18 10:22:13.799</c:v>
                </c:pt>
                <c:pt idx="2845">
                  <c:v>Thu Nov 18 10:22:43.805</c:v>
                </c:pt>
                <c:pt idx="2846">
                  <c:v>Thu Nov 18 10:23:13.810</c:v>
                </c:pt>
                <c:pt idx="2847">
                  <c:v>Thu Nov 18 10:23:43.816</c:v>
                </c:pt>
                <c:pt idx="2848">
                  <c:v>Thu Nov 18 10:24:13.822</c:v>
                </c:pt>
                <c:pt idx="2849">
                  <c:v>Thu Nov 18 10:24:43.829</c:v>
                </c:pt>
                <c:pt idx="2850">
                  <c:v>Thu Nov 18 10:25:13.835</c:v>
                </c:pt>
                <c:pt idx="2851">
                  <c:v>Thu Nov 18 10:25:43.841</c:v>
                </c:pt>
                <c:pt idx="2852">
                  <c:v>Thu Nov 18 10:26:13.846</c:v>
                </c:pt>
                <c:pt idx="2853">
                  <c:v>Thu Nov 18 10:26:43.851</c:v>
                </c:pt>
                <c:pt idx="2854">
                  <c:v>Thu Nov 18 10:27:13.856</c:v>
                </c:pt>
                <c:pt idx="2855">
                  <c:v>Thu Nov 18 10:27:43.862</c:v>
                </c:pt>
                <c:pt idx="2856">
                  <c:v>Thu Nov 18 10:28:13.869</c:v>
                </c:pt>
                <c:pt idx="2857">
                  <c:v>Thu Nov 18 10:28:43.875</c:v>
                </c:pt>
                <c:pt idx="2858">
                  <c:v>Thu Nov 18 10:29:13.880</c:v>
                </c:pt>
                <c:pt idx="2859">
                  <c:v>Thu Nov 18 10:29:43.886</c:v>
                </c:pt>
                <c:pt idx="2860">
                  <c:v>Thu Nov 18 10:30:13.892</c:v>
                </c:pt>
                <c:pt idx="2861">
                  <c:v>Thu Nov 18 10:30:43.898</c:v>
                </c:pt>
                <c:pt idx="2862">
                  <c:v>Thu Nov 18 10:31:13.904</c:v>
                </c:pt>
                <c:pt idx="2863">
                  <c:v>Thu Nov 18 10:31:43.910</c:v>
                </c:pt>
                <c:pt idx="2864">
                  <c:v>Thu Nov 18 10:32:13.914</c:v>
                </c:pt>
                <c:pt idx="2865">
                  <c:v>Thu Nov 18 10:32:43.919</c:v>
                </c:pt>
                <c:pt idx="2866">
                  <c:v>Thu Nov 18 10:33:13.925</c:v>
                </c:pt>
                <c:pt idx="2867">
                  <c:v>Thu Nov 18 10:33:43.931</c:v>
                </c:pt>
                <c:pt idx="2868">
                  <c:v>Thu Nov 18 10:34:13.938</c:v>
                </c:pt>
                <c:pt idx="2869">
                  <c:v>Thu Nov 18 10:34:43.945</c:v>
                </c:pt>
                <c:pt idx="2870">
                  <c:v>Thu Nov 18 10:35:13.950</c:v>
                </c:pt>
                <c:pt idx="2871">
                  <c:v>Thu Nov 18 10:35:43.956</c:v>
                </c:pt>
                <c:pt idx="2872">
                  <c:v>Thu Nov 18 10:36:13.962</c:v>
                </c:pt>
                <c:pt idx="2873">
                  <c:v>Thu Nov 18 10:36:43.967</c:v>
                </c:pt>
                <c:pt idx="2874">
                  <c:v>Thu Nov 18 10:37:13.972</c:v>
                </c:pt>
                <c:pt idx="2875">
                  <c:v>Thu Nov 18 10:37:43.978</c:v>
                </c:pt>
                <c:pt idx="2876">
                  <c:v>Thu Nov 18 10:38:13.984</c:v>
                </c:pt>
                <c:pt idx="2877">
                  <c:v>Thu Nov 18 10:38:43.990</c:v>
                </c:pt>
                <c:pt idx="2878">
                  <c:v>Thu Nov 18 10:39:13.996</c:v>
                </c:pt>
                <c:pt idx="2879">
                  <c:v>Thu Nov 18 10:39:44.002</c:v>
                </c:pt>
                <c:pt idx="2880">
                  <c:v>Thu Nov 18 10:40:14.008</c:v>
                </c:pt>
                <c:pt idx="2881">
                  <c:v>Thu Nov 18 10:40:44.015</c:v>
                </c:pt>
                <c:pt idx="2882">
                  <c:v>Thu Nov 18 10:41:14.021</c:v>
                </c:pt>
                <c:pt idx="2883">
                  <c:v>Thu Nov 18 10:41:44.027</c:v>
                </c:pt>
                <c:pt idx="2884">
                  <c:v>Thu Nov 18 10:42:14.032</c:v>
                </c:pt>
                <c:pt idx="2885">
                  <c:v>Thu Nov 18 10:42:44.038</c:v>
                </c:pt>
                <c:pt idx="2886">
                  <c:v>Thu Nov 18 10:43:14.044</c:v>
                </c:pt>
                <c:pt idx="2887">
                  <c:v>Thu Nov 18 10:43:44.050</c:v>
                </c:pt>
                <c:pt idx="2888">
                  <c:v>Thu Nov 18 10:44:14.056</c:v>
                </c:pt>
                <c:pt idx="2889">
                  <c:v>Thu Nov 18 10:44:44.062</c:v>
                </c:pt>
                <c:pt idx="2890">
                  <c:v>Thu Nov 18 10:45:14.068</c:v>
                </c:pt>
                <c:pt idx="2891">
                  <c:v>Thu Nov 18 10:45:44.074</c:v>
                </c:pt>
                <c:pt idx="2892">
                  <c:v>Thu Nov 18 10:46:14.080</c:v>
                </c:pt>
                <c:pt idx="2893">
                  <c:v>Thu Nov 18 10:46:44.087</c:v>
                </c:pt>
                <c:pt idx="2894">
                  <c:v>Thu Nov 18 10:47:14.093</c:v>
                </c:pt>
                <c:pt idx="2895">
                  <c:v>Thu Nov 18 10:47:44.099</c:v>
                </c:pt>
                <c:pt idx="2896">
                  <c:v>Thu Nov 18 10:48:14.104</c:v>
                </c:pt>
                <c:pt idx="2897">
                  <c:v>Thu Nov 18 10:48:44.110</c:v>
                </c:pt>
                <c:pt idx="2898">
                  <c:v>Thu Nov 18 10:49:14.116</c:v>
                </c:pt>
                <c:pt idx="2899">
                  <c:v>Thu Nov 18 10:49:44.122</c:v>
                </c:pt>
                <c:pt idx="2900">
                  <c:v>Thu Nov 18 10:50:14.128</c:v>
                </c:pt>
                <c:pt idx="2901">
                  <c:v>Thu Nov 18 10:50:44.134</c:v>
                </c:pt>
                <c:pt idx="2902">
                  <c:v>Thu Nov 18 10:51:14.140</c:v>
                </c:pt>
                <c:pt idx="2903">
                  <c:v>Thu Nov 18 10:51:44.146</c:v>
                </c:pt>
                <c:pt idx="2904">
                  <c:v>Thu Nov 18 10:52:14.153</c:v>
                </c:pt>
                <c:pt idx="2905">
                  <c:v>Thu Nov 18 10:52:44.160</c:v>
                </c:pt>
                <c:pt idx="2906">
                  <c:v>Thu Nov 18 10:53:14.165</c:v>
                </c:pt>
                <c:pt idx="2907">
                  <c:v>Thu Nov 18 10:53:44.170</c:v>
                </c:pt>
                <c:pt idx="2908">
                  <c:v>Thu Nov 18 10:54:14.176</c:v>
                </c:pt>
                <c:pt idx="2909">
                  <c:v>Thu Nov 18 10:54:44.182</c:v>
                </c:pt>
                <c:pt idx="2910">
                  <c:v>Thu Nov 18 10:55:14.188</c:v>
                </c:pt>
                <c:pt idx="2911">
                  <c:v>Thu Nov 18 10:55:44.194</c:v>
                </c:pt>
                <c:pt idx="2912">
                  <c:v>Thu Nov 18 10:56:14.199</c:v>
                </c:pt>
                <c:pt idx="2913">
                  <c:v>Thu Nov 18 10:56:44.205</c:v>
                </c:pt>
                <c:pt idx="2914">
                  <c:v>Thu Nov 18 10:57:14.211</c:v>
                </c:pt>
                <c:pt idx="2915">
                  <c:v>Thu Nov 18 10:57:44.217</c:v>
                </c:pt>
                <c:pt idx="2916">
                  <c:v>Thu Nov 18 10:58:14.224</c:v>
                </c:pt>
                <c:pt idx="2917">
                  <c:v>Thu Nov 18 10:58:44.230</c:v>
                </c:pt>
                <c:pt idx="2918">
                  <c:v>Thu Nov 18 10:59:14.234</c:v>
                </c:pt>
                <c:pt idx="2919">
                  <c:v>Thu Nov 18 10:59:44.240</c:v>
                </c:pt>
                <c:pt idx="2920">
                  <c:v>Thu Nov 18 11:00:14.246</c:v>
                </c:pt>
                <c:pt idx="2921">
                  <c:v>Thu Nov 18 11:00:44.253</c:v>
                </c:pt>
                <c:pt idx="2922">
                  <c:v>Thu Nov 18 11:01:14.260</c:v>
                </c:pt>
                <c:pt idx="2923">
                  <c:v>Thu Nov 18 11:01:44.266</c:v>
                </c:pt>
                <c:pt idx="2924">
                  <c:v>Thu Nov 18 11:02:14.271</c:v>
                </c:pt>
                <c:pt idx="2925">
                  <c:v>Thu Nov 18 11:02:44.277</c:v>
                </c:pt>
                <c:pt idx="2926">
                  <c:v>Thu Nov 18 11:03:14.282</c:v>
                </c:pt>
                <c:pt idx="2927">
                  <c:v>Thu Nov 18 11:03:44.287</c:v>
                </c:pt>
                <c:pt idx="2928">
                  <c:v>Thu Nov 18 11:04:14.293</c:v>
                </c:pt>
                <c:pt idx="2929">
                  <c:v>Thu Nov 18 11:04:44.299</c:v>
                </c:pt>
                <c:pt idx="2930">
                  <c:v>Thu Nov 18 11:05:14.304</c:v>
                </c:pt>
                <c:pt idx="2931">
                  <c:v>Thu Nov 18 11:05:44.310</c:v>
                </c:pt>
                <c:pt idx="2932">
                  <c:v>Thu Nov 18 11:06:14.316</c:v>
                </c:pt>
                <c:pt idx="2933">
                  <c:v>Thu Nov 18 11:06:44.322</c:v>
                </c:pt>
                <c:pt idx="2934">
                  <c:v>Thu Nov 18 11:07:14.329</c:v>
                </c:pt>
                <c:pt idx="2935">
                  <c:v>Thu Nov 18 11:07:44.335</c:v>
                </c:pt>
                <c:pt idx="2936">
                  <c:v>Thu Nov 18 11:08:14.340</c:v>
                </c:pt>
                <c:pt idx="2937">
                  <c:v>Thu Nov 18 11:08:44.346</c:v>
                </c:pt>
                <c:pt idx="2938">
                  <c:v>Thu Nov 18 11:09:14.352</c:v>
                </c:pt>
                <c:pt idx="2939">
                  <c:v>Thu Nov 18 11:09:44.360</c:v>
                </c:pt>
                <c:pt idx="2940">
                  <c:v>Thu Nov 18 11:10:14.364</c:v>
                </c:pt>
                <c:pt idx="2941">
                  <c:v>Thu Nov 18 11:10:44.371</c:v>
                </c:pt>
                <c:pt idx="2942">
                  <c:v>Thu Nov 18 11:11:14.376</c:v>
                </c:pt>
                <c:pt idx="2943">
                  <c:v>Thu Nov 18 11:11:44.382</c:v>
                </c:pt>
                <c:pt idx="2944">
                  <c:v>Thu Nov 18 11:12:14.388</c:v>
                </c:pt>
                <c:pt idx="2945">
                  <c:v>Thu Nov 18 11:12:44.394</c:v>
                </c:pt>
                <c:pt idx="2946">
                  <c:v>Thu Nov 18 11:13:14.401</c:v>
                </c:pt>
                <c:pt idx="2947">
                  <c:v>Thu Nov 18 11:13:44.408</c:v>
                </c:pt>
                <c:pt idx="2948">
                  <c:v>Thu Nov 18 11:14:14.413</c:v>
                </c:pt>
                <c:pt idx="2949">
                  <c:v>Thu Nov 18 11:14:44.419</c:v>
                </c:pt>
                <c:pt idx="2950">
                  <c:v>Thu Nov 18 11:15:14.425</c:v>
                </c:pt>
                <c:pt idx="2951">
                  <c:v>Thu Nov 18 11:15:44.430</c:v>
                </c:pt>
                <c:pt idx="2952">
                  <c:v>Thu Nov 18 11:16:14.437</c:v>
                </c:pt>
                <c:pt idx="2953">
                  <c:v>Thu Nov 18 11:16:44.444</c:v>
                </c:pt>
                <c:pt idx="2954">
                  <c:v>Thu Nov 18 11:17:14.449</c:v>
                </c:pt>
                <c:pt idx="2955">
                  <c:v>Thu Nov 18 11:17:44.455</c:v>
                </c:pt>
                <c:pt idx="2956">
                  <c:v>Thu Nov 18 11:18:14.461</c:v>
                </c:pt>
                <c:pt idx="2957">
                  <c:v>Thu Nov 18 11:18:44.471</c:v>
                </c:pt>
                <c:pt idx="2958">
                  <c:v>Thu Nov 18 11:19:14.477</c:v>
                </c:pt>
                <c:pt idx="2959">
                  <c:v>Thu Nov 18 11:19:44.483</c:v>
                </c:pt>
                <c:pt idx="2960">
                  <c:v>Thu Nov 18 11:20:14.488</c:v>
                </c:pt>
                <c:pt idx="2961">
                  <c:v>Thu Nov 18 11:20:44.494</c:v>
                </c:pt>
                <c:pt idx="2962">
                  <c:v>Thu Nov 18 11:21:14.500</c:v>
                </c:pt>
                <c:pt idx="2963">
                  <c:v>Thu Nov 18 11:21:44.507</c:v>
                </c:pt>
                <c:pt idx="2964">
                  <c:v>Thu Nov 18 11:22:14.514</c:v>
                </c:pt>
                <c:pt idx="2965">
                  <c:v>Thu Nov 18 11:22:44.520</c:v>
                </c:pt>
                <c:pt idx="2966">
                  <c:v>Thu Nov 18 11:23:14.525</c:v>
                </c:pt>
                <c:pt idx="2967">
                  <c:v>Thu Nov 18 11:23:44.531</c:v>
                </c:pt>
                <c:pt idx="2968">
                  <c:v>Thu Nov 18 11:24:14.537</c:v>
                </c:pt>
                <c:pt idx="2969">
                  <c:v>Thu Nov 18 11:24:44.543</c:v>
                </c:pt>
                <c:pt idx="2970">
                  <c:v>Thu Nov 18 11:25:14.549</c:v>
                </c:pt>
                <c:pt idx="2971">
                  <c:v>Thu Nov 18 11:25:44.556</c:v>
                </c:pt>
                <c:pt idx="2972">
                  <c:v>Thu Nov 18 11:26:14.561</c:v>
                </c:pt>
                <c:pt idx="2973">
                  <c:v>Thu Nov 18 11:26:44.567</c:v>
                </c:pt>
                <c:pt idx="2974">
                  <c:v>Thu Nov 18 11:27:14.573</c:v>
                </c:pt>
                <c:pt idx="2975">
                  <c:v>Thu Nov 18 11:27:44.580</c:v>
                </c:pt>
                <c:pt idx="2976">
                  <c:v>Thu Nov 18 11:28:14.587</c:v>
                </c:pt>
                <c:pt idx="2977">
                  <c:v>Thu Nov 18 11:28:44.592</c:v>
                </c:pt>
                <c:pt idx="2978">
                  <c:v>Thu Nov 18 11:29:14.598</c:v>
                </c:pt>
                <c:pt idx="2979">
                  <c:v>Thu Nov 18 11:29:44.604</c:v>
                </c:pt>
                <c:pt idx="2980">
                  <c:v>Thu Nov 18 11:30:14.610</c:v>
                </c:pt>
                <c:pt idx="2981">
                  <c:v>Thu Nov 18 11:30:44.616</c:v>
                </c:pt>
                <c:pt idx="2982">
                  <c:v>Thu Nov 18 11:31:14.622</c:v>
                </c:pt>
                <c:pt idx="2983">
                  <c:v>Thu Nov 18 11:31:44.627</c:v>
                </c:pt>
                <c:pt idx="2984">
                  <c:v>Thu Nov 18 11:32:14.634</c:v>
                </c:pt>
                <c:pt idx="2985">
                  <c:v>Thu Nov 18 11:32:44.640</c:v>
                </c:pt>
                <c:pt idx="2986">
                  <c:v>Thu Nov 18 11:33:14.646</c:v>
                </c:pt>
                <c:pt idx="2987">
                  <c:v>Thu Nov 18 11:33:44.652</c:v>
                </c:pt>
                <c:pt idx="2988">
                  <c:v>Thu Nov 18 11:34:14.659</c:v>
                </c:pt>
                <c:pt idx="2989">
                  <c:v>Thu Nov 18 11:34:44.665</c:v>
                </c:pt>
                <c:pt idx="2990">
                  <c:v>Thu Nov 18 11:35:14.671</c:v>
                </c:pt>
                <c:pt idx="2991">
                  <c:v>Thu Nov 18 11:35:44.677</c:v>
                </c:pt>
                <c:pt idx="2992">
                  <c:v>Thu Nov 18 11:36:14.682</c:v>
                </c:pt>
                <c:pt idx="2993">
                  <c:v>Thu Nov 18 11:36:44.688</c:v>
                </c:pt>
                <c:pt idx="2994">
                  <c:v>Thu Nov 18 11:37:14.694</c:v>
                </c:pt>
                <c:pt idx="2995">
                  <c:v>Thu Nov 18 11:37:44.699</c:v>
                </c:pt>
                <c:pt idx="2996">
                  <c:v>Thu Nov 18 11:38:14.705</c:v>
                </c:pt>
                <c:pt idx="2997">
                  <c:v>Thu Nov 18 11:38:44.711</c:v>
                </c:pt>
                <c:pt idx="2998">
                  <c:v>Thu Nov 18 11:39:14.717</c:v>
                </c:pt>
                <c:pt idx="2999">
                  <c:v>Thu Nov 18 11:39:44.723</c:v>
                </c:pt>
                <c:pt idx="3000">
                  <c:v>Thu Nov 18 11:40:14.729</c:v>
                </c:pt>
                <c:pt idx="3001">
                  <c:v>Thu Nov 18 11:40:44.734</c:v>
                </c:pt>
                <c:pt idx="3002">
                  <c:v>Thu Nov 18 11:41:14.740</c:v>
                </c:pt>
                <c:pt idx="3003">
                  <c:v>Thu Nov 18 11:41:44.746</c:v>
                </c:pt>
                <c:pt idx="3004">
                  <c:v>Thu Nov 18 11:42:14.751</c:v>
                </c:pt>
                <c:pt idx="3005">
                  <c:v>Thu Nov 18 11:42:44.758</c:v>
                </c:pt>
                <c:pt idx="3006">
                  <c:v>Thu Nov 18 11:43:14.764</c:v>
                </c:pt>
                <c:pt idx="3007">
                  <c:v>Thu Nov 18 11:43:44.770</c:v>
                </c:pt>
                <c:pt idx="3008">
                  <c:v>Thu Nov 18 11:44:14.776</c:v>
                </c:pt>
                <c:pt idx="3009">
                  <c:v>Thu Nov 18 11:44:44.782</c:v>
                </c:pt>
                <c:pt idx="3010">
                  <c:v>Thu Nov 18 11:45:14.789</c:v>
                </c:pt>
                <c:pt idx="3011">
                  <c:v>Thu Nov 18 11:45:44.796</c:v>
                </c:pt>
                <c:pt idx="3012">
                  <c:v>Thu Nov 18 11:46:14.801</c:v>
                </c:pt>
                <c:pt idx="3013">
                  <c:v>Thu Nov 18 11:46:44.807</c:v>
                </c:pt>
                <c:pt idx="3014">
                  <c:v>Thu Nov 18 11:47:14.813</c:v>
                </c:pt>
                <c:pt idx="3015">
                  <c:v>Thu Nov 18 11:47:44.819</c:v>
                </c:pt>
                <c:pt idx="3016">
                  <c:v>Thu Nov 18 11:48:14.825</c:v>
                </c:pt>
                <c:pt idx="3017">
                  <c:v>Thu Nov 18 11:48:44.830</c:v>
                </c:pt>
                <c:pt idx="3018">
                  <c:v>Thu Nov 18 11:49:14.836</c:v>
                </c:pt>
                <c:pt idx="3019">
                  <c:v>Thu Nov 18 11:49:44.842</c:v>
                </c:pt>
                <c:pt idx="3020">
                  <c:v>Thu Nov 18 11:50:14.848</c:v>
                </c:pt>
                <c:pt idx="3021">
                  <c:v>Thu Nov 18 11:50:44.854</c:v>
                </c:pt>
                <c:pt idx="3022">
                  <c:v>Thu Nov 18 11:51:14.861</c:v>
                </c:pt>
                <c:pt idx="3023">
                  <c:v>Thu Nov 18 11:51:44.866</c:v>
                </c:pt>
                <c:pt idx="3024">
                  <c:v>Thu Nov 18 11:52:14.871</c:v>
                </c:pt>
                <c:pt idx="3025">
                  <c:v>Thu Nov 18 11:52:44.877</c:v>
                </c:pt>
                <c:pt idx="3026">
                  <c:v>Thu Nov 18 11:53:14.883</c:v>
                </c:pt>
                <c:pt idx="3027">
                  <c:v>Thu Nov 18 11:53:44.890</c:v>
                </c:pt>
                <c:pt idx="3028">
                  <c:v>Thu Nov 18 11:54:14.897</c:v>
                </c:pt>
                <c:pt idx="3029">
                  <c:v>Thu Nov 18 11:54:44.904</c:v>
                </c:pt>
                <c:pt idx="3030">
                  <c:v>Thu Nov 18 11:55:14.910</c:v>
                </c:pt>
                <c:pt idx="3031">
                  <c:v>Thu Nov 18 11:55:44.916</c:v>
                </c:pt>
                <c:pt idx="3032">
                  <c:v>Thu Nov 18 11:56:14.923</c:v>
                </c:pt>
                <c:pt idx="3033">
                  <c:v>Thu Nov 18 11:56:44.929</c:v>
                </c:pt>
                <c:pt idx="3034">
                  <c:v>Thu Nov 18 11:57:14.935</c:v>
                </c:pt>
                <c:pt idx="3035">
                  <c:v>Thu Nov 18 11:57:44.941</c:v>
                </c:pt>
                <c:pt idx="3036">
                  <c:v>Thu Nov 18 11:58:14.947</c:v>
                </c:pt>
                <c:pt idx="3037">
                  <c:v>Thu Nov 18 11:58:44.953</c:v>
                </c:pt>
                <c:pt idx="3038">
                  <c:v>Thu Nov 18 11:59:14.960</c:v>
                </c:pt>
                <c:pt idx="3039">
                  <c:v>Thu Nov 18 11:59:44.967</c:v>
                </c:pt>
                <c:pt idx="3040">
                  <c:v>Thu Nov 18 12:00:14.973</c:v>
                </c:pt>
                <c:pt idx="3041">
                  <c:v>Thu Nov 18 12:00:44.979</c:v>
                </c:pt>
                <c:pt idx="3042">
                  <c:v>Thu Nov 18 12:01:14.985</c:v>
                </c:pt>
                <c:pt idx="3043">
                  <c:v>Thu Nov 18 12:01:44.999</c:v>
                </c:pt>
                <c:pt idx="3044">
                  <c:v>Thu Nov 18 12:02:15.005</c:v>
                </c:pt>
                <c:pt idx="3045">
                  <c:v>Thu Nov 18 12:02:45.011</c:v>
                </c:pt>
                <c:pt idx="3046">
                  <c:v>Thu Nov 18 12:03:15.016</c:v>
                </c:pt>
                <c:pt idx="3047">
                  <c:v>Thu Nov 18 12:03:45.021</c:v>
                </c:pt>
                <c:pt idx="3048">
                  <c:v>Thu Nov 18 12:04:15.027</c:v>
                </c:pt>
                <c:pt idx="3049">
                  <c:v>Thu Nov 18 12:04:45.033</c:v>
                </c:pt>
                <c:pt idx="3050">
                  <c:v>Thu Nov 18 12:05:15.040</c:v>
                </c:pt>
                <c:pt idx="3051">
                  <c:v>Thu Nov 18 12:05:45.046</c:v>
                </c:pt>
                <c:pt idx="3052">
                  <c:v>Thu Nov 18 12:06:15.052</c:v>
                </c:pt>
                <c:pt idx="3053">
                  <c:v>Thu Nov 18 12:06:45.058</c:v>
                </c:pt>
                <c:pt idx="3054">
                  <c:v>Thu Nov 18 12:07:15.064</c:v>
                </c:pt>
                <c:pt idx="3055">
                  <c:v>Thu Nov 18 12:07:45.070</c:v>
                </c:pt>
                <c:pt idx="3056">
                  <c:v>Thu Nov 18 12:08:15.077</c:v>
                </c:pt>
                <c:pt idx="3057">
                  <c:v>Thu Nov 18 12:08:45.082</c:v>
                </c:pt>
                <c:pt idx="3058">
                  <c:v>Thu Nov 18 12:09:15.087</c:v>
                </c:pt>
                <c:pt idx="3059">
                  <c:v>Thu Nov 18 12:09:45.093</c:v>
                </c:pt>
                <c:pt idx="3060">
                  <c:v>Thu Nov 18 12:10:15.099</c:v>
                </c:pt>
                <c:pt idx="3061">
                  <c:v>Thu Nov 18 12:10:45.106</c:v>
                </c:pt>
                <c:pt idx="3062">
                  <c:v>Thu Nov 18 12:11:15.112</c:v>
                </c:pt>
                <c:pt idx="3063">
                  <c:v>Thu Nov 18 12:11:45.118</c:v>
                </c:pt>
                <c:pt idx="3064">
                  <c:v>Thu Nov 18 12:12:15.124</c:v>
                </c:pt>
                <c:pt idx="3065">
                  <c:v>Thu Nov 18 12:12:45.130</c:v>
                </c:pt>
                <c:pt idx="3066">
                  <c:v>Thu Nov 18 12:13:15.136</c:v>
                </c:pt>
                <c:pt idx="3067">
                  <c:v>Thu Nov 18 12:13:45.143</c:v>
                </c:pt>
                <c:pt idx="3068">
                  <c:v>Thu Nov 18 12:14:15.148</c:v>
                </c:pt>
                <c:pt idx="3069">
                  <c:v>Thu Nov 18 12:14:45.153</c:v>
                </c:pt>
                <c:pt idx="3070">
                  <c:v>Thu Nov 18 12:15:15.159</c:v>
                </c:pt>
                <c:pt idx="3071">
                  <c:v>Thu Nov 18 12:15:45.165</c:v>
                </c:pt>
                <c:pt idx="3072">
                  <c:v>Thu Nov 18 12:16:15.172</c:v>
                </c:pt>
                <c:pt idx="3073">
                  <c:v>Thu Nov 18 12:16:45.179</c:v>
                </c:pt>
                <c:pt idx="3074">
                  <c:v>Thu Nov 18 12:17:15.184</c:v>
                </c:pt>
                <c:pt idx="3075">
                  <c:v>Thu Nov 18 12:17:45.190</c:v>
                </c:pt>
                <c:pt idx="3076">
                  <c:v>Thu Nov 18 12:18:15.196</c:v>
                </c:pt>
                <c:pt idx="3077">
                  <c:v>Thu Nov 18 12:18:45.202</c:v>
                </c:pt>
                <c:pt idx="3078">
                  <c:v>Thu Nov 18 12:19:15.209</c:v>
                </c:pt>
                <c:pt idx="3079">
                  <c:v>Thu Nov 18 12:19:45.214</c:v>
                </c:pt>
                <c:pt idx="3080">
                  <c:v>Thu Nov 18 12:20:15.219</c:v>
                </c:pt>
                <c:pt idx="3081">
                  <c:v>Thu Nov 18 12:20:45.225</c:v>
                </c:pt>
                <c:pt idx="3082">
                  <c:v>Thu Nov 18 12:21:15.232</c:v>
                </c:pt>
                <c:pt idx="3083">
                  <c:v>Thu Nov 18 12:21:45.238</c:v>
                </c:pt>
                <c:pt idx="3084">
                  <c:v>Thu Nov 18 12:22:15.245</c:v>
                </c:pt>
                <c:pt idx="3085">
                  <c:v>Thu Nov 18 12:22:45.251</c:v>
                </c:pt>
                <c:pt idx="3086">
                  <c:v>Thu Nov 18 12:23:15.257</c:v>
                </c:pt>
                <c:pt idx="3087">
                  <c:v>Thu Nov 18 12:23:45.263</c:v>
                </c:pt>
                <c:pt idx="3088">
                  <c:v>Thu Nov 18 12:24:15.268</c:v>
                </c:pt>
                <c:pt idx="3089">
                  <c:v>Thu Nov 18 12:24:45.274</c:v>
                </c:pt>
                <c:pt idx="3090">
                  <c:v>Thu Nov 18 12:25:15.280</c:v>
                </c:pt>
                <c:pt idx="3091">
                  <c:v>Thu Nov 18 12:25:45.285</c:v>
                </c:pt>
                <c:pt idx="3092">
                  <c:v>Thu Nov 18 12:26:15.291</c:v>
                </c:pt>
                <c:pt idx="3093">
                  <c:v>Thu Nov 18 12:26:45.297</c:v>
                </c:pt>
                <c:pt idx="3094">
                  <c:v>Thu Nov 18 12:27:15.303</c:v>
                </c:pt>
                <c:pt idx="3095">
                  <c:v>Thu Nov 18 12:27:45.310</c:v>
                </c:pt>
                <c:pt idx="3096">
                  <c:v>Thu Nov 18 12:28:15.316</c:v>
                </c:pt>
                <c:pt idx="3097">
                  <c:v>Thu Nov 18 12:28:45.322</c:v>
                </c:pt>
                <c:pt idx="3098">
                  <c:v>Thu Nov 18 12:29:15.328</c:v>
                </c:pt>
                <c:pt idx="3099">
                  <c:v>Thu Nov 18 12:29:45.334</c:v>
                </c:pt>
                <c:pt idx="3100">
                  <c:v>Thu Nov 18 12:30:15.340</c:v>
                </c:pt>
                <c:pt idx="3101">
                  <c:v>Thu Nov 18 12:30:45.346</c:v>
                </c:pt>
                <c:pt idx="3102">
                  <c:v>Thu Nov 18 12:31:15.351</c:v>
                </c:pt>
                <c:pt idx="3103">
                  <c:v>Thu Nov 18 12:31:45.357</c:v>
                </c:pt>
                <c:pt idx="3104">
                  <c:v>Thu Nov 18 12:32:15.363</c:v>
                </c:pt>
                <c:pt idx="3105">
                  <c:v>Thu Nov 18 12:32:45.369</c:v>
                </c:pt>
                <c:pt idx="3106">
                  <c:v>Thu Nov 18 12:33:15.376</c:v>
                </c:pt>
                <c:pt idx="3107">
                  <c:v>Thu Nov 18 12:33:45.382</c:v>
                </c:pt>
                <c:pt idx="3108">
                  <c:v>Thu Nov 18 12:34:15.388</c:v>
                </c:pt>
                <c:pt idx="3109">
                  <c:v>Thu Nov 18 12:34:45.394</c:v>
                </c:pt>
                <c:pt idx="3110">
                  <c:v>Thu Nov 18 12:35:15.400</c:v>
                </c:pt>
                <c:pt idx="3111">
                  <c:v>Thu Nov 18 12:35:45.406</c:v>
                </c:pt>
                <c:pt idx="3112">
                  <c:v>Thu Nov 18 12:36:15.412</c:v>
                </c:pt>
                <c:pt idx="3113">
                  <c:v>Thu Nov 18 12:36:45.418</c:v>
                </c:pt>
                <c:pt idx="3114">
                  <c:v>Thu Nov 18 12:37:15.424</c:v>
                </c:pt>
                <c:pt idx="3115">
                  <c:v>Thu Nov 18 12:37:45.430</c:v>
                </c:pt>
                <c:pt idx="3116">
                  <c:v>Thu Nov 18 12:38:15.436</c:v>
                </c:pt>
                <c:pt idx="3117">
                  <c:v>Thu Nov 18 12:38:45.443</c:v>
                </c:pt>
                <c:pt idx="3118">
                  <c:v>Thu Nov 18 12:39:15.449</c:v>
                </c:pt>
                <c:pt idx="3119">
                  <c:v>Thu Nov 18 12:39:45.454</c:v>
                </c:pt>
                <c:pt idx="3120">
                  <c:v>Thu Nov 18 12:40:15.459</c:v>
                </c:pt>
                <c:pt idx="3121">
                  <c:v>Thu Nov 18 12:40:45.465</c:v>
                </c:pt>
                <c:pt idx="3122">
                  <c:v>Thu Nov 18 12:41:15.471</c:v>
                </c:pt>
                <c:pt idx="3123">
                  <c:v>Thu Nov 18 12:41:45.477</c:v>
                </c:pt>
                <c:pt idx="3124">
                  <c:v>Thu Nov 18 12:42:15.484</c:v>
                </c:pt>
                <c:pt idx="3125">
                  <c:v>Thu Nov 18 12:42:45.490</c:v>
                </c:pt>
                <c:pt idx="3126">
                  <c:v>Thu Nov 18 12:43:15.497</c:v>
                </c:pt>
                <c:pt idx="3127">
                  <c:v>Thu Nov 18 12:43:45.503</c:v>
                </c:pt>
                <c:pt idx="3128">
                  <c:v>Thu Nov 18 12:44:15.510</c:v>
                </c:pt>
                <c:pt idx="3129">
                  <c:v>Thu Nov 18 12:44:45.515</c:v>
                </c:pt>
                <c:pt idx="3130">
                  <c:v>Thu Nov 18 12:45:15.521</c:v>
                </c:pt>
                <c:pt idx="3131">
                  <c:v>Thu Nov 18 12:45:45.526</c:v>
                </c:pt>
                <c:pt idx="3132">
                  <c:v>Thu Nov 18 12:46:15.531</c:v>
                </c:pt>
                <c:pt idx="3133">
                  <c:v>Thu Nov 18 12:46:45.536</c:v>
                </c:pt>
                <c:pt idx="3134">
                  <c:v>Thu Nov 18 12:47:15.543</c:v>
                </c:pt>
                <c:pt idx="3135">
                  <c:v>Thu Nov 18 12:47:45.549</c:v>
                </c:pt>
                <c:pt idx="3136">
                  <c:v>Thu Nov 18 12:48:15.555</c:v>
                </c:pt>
                <c:pt idx="3137">
                  <c:v>Thu Nov 18 12:48:45.561</c:v>
                </c:pt>
                <c:pt idx="3138">
                  <c:v>Thu Nov 18 12:49:15.567</c:v>
                </c:pt>
                <c:pt idx="3139">
                  <c:v>Thu Nov 18 12:49:45.573</c:v>
                </c:pt>
                <c:pt idx="3140">
                  <c:v>Thu Nov 18 12:50:15.580</c:v>
                </c:pt>
                <c:pt idx="3141">
                  <c:v>Thu Nov 18 12:50:45.585</c:v>
                </c:pt>
                <c:pt idx="3142">
                  <c:v>Thu Nov 18 12:51:15.591</c:v>
                </c:pt>
                <c:pt idx="3143">
                  <c:v>Thu Nov 18 12:51:45.597</c:v>
                </c:pt>
                <c:pt idx="3144">
                  <c:v>Thu Nov 18 12:52:15.603</c:v>
                </c:pt>
                <c:pt idx="3145">
                  <c:v>Thu Nov 18 12:52:45.609</c:v>
                </c:pt>
                <c:pt idx="3146">
                  <c:v>Thu Nov 18 12:53:15.615</c:v>
                </c:pt>
                <c:pt idx="3147">
                  <c:v>Thu Nov 18 12:53:45.621</c:v>
                </c:pt>
                <c:pt idx="3148">
                  <c:v>Thu Nov 18 12:54:15.627</c:v>
                </c:pt>
                <c:pt idx="3149">
                  <c:v>Thu Nov 18 12:54:45.633</c:v>
                </c:pt>
                <c:pt idx="3150">
                  <c:v>Thu Nov 18 12:55:15.639</c:v>
                </c:pt>
                <c:pt idx="3151">
                  <c:v>Thu Nov 18 12:55:45.646</c:v>
                </c:pt>
                <c:pt idx="3152">
                  <c:v>Thu Nov 18 12:56:15.650</c:v>
                </c:pt>
                <c:pt idx="3153">
                  <c:v>Thu Nov 18 12:56:45.656</c:v>
                </c:pt>
                <c:pt idx="3154">
                  <c:v>Thu Nov 18 12:57:15.662</c:v>
                </c:pt>
                <c:pt idx="3155">
                  <c:v>Thu Nov 18 12:57:45.667</c:v>
                </c:pt>
                <c:pt idx="3156">
                  <c:v>Thu Nov 18 12:58:15.674</c:v>
                </c:pt>
                <c:pt idx="3157">
                  <c:v>Thu Nov 18 12:58:45.680</c:v>
                </c:pt>
                <c:pt idx="3158">
                  <c:v>Thu Nov 18 12:59:15.686</c:v>
                </c:pt>
                <c:pt idx="3159">
                  <c:v>Thu Nov 18 12:59:45.692</c:v>
                </c:pt>
                <c:pt idx="3160">
                  <c:v>Thu Nov 18 13:00:15.698</c:v>
                </c:pt>
                <c:pt idx="3161">
                  <c:v>Thu Nov 18 13:00:45.704</c:v>
                </c:pt>
                <c:pt idx="3162">
                  <c:v>Thu Nov 18 13:01:15.710</c:v>
                </c:pt>
                <c:pt idx="3163">
                  <c:v>Thu Nov 18 13:01:45.715</c:v>
                </c:pt>
                <c:pt idx="3164">
                  <c:v>Thu Nov 18 13:02:15.720</c:v>
                </c:pt>
                <c:pt idx="3165">
                  <c:v>Thu Nov 18 13:02:45.726</c:v>
                </c:pt>
                <c:pt idx="3166">
                  <c:v>Thu Nov 18 13:03:15.732</c:v>
                </c:pt>
                <c:pt idx="3167">
                  <c:v>Thu Nov 18 13:03:45.738</c:v>
                </c:pt>
                <c:pt idx="3168">
                  <c:v>Thu Nov 18 13:04:15.745</c:v>
                </c:pt>
                <c:pt idx="3169">
                  <c:v>Thu Nov 18 13:04:45.750</c:v>
                </c:pt>
                <c:pt idx="3170">
                  <c:v>Thu Nov 18 13:05:15.756</c:v>
                </c:pt>
                <c:pt idx="3171">
                  <c:v>Thu Nov 18 13:05:45.763</c:v>
                </c:pt>
                <c:pt idx="3172">
                  <c:v>Thu Nov 18 13:06:15.769</c:v>
                </c:pt>
                <c:pt idx="3173">
                  <c:v>Thu Nov 18 13:06:45.776</c:v>
                </c:pt>
                <c:pt idx="3174">
                  <c:v>Thu Nov 18 13:07:15.781</c:v>
                </c:pt>
                <c:pt idx="3175">
                  <c:v>Thu Nov 18 13:07:45.787</c:v>
                </c:pt>
                <c:pt idx="3176">
                  <c:v>Thu Nov 18 13:08:15.792</c:v>
                </c:pt>
                <c:pt idx="3177">
                  <c:v>Thu Nov 18 13:08:45.798</c:v>
                </c:pt>
                <c:pt idx="3178">
                  <c:v>Thu Nov 18 13:09:15.805</c:v>
                </c:pt>
                <c:pt idx="3179">
                  <c:v>Thu Nov 18 13:09:45.811</c:v>
                </c:pt>
                <c:pt idx="3180">
                  <c:v>Thu Nov 18 13:10:15.816</c:v>
                </c:pt>
                <c:pt idx="3181">
                  <c:v>Thu Nov 18 13:10:45.822</c:v>
                </c:pt>
                <c:pt idx="3182">
                  <c:v>Thu Nov 18 13:11:15.828</c:v>
                </c:pt>
                <c:pt idx="3183">
                  <c:v>Thu Nov 18 13:11:45.834</c:v>
                </c:pt>
                <c:pt idx="3184">
                  <c:v>Thu Nov 18 13:12:15.840</c:v>
                </c:pt>
                <c:pt idx="3185">
                  <c:v>Thu Nov 18 13:12:45.845</c:v>
                </c:pt>
                <c:pt idx="3186">
                  <c:v>Thu Nov 18 13:13:15.850</c:v>
                </c:pt>
                <c:pt idx="3187">
                  <c:v>Thu Nov 18 13:13:45.855</c:v>
                </c:pt>
                <c:pt idx="3188">
                  <c:v>Thu Nov 18 13:14:15.861</c:v>
                </c:pt>
                <c:pt idx="3189">
                  <c:v>Thu Nov 18 13:14:45.868</c:v>
                </c:pt>
                <c:pt idx="3190">
                  <c:v>Thu Nov 18 13:15:15.875</c:v>
                </c:pt>
                <c:pt idx="3191">
                  <c:v>Thu Nov 18 13:15:45.880</c:v>
                </c:pt>
                <c:pt idx="3192">
                  <c:v>Thu Nov 18 13:16:15.886</c:v>
                </c:pt>
                <c:pt idx="3193">
                  <c:v>Thu Nov 18 13:16:45.892</c:v>
                </c:pt>
                <c:pt idx="3194">
                  <c:v>Thu Nov 18 13:17:15.898</c:v>
                </c:pt>
                <c:pt idx="3195">
                  <c:v>Thu Nov 18 13:17:45.904</c:v>
                </c:pt>
                <c:pt idx="3196">
                  <c:v>Thu Nov 18 13:18:15.909</c:v>
                </c:pt>
                <c:pt idx="3197">
                  <c:v>Thu Nov 18 13:18:45.914</c:v>
                </c:pt>
                <c:pt idx="3198">
                  <c:v>Thu Nov 18 13:19:15.919</c:v>
                </c:pt>
                <c:pt idx="3199">
                  <c:v>Thu Nov 18 13:19:45.925</c:v>
                </c:pt>
                <c:pt idx="3200">
                  <c:v>Thu Nov 18 13:20:15.931</c:v>
                </c:pt>
                <c:pt idx="3201">
                  <c:v>Thu Nov 18 13:20:45.938</c:v>
                </c:pt>
                <c:pt idx="3202">
                  <c:v>Thu Nov 18 13:21:15.943</c:v>
                </c:pt>
                <c:pt idx="3203">
                  <c:v>Thu Nov 18 13:21:45.949</c:v>
                </c:pt>
                <c:pt idx="3204">
                  <c:v>Thu Nov 18 13:22:15.955</c:v>
                </c:pt>
                <c:pt idx="3205">
                  <c:v>Thu Nov 18 13:22:45.961</c:v>
                </c:pt>
                <c:pt idx="3206">
                  <c:v>Thu Nov 18 13:23:15.967</c:v>
                </c:pt>
                <c:pt idx="3207">
                  <c:v>Thu Nov 18 13:23:45.974</c:v>
                </c:pt>
                <c:pt idx="3208">
                  <c:v>Thu Nov 18 13:24:15.979</c:v>
                </c:pt>
                <c:pt idx="3209">
                  <c:v>Thu Nov 18 13:24:45.985</c:v>
                </c:pt>
                <c:pt idx="3210">
                  <c:v>Thu Nov 18 13:25:15.991</c:v>
                </c:pt>
                <c:pt idx="3211">
                  <c:v>Thu Nov 18 13:25:45.997</c:v>
                </c:pt>
                <c:pt idx="3212">
                  <c:v>Thu Nov 18 13:26:16.004</c:v>
                </c:pt>
                <c:pt idx="3213">
                  <c:v>Thu Nov 18 13:26:46.010</c:v>
                </c:pt>
                <c:pt idx="3214">
                  <c:v>Thu Nov 18 13:27:16.016</c:v>
                </c:pt>
                <c:pt idx="3215">
                  <c:v>Thu Nov 18 13:27:46.022</c:v>
                </c:pt>
                <c:pt idx="3216">
                  <c:v>Thu Nov 18 13:28:16.028</c:v>
                </c:pt>
                <c:pt idx="3217">
                  <c:v>Thu Nov 18 13:28:46.034</c:v>
                </c:pt>
                <c:pt idx="3218">
                  <c:v>Thu Nov 18 13:29:16.040</c:v>
                </c:pt>
                <c:pt idx="3219">
                  <c:v>Thu Nov 18 13:29:46.044</c:v>
                </c:pt>
                <c:pt idx="3220">
                  <c:v>Thu Nov 18 13:30:16.050</c:v>
                </c:pt>
                <c:pt idx="3221">
                  <c:v>Thu Nov 18 13:30:46.056</c:v>
                </c:pt>
                <c:pt idx="3222">
                  <c:v>Thu Nov 18 13:31:16.062</c:v>
                </c:pt>
                <c:pt idx="3223">
                  <c:v>Thu Nov 18 13:31:46.069</c:v>
                </c:pt>
                <c:pt idx="3224">
                  <c:v>Thu Nov 18 13:32:16.075</c:v>
                </c:pt>
                <c:pt idx="3225">
                  <c:v>Thu Nov 18 13:32:46.081</c:v>
                </c:pt>
                <c:pt idx="3226">
                  <c:v>Thu Nov 18 13:33:16.087</c:v>
                </c:pt>
                <c:pt idx="3227">
                  <c:v>Thu Nov 18 13:33:46.093</c:v>
                </c:pt>
                <c:pt idx="3228">
                  <c:v>Thu Nov 18 13:34:16.099</c:v>
                </c:pt>
                <c:pt idx="3229">
                  <c:v>Thu Nov 18 13:34:46.106</c:v>
                </c:pt>
                <c:pt idx="3230">
                  <c:v>Thu Nov 18 13:35:16.111</c:v>
                </c:pt>
                <c:pt idx="3231">
                  <c:v>Thu Nov 18 13:35:46.117</c:v>
                </c:pt>
                <c:pt idx="3232">
                  <c:v>Thu Nov 18 13:36:16.123</c:v>
                </c:pt>
                <c:pt idx="3233">
                  <c:v>Thu Nov 18 13:36:46.130</c:v>
                </c:pt>
                <c:pt idx="3234">
                  <c:v>Thu Nov 18 13:37:16.137</c:v>
                </c:pt>
                <c:pt idx="3235">
                  <c:v>Thu Nov 18 13:37:46.145</c:v>
                </c:pt>
                <c:pt idx="3236">
                  <c:v>Thu Nov 18 13:38:16.150</c:v>
                </c:pt>
                <c:pt idx="3237">
                  <c:v>Thu Nov 18 13:38:46.156</c:v>
                </c:pt>
                <c:pt idx="3238">
                  <c:v>Thu Nov 18 13:39:16.162</c:v>
                </c:pt>
                <c:pt idx="3239">
                  <c:v>Thu Nov 18 13:39:46.168</c:v>
                </c:pt>
                <c:pt idx="3240">
                  <c:v>Thu Nov 18 13:40:16.174</c:v>
                </c:pt>
                <c:pt idx="3241">
                  <c:v>Thu Nov 18 13:40:46.179</c:v>
                </c:pt>
                <c:pt idx="3242">
                  <c:v>Thu Nov 18 13:41:16.185</c:v>
                </c:pt>
                <c:pt idx="3243">
                  <c:v>Thu Nov 18 13:41:46.191</c:v>
                </c:pt>
                <c:pt idx="3244">
                  <c:v>Thu Nov 18 13:42:16.197</c:v>
                </c:pt>
                <c:pt idx="3245">
                  <c:v>Thu Nov 18 13:42:46.206</c:v>
                </c:pt>
                <c:pt idx="3246">
                  <c:v>Thu Nov 18 13:43:16.213</c:v>
                </c:pt>
                <c:pt idx="3247">
                  <c:v>Thu Nov 18 13:43:46.217</c:v>
                </c:pt>
                <c:pt idx="3248">
                  <c:v>Thu Nov 18 13:44:16.223</c:v>
                </c:pt>
                <c:pt idx="3249">
                  <c:v>Thu Nov 18 13:44:46.229</c:v>
                </c:pt>
                <c:pt idx="3250">
                  <c:v>Thu Nov 18 13:45:16.235</c:v>
                </c:pt>
                <c:pt idx="3251">
                  <c:v>Thu Nov 18 13:45:46.241</c:v>
                </c:pt>
                <c:pt idx="3252">
                  <c:v>Thu Nov 18 13:46:16.246</c:v>
                </c:pt>
                <c:pt idx="3253">
                  <c:v>Thu Nov 18 13:46:46.252</c:v>
                </c:pt>
                <c:pt idx="3254">
                  <c:v>Thu Nov 18 13:47:16.258</c:v>
                </c:pt>
                <c:pt idx="3255">
                  <c:v>Thu Nov 18 13:47:46.265</c:v>
                </c:pt>
                <c:pt idx="3256">
                  <c:v>Thu Nov 18 13:48:16.271</c:v>
                </c:pt>
                <c:pt idx="3257">
                  <c:v>Thu Nov 18 13:48:46.278</c:v>
                </c:pt>
                <c:pt idx="3258">
                  <c:v>Thu Nov 18 13:49:16.283</c:v>
                </c:pt>
                <c:pt idx="3259">
                  <c:v>Thu Nov 18 13:49:46.289</c:v>
                </c:pt>
                <c:pt idx="3260">
                  <c:v>Thu Nov 18 13:50:16.294</c:v>
                </c:pt>
                <c:pt idx="3261">
                  <c:v>Thu Nov 18 13:50:46.299</c:v>
                </c:pt>
                <c:pt idx="3262">
                  <c:v>Thu Nov 18 13:51:16.305</c:v>
                </c:pt>
                <c:pt idx="3263">
                  <c:v>Thu Nov 18 13:51:46.311</c:v>
                </c:pt>
                <c:pt idx="3264">
                  <c:v>Thu Nov 18 13:52:16.318</c:v>
                </c:pt>
                <c:pt idx="3265">
                  <c:v>Thu Nov 18 13:52:46.324</c:v>
                </c:pt>
                <c:pt idx="3266">
                  <c:v>Thu Nov 18 13:53:16.331</c:v>
                </c:pt>
                <c:pt idx="3267">
                  <c:v>Thu Nov 18 13:53:46.338</c:v>
                </c:pt>
                <c:pt idx="3268">
                  <c:v>Thu Nov 18 13:54:16.345</c:v>
                </c:pt>
                <c:pt idx="3269">
                  <c:v>Thu Nov 18 13:54:46.350</c:v>
                </c:pt>
                <c:pt idx="3270">
                  <c:v>Thu Nov 18 13:55:16.356</c:v>
                </c:pt>
                <c:pt idx="3271">
                  <c:v>Thu Nov 18 13:55:46.361</c:v>
                </c:pt>
                <c:pt idx="3272">
                  <c:v>Thu Nov 18 13:56:16.367</c:v>
                </c:pt>
                <c:pt idx="3273">
                  <c:v>Thu Nov 18 13:56:46.372</c:v>
                </c:pt>
                <c:pt idx="3274">
                  <c:v>Thu Nov 18 13:57:16.378</c:v>
                </c:pt>
                <c:pt idx="3275">
                  <c:v>Thu Nov 18 13:57:46.384</c:v>
                </c:pt>
                <c:pt idx="3276">
                  <c:v>Thu Nov 18 13:58:16.390</c:v>
                </c:pt>
                <c:pt idx="3277">
                  <c:v>Thu Nov 18 13:58:46.396</c:v>
                </c:pt>
                <c:pt idx="3278">
                  <c:v>Thu Nov 18 13:59:16.402</c:v>
                </c:pt>
                <c:pt idx="3279">
                  <c:v>Thu Nov 18 13:59:46.409</c:v>
                </c:pt>
                <c:pt idx="3280">
                  <c:v>Thu Nov 18 14:00:16.414</c:v>
                </c:pt>
                <c:pt idx="3281">
                  <c:v>Thu Nov 18 14:00:46.420</c:v>
                </c:pt>
                <c:pt idx="3282">
                  <c:v>Thu Nov 18 14:01:16.425</c:v>
                </c:pt>
                <c:pt idx="3283">
                  <c:v>Thu Nov 18 14:01:46.431</c:v>
                </c:pt>
                <c:pt idx="3284">
                  <c:v>Thu Nov 18 14:02:16.437</c:v>
                </c:pt>
                <c:pt idx="3285">
                  <c:v>Thu Nov 18 14:02:46.443</c:v>
                </c:pt>
                <c:pt idx="3286">
                  <c:v>Thu Nov 18 14:03:16.449</c:v>
                </c:pt>
                <c:pt idx="3287">
                  <c:v>Thu Nov 18 14:03:46.456</c:v>
                </c:pt>
                <c:pt idx="3288">
                  <c:v>Thu Nov 18 14:04:16.462</c:v>
                </c:pt>
                <c:pt idx="3289">
                  <c:v>Thu Nov 18 14:04:46.468</c:v>
                </c:pt>
                <c:pt idx="3290">
                  <c:v>Thu Nov 18 14:05:16.474</c:v>
                </c:pt>
                <c:pt idx="3291">
                  <c:v>Thu Nov 18 14:05:46.479</c:v>
                </c:pt>
                <c:pt idx="3292">
                  <c:v>Thu Nov 18 14:06:16.485</c:v>
                </c:pt>
                <c:pt idx="3293">
                  <c:v>Thu Nov 18 14:06:46.490</c:v>
                </c:pt>
                <c:pt idx="3294">
                  <c:v>Thu Nov 18 14:07:16.496</c:v>
                </c:pt>
                <c:pt idx="3295">
                  <c:v>Thu Nov 18 14:07:46.501</c:v>
                </c:pt>
                <c:pt idx="3296">
                  <c:v>Thu Nov 18 14:08:16.508</c:v>
                </c:pt>
                <c:pt idx="3297">
                  <c:v>Thu Nov 18 14:08:46.513</c:v>
                </c:pt>
                <c:pt idx="3298">
                  <c:v>Thu Nov 18 14:09:16.519</c:v>
                </c:pt>
                <c:pt idx="3299">
                  <c:v>Thu Nov 18 14:09:46.525</c:v>
                </c:pt>
                <c:pt idx="3300">
                  <c:v>Thu Nov 18 14:10:16.532</c:v>
                </c:pt>
                <c:pt idx="3301">
                  <c:v>Thu Nov 18 14:10:46.538</c:v>
                </c:pt>
                <c:pt idx="3302">
                  <c:v>Thu Nov 18 14:11:16.543</c:v>
                </c:pt>
                <c:pt idx="3303">
                  <c:v>Thu Nov 18 14:11:46.550</c:v>
                </c:pt>
                <c:pt idx="3304">
                  <c:v>Thu Nov 18 14:12:16.556</c:v>
                </c:pt>
                <c:pt idx="3305">
                  <c:v>Thu Nov 18 14:12:46.562</c:v>
                </c:pt>
                <c:pt idx="3306">
                  <c:v>Thu Nov 18 14:13:16.568</c:v>
                </c:pt>
                <c:pt idx="3307">
                  <c:v>Thu Nov 18 14:13:46.575</c:v>
                </c:pt>
                <c:pt idx="3308">
                  <c:v>Thu Nov 18 14:14:16.580</c:v>
                </c:pt>
                <c:pt idx="3309">
                  <c:v>Thu Nov 18 14:14:46.586</c:v>
                </c:pt>
                <c:pt idx="3310">
                  <c:v>Thu Nov 18 14:15:16.592</c:v>
                </c:pt>
                <c:pt idx="3311">
                  <c:v>Thu Nov 18 14:15:46.598</c:v>
                </c:pt>
                <c:pt idx="3312">
                  <c:v>Thu Nov 18 14:16:16.604</c:v>
                </c:pt>
                <c:pt idx="3313">
                  <c:v>Thu Nov 18 14:16:46.610</c:v>
                </c:pt>
                <c:pt idx="3314">
                  <c:v>Thu Nov 18 14:17:16.615</c:v>
                </c:pt>
                <c:pt idx="3315">
                  <c:v>Thu Nov 18 14:17:46.620</c:v>
                </c:pt>
                <c:pt idx="3316">
                  <c:v>Thu Nov 18 14:18:16.626</c:v>
                </c:pt>
                <c:pt idx="3317">
                  <c:v>Thu Nov 18 14:18:46.633</c:v>
                </c:pt>
                <c:pt idx="3318">
                  <c:v>Thu Nov 18 14:19:16.640</c:v>
                </c:pt>
                <c:pt idx="3319">
                  <c:v>Thu Nov 18 14:19:46.644</c:v>
                </c:pt>
                <c:pt idx="3320">
                  <c:v>Thu Nov 18 14:20:16.650</c:v>
                </c:pt>
                <c:pt idx="3321">
                  <c:v>Thu Nov 18 14:20:46.656</c:v>
                </c:pt>
                <c:pt idx="3322">
                  <c:v>Thu Nov 18 14:21:16.662</c:v>
                </c:pt>
                <c:pt idx="3323">
                  <c:v>Thu Nov 18 14:21:46.669</c:v>
                </c:pt>
                <c:pt idx="3324">
                  <c:v>Thu Nov 18 14:22:16.675</c:v>
                </c:pt>
                <c:pt idx="3325">
                  <c:v>Thu Nov 18 14:22:46.680</c:v>
                </c:pt>
                <c:pt idx="3326">
                  <c:v>Thu Nov 18 14:23:16.686</c:v>
                </c:pt>
                <c:pt idx="3327">
                  <c:v>Thu Nov 18 14:23:46.691</c:v>
                </c:pt>
                <c:pt idx="3328">
                  <c:v>Thu Nov 18 14:24:16.698</c:v>
                </c:pt>
                <c:pt idx="3329">
                  <c:v>Thu Nov 18 14:24:46.705</c:v>
                </c:pt>
                <c:pt idx="3330">
                  <c:v>Thu Nov 18 14:25:16.710</c:v>
                </c:pt>
                <c:pt idx="3331">
                  <c:v>Thu Nov 18 14:25:46.716</c:v>
                </c:pt>
                <c:pt idx="3332">
                  <c:v>Thu Nov 18 14:26:16.723</c:v>
                </c:pt>
                <c:pt idx="3333">
                  <c:v>Thu Nov 18 14:26:46.731</c:v>
                </c:pt>
                <c:pt idx="3334">
                  <c:v>Thu Nov 18 14:27:16.738</c:v>
                </c:pt>
                <c:pt idx="3335">
                  <c:v>Thu Nov 18 14:27:46.744</c:v>
                </c:pt>
                <c:pt idx="3336">
                  <c:v>Thu Nov 18 14:28:16.748</c:v>
                </c:pt>
                <c:pt idx="3337">
                  <c:v>Thu Nov 18 14:28:46.754</c:v>
                </c:pt>
                <c:pt idx="3338">
                  <c:v>Thu Nov 18 14:29:16.759</c:v>
                </c:pt>
                <c:pt idx="3339">
                  <c:v>Thu Nov 18 14:29:46.765</c:v>
                </c:pt>
                <c:pt idx="3340">
                  <c:v>Thu Nov 18 14:30:16.772</c:v>
                </c:pt>
                <c:pt idx="3341">
                  <c:v>Thu Nov 18 14:30:46.778</c:v>
                </c:pt>
                <c:pt idx="3342">
                  <c:v>Thu Nov 18 14:31:16.784</c:v>
                </c:pt>
                <c:pt idx="3343">
                  <c:v>Thu Nov 18 14:31:46.790</c:v>
                </c:pt>
                <c:pt idx="3344">
                  <c:v>Thu Nov 18 14:32:16.796</c:v>
                </c:pt>
                <c:pt idx="3345">
                  <c:v>Thu Nov 18 14:32:46.802</c:v>
                </c:pt>
                <c:pt idx="3346">
                  <c:v>Thu Nov 18 14:33:16.808</c:v>
                </c:pt>
                <c:pt idx="3347">
                  <c:v>Thu Nov 18 14:33:46.813</c:v>
                </c:pt>
                <c:pt idx="3348">
                  <c:v>Thu Nov 18 14:34:16.820</c:v>
                </c:pt>
                <c:pt idx="3349">
                  <c:v>Thu Nov 18 14:34:36.666</c:v>
                </c:pt>
                <c:pt idx="3350">
                  <c:v>Thu Nov 18 14:35:06.672</c:v>
                </c:pt>
                <c:pt idx="3351">
                  <c:v>Thu Nov 18 14:35:36.679</c:v>
                </c:pt>
                <c:pt idx="3352">
                  <c:v>Thu Nov 18 14:35:43.051</c:v>
                </c:pt>
                <c:pt idx="3353">
                  <c:v>Thu Nov 18 14:36:13.058</c:v>
                </c:pt>
                <c:pt idx="3354">
                  <c:v>Thu Nov 18 14:36:43.065</c:v>
                </c:pt>
                <c:pt idx="3355">
                  <c:v>Thu Nov 18 14:37:13.070</c:v>
                </c:pt>
                <c:pt idx="3356">
                  <c:v>Thu Nov 18 14:37:43.076</c:v>
                </c:pt>
                <c:pt idx="3357">
                  <c:v>Thu Nov 18 14:38:13.082</c:v>
                </c:pt>
                <c:pt idx="3358">
                  <c:v>Thu Nov 18 14:38:43.088</c:v>
                </c:pt>
                <c:pt idx="3359">
                  <c:v>Thu Nov 18 14:39:13.094</c:v>
                </c:pt>
                <c:pt idx="3360">
                  <c:v>Thu Nov 18 14:39:43.099</c:v>
                </c:pt>
                <c:pt idx="3361">
                  <c:v>Thu Nov 18 14:40:13.105</c:v>
                </c:pt>
                <c:pt idx="3362">
                  <c:v>Thu Nov 18 14:40:43.110</c:v>
                </c:pt>
                <c:pt idx="3363">
                  <c:v>Thu Nov 18 14:41:13.115</c:v>
                </c:pt>
                <c:pt idx="3364">
                  <c:v>Thu Nov 18 14:41:43.122</c:v>
                </c:pt>
                <c:pt idx="3365">
                  <c:v>Thu Nov 18 14:42:13.129</c:v>
                </c:pt>
                <c:pt idx="3366">
                  <c:v>Thu Nov 18 14:42:43.134</c:v>
                </c:pt>
                <c:pt idx="3367">
                  <c:v>Thu Nov 18 14:43:13.140</c:v>
                </c:pt>
                <c:pt idx="3368">
                  <c:v>Thu Nov 18 14:43:43.146</c:v>
                </c:pt>
                <c:pt idx="3369">
                  <c:v>Thu Nov 18 14:44:13.152</c:v>
                </c:pt>
                <c:pt idx="3370">
                  <c:v>Thu Nov 18 14:44:43.159</c:v>
                </c:pt>
                <c:pt idx="3371">
                  <c:v>Thu Nov 18 14:45:13.164</c:v>
                </c:pt>
                <c:pt idx="3372">
                  <c:v>Thu Nov 18 14:45:43.170</c:v>
                </c:pt>
                <c:pt idx="3373">
                  <c:v>Thu Nov 18 14:46:13.175</c:v>
                </c:pt>
                <c:pt idx="3374">
                  <c:v>Thu Nov 18 14:46:43.182</c:v>
                </c:pt>
                <c:pt idx="3375">
                  <c:v>Thu Nov 18 14:47:13.875</c:v>
                </c:pt>
                <c:pt idx="3376">
                  <c:v>Thu Nov 18 14:47:43.882</c:v>
                </c:pt>
                <c:pt idx="3377">
                  <c:v>Thu Nov 18 14:48:13.889</c:v>
                </c:pt>
                <c:pt idx="3378">
                  <c:v>Thu Nov 18 14:48:24.147</c:v>
                </c:pt>
                <c:pt idx="3379">
                  <c:v>Thu Nov 18 14:48:54.153</c:v>
                </c:pt>
                <c:pt idx="3380">
                  <c:v>Thu Nov 18 14:49:24.159</c:v>
                </c:pt>
                <c:pt idx="3381">
                  <c:v>Thu Nov 18 14:49:54.166</c:v>
                </c:pt>
                <c:pt idx="3382">
                  <c:v>Thu Nov 18 14:50:24.173</c:v>
                </c:pt>
                <c:pt idx="3383">
                  <c:v>Thu Nov 18 14:50:54.179</c:v>
                </c:pt>
                <c:pt idx="3384">
                  <c:v>Thu Nov 18 14:51:24.185</c:v>
                </c:pt>
                <c:pt idx="3385">
                  <c:v>Thu Nov 18 14:51:54.191</c:v>
                </c:pt>
                <c:pt idx="3386">
                  <c:v>Thu Nov 18 14:52:24.197</c:v>
                </c:pt>
                <c:pt idx="3387">
                  <c:v>Thu Nov 18 14:52:54.203</c:v>
                </c:pt>
                <c:pt idx="3388">
                  <c:v>Thu Nov 18 14:53:24.210</c:v>
                </c:pt>
                <c:pt idx="3389">
                  <c:v>Thu Nov 18 14:53:54.217</c:v>
                </c:pt>
                <c:pt idx="3390">
                  <c:v>Thu Nov 18 14:54:24.224</c:v>
                </c:pt>
                <c:pt idx="3391">
                  <c:v>Thu Nov 18 14:54:54.229</c:v>
                </c:pt>
                <c:pt idx="3392">
                  <c:v>Thu Nov 18 14:55:24.236</c:v>
                </c:pt>
                <c:pt idx="3393">
                  <c:v>Thu Nov 18 14:55:54.242</c:v>
                </c:pt>
                <c:pt idx="3394">
                  <c:v>Thu Nov 18 14:56:24.248</c:v>
                </c:pt>
                <c:pt idx="3395">
                  <c:v>Thu Nov 18 14:56:54.253</c:v>
                </c:pt>
                <c:pt idx="3396">
                  <c:v>Thu Nov 18 14:57:24.259</c:v>
                </c:pt>
                <c:pt idx="3397">
                  <c:v>Thu Nov 18 14:57:54.265</c:v>
                </c:pt>
                <c:pt idx="3398">
                  <c:v>Thu Nov 18 14:58:24.271</c:v>
                </c:pt>
                <c:pt idx="3399">
                  <c:v>Thu Nov 18 14:58:54.278</c:v>
                </c:pt>
                <c:pt idx="3400">
                  <c:v>Thu Nov 18 14:59:24.284</c:v>
                </c:pt>
                <c:pt idx="3401">
                  <c:v>Thu Nov 18 14:59:54.290</c:v>
                </c:pt>
                <c:pt idx="3402">
                  <c:v>Thu Nov 18 15:00:24.296</c:v>
                </c:pt>
                <c:pt idx="3403">
                  <c:v>Thu Nov 18 15:00:54.302</c:v>
                </c:pt>
                <c:pt idx="3404">
                  <c:v>Thu Nov 18 15:01:24.308</c:v>
                </c:pt>
                <c:pt idx="3405">
                  <c:v>Thu Nov 18 15:01:54.314</c:v>
                </c:pt>
                <c:pt idx="3406">
                  <c:v>Thu Nov 18 15:02:24.319</c:v>
                </c:pt>
                <c:pt idx="3407">
                  <c:v>Thu Nov 18 15:02:54.326</c:v>
                </c:pt>
                <c:pt idx="3408">
                  <c:v>Thu Nov 18 15:03:24.331</c:v>
                </c:pt>
                <c:pt idx="3409">
                  <c:v>Thu Nov 18 15:03:54.339</c:v>
                </c:pt>
                <c:pt idx="3410">
                  <c:v>Thu Nov 18 15:04:24.346</c:v>
                </c:pt>
                <c:pt idx="3411">
                  <c:v>Thu Nov 18 15:04:54.353</c:v>
                </c:pt>
                <c:pt idx="3412">
                  <c:v>Thu Nov 18 15:05:24.358</c:v>
                </c:pt>
                <c:pt idx="3413">
                  <c:v>Thu Nov 18 15:05:54.364</c:v>
                </c:pt>
                <c:pt idx="3414">
                  <c:v>Thu Nov 18 15:06:24.370</c:v>
                </c:pt>
                <c:pt idx="3415">
                  <c:v>Thu Nov 18 15:06:54.376</c:v>
                </c:pt>
                <c:pt idx="3416">
                  <c:v>Thu Nov 18 15:07:24.382</c:v>
                </c:pt>
                <c:pt idx="3417">
                  <c:v>Thu Nov 18 15:07:54.387</c:v>
                </c:pt>
                <c:pt idx="3418">
                  <c:v>Thu Nov 18 15:08:24.392</c:v>
                </c:pt>
                <c:pt idx="3419">
                  <c:v>Thu Nov 18 15:08:54.397</c:v>
                </c:pt>
                <c:pt idx="3420">
                  <c:v>Thu Nov 18 15:09:24.403</c:v>
                </c:pt>
                <c:pt idx="3421">
                  <c:v>Thu Nov 18 15:09:54.410</c:v>
                </c:pt>
                <c:pt idx="3422">
                  <c:v>Thu Nov 18 15:10:24.417</c:v>
                </c:pt>
                <c:pt idx="3423">
                  <c:v>Thu Nov 18 15:10:54.423</c:v>
                </c:pt>
                <c:pt idx="3424">
                  <c:v>Thu Nov 18 15:11:24.429</c:v>
                </c:pt>
                <c:pt idx="3425">
                  <c:v>Thu Nov 18 15:11:54.435</c:v>
                </c:pt>
                <c:pt idx="3426">
                  <c:v>Thu Nov 18 15:12:24.442</c:v>
                </c:pt>
                <c:pt idx="3427">
                  <c:v>Thu Nov 18 15:12:54.448</c:v>
                </c:pt>
                <c:pt idx="3428">
                  <c:v>Thu Nov 18 15:13:24.454</c:v>
                </c:pt>
                <c:pt idx="3429">
                  <c:v>Thu Nov 18 15:13:54.460</c:v>
                </c:pt>
                <c:pt idx="3430">
                  <c:v>Thu Nov 18 15:14:24.465</c:v>
                </c:pt>
                <c:pt idx="3431">
                  <c:v>Thu Nov 18 15:14:54.472</c:v>
                </c:pt>
                <c:pt idx="3432">
                  <c:v>Thu Nov 18 15:15:24.478</c:v>
                </c:pt>
                <c:pt idx="3433">
                  <c:v>Thu Nov 18 15:15:54.484</c:v>
                </c:pt>
                <c:pt idx="3434">
                  <c:v>Thu Nov 18 15:16:24.490</c:v>
                </c:pt>
                <c:pt idx="3435">
                  <c:v>Thu Nov 18 15:16:54.496</c:v>
                </c:pt>
                <c:pt idx="3436">
                  <c:v>Thu Nov 18 15:17:24.502</c:v>
                </c:pt>
                <c:pt idx="3437">
                  <c:v>Thu Nov 18 15:17:54.508</c:v>
                </c:pt>
                <c:pt idx="3438">
                  <c:v>Thu Nov 18 15:18:24.515</c:v>
                </c:pt>
                <c:pt idx="3439">
                  <c:v>Thu Nov 18 15:18:54.520</c:v>
                </c:pt>
                <c:pt idx="3440">
                  <c:v>Thu Nov 18 15:19:24.525</c:v>
                </c:pt>
                <c:pt idx="3441">
                  <c:v>Thu Nov 18 15:19:54.530</c:v>
                </c:pt>
                <c:pt idx="3442">
                  <c:v>Thu Nov 18 15:20:24.536</c:v>
                </c:pt>
                <c:pt idx="3443">
                  <c:v>Thu Nov 18 15:20:54.543</c:v>
                </c:pt>
                <c:pt idx="3444">
                  <c:v>Thu Nov 18 15:21:24.552</c:v>
                </c:pt>
                <c:pt idx="3445">
                  <c:v>Thu Nov 18 15:21:54.558</c:v>
                </c:pt>
                <c:pt idx="3446">
                  <c:v>Thu Nov 18 15:22:24.564</c:v>
                </c:pt>
                <c:pt idx="3447">
                  <c:v>Thu Nov 18 15:22:54.570</c:v>
                </c:pt>
                <c:pt idx="3448">
                  <c:v>Thu Nov 18 15:23:24.576</c:v>
                </c:pt>
                <c:pt idx="3449">
                  <c:v>Thu Nov 18 15:23:54.582</c:v>
                </c:pt>
                <c:pt idx="3450">
                  <c:v>Thu Nov 18 15:24:24.589</c:v>
                </c:pt>
                <c:pt idx="3451">
                  <c:v>Thu Nov 18 15:24:54.593</c:v>
                </c:pt>
                <c:pt idx="3452">
                  <c:v>Thu Nov 18 15:25:24.599</c:v>
                </c:pt>
                <c:pt idx="3453">
                  <c:v>Thu Nov 18 15:25:54.606</c:v>
                </c:pt>
                <c:pt idx="3454">
                  <c:v>Thu Nov 18 15:26:24.612</c:v>
                </c:pt>
                <c:pt idx="3455">
                  <c:v>Thu Nov 18 15:26:54.618</c:v>
                </c:pt>
                <c:pt idx="3456">
                  <c:v>Thu Nov 18 15:27:24.624</c:v>
                </c:pt>
                <c:pt idx="3457">
                  <c:v>Thu Nov 18 15:27:54.629</c:v>
                </c:pt>
                <c:pt idx="3458">
                  <c:v>Thu Nov 18 15:28:24.635</c:v>
                </c:pt>
                <c:pt idx="3459">
                  <c:v>Thu Nov 18 15:28:54.641</c:v>
                </c:pt>
                <c:pt idx="3460">
                  <c:v>Thu Nov 18 15:29:24.647</c:v>
                </c:pt>
                <c:pt idx="3461">
                  <c:v>Thu Nov 18 15:29:54.653</c:v>
                </c:pt>
                <c:pt idx="3462">
                  <c:v>Thu Nov 18 15:30:24.657</c:v>
                </c:pt>
                <c:pt idx="3463">
                  <c:v>Thu Nov 18 15:30:54.664</c:v>
                </c:pt>
                <c:pt idx="3464">
                  <c:v>Thu Nov 18 15:31:24.670</c:v>
                </c:pt>
                <c:pt idx="3465">
                  <c:v>Thu Nov 18 15:31:54.677</c:v>
                </c:pt>
                <c:pt idx="3466">
                  <c:v>Thu Nov 18 15:32:24.684</c:v>
                </c:pt>
                <c:pt idx="3467">
                  <c:v>Thu Nov 18 15:32:54.690</c:v>
                </c:pt>
                <c:pt idx="3468">
                  <c:v>Thu Nov 18 15:33:24.696</c:v>
                </c:pt>
                <c:pt idx="3469">
                  <c:v>Thu Nov 18 15:33:54.701</c:v>
                </c:pt>
                <c:pt idx="3470">
                  <c:v>Thu Nov 18 15:34:24.707</c:v>
                </c:pt>
                <c:pt idx="3471">
                  <c:v>Thu Nov 18 15:34:54.713</c:v>
                </c:pt>
                <c:pt idx="3472">
                  <c:v>Thu Nov 18 15:35:24.720</c:v>
                </c:pt>
                <c:pt idx="3473">
                  <c:v>Thu Nov 18 15:35:54.725</c:v>
                </c:pt>
                <c:pt idx="3474">
                  <c:v>Thu Nov 18 15:36:24.731</c:v>
                </c:pt>
                <c:pt idx="3475">
                  <c:v>Thu Nov 18 15:36:54.738</c:v>
                </c:pt>
                <c:pt idx="3476">
                  <c:v>Thu Nov 18 15:37:24.744</c:v>
                </c:pt>
                <c:pt idx="3477">
                  <c:v>Thu Nov 18 15:37:54.750</c:v>
                </c:pt>
                <c:pt idx="3478">
                  <c:v>Thu Nov 18 15:38:24.756</c:v>
                </c:pt>
                <c:pt idx="3479">
                  <c:v>Thu Nov 18 15:38:54.762</c:v>
                </c:pt>
                <c:pt idx="3480">
                  <c:v>Thu Nov 18 15:39:24.768</c:v>
                </c:pt>
                <c:pt idx="3481">
                  <c:v>Thu Nov 18 15:39:54.775</c:v>
                </c:pt>
                <c:pt idx="3482">
                  <c:v>Thu Nov 18 15:40:24.781</c:v>
                </c:pt>
                <c:pt idx="3483">
                  <c:v>Thu Nov 18 15:40:54.787</c:v>
                </c:pt>
                <c:pt idx="3484">
                  <c:v>Thu Nov 18 15:41:24.792</c:v>
                </c:pt>
                <c:pt idx="3485">
                  <c:v>Thu Nov 18 15:41:54.799</c:v>
                </c:pt>
                <c:pt idx="3486">
                  <c:v>Thu Nov 18 15:42:24.805</c:v>
                </c:pt>
                <c:pt idx="3487">
                  <c:v>Thu Nov 18 15:42:54.811</c:v>
                </c:pt>
                <c:pt idx="3488">
                  <c:v>Thu Nov 18 15:43:24.817</c:v>
                </c:pt>
                <c:pt idx="3489">
                  <c:v>Thu Nov 18 15:43:54.823</c:v>
                </c:pt>
                <c:pt idx="3490">
                  <c:v>Thu Nov 18 15:44:24.829</c:v>
                </c:pt>
                <c:pt idx="3491">
                  <c:v>Thu Nov 18 15:44:54.834</c:v>
                </c:pt>
                <c:pt idx="3492">
                  <c:v>Thu Nov 18 15:45:24.840</c:v>
                </c:pt>
                <c:pt idx="3493">
                  <c:v>Thu Nov 18 15:45:54.846</c:v>
                </c:pt>
                <c:pt idx="3494">
                  <c:v>Thu Nov 18 15:46:24.852</c:v>
                </c:pt>
                <c:pt idx="3495">
                  <c:v>Thu Nov 18 15:46:54.858</c:v>
                </c:pt>
                <c:pt idx="3496">
                  <c:v>Thu Nov 18 15:47:24.875</c:v>
                </c:pt>
                <c:pt idx="3497">
                  <c:v>Thu Nov 18 15:47:54.881</c:v>
                </c:pt>
                <c:pt idx="3498">
                  <c:v>Thu Nov 18 15:48:24.887</c:v>
                </c:pt>
                <c:pt idx="3499">
                  <c:v>Thu Nov 18 15:48:54.893</c:v>
                </c:pt>
                <c:pt idx="3500">
                  <c:v>Thu Nov 18 15:49:24.900</c:v>
                </c:pt>
                <c:pt idx="3501">
                  <c:v>Thu Nov 18 15:49:54.906</c:v>
                </c:pt>
                <c:pt idx="3502">
                  <c:v>Thu Nov 18 15:50:24.912</c:v>
                </c:pt>
                <c:pt idx="3503">
                  <c:v>Thu Nov 18 15:50:54.917</c:v>
                </c:pt>
                <c:pt idx="3504">
                  <c:v>Thu Nov 18 15:51:24.922</c:v>
                </c:pt>
                <c:pt idx="3505">
                  <c:v>Thu Nov 18 15:51:54.928</c:v>
                </c:pt>
                <c:pt idx="3506">
                  <c:v>Thu Nov 18 15:52:24.935</c:v>
                </c:pt>
                <c:pt idx="3507">
                  <c:v>Thu Nov 18 15:52:54.940</c:v>
                </c:pt>
                <c:pt idx="3508">
                  <c:v>Thu Nov 18 15:53:24.946</c:v>
                </c:pt>
                <c:pt idx="3509">
                  <c:v>Thu Nov 18 15:53:54.952</c:v>
                </c:pt>
                <c:pt idx="3510">
                  <c:v>Thu Nov 18 15:54:24.958</c:v>
                </c:pt>
                <c:pt idx="3511">
                  <c:v>Thu Nov 18 15:54:54.965</c:v>
                </c:pt>
                <c:pt idx="3512">
                  <c:v>Thu Nov 18 15:55:24.971</c:v>
                </c:pt>
                <c:pt idx="3513">
                  <c:v>Thu Nov 18 15:55:54.977</c:v>
                </c:pt>
                <c:pt idx="3514">
                  <c:v>Thu Nov 18 15:56:24.982</c:v>
                </c:pt>
                <c:pt idx="3515">
                  <c:v>Thu Nov 18 15:56:54.988</c:v>
                </c:pt>
                <c:pt idx="3516">
                  <c:v>Thu Nov 18 15:57:25.000</c:v>
                </c:pt>
                <c:pt idx="3517">
                  <c:v>Thu Nov 18 15:57:55.007</c:v>
                </c:pt>
                <c:pt idx="3518">
                  <c:v>Thu Nov 18 15:58:25.012</c:v>
                </c:pt>
                <c:pt idx="3519">
                  <c:v>Thu Nov 18 15:58:55.018</c:v>
                </c:pt>
                <c:pt idx="3520">
                  <c:v>Thu Nov 18 15:59:25.024</c:v>
                </c:pt>
                <c:pt idx="3521">
                  <c:v>Thu Nov 18 15:59:55.030</c:v>
                </c:pt>
                <c:pt idx="3522">
                  <c:v>Thu Nov 18 16:00:25.037</c:v>
                </c:pt>
                <c:pt idx="3523">
                  <c:v>Thu Nov 18 16:00:55.044</c:v>
                </c:pt>
                <c:pt idx="3524">
                  <c:v>Thu Nov 18 16:01:25.049</c:v>
                </c:pt>
                <c:pt idx="3525">
                  <c:v>Thu Nov 18 16:01:55.054</c:v>
                </c:pt>
                <c:pt idx="3526">
                  <c:v>Thu Nov 18 16:02:25.059</c:v>
                </c:pt>
                <c:pt idx="3527">
                  <c:v>Thu Nov 18 16:02:55.064</c:v>
                </c:pt>
                <c:pt idx="3528">
                  <c:v>Thu Nov 18 16:03:25.071</c:v>
                </c:pt>
                <c:pt idx="3529">
                  <c:v>Thu Nov 18 16:03:55.077</c:v>
                </c:pt>
                <c:pt idx="3530">
                  <c:v>Thu Nov 18 16:04:25.083</c:v>
                </c:pt>
                <c:pt idx="3531">
                  <c:v>Thu Nov 18 16:04:55.089</c:v>
                </c:pt>
                <c:pt idx="3532">
                  <c:v>Thu Nov 18 16:05:25.095</c:v>
                </c:pt>
                <c:pt idx="3533">
                  <c:v>Thu Nov 18 16:05:55.102</c:v>
                </c:pt>
                <c:pt idx="3534">
                  <c:v>Thu Nov 18 16:06:25.107</c:v>
                </c:pt>
                <c:pt idx="3535">
                  <c:v>Thu Nov 18 16:06:55.112</c:v>
                </c:pt>
                <c:pt idx="3536">
                  <c:v>Thu Nov 18 16:07:25.117</c:v>
                </c:pt>
                <c:pt idx="3537">
                  <c:v>Thu Nov 18 16:07:55.122</c:v>
                </c:pt>
                <c:pt idx="3538">
                  <c:v>Thu Nov 18 16:08:25.129</c:v>
                </c:pt>
                <c:pt idx="3539">
                  <c:v>Thu Nov 18 16:08:55.136</c:v>
                </c:pt>
                <c:pt idx="3540">
                  <c:v>Thu Nov 18 16:09:25.142</c:v>
                </c:pt>
                <c:pt idx="3541">
                  <c:v>Thu Nov 18 16:09:55.148</c:v>
                </c:pt>
                <c:pt idx="3542">
                  <c:v>Thu Nov 18 16:10:25.154</c:v>
                </c:pt>
                <c:pt idx="3543">
                  <c:v>Thu Nov 18 16:10:55.160</c:v>
                </c:pt>
                <c:pt idx="3544">
                  <c:v>Thu Nov 18 16:11:25.166</c:v>
                </c:pt>
                <c:pt idx="3545">
                  <c:v>Thu Nov 18 16:11:55.173</c:v>
                </c:pt>
                <c:pt idx="3546">
                  <c:v>Thu Nov 18 16:12:25.178</c:v>
                </c:pt>
                <c:pt idx="3547">
                  <c:v>Thu Nov 18 16:12:55.183</c:v>
                </c:pt>
                <c:pt idx="3548">
                  <c:v>Thu Nov 18 16:13:25.190</c:v>
                </c:pt>
                <c:pt idx="3549">
                  <c:v>Thu Nov 18 16:13:55.197</c:v>
                </c:pt>
                <c:pt idx="3550">
                  <c:v>Thu Nov 18 16:14:25.204</c:v>
                </c:pt>
                <c:pt idx="3551">
                  <c:v>Thu Nov 18 16:14:55.210</c:v>
                </c:pt>
                <c:pt idx="3552">
                  <c:v>Thu Nov 18 16:15:25.216</c:v>
                </c:pt>
                <c:pt idx="3553">
                  <c:v>Thu Nov 18 16:15:55.222</c:v>
                </c:pt>
                <c:pt idx="3554">
                  <c:v>Thu Nov 18 16:16:25.228</c:v>
                </c:pt>
                <c:pt idx="3555">
                  <c:v>Thu Nov 18 16:16:55.235</c:v>
                </c:pt>
                <c:pt idx="3556">
                  <c:v>Thu Nov 18 16:17:25.241</c:v>
                </c:pt>
                <c:pt idx="3557">
                  <c:v>Thu Nov 18 16:17:55.248</c:v>
                </c:pt>
                <c:pt idx="3558">
                  <c:v>Thu Nov 18 16:18:25.253</c:v>
                </c:pt>
                <c:pt idx="3559">
                  <c:v>Thu Nov 18 16:18:55.259</c:v>
                </c:pt>
                <c:pt idx="3560">
                  <c:v>Thu Nov 18 16:19:25.266</c:v>
                </c:pt>
                <c:pt idx="3561">
                  <c:v>Thu Nov 18 16:19:55.272</c:v>
                </c:pt>
                <c:pt idx="3562">
                  <c:v>Thu Nov 18 16:20:25.279</c:v>
                </c:pt>
                <c:pt idx="3563">
                  <c:v>Thu Nov 18 16:20:55.285</c:v>
                </c:pt>
                <c:pt idx="3564">
                  <c:v>Thu Nov 18 16:21:25.291</c:v>
                </c:pt>
                <c:pt idx="3565">
                  <c:v>Thu Nov 18 16:21:55.297</c:v>
                </c:pt>
                <c:pt idx="3566">
                  <c:v>Thu Nov 18 16:22:25.303</c:v>
                </c:pt>
                <c:pt idx="3567">
                  <c:v>Thu Nov 18 16:22:55.310</c:v>
                </c:pt>
                <c:pt idx="3568">
                  <c:v>Thu Nov 18 16:23:25.316</c:v>
                </c:pt>
                <c:pt idx="3569">
                  <c:v>Thu Nov 18 16:23:55.321</c:v>
                </c:pt>
                <c:pt idx="3570">
                  <c:v>Thu Nov 18 16:24:25.327</c:v>
                </c:pt>
                <c:pt idx="3571">
                  <c:v>Thu Nov 18 16:24:55.333</c:v>
                </c:pt>
                <c:pt idx="3572">
                  <c:v>Thu Nov 18 16:25:25.339</c:v>
                </c:pt>
                <c:pt idx="3573">
                  <c:v>Thu Nov 18 16:25:55.346</c:v>
                </c:pt>
                <c:pt idx="3574">
                  <c:v>Thu Nov 18 16:26:25.353</c:v>
                </c:pt>
                <c:pt idx="3575">
                  <c:v>Thu Nov 18 16:26:55.358</c:v>
                </c:pt>
                <c:pt idx="3576">
                  <c:v>Thu Nov 18 16:27:25.364</c:v>
                </c:pt>
                <c:pt idx="3577">
                  <c:v>Thu Nov 18 16:27:55.369</c:v>
                </c:pt>
                <c:pt idx="3578">
                  <c:v>Thu Nov 18 16:28:25.375</c:v>
                </c:pt>
                <c:pt idx="3579">
                  <c:v>Thu Nov 18 16:28:55.381</c:v>
                </c:pt>
                <c:pt idx="3580">
                  <c:v>Thu Nov 18 16:29:25.387</c:v>
                </c:pt>
                <c:pt idx="3581">
                  <c:v>Thu Nov 18 16:29:55.392</c:v>
                </c:pt>
                <c:pt idx="3582">
                  <c:v>Thu Nov 18 16:30:25.398</c:v>
                </c:pt>
                <c:pt idx="3583">
                  <c:v>Thu Nov 18 16:30:55.404</c:v>
                </c:pt>
                <c:pt idx="3584">
                  <c:v>Thu Nov 18 16:31:25.411</c:v>
                </c:pt>
                <c:pt idx="3585">
                  <c:v>Thu Nov 18 16:31:55.418</c:v>
                </c:pt>
                <c:pt idx="3586">
                  <c:v>Thu Nov 18 16:32:25.425</c:v>
                </c:pt>
                <c:pt idx="3587">
                  <c:v>Thu Nov 18 16:32:55.430</c:v>
                </c:pt>
                <c:pt idx="3588">
                  <c:v>Thu Nov 18 16:33:25.436</c:v>
                </c:pt>
                <c:pt idx="3589">
                  <c:v>Thu Nov 18 16:33:55.442</c:v>
                </c:pt>
                <c:pt idx="3590">
                  <c:v>Thu Nov 18 16:34:25.447</c:v>
                </c:pt>
                <c:pt idx="3591">
                  <c:v>Thu Nov 18 16:34:55.453</c:v>
                </c:pt>
                <c:pt idx="3592">
                  <c:v>Thu Nov 18 16:35:25.458</c:v>
                </c:pt>
                <c:pt idx="3593">
                  <c:v>Thu Nov 18 16:35:55.464</c:v>
                </c:pt>
                <c:pt idx="3594">
                  <c:v>Thu Nov 18 16:36:25.470</c:v>
                </c:pt>
                <c:pt idx="3595">
                  <c:v>Thu Nov 18 16:36:55.476</c:v>
                </c:pt>
                <c:pt idx="3596">
                  <c:v>Thu Nov 18 16:37:25.482</c:v>
                </c:pt>
                <c:pt idx="3597">
                  <c:v>Thu Nov 18 16:37:55.489</c:v>
                </c:pt>
                <c:pt idx="3598">
                  <c:v>Thu Nov 18 16:38:25.494</c:v>
                </c:pt>
                <c:pt idx="3599">
                  <c:v>Thu Nov 18 16:38:55.500</c:v>
                </c:pt>
                <c:pt idx="3600">
                  <c:v>Thu Nov 18 16:39:25.506</c:v>
                </c:pt>
                <c:pt idx="3601">
                  <c:v>Thu Nov 18 16:39:55.511</c:v>
                </c:pt>
                <c:pt idx="3602">
                  <c:v>Thu Nov 18 16:40:25.517</c:v>
                </c:pt>
                <c:pt idx="3603">
                  <c:v>Thu Nov 18 16:40:55.523</c:v>
                </c:pt>
                <c:pt idx="3604">
                  <c:v>Thu Nov 18 16:41:25.529</c:v>
                </c:pt>
                <c:pt idx="3605">
                  <c:v>Thu Nov 18 16:41:55.535</c:v>
                </c:pt>
                <c:pt idx="3606">
                  <c:v>Thu Nov 18 16:42:25.541</c:v>
                </c:pt>
                <c:pt idx="3607">
                  <c:v>Thu Nov 18 16:42:55.548</c:v>
                </c:pt>
                <c:pt idx="3608">
                  <c:v>Thu Nov 18 16:43:25.555</c:v>
                </c:pt>
                <c:pt idx="3609">
                  <c:v>Thu Nov 18 16:43:55.561</c:v>
                </c:pt>
                <c:pt idx="3610">
                  <c:v>Thu Nov 18 16:44:25.567</c:v>
                </c:pt>
                <c:pt idx="3611">
                  <c:v>Thu Nov 18 16:44:55.572</c:v>
                </c:pt>
                <c:pt idx="3612">
                  <c:v>Thu Nov 18 16:45:25.577</c:v>
                </c:pt>
                <c:pt idx="3613">
                  <c:v>Thu Nov 18 16:45:55.583</c:v>
                </c:pt>
                <c:pt idx="3614">
                  <c:v>Thu Nov 18 16:46:25.590</c:v>
                </c:pt>
                <c:pt idx="3615">
                  <c:v>Thu Nov 18 16:46:55.595</c:v>
                </c:pt>
                <c:pt idx="3616">
                  <c:v>Thu Nov 18 16:47:25.601</c:v>
                </c:pt>
                <c:pt idx="3617">
                  <c:v>Thu Nov 18 16:47:55.607</c:v>
                </c:pt>
                <c:pt idx="3618">
                  <c:v>Thu Nov 18 16:48:25.613</c:v>
                </c:pt>
                <c:pt idx="3619">
                  <c:v>Thu Nov 18 16:48:55.620</c:v>
                </c:pt>
                <c:pt idx="3620">
                  <c:v>Thu Nov 18 16:49:25.627</c:v>
                </c:pt>
                <c:pt idx="3621">
                  <c:v>Thu Nov 18 16:49:55.631</c:v>
                </c:pt>
                <c:pt idx="3622">
                  <c:v>Thu Nov 18 16:50:25.636</c:v>
                </c:pt>
                <c:pt idx="3623">
                  <c:v>Thu Nov 18 16:50:55.641</c:v>
                </c:pt>
                <c:pt idx="3624">
                  <c:v>Thu Nov 18 16:51:25.647</c:v>
                </c:pt>
                <c:pt idx="3625">
                  <c:v>Thu Nov 18 16:51:55.654</c:v>
                </c:pt>
                <c:pt idx="3626">
                  <c:v>Thu Nov 18 16:52:25.660</c:v>
                </c:pt>
                <c:pt idx="3627">
                  <c:v>Thu Nov 18 16:52:55.666</c:v>
                </c:pt>
                <c:pt idx="3628">
                  <c:v>Thu Nov 18 16:53:25.672</c:v>
                </c:pt>
                <c:pt idx="3629">
                  <c:v>Thu Nov 18 16:53:55.678</c:v>
                </c:pt>
                <c:pt idx="3630">
                  <c:v>Thu Nov 18 16:54:25.685</c:v>
                </c:pt>
                <c:pt idx="3631">
                  <c:v>Thu Nov 18 16:54:55.692</c:v>
                </c:pt>
                <c:pt idx="3632">
                  <c:v>Thu Nov 18 16:55:25.697</c:v>
                </c:pt>
                <c:pt idx="3633">
                  <c:v>Thu Nov 18 16:55:55.702</c:v>
                </c:pt>
                <c:pt idx="3634">
                  <c:v>Thu Nov 18 16:56:25.707</c:v>
                </c:pt>
                <c:pt idx="3635">
                  <c:v>Thu Nov 18 16:56:55.713</c:v>
                </c:pt>
                <c:pt idx="3636">
                  <c:v>Thu Nov 18 16:57:25.720</c:v>
                </c:pt>
                <c:pt idx="3637">
                  <c:v>Thu Nov 18 16:57:55.726</c:v>
                </c:pt>
                <c:pt idx="3638">
                  <c:v>Thu Nov 18 16:58:25.732</c:v>
                </c:pt>
                <c:pt idx="3639">
                  <c:v>Thu Nov 18 16:58:55.739</c:v>
                </c:pt>
                <c:pt idx="3640">
                  <c:v>Thu Nov 18 16:59:25.745</c:v>
                </c:pt>
                <c:pt idx="3641">
                  <c:v>Thu Nov 18 16:59:55.751</c:v>
                </c:pt>
                <c:pt idx="3642">
                  <c:v>Thu Nov 18 17:00:25.758</c:v>
                </c:pt>
                <c:pt idx="3643">
                  <c:v>Thu Nov 18 17:00:55.763</c:v>
                </c:pt>
                <c:pt idx="3644">
                  <c:v>Thu Nov 18 17:01:25.769</c:v>
                </c:pt>
                <c:pt idx="3645">
                  <c:v>Thu Nov 18 17:01:55.775</c:v>
                </c:pt>
                <c:pt idx="3646">
                  <c:v>Thu Nov 18 17:02:25.781</c:v>
                </c:pt>
                <c:pt idx="3647">
                  <c:v>Thu Nov 18 17:02:55.788</c:v>
                </c:pt>
                <c:pt idx="3648">
                  <c:v>Thu Nov 18 17:03:25.794</c:v>
                </c:pt>
                <c:pt idx="3649">
                  <c:v>Thu Nov 18 17:03:55.800</c:v>
                </c:pt>
                <c:pt idx="3650">
                  <c:v>Thu Nov 18 17:04:25.806</c:v>
                </c:pt>
                <c:pt idx="3651">
                  <c:v>Thu Nov 18 17:04:55.812</c:v>
                </c:pt>
                <c:pt idx="3652">
                  <c:v>Thu Nov 18 17:05:25.818</c:v>
                </c:pt>
                <c:pt idx="3653">
                  <c:v>Thu Nov 18 17:05:55.825</c:v>
                </c:pt>
                <c:pt idx="3654">
                  <c:v>Thu Nov 18 17:06:25.833</c:v>
                </c:pt>
                <c:pt idx="3655">
                  <c:v>Thu Nov 18 17:06:55.838</c:v>
                </c:pt>
                <c:pt idx="3656">
                  <c:v>Thu Nov 18 17:07:25.843</c:v>
                </c:pt>
                <c:pt idx="3657">
                  <c:v>Thu Nov 18 17:07:55.849</c:v>
                </c:pt>
                <c:pt idx="3658">
                  <c:v>Thu Nov 18 17:08:25.855</c:v>
                </c:pt>
                <c:pt idx="3659">
                  <c:v>Thu Nov 18 17:08:55.861</c:v>
                </c:pt>
                <c:pt idx="3660">
                  <c:v>Thu Nov 18 17:09:25.867</c:v>
                </c:pt>
                <c:pt idx="3661">
                  <c:v>Thu Nov 18 17:09:55.873</c:v>
                </c:pt>
                <c:pt idx="3662">
                  <c:v>Thu Nov 18 17:10:25.880</c:v>
                </c:pt>
                <c:pt idx="3663">
                  <c:v>Thu Nov 18 17:10:55.886</c:v>
                </c:pt>
                <c:pt idx="3664">
                  <c:v>Thu Nov 18 17:11:25.892</c:v>
                </c:pt>
                <c:pt idx="3665">
                  <c:v>Thu Nov 18 17:11:55.898</c:v>
                </c:pt>
                <c:pt idx="3666">
                  <c:v>Thu Nov 18 17:12:25.903</c:v>
                </c:pt>
                <c:pt idx="3667">
                  <c:v>Thu Nov 18 17:12:55.909</c:v>
                </c:pt>
                <c:pt idx="3668">
                  <c:v>Thu Nov 18 17:13:25.916</c:v>
                </c:pt>
                <c:pt idx="3669">
                  <c:v>Thu Nov 18 17:13:55.923</c:v>
                </c:pt>
                <c:pt idx="3670">
                  <c:v>Thu Nov 18 17:14:25.930</c:v>
                </c:pt>
                <c:pt idx="3671">
                  <c:v>Thu Nov 18 17:14:55.937</c:v>
                </c:pt>
                <c:pt idx="3672">
                  <c:v>Thu Nov 18 17:15:25.942</c:v>
                </c:pt>
                <c:pt idx="3673">
                  <c:v>Thu Nov 18 17:15:55.948</c:v>
                </c:pt>
                <c:pt idx="3674">
                  <c:v>Thu Nov 18 17:16:25.954</c:v>
                </c:pt>
                <c:pt idx="3675">
                  <c:v>Thu Nov 18 17:16:55.960</c:v>
                </c:pt>
                <c:pt idx="3676">
                  <c:v>Thu Nov 18 17:17:25.966</c:v>
                </c:pt>
                <c:pt idx="3677">
                  <c:v>Thu Nov 18 17:17:55.971</c:v>
                </c:pt>
                <c:pt idx="3678">
                  <c:v>Thu Nov 18 17:18:25.977</c:v>
                </c:pt>
                <c:pt idx="3679">
                  <c:v>Thu Nov 18 17:18:55.983</c:v>
                </c:pt>
                <c:pt idx="3680">
                  <c:v>Thu Nov 18 17:19:25.989</c:v>
                </c:pt>
                <c:pt idx="3681">
                  <c:v>Thu Nov 18 17:19:55.996</c:v>
                </c:pt>
                <c:pt idx="3682">
                  <c:v>Thu Nov 18 17:20:26.002</c:v>
                </c:pt>
                <c:pt idx="3683">
                  <c:v>Thu Nov 18 17:20:56.009</c:v>
                </c:pt>
                <c:pt idx="3684">
                  <c:v>Thu Nov 18 17:21:26.014</c:v>
                </c:pt>
                <c:pt idx="3685">
                  <c:v>Thu Nov 18 17:21:56.020</c:v>
                </c:pt>
                <c:pt idx="3686">
                  <c:v>Thu Nov 18 17:22:26.026</c:v>
                </c:pt>
                <c:pt idx="3687">
                  <c:v>Thu Nov 18 17:22:56.032</c:v>
                </c:pt>
                <c:pt idx="3688">
                  <c:v>Thu Nov 18 17:23:26.038</c:v>
                </c:pt>
                <c:pt idx="3689">
                  <c:v>Thu Nov 18 17:23:56.043</c:v>
                </c:pt>
                <c:pt idx="3690">
                  <c:v>Thu Nov 18 17:24:26.049</c:v>
                </c:pt>
                <c:pt idx="3691">
                  <c:v>Thu Nov 18 17:24:56.055</c:v>
                </c:pt>
                <c:pt idx="3692">
                  <c:v>Thu Nov 18 17:25:26.061</c:v>
                </c:pt>
                <c:pt idx="3693">
                  <c:v>Thu Nov 18 17:25:56.067</c:v>
                </c:pt>
                <c:pt idx="3694">
                  <c:v>Thu Nov 18 17:26:26.072</c:v>
                </c:pt>
                <c:pt idx="3695">
                  <c:v>Thu Nov 18 17:26:56.078</c:v>
                </c:pt>
                <c:pt idx="3696">
                  <c:v>Thu Nov 18 17:27:26.084</c:v>
                </c:pt>
                <c:pt idx="3697">
                  <c:v>Thu Nov 18 17:27:56.090</c:v>
                </c:pt>
                <c:pt idx="3698">
                  <c:v>Thu Nov 18 17:28:26.096</c:v>
                </c:pt>
                <c:pt idx="3699">
                  <c:v>Thu Nov 18 17:28:56.102</c:v>
                </c:pt>
                <c:pt idx="3700">
                  <c:v>Thu Nov 18 17:29:26.108</c:v>
                </c:pt>
                <c:pt idx="3701">
                  <c:v>Thu Nov 18 17:29:56.114</c:v>
                </c:pt>
                <c:pt idx="3702">
                  <c:v>Thu Nov 18 17:30:26.120</c:v>
                </c:pt>
                <c:pt idx="3703">
                  <c:v>Thu Nov 18 17:30:56.127</c:v>
                </c:pt>
                <c:pt idx="3704">
                  <c:v>Thu Nov 18 17:31:26.133</c:v>
                </c:pt>
                <c:pt idx="3705">
                  <c:v>Thu Nov 18 17:31:56.139</c:v>
                </c:pt>
                <c:pt idx="3706">
                  <c:v>Thu Nov 18 17:32:26.145</c:v>
                </c:pt>
                <c:pt idx="3707">
                  <c:v>Thu Nov 18 17:32:56.150</c:v>
                </c:pt>
                <c:pt idx="3708">
                  <c:v>Thu Nov 18 17:33:26.155</c:v>
                </c:pt>
                <c:pt idx="3709">
                  <c:v>Thu Nov 18 17:33:56.160</c:v>
                </c:pt>
                <c:pt idx="3710">
                  <c:v>Thu Nov 18 17:34:26.167</c:v>
                </c:pt>
                <c:pt idx="3711">
                  <c:v>Thu Nov 18 17:34:56.175</c:v>
                </c:pt>
                <c:pt idx="3712">
                  <c:v>Thu Nov 18 17:35:26.181</c:v>
                </c:pt>
                <c:pt idx="3713">
                  <c:v>Thu Nov 18 17:35:56.187</c:v>
                </c:pt>
                <c:pt idx="3714">
                  <c:v>Thu Nov 18 17:36:26.193</c:v>
                </c:pt>
                <c:pt idx="3715">
                  <c:v>Thu Nov 18 17:36:56.199</c:v>
                </c:pt>
                <c:pt idx="3716">
                  <c:v>Thu Nov 18 17:37:26.206</c:v>
                </c:pt>
                <c:pt idx="3717">
                  <c:v>Thu Nov 18 17:37:56.210</c:v>
                </c:pt>
                <c:pt idx="3718">
                  <c:v>Thu Nov 18 17:38:26.215</c:v>
                </c:pt>
                <c:pt idx="3719">
                  <c:v>Thu Nov 18 17:38:56.220</c:v>
                </c:pt>
                <c:pt idx="3720">
                  <c:v>Thu Nov 18 17:39:26.225</c:v>
                </c:pt>
                <c:pt idx="3721">
                  <c:v>Thu Nov 18 17:39:56.232</c:v>
                </c:pt>
                <c:pt idx="3722">
                  <c:v>Thu Nov 18 17:40:26.238</c:v>
                </c:pt>
                <c:pt idx="3723">
                  <c:v>Thu Nov 18 17:40:56.244</c:v>
                </c:pt>
                <c:pt idx="3724">
                  <c:v>Thu Nov 18 17:41:26.250</c:v>
                </c:pt>
                <c:pt idx="3725">
                  <c:v>Thu Nov 18 17:41:56.256</c:v>
                </c:pt>
                <c:pt idx="3726">
                  <c:v>Thu Nov 18 17:42:26.263</c:v>
                </c:pt>
                <c:pt idx="3727">
                  <c:v>Thu Nov 18 17:42:56.270</c:v>
                </c:pt>
                <c:pt idx="3728">
                  <c:v>Thu Nov 18 17:43:26.276</c:v>
                </c:pt>
                <c:pt idx="3729">
                  <c:v>Thu Nov 18 17:43:56.282</c:v>
                </c:pt>
                <c:pt idx="3730">
                  <c:v>Thu Nov 18 17:44:26.288</c:v>
                </c:pt>
                <c:pt idx="3731">
                  <c:v>Thu Nov 18 17:44:56.293</c:v>
                </c:pt>
                <c:pt idx="3732">
                  <c:v>Thu Nov 18 17:45:26.299</c:v>
                </c:pt>
                <c:pt idx="3733">
                  <c:v>Thu Nov 18 17:45:56.305</c:v>
                </c:pt>
                <c:pt idx="3734">
                  <c:v>Thu Nov 18 17:46:26.311</c:v>
                </c:pt>
                <c:pt idx="3735">
                  <c:v>Thu Nov 18 17:46:56.317</c:v>
                </c:pt>
                <c:pt idx="3736">
                  <c:v>Thu Nov 18 17:47:26.324</c:v>
                </c:pt>
                <c:pt idx="3737">
                  <c:v>Thu Nov 18 17:47:56.330</c:v>
                </c:pt>
                <c:pt idx="3738">
                  <c:v>Thu Nov 18 17:48:26.340</c:v>
                </c:pt>
                <c:pt idx="3739">
                  <c:v>Thu Nov 18 17:48:56.346</c:v>
                </c:pt>
                <c:pt idx="3740">
                  <c:v>Thu Nov 18 17:49:26.351</c:v>
                </c:pt>
                <c:pt idx="3741">
                  <c:v>Thu Nov 18 17:49:56.356</c:v>
                </c:pt>
                <c:pt idx="3742">
                  <c:v>Thu Nov 18 17:50:26.361</c:v>
                </c:pt>
                <c:pt idx="3743">
                  <c:v>Thu Nov 18 17:50:56.368</c:v>
                </c:pt>
                <c:pt idx="3744">
                  <c:v>Thu Nov 18 17:51:26.375</c:v>
                </c:pt>
                <c:pt idx="3745">
                  <c:v>Thu Nov 18 17:51:56.380</c:v>
                </c:pt>
                <c:pt idx="3746">
                  <c:v>Thu Nov 18 17:52:26.386</c:v>
                </c:pt>
                <c:pt idx="3747">
                  <c:v>Thu Nov 18 17:52:56.392</c:v>
                </c:pt>
                <c:pt idx="3748">
                  <c:v>Thu Nov 18 17:53:26.398</c:v>
                </c:pt>
                <c:pt idx="3749">
                  <c:v>Thu Nov 18 17:53:56.405</c:v>
                </c:pt>
                <c:pt idx="3750">
                  <c:v>Thu Nov 18 17:54:26.410</c:v>
                </c:pt>
                <c:pt idx="3751">
                  <c:v>Thu Nov 18 17:54:56.416</c:v>
                </c:pt>
                <c:pt idx="3752">
                  <c:v>Thu Nov 18 17:55:26.421</c:v>
                </c:pt>
                <c:pt idx="3753">
                  <c:v>Thu Nov 18 17:55:56.427</c:v>
                </c:pt>
                <c:pt idx="3754">
                  <c:v>Thu Nov 18 17:56:26.433</c:v>
                </c:pt>
                <c:pt idx="3755">
                  <c:v>Thu Nov 18 17:56:56.439</c:v>
                </c:pt>
                <c:pt idx="3756">
                  <c:v>Thu Nov 18 17:57:26.444</c:v>
                </c:pt>
                <c:pt idx="3757">
                  <c:v>Thu Nov 18 17:57:56.450</c:v>
                </c:pt>
                <c:pt idx="3758">
                  <c:v>Thu Nov 18 17:58:26.456</c:v>
                </c:pt>
                <c:pt idx="3759">
                  <c:v>Thu Nov 18 17:58:56.462</c:v>
                </c:pt>
                <c:pt idx="3760">
                  <c:v>Thu Nov 18 17:59:26.468</c:v>
                </c:pt>
                <c:pt idx="3761">
                  <c:v>Thu Nov 18 17:59:56.474</c:v>
                </c:pt>
                <c:pt idx="3762">
                  <c:v>Thu Nov 18 18:00:26.479</c:v>
                </c:pt>
                <c:pt idx="3763">
                  <c:v>Thu Nov 18 18:00:56.485</c:v>
                </c:pt>
                <c:pt idx="3764">
                  <c:v>Thu Nov 18 18:01:26.492</c:v>
                </c:pt>
                <c:pt idx="3765">
                  <c:v>Thu Nov 18 18:01:56.499</c:v>
                </c:pt>
                <c:pt idx="3766">
                  <c:v>Thu Nov 18 18:02:26.506</c:v>
                </c:pt>
                <c:pt idx="3767">
                  <c:v>Thu Nov 18 18:02:56.512</c:v>
                </c:pt>
                <c:pt idx="3768">
                  <c:v>Thu Nov 18 18:03:26.518</c:v>
                </c:pt>
                <c:pt idx="3769">
                  <c:v>Thu Nov 18 18:03:56.524</c:v>
                </c:pt>
                <c:pt idx="3770">
                  <c:v>Thu Nov 18 18:04:26.530</c:v>
                </c:pt>
                <c:pt idx="3771">
                  <c:v>Thu Nov 18 18:04:56.536</c:v>
                </c:pt>
                <c:pt idx="3772">
                  <c:v>Thu Nov 18 18:05:26.541</c:v>
                </c:pt>
                <c:pt idx="3773">
                  <c:v>Thu Nov 18 18:05:56.546</c:v>
                </c:pt>
                <c:pt idx="3774">
                  <c:v>Thu Nov 18 18:06:26.552</c:v>
                </c:pt>
                <c:pt idx="3775">
                  <c:v>Thu Nov 18 18:06:56.558</c:v>
                </c:pt>
                <c:pt idx="3776">
                  <c:v>Thu Nov 18 18:07:26.565</c:v>
                </c:pt>
                <c:pt idx="3777">
                  <c:v>Thu Nov 18 18:07:56.571</c:v>
                </c:pt>
                <c:pt idx="3778">
                  <c:v>Thu Nov 18 18:08:26.577</c:v>
                </c:pt>
                <c:pt idx="3779">
                  <c:v>Thu Nov 18 18:08:56.583</c:v>
                </c:pt>
                <c:pt idx="3780">
                  <c:v>Thu Nov 18 18:09:26.589</c:v>
                </c:pt>
                <c:pt idx="3781">
                  <c:v>Thu Nov 18 18:09:56.595</c:v>
                </c:pt>
                <c:pt idx="3782">
                  <c:v>Thu Nov 18 18:10:26.601</c:v>
                </c:pt>
                <c:pt idx="3783">
                  <c:v>Thu Nov 18 18:10:56.608</c:v>
                </c:pt>
                <c:pt idx="3784">
                  <c:v>Thu Nov 18 18:11:26.612</c:v>
                </c:pt>
                <c:pt idx="3785">
                  <c:v>Thu Nov 18 18:11:56.617</c:v>
                </c:pt>
                <c:pt idx="3786">
                  <c:v>Thu Nov 18 18:12:26.623</c:v>
                </c:pt>
                <c:pt idx="3787">
                  <c:v>Thu Nov 18 18:12:56.629</c:v>
                </c:pt>
                <c:pt idx="3788">
                  <c:v>Thu Nov 18 18:13:26.636</c:v>
                </c:pt>
                <c:pt idx="3789">
                  <c:v>Thu Nov 18 18:13:56.642</c:v>
                </c:pt>
                <c:pt idx="3790">
                  <c:v>Thu Nov 18 18:14:26.648</c:v>
                </c:pt>
                <c:pt idx="3791">
                  <c:v>Thu Nov 18 18:14:56.654</c:v>
                </c:pt>
                <c:pt idx="3792">
                  <c:v>Thu Nov 18 18:15:26.659</c:v>
                </c:pt>
                <c:pt idx="3793">
                  <c:v>Thu Nov 18 18:15:56.665</c:v>
                </c:pt>
                <c:pt idx="3794">
                  <c:v>Thu Nov 18 18:16:26.671</c:v>
                </c:pt>
                <c:pt idx="3795">
                  <c:v>Thu Nov 18 18:16:56.676</c:v>
                </c:pt>
                <c:pt idx="3796">
                  <c:v>Thu Nov 18 18:17:26.682</c:v>
                </c:pt>
                <c:pt idx="3797">
                  <c:v>Thu Nov 18 18:17:56.688</c:v>
                </c:pt>
                <c:pt idx="3798">
                  <c:v>Thu Nov 18 18:18:26.695</c:v>
                </c:pt>
                <c:pt idx="3799">
                  <c:v>Thu Nov 18 18:18:56.701</c:v>
                </c:pt>
                <c:pt idx="3800">
                  <c:v>Thu Nov 18 18:19:26.708</c:v>
                </c:pt>
                <c:pt idx="3801">
                  <c:v>Thu Nov 18 18:19:56.713</c:v>
                </c:pt>
                <c:pt idx="3802">
                  <c:v>Thu Nov 18 18:20:26.718</c:v>
                </c:pt>
                <c:pt idx="3803">
                  <c:v>Thu Nov 18 18:20:56.724</c:v>
                </c:pt>
                <c:pt idx="3804">
                  <c:v>Thu Nov 18 18:21:26.730</c:v>
                </c:pt>
                <c:pt idx="3805">
                  <c:v>Thu Nov 18 18:21:56.736</c:v>
                </c:pt>
                <c:pt idx="3806">
                  <c:v>Thu Nov 18 18:22:26.742</c:v>
                </c:pt>
                <c:pt idx="3807">
                  <c:v>Thu Nov 18 18:22:56.748</c:v>
                </c:pt>
                <c:pt idx="3808">
                  <c:v>Thu Nov 18 18:23:26.755</c:v>
                </c:pt>
                <c:pt idx="3809">
                  <c:v>Thu Nov 18 18:23:56.762</c:v>
                </c:pt>
                <c:pt idx="3810">
                  <c:v>Thu Nov 18 18:24:26.768</c:v>
                </c:pt>
                <c:pt idx="3811">
                  <c:v>Thu Nov 18 18:24:56.775</c:v>
                </c:pt>
                <c:pt idx="3812">
                  <c:v>Thu Nov 18 18:25:26.779</c:v>
                </c:pt>
                <c:pt idx="3813">
                  <c:v>Thu Nov 18 18:25:56.785</c:v>
                </c:pt>
                <c:pt idx="3814">
                  <c:v>Thu Nov 18 18:26:26.790</c:v>
                </c:pt>
                <c:pt idx="3815">
                  <c:v>Thu Nov 18 18:26:56.797</c:v>
                </c:pt>
                <c:pt idx="3816">
                  <c:v>Thu Nov 18 18:27:26.802</c:v>
                </c:pt>
                <c:pt idx="3817">
                  <c:v>Thu Nov 18 18:27:56.807</c:v>
                </c:pt>
                <c:pt idx="3818">
                  <c:v>Thu Nov 18 18:28:26.813</c:v>
                </c:pt>
                <c:pt idx="3819">
                  <c:v>Thu Nov 18 18:28:56.819</c:v>
                </c:pt>
                <c:pt idx="3820">
                  <c:v>Thu Nov 18 18:29:26.826</c:v>
                </c:pt>
                <c:pt idx="3821">
                  <c:v>Thu Nov 18 18:29:56.832</c:v>
                </c:pt>
                <c:pt idx="3822">
                  <c:v>Thu Nov 18 18:30:26.838</c:v>
                </c:pt>
                <c:pt idx="3823">
                  <c:v>Thu Nov 18 18:30:56.843</c:v>
                </c:pt>
                <c:pt idx="3824">
                  <c:v>Thu Nov 18 18:31:26.848</c:v>
                </c:pt>
                <c:pt idx="3825">
                  <c:v>Thu Nov 18 18:31:56.853</c:v>
                </c:pt>
                <c:pt idx="3826">
                  <c:v>Thu Nov 18 18:32:26.859</c:v>
                </c:pt>
                <c:pt idx="3827">
                  <c:v>Thu Nov 18 18:32:56.865</c:v>
                </c:pt>
                <c:pt idx="3828">
                  <c:v>Thu Nov 18 18:33:26.871</c:v>
                </c:pt>
                <c:pt idx="3829">
                  <c:v>Thu Nov 18 18:33:56.876</c:v>
                </c:pt>
                <c:pt idx="3830">
                  <c:v>Thu Nov 18 18:34:26.882</c:v>
                </c:pt>
                <c:pt idx="3831">
                  <c:v>Thu Nov 18 18:34:56.889</c:v>
                </c:pt>
                <c:pt idx="3832">
                  <c:v>Thu Nov 18 18:35:26.895</c:v>
                </c:pt>
                <c:pt idx="3833">
                  <c:v>Thu Nov 18 18:35:56.901</c:v>
                </c:pt>
                <c:pt idx="3834">
                  <c:v>Thu Nov 18 18:36:26.907</c:v>
                </c:pt>
                <c:pt idx="3835">
                  <c:v>Thu Nov 18 18:36:56.913</c:v>
                </c:pt>
                <c:pt idx="3836">
                  <c:v>Thu Nov 18 18:37:26.918</c:v>
                </c:pt>
                <c:pt idx="3837">
                  <c:v>Thu Nov 18 18:37:56.923</c:v>
                </c:pt>
                <c:pt idx="3838">
                  <c:v>Thu Nov 18 18:38:26.929</c:v>
                </c:pt>
                <c:pt idx="3839">
                  <c:v>Thu Nov 18 18:38:56.935</c:v>
                </c:pt>
                <c:pt idx="3840">
                  <c:v>Thu Nov 18 18:39:26.941</c:v>
                </c:pt>
                <c:pt idx="3841">
                  <c:v>Thu Nov 18 18:39:56.947</c:v>
                </c:pt>
                <c:pt idx="3842">
                  <c:v>Thu Nov 18 18:40:26.953</c:v>
                </c:pt>
                <c:pt idx="3843">
                  <c:v>Thu Nov 18 18:40:56.959</c:v>
                </c:pt>
                <c:pt idx="3844">
                  <c:v>Thu Nov 18 18:41:26.965</c:v>
                </c:pt>
                <c:pt idx="3845">
                  <c:v>Thu Nov 18 18:41:56.972</c:v>
                </c:pt>
                <c:pt idx="3846">
                  <c:v>Thu Nov 18 18:42:26.977</c:v>
                </c:pt>
                <c:pt idx="3847">
                  <c:v>Thu Nov 18 18:42:56.983</c:v>
                </c:pt>
                <c:pt idx="3848">
                  <c:v>Thu Nov 18 18:43:26.988</c:v>
                </c:pt>
                <c:pt idx="3849">
                  <c:v>Thu Nov 18 18:43:56.994</c:v>
                </c:pt>
                <c:pt idx="3850">
                  <c:v>Thu Nov 18 18:44:27.001</c:v>
                </c:pt>
                <c:pt idx="3851">
                  <c:v>Thu Nov 18 18:44:57.010</c:v>
                </c:pt>
                <c:pt idx="3852">
                  <c:v>Thu Nov 18 18:45:27.016</c:v>
                </c:pt>
                <c:pt idx="3853">
                  <c:v>Thu Nov 18 18:45:57.022</c:v>
                </c:pt>
                <c:pt idx="3854">
                  <c:v>Thu Nov 18 18:46:27.028</c:v>
                </c:pt>
                <c:pt idx="3855">
                  <c:v>Thu Nov 18 18:46:57.034</c:v>
                </c:pt>
                <c:pt idx="3856">
                  <c:v>Thu Nov 18 18:47:27.041</c:v>
                </c:pt>
                <c:pt idx="3857">
                  <c:v>Thu Nov 18 18:47:57.046</c:v>
                </c:pt>
                <c:pt idx="3858">
                  <c:v>Thu Nov 18 18:48:27.051</c:v>
                </c:pt>
                <c:pt idx="3859">
                  <c:v>Thu Nov 18 18:48:57.056</c:v>
                </c:pt>
                <c:pt idx="3860">
                  <c:v>Thu Nov 18 18:49:27.061</c:v>
                </c:pt>
                <c:pt idx="3861">
                  <c:v>Thu Nov 18 18:49:57.068</c:v>
                </c:pt>
                <c:pt idx="3862">
                  <c:v>Thu Nov 18 18:50:27.075</c:v>
                </c:pt>
                <c:pt idx="3863">
                  <c:v>Thu Nov 18 18:50:57.080</c:v>
                </c:pt>
                <c:pt idx="3864">
                  <c:v>Thu Nov 18 18:51:27.086</c:v>
                </c:pt>
                <c:pt idx="3865">
                  <c:v>Thu Nov 18 18:51:57.092</c:v>
                </c:pt>
                <c:pt idx="3866">
                  <c:v>Thu Nov 18 18:52:27.098</c:v>
                </c:pt>
                <c:pt idx="3867">
                  <c:v>Thu Nov 18 18:52:57.104</c:v>
                </c:pt>
                <c:pt idx="3868">
                  <c:v>Thu Nov 18 18:53:27.109</c:v>
                </c:pt>
                <c:pt idx="3869">
                  <c:v>Thu Nov 18 18:53:57.114</c:v>
                </c:pt>
                <c:pt idx="3870">
                  <c:v>Thu Nov 18 18:54:27.119</c:v>
                </c:pt>
                <c:pt idx="3871">
                  <c:v>Thu Nov 18 18:54:57.124</c:v>
                </c:pt>
                <c:pt idx="3872">
                  <c:v>Thu Nov 18 18:55:27.130</c:v>
                </c:pt>
                <c:pt idx="3873">
                  <c:v>Thu Nov 18 18:55:57.137</c:v>
                </c:pt>
                <c:pt idx="3874">
                  <c:v>Thu Nov 18 18:56:27.143</c:v>
                </c:pt>
                <c:pt idx="3875">
                  <c:v>Thu Nov 18 18:56:57.149</c:v>
                </c:pt>
                <c:pt idx="3876">
                  <c:v>Thu Nov 18 18:57:27.155</c:v>
                </c:pt>
                <c:pt idx="3877">
                  <c:v>Thu Nov 18 18:57:57.161</c:v>
                </c:pt>
                <c:pt idx="3878">
                  <c:v>Thu Nov 18 18:58:27.167</c:v>
                </c:pt>
                <c:pt idx="3879">
                  <c:v>Thu Nov 18 18:58:57.173</c:v>
                </c:pt>
                <c:pt idx="3880">
                  <c:v>Thu Nov 18 18:59:27.179</c:v>
                </c:pt>
                <c:pt idx="3881">
                  <c:v>Thu Nov 18 18:59:57.184</c:v>
                </c:pt>
                <c:pt idx="3882">
                  <c:v>Thu Nov 18 19:00:27.191</c:v>
                </c:pt>
                <c:pt idx="3883">
                  <c:v>Thu Nov 18 19:00:57.198</c:v>
                </c:pt>
                <c:pt idx="3884">
                  <c:v>Thu Nov 18 19:01:27.205</c:v>
                </c:pt>
                <c:pt idx="3885">
                  <c:v>Thu Nov 18 19:01:57.211</c:v>
                </c:pt>
                <c:pt idx="3886">
                  <c:v>Thu Nov 18 19:02:27.217</c:v>
                </c:pt>
                <c:pt idx="3887">
                  <c:v>Thu Nov 18 19:02:57.223</c:v>
                </c:pt>
                <c:pt idx="3888">
                  <c:v>Thu Nov 18 19:03:27.229</c:v>
                </c:pt>
                <c:pt idx="3889">
                  <c:v>Thu Nov 18 19:03:57.235</c:v>
                </c:pt>
                <c:pt idx="3890">
                  <c:v>Thu Nov 18 19:04:27.242</c:v>
                </c:pt>
                <c:pt idx="3891">
                  <c:v>Thu Nov 18 19:04:57.246</c:v>
                </c:pt>
                <c:pt idx="3892">
                  <c:v>Thu Nov 18 19:05:27.251</c:v>
                </c:pt>
                <c:pt idx="3893">
                  <c:v>Thu Nov 18 19:05:57.258</c:v>
                </c:pt>
                <c:pt idx="3894">
                  <c:v>Thu Nov 18 19:06:27.265</c:v>
                </c:pt>
                <c:pt idx="3895">
                  <c:v>Thu Nov 18 19:06:57.272</c:v>
                </c:pt>
                <c:pt idx="3896">
                  <c:v>Thu Nov 18 19:07:27.278</c:v>
                </c:pt>
                <c:pt idx="3897">
                  <c:v>Thu Nov 18 19:07:57.284</c:v>
                </c:pt>
                <c:pt idx="3898">
                  <c:v>Thu Nov 18 19:08:27.290</c:v>
                </c:pt>
                <c:pt idx="3899">
                  <c:v>Thu Nov 18 19:08:57.296</c:v>
                </c:pt>
                <c:pt idx="3900">
                  <c:v>Thu Nov 18 19:09:27.302</c:v>
                </c:pt>
                <c:pt idx="3901">
                  <c:v>Thu Nov 18 19:09:57.308</c:v>
                </c:pt>
                <c:pt idx="3902">
                  <c:v>Thu Nov 18 19:10:27.314</c:v>
                </c:pt>
                <c:pt idx="3903">
                  <c:v>Thu Nov 18 19:10:57.320</c:v>
                </c:pt>
                <c:pt idx="3904">
                  <c:v>Thu Nov 18 19:11:27.326</c:v>
                </c:pt>
                <c:pt idx="3905">
                  <c:v>Thu Nov 18 19:11:57.332</c:v>
                </c:pt>
                <c:pt idx="3906">
                  <c:v>Thu Nov 18 19:12:27.338</c:v>
                </c:pt>
                <c:pt idx="3907">
                  <c:v>Thu Nov 18 19:12:57.345</c:v>
                </c:pt>
                <c:pt idx="3908">
                  <c:v>Thu Nov 18 19:13:27.350</c:v>
                </c:pt>
                <c:pt idx="3909">
                  <c:v>Thu Nov 18 19:13:57.361</c:v>
                </c:pt>
                <c:pt idx="3910">
                  <c:v>Thu Nov 18 19:14:27.367</c:v>
                </c:pt>
                <c:pt idx="3911">
                  <c:v>Thu Nov 18 19:14:57.373</c:v>
                </c:pt>
                <c:pt idx="3912">
                  <c:v>Thu Nov 18 19:15:27.379</c:v>
                </c:pt>
                <c:pt idx="3913">
                  <c:v>Thu Nov 18 19:15:57.384</c:v>
                </c:pt>
                <c:pt idx="3914">
                  <c:v>Thu Nov 18 19:16:27.390</c:v>
                </c:pt>
                <c:pt idx="3915">
                  <c:v>Thu Nov 18 19:16:57.396</c:v>
                </c:pt>
                <c:pt idx="3916">
                  <c:v>Thu Nov 18 19:17:27.402</c:v>
                </c:pt>
                <c:pt idx="3917">
                  <c:v>Thu Nov 18 19:17:57.409</c:v>
                </c:pt>
                <c:pt idx="3918">
                  <c:v>Thu Nov 18 19:18:27.416</c:v>
                </c:pt>
                <c:pt idx="3919">
                  <c:v>Thu Nov 18 19:18:57.422</c:v>
                </c:pt>
                <c:pt idx="3920">
                  <c:v>Thu Nov 18 19:19:27.428</c:v>
                </c:pt>
                <c:pt idx="3921">
                  <c:v>Thu Nov 18 19:19:57.434</c:v>
                </c:pt>
                <c:pt idx="3922">
                  <c:v>Thu Nov 18 19:20:27.439</c:v>
                </c:pt>
                <c:pt idx="3923">
                  <c:v>Thu Nov 18 19:20:57.445</c:v>
                </c:pt>
                <c:pt idx="3924">
                  <c:v>Thu Nov 18 19:21:27.451</c:v>
                </c:pt>
                <c:pt idx="3925">
                  <c:v>Thu Nov 18 19:21:57.456</c:v>
                </c:pt>
                <c:pt idx="3926">
                  <c:v>Thu Nov 18 19:22:27.462</c:v>
                </c:pt>
                <c:pt idx="3927">
                  <c:v>Thu Nov 18 19:22:57.468</c:v>
                </c:pt>
                <c:pt idx="3928">
                  <c:v>Thu Nov 18 19:23:27.474</c:v>
                </c:pt>
                <c:pt idx="3929">
                  <c:v>Thu Nov 18 19:23:57.481</c:v>
                </c:pt>
                <c:pt idx="3930">
                  <c:v>Thu Nov 18 19:24:27.487</c:v>
                </c:pt>
                <c:pt idx="3931">
                  <c:v>Thu Nov 18 19:24:57.493</c:v>
                </c:pt>
                <c:pt idx="3932">
                  <c:v>Thu Nov 18 19:25:27.499</c:v>
                </c:pt>
                <c:pt idx="3933">
                  <c:v>Thu Nov 18 19:25:57.504</c:v>
                </c:pt>
                <c:pt idx="3934">
                  <c:v>Thu Nov 18 19:26:27.510</c:v>
                </c:pt>
                <c:pt idx="3935">
                  <c:v>Thu Nov 18 19:26:57.516</c:v>
                </c:pt>
                <c:pt idx="3936">
                  <c:v>Thu Nov 18 19:27:27.522</c:v>
                </c:pt>
                <c:pt idx="3937">
                  <c:v>Thu Nov 18 19:27:57.528</c:v>
                </c:pt>
                <c:pt idx="3938">
                  <c:v>Thu Nov 18 19:28:27.534</c:v>
                </c:pt>
                <c:pt idx="3939">
                  <c:v>Thu Nov 18 19:28:57.540</c:v>
                </c:pt>
                <c:pt idx="3940">
                  <c:v>Thu Nov 18 19:29:27.547</c:v>
                </c:pt>
                <c:pt idx="3941">
                  <c:v>Thu Nov 18 19:29:57.554</c:v>
                </c:pt>
                <c:pt idx="3942">
                  <c:v>Thu Nov 18 19:30:27.559</c:v>
                </c:pt>
                <c:pt idx="3943">
                  <c:v>Thu Nov 18 19:30:57.565</c:v>
                </c:pt>
                <c:pt idx="3944">
                  <c:v>Thu Nov 18 19:31:27.570</c:v>
                </c:pt>
                <c:pt idx="3945">
                  <c:v>Thu Nov 18 19:31:57.576</c:v>
                </c:pt>
                <c:pt idx="3946">
                  <c:v>Thu Nov 18 19:32:27.581</c:v>
                </c:pt>
                <c:pt idx="3947">
                  <c:v>Thu Nov 18 19:32:57.587</c:v>
                </c:pt>
                <c:pt idx="3948">
                  <c:v>Thu Nov 18 19:33:27.593</c:v>
                </c:pt>
                <c:pt idx="3949">
                  <c:v>Thu Nov 18 19:33:57.599</c:v>
                </c:pt>
                <c:pt idx="3950">
                  <c:v>Thu Nov 18 19:34:27.605</c:v>
                </c:pt>
                <c:pt idx="3951">
                  <c:v>Thu Nov 18 19:34:57.611</c:v>
                </c:pt>
                <c:pt idx="3952">
                  <c:v>Thu Nov 18 19:35:27.618</c:v>
                </c:pt>
                <c:pt idx="3953">
                  <c:v>Thu Nov 18 19:35:57.623</c:v>
                </c:pt>
                <c:pt idx="3954">
                  <c:v>Thu Nov 18 19:36:27.628</c:v>
                </c:pt>
                <c:pt idx="3955">
                  <c:v>Thu Nov 18 19:36:57.634</c:v>
                </c:pt>
                <c:pt idx="3956">
                  <c:v>Thu Nov 18 19:37:27.639</c:v>
                </c:pt>
                <c:pt idx="3957">
                  <c:v>Thu Nov 18 19:37:57.645</c:v>
                </c:pt>
                <c:pt idx="3958">
                  <c:v>Thu Nov 18 19:38:27.651</c:v>
                </c:pt>
                <c:pt idx="3959">
                  <c:v>Thu Nov 18 19:38:57.656</c:v>
                </c:pt>
                <c:pt idx="3960">
                  <c:v>Thu Nov 18 19:39:27.662</c:v>
                </c:pt>
                <c:pt idx="3961">
                  <c:v>Thu Nov 18 19:39:57.668</c:v>
                </c:pt>
                <c:pt idx="3962">
                  <c:v>Thu Nov 18 19:40:27.674</c:v>
                </c:pt>
                <c:pt idx="3963">
                  <c:v>Thu Nov 18 19:40:57.681</c:v>
                </c:pt>
                <c:pt idx="3964">
                  <c:v>Thu Nov 18 19:41:27.686</c:v>
                </c:pt>
                <c:pt idx="3965">
                  <c:v>Thu Nov 18 19:41:57.691</c:v>
                </c:pt>
                <c:pt idx="3966">
                  <c:v>Thu Nov 18 19:42:27.697</c:v>
                </c:pt>
                <c:pt idx="3967">
                  <c:v>Thu Nov 18 19:42:57.702</c:v>
                </c:pt>
                <c:pt idx="3968">
                  <c:v>Thu Nov 18 19:43:27.708</c:v>
                </c:pt>
                <c:pt idx="3969">
                  <c:v>Thu Nov 18 19:43:57.715</c:v>
                </c:pt>
                <c:pt idx="3970">
                  <c:v>Thu Nov 18 19:44:27.721</c:v>
                </c:pt>
                <c:pt idx="3971">
                  <c:v>Thu Nov 18 19:44:57.727</c:v>
                </c:pt>
                <c:pt idx="3972">
                  <c:v>Thu Nov 18 19:45:27.733</c:v>
                </c:pt>
                <c:pt idx="3973">
                  <c:v>Thu Nov 18 19:45:57.739</c:v>
                </c:pt>
                <c:pt idx="3974">
                  <c:v>Thu Nov 18 19:46:27.746</c:v>
                </c:pt>
                <c:pt idx="3975">
                  <c:v>Thu Nov 18 19:46:57.753</c:v>
                </c:pt>
                <c:pt idx="3976">
                  <c:v>Thu Nov 18 19:47:27.757</c:v>
                </c:pt>
                <c:pt idx="3977">
                  <c:v>Thu Nov 18 19:47:57.762</c:v>
                </c:pt>
                <c:pt idx="3978">
                  <c:v>Thu Nov 18 19:48:27.768</c:v>
                </c:pt>
                <c:pt idx="3979">
                  <c:v>Thu Nov 18 19:48:57.774</c:v>
                </c:pt>
                <c:pt idx="3980">
                  <c:v>Thu Nov 18 19:49:27.781</c:v>
                </c:pt>
                <c:pt idx="3981">
                  <c:v>Thu Nov 18 19:49:57.787</c:v>
                </c:pt>
                <c:pt idx="3982">
                  <c:v>Thu Nov 18 19:50:27.793</c:v>
                </c:pt>
                <c:pt idx="3983">
                  <c:v>Thu Nov 18 19:50:57.799</c:v>
                </c:pt>
                <c:pt idx="3984">
                  <c:v>Thu Nov 18 19:51:27.805</c:v>
                </c:pt>
                <c:pt idx="3985">
                  <c:v>Thu Nov 18 19:51:57.811</c:v>
                </c:pt>
                <c:pt idx="3986">
                  <c:v>Thu Nov 18 19:52:27.818</c:v>
                </c:pt>
                <c:pt idx="3987">
                  <c:v>Thu Nov 18 19:52:57.824</c:v>
                </c:pt>
                <c:pt idx="3988">
                  <c:v>Thu Nov 18 19:53:27.829</c:v>
                </c:pt>
                <c:pt idx="3989">
                  <c:v>Thu Nov 18 19:53:57.835</c:v>
                </c:pt>
                <c:pt idx="3990">
                  <c:v>Thu Nov 18 19:54:27.841</c:v>
                </c:pt>
                <c:pt idx="3991">
                  <c:v>Thu Nov 18 19:54:57.848</c:v>
                </c:pt>
                <c:pt idx="3992">
                  <c:v>Thu Nov 18 19:55:27.855</c:v>
                </c:pt>
                <c:pt idx="3993">
                  <c:v>Thu Nov 18 19:55:57.861</c:v>
                </c:pt>
                <c:pt idx="3994">
                  <c:v>Thu Nov 18 19:56:27.867</c:v>
                </c:pt>
                <c:pt idx="3995">
                  <c:v>Thu Nov 18 19:56:57.873</c:v>
                </c:pt>
                <c:pt idx="3996">
                  <c:v>Thu Nov 18 19:57:27.879</c:v>
                </c:pt>
                <c:pt idx="3997">
                  <c:v>Thu Nov 18 19:57:57.885</c:v>
                </c:pt>
                <c:pt idx="3998">
                  <c:v>Thu Nov 18 19:58:27.892</c:v>
                </c:pt>
                <c:pt idx="3999">
                  <c:v>Thu Nov 18 19:58:57.897</c:v>
                </c:pt>
                <c:pt idx="4000">
                  <c:v>Thu Nov 18 19:59:27.902</c:v>
                </c:pt>
                <c:pt idx="4001">
                  <c:v>Thu Nov 18 19:59:57.908</c:v>
                </c:pt>
                <c:pt idx="4002">
                  <c:v>Thu Nov 18 20:00:27.914</c:v>
                </c:pt>
                <c:pt idx="4003">
                  <c:v>Thu Nov 18 20:00:57.922</c:v>
                </c:pt>
                <c:pt idx="4004">
                  <c:v>Thu Nov 18 20:01:27.927</c:v>
                </c:pt>
                <c:pt idx="4005">
                  <c:v>Thu Nov 18 20:01:57.933</c:v>
                </c:pt>
                <c:pt idx="4006">
                  <c:v>Thu Nov 18 20:02:27.939</c:v>
                </c:pt>
                <c:pt idx="4007">
                  <c:v>Thu Nov 18 20:02:57.945</c:v>
                </c:pt>
                <c:pt idx="4008">
                  <c:v>Thu Nov 18 20:03:27.951</c:v>
                </c:pt>
                <c:pt idx="4009">
                  <c:v>Thu Nov 18 20:03:57.958</c:v>
                </c:pt>
                <c:pt idx="4010">
                  <c:v>Thu Nov 18 20:04:27.963</c:v>
                </c:pt>
                <c:pt idx="4011">
                  <c:v>Thu Nov 18 20:04:57.969</c:v>
                </c:pt>
                <c:pt idx="4012">
                  <c:v>Thu Nov 18 20:05:27.976</c:v>
                </c:pt>
                <c:pt idx="4013">
                  <c:v>Thu Nov 18 20:05:57.983</c:v>
                </c:pt>
                <c:pt idx="4014">
                  <c:v>Thu Nov 18 20:06:27.990</c:v>
                </c:pt>
                <c:pt idx="4015">
                  <c:v>Thu Nov 18 20:06:57.996</c:v>
                </c:pt>
                <c:pt idx="4016">
                  <c:v>Thu Nov 18 20:07:28.002</c:v>
                </c:pt>
                <c:pt idx="4017">
                  <c:v>Thu Nov 18 20:07:58.007</c:v>
                </c:pt>
                <c:pt idx="4018">
                  <c:v>Thu Nov 18 20:08:28.013</c:v>
                </c:pt>
                <c:pt idx="4019">
                  <c:v>Thu Nov 18 20:08:58.019</c:v>
                </c:pt>
                <c:pt idx="4020">
                  <c:v>Thu Nov 18 20:09:28.025</c:v>
                </c:pt>
                <c:pt idx="4021">
                  <c:v>Thu Nov 18 20:09:58.030</c:v>
                </c:pt>
                <c:pt idx="4022">
                  <c:v>Thu Nov 18 20:10:28.036</c:v>
                </c:pt>
                <c:pt idx="4023">
                  <c:v>Thu Nov 18 20:10:58.042</c:v>
                </c:pt>
                <c:pt idx="4024">
                  <c:v>Thu Nov 18 20:11:28.048</c:v>
                </c:pt>
                <c:pt idx="4025">
                  <c:v>Thu Nov 18 20:11:58.054</c:v>
                </c:pt>
                <c:pt idx="4026">
                  <c:v>Thu Nov 18 20:12:28.061</c:v>
                </c:pt>
                <c:pt idx="4027">
                  <c:v>Thu Nov 18 20:12:58.067</c:v>
                </c:pt>
                <c:pt idx="4028">
                  <c:v>Thu Nov 18 20:13:28.073</c:v>
                </c:pt>
                <c:pt idx="4029">
                  <c:v>Thu Nov 18 20:13:58.079</c:v>
                </c:pt>
                <c:pt idx="4030">
                  <c:v>Thu Nov 18 20:14:28.084</c:v>
                </c:pt>
                <c:pt idx="4031">
                  <c:v>Thu Nov 18 20:14:58.090</c:v>
                </c:pt>
                <c:pt idx="4032">
                  <c:v>Thu Nov 18 20:15:28.096</c:v>
                </c:pt>
                <c:pt idx="4033">
                  <c:v>Thu Nov 18 20:15:58.101</c:v>
                </c:pt>
                <c:pt idx="4034">
                  <c:v>Thu Nov 18 20:16:28.107</c:v>
                </c:pt>
                <c:pt idx="4035">
                  <c:v>Thu Nov 18 20:16:58.113</c:v>
                </c:pt>
                <c:pt idx="4036">
                  <c:v>Thu Nov 18 20:17:28.119</c:v>
                </c:pt>
                <c:pt idx="4037">
                  <c:v>Thu Nov 18 20:17:58.126</c:v>
                </c:pt>
                <c:pt idx="4038">
                  <c:v>Thu Nov 18 20:18:28.132</c:v>
                </c:pt>
                <c:pt idx="4039">
                  <c:v>Thu Nov 18 20:18:58.138</c:v>
                </c:pt>
                <c:pt idx="4040">
                  <c:v>Thu Nov 18 20:19:28.144</c:v>
                </c:pt>
                <c:pt idx="4041">
                  <c:v>Thu Nov 18 20:19:58.150</c:v>
                </c:pt>
                <c:pt idx="4042">
                  <c:v>Thu Nov 18 20:20:28.155</c:v>
                </c:pt>
                <c:pt idx="4043">
                  <c:v>Thu Nov 18 20:20:58.161</c:v>
                </c:pt>
                <c:pt idx="4044">
                  <c:v>Thu Nov 18 20:21:28.167</c:v>
                </c:pt>
                <c:pt idx="4045">
                  <c:v>Thu Nov 18 20:21:58.173</c:v>
                </c:pt>
                <c:pt idx="4046">
                  <c:v>Thu Nov 18 20:22:28.179</c:v>
                </c:pt>
                <c:pt idx="4047">
                  <c:v>Thu Nov 18 20:22:58.185</c:v>
                </c:pt>
                <c:pt idx="4048">
                  <c:v>Thu Nov 18 20:23:28.191</c:v>
                </c:pt>
                <c:pt idx="4049">
                  <c:v>Thu Nov 18 20:23:58.199</c:v>
                </c:pt>
                <c:pt idx="4050">
                  <c:v>Thu Nov 18 20:24:28.204</c:v>
                </c:pt>
                <c:pt idx="4051">
                  <c:v>Thu Nov 18 20:24:58.210</c:v>
                </c:pt>
                <c:pt idx="4052">
                  <c:v>Thu Nov 18 20:25:28.215</c:v>
                </c:pt>
                <c:pt idx="4053">
                  <c:v>Thu Nov 18 20:25:58.221</c:v>
                </c:pt>
                <c:pt idx="4054">
                  <c:v>Thu Nov 18 20:26:28.230</c:v>
                </c:pt>
                <c:pt idx="4055">
                  <c:v>Thu Nov 18 20:26:58.237</c:v>
                </c:pt>
                <c:pt idx="4056">
                  <c:v>Thu Nov 18 20:27:28.242</c:v>
                </c:pt>
                <c:pt idx="4057">
                  <c:v>Thu Nov 18 20:27:58.248</c:v>
                </c:pt>
                <c:pt idx="4058">
                  <c:v>Thu Nov 18 20:28:28.254</c:v>
                </c:pt>
                <c:pt idx="4059">
                  <c:v>Thu Nov 18 20:28:58.260</c:v>
                </c:pt>
                <c:pt idx="4060">
                  <c:v>Thu Nov 18 20:29:28.266</c:v>
                </c:pt>
                <c:pt idx="4061">
                  <c:v>Thu Nov 18 20:29:58.272</c:v>
                </c:pt>
                <c:pt idx="4062">
                  <c:v>Thu Nov 18 20:30:28.278</c:v>
                </c:pt>
                <c:pt idx="4063">
                  <c:v>Thu Nov 18 20:30:58.283</c:v>
                </c:pt>
                <c:pt idx="4064">
                  <c:v>Thu Nov 18 20:31:28.289</c:v>
                </c:pt>
                <c:pt idx="4065">
                  <c:v>Thu Nov 18 20:31:58.296</c:v>
                </c:pt>
                <c:pt idx="4066">
                  <c:v>Thu Nov 18 20:32:28.303</c:v>
                </c:pt>
                <c:pt idx="4067">
                  <c:v>Thu Nov 18 20:32:58.308</c:v>
                </c:pt>
                <c:pt idx="4068">
                  <c:v>Thu Nov 18 20:33:28.314</c:v>
                </c:pt>
                <c:pt idx="4069">
                  <c:v>Thu Nov 18 20:33:58.320</c:v>
                </c:pt>
                <c:pt idx="4070">
                  <c:v>Thu Nov 18 20:34:28.326</c:v>
                </c:pt>
                <c:pt idx="4071">
                  <c:v>Thu Nov 18 20:34:58.333</c:v>
                </c:pt>
                <c:pt idx="4072">
                  <c:v>Thu Nov 18 20:35:28.338</c:v>
                </c:pt>
                <c:pt idx="4073">
                  <c:v>Thu Nov 18 20:35:58.343</c:v>
                </c:pt>
                <c:pt idx="4074">
                  <c:v>Thu Nov 18 20:36:28.349</c:v>
                </c:pt>
                <c:pt idx="4075">
                  <c:v>Thu Nov 18 20:36:58.355</c:v>
                </c:pt>
                <c:pt idx="4076">
                  <c:v>Thu Nov 18 20:37:28.361</c:v>
                </c:pt>
                <c:pt idx="4077">
                  <c:v>Thu Nov 18 20:37:58.368</c:v>
                </c:pt>
                <c:pt idx="4078">
                  <c:v>Thu Nov 18 20:38:28.374</c:v>
                </c:pt>
                <c:pt idx="4079">
                  <c:v>Thu Nov 18 20:38:58.380</c:v>
                </c:pt>
                <c:pt idx="4080">
                  <c:v>Thu Nov 18 20:39:28.386</c:v>
                </c:pt>
                <c:pt idx="4081">
                  <c:v>Thu Nov 18 20:39:58.392</c:v>
                </c:pt>
                <c:pt idx="4082">
                  <c:v>Thu Nov 18 20:40:28.399</c:v>
                </c:pt>
                <c:pt idx="4083">
                  <c:v>Thu Nov 18 20:40:58.406</c:v>
                </c:pt>
                <c:pt idx="4084">
                  <c:v>Thu Nov 18 20:41:28.411</c:v>
                </c:pt>
                <c:pt idx="4085">
                  <c:v>Thu Nov 18 20:41:58.416</c:v>
                </c:pt>
                <c:pt idx="4086">
                  <c:v>Thu Nov 18 20:42:28.421</c:v>
                </c:pt>
                <c:pt idx="4087">
                  <c:v>Thu Nov 18 20:42:58.427</c:v>
                </c:pt>
                <c:pt idx="4088">
                  <c:v>Thu Nov 18 20:43:28.433</c:v>
                </c:pt>
                <c:pt idx="4089">
                  <c:v>Thu Nov 18 20:43:58.439</c:v>
                </c:pt>
                <c:pt idx="4090">
                  <c:v>Thu Nov 18 20:44:28.445</c:v>
                </c:pt>
                <c:pt idx="4091">
                  <c:v>Thu Nov 18 20:44:58.451</c:v>
                </c:pt>
                <c:pt idx="4092">
                  <c:v>Thu Nov 18 20:45:28.457</c:v>
                </c:pt>
                <c:pt idx="4093">
                  <c:v>Thu Nov 18 20:45:58.464</c:v>
                </c:pt>
                <c:pt idx="4094">
                  <c:v>Thu Nov 18 20:46:28.470</c:v>
                </c:pt>
                <c:pt idx="4095">
                  <c:v>Thu Nov 18 20:46:58.475</c:v>
                </c:pt>
                <c:pt idx="4096">
                  <c:v>Thu Nov 18 20:47:28.480</c:v>
                </c:pt>
                <c:pt idx="4097">
                  <c:v>Thu Nov 18 20:47:58.486</c:v>
                </c:pt>
                <c:pt idx="4098">
                  <c:v>Thu Nov 18 20:48:28.492</c:v>
                </c:pt>
                <c:pt idx="4099">
                  <c:v>Thu Nov 18 20:48:58.499</c:v>
                </c:pt>
                <c:pt idx="4100">
                  <c:v>Thu Nov 18 20:49:28.506</c:v>
                </c:pt>
                <c:pt idx="4101">
                  <c:v>Thu Nov 18 20:49:58.511</c:v>
                </c:pt>
                <c:pt idx="4102">
                  <c:v>Thu Nov 18 20:50:28.517</c:v>
                </c:pt>
                <c:pt idx="4103">
                  <c:v>Thu Nov 18 20:50:58.523</c:v>
                </c:pt>
                <c:pt idx="4104">
                  <c:v>Thu Nov 18 20:51:28.530</c:v>
                </c:pt>
                <c:pt idx="4105">
                  <c:v>Thu Nov 18 20:51:58.536</c:v>
                </c:pt>
                <c:pt idx="4106">
                  <c:v>Thu Nov 18 20:52:28.541</c:v>
                </c:pt>
                <c:pt idx="4107">
                  <c:v>Thu Nov 18 20:52:58.546</c:v>
                </c:pt>
                <c:pt idx="4108">
                  <c:v>Thu Nov 18 20:53:28.552</c:v>
                </c:pt>
                <c:pt idx="4109">
                  <c:v>Thu Nov 18 20:53:58.558</c:v>
                </c:pt>
                <c:pt idx="4110">
                  <c:v>Thu Nov 18 20:54:28.565</c:v>
                </c:pt>
                <c:pt idx="4111">
                  <c:v>Thu Nov 18 20:54:58.572</c:v>
                </c:pt>
                <c:pt idx="4112">
                  <c:v>Thu Nov 18 20:55:28.578</c:v>
                </c:pt>
                <c:pt idx="4113">
                  <c:v>Thu Nov 18 20:55:58.584</c:v>
                </c:pt>
                <c:pt idx="4114">
                  <c:v>Thu Nov 18 20:56:28.590</c:v>
                </c:pt>
                <c:pt idx="4115">
                  <c:v>Thu Nov 18 20:56:58.596</c:v>
                </c:pt>
                <c:pt idx="4116">
                  <c:v>Thu Nov 18 20:57:28.602</c:v>
                </c:pt>
                <c:pt idx="4117">
                  <c:v>Thu Nov 18 20:57:58.608</c:v>
                </c:pt>
                <c:pt idx="4118">
                  <c:v>Thu Nov 18 20:58:28.612</c:v>
                </c:pt>
                <c:pt idx="4119">
                  <c:v>Thu Nov 18 20:58:58.618</c:v>
                </c:pt>
                <c:pt idx="4120">
                  <c:v>Thu Nov 18 20:59:28.624</c:v>
                </c:pt>
                <c:pt idx="4121">
                  <c:v>Thu Nov 18 20:59:58.631</c:v>
                </c:pt>
                <c:pt idx="4122">
                  <c:v>Thu Nov 18 21:00:28.638</c:v>
                </c:pt>
                <c:pt idx="4123">
                  <c:v>Thu Nov 18 21:00:58.644</c:v>
                </c:pt>
                <c:pt idx="4124">
                  <c:v>Thu Nov 18 21:01:28.650</c:v>
                </c:pt>
                <c:pt idx="4125">
                  <c:v>Thu Nov 18 21:01:58.656</c:v>
                </c:pt>
                <c:pt idx="4126">
                  <c:v>Thu Nov 18 21:02:28.662</c:v>
                </c:pt>
                <c:pt idx="4127">
                  <c:v>Thu Nov 18 21:02:58.668</c:v>
                </c:pt>
                <c:pt idx="4128">
                  <c:v>Thu Nov 18 21:03:28.675</c:v>
                </c:pt>
                <c:pt idx="4129">
                  <c:v>Thu Nov 18 21:03:58.679</c:v>
                </c:pt>
                <c:pt idx="4130">
                  <c:v>Thu Nov 18 21:04:28.685</c:v>
                </c:pt>
                <c:pt idx="4131">
                  <c:v>Thu Nov 18 21:04:58.691</c:v>
                </c:pt>
                <c:pt idx="4132">
                  <c:v>Thu Nov 18 21:05:28.698</c:v>
                </c:pt>
                <c:pt idx="4133">
                  <c:v>Thu Nov 18 21:05:58.704</c:v>
                </c:pt>
                <c:pt idx="4134">
                  <c:v>Thu Nov 18 21:06:28.710</c:v>
                </c:pt>
                <c:pt idx="4135">
                  <c:v>Thu Nov 18 21:06:58.716</c:v>
                </c:pt>
                <c:pt idx="4136">
                  <c:v>Thu Nov 18 21:07:28.722</c:v>
                </c:pt>
                <c:pt idx="4137">
                  <c:v>Thu Nov 18 21:07:58.728</c:v>
                </c:pt>
                <c:pt idx="4138">
                  <c:v>Thu Nov 18 21:08:28.734</c:v>
                </c:pt>
                <c:pt idx="4139">
                  <c:v>Thu Nov 18 21:08:58.740</c:v>
                </c:pt>
                <c:pt idx="4140">
                  <c:v>Thu Nov 18 21:09:28.746</c:v>
                </c:pt>
                <c:pt idx="4141">
                  <c:v>Thu Nov 18 21:09:58.752</c:v>
                </c:pt>
                <c:pt idx="4142">
                  <c:v>Thu Nov 18 21:10:28.759</c:v>
                </c:pt>
                <c:pt idx="4143">
                  <c:v>Thu Nov 18 21:10:58.765</c:v>
                </c:pt>
                <c:pt idx="4144">
                  <c:v>Thu Nov 18 21:11:28.772</c:v>
                </c:pt>
                <c:pt idx="4145">
                  <c:v>Thu Nov 18 21:11:58.778</c:v>
                </c:pt>
                <c:pt idx="4146">
                  <c:v>Thu Nov 18 21:12:28.782</c:v>
                </c:pt>
                <c:pt idx="4147">
                  <c:v>Thu Nov 18 21:12:58.788</c:v>
                </c:pt>
                <c:pt idx="4148">
                  <c:v>Thu Nov 18 21:13:28.794</c:v>
                </c:pt>
                <c:pt idx="4149">
                  <c:v>Thu Nov 18 21:13:58.800</c:v>
                </c:pt>
                <c:pt idx="4150">
                  <c:v>Thu Nov 18 21:14:28.806</c:v>
                </c:pt>
                <c:pt idx="4151">
                  <c:v>Thu Nov 18 21:14:58.813</c:v>
                </c:pt>
                <c:pt idx="4152">
                  <c:v>Thu Nov 18 21:15:28.820</c:v>
                </c:pt>
                <c:pt idx="4153">
                  <c:v>Thu Nov 18 21:15:58.826</c:v>
                </c:pt>
                <c:pt idx="4154">
                  <c:v>Thu Nov 18 21:16:28.832</c:v>
                </c:pt>
                <c:pt idx="4155">
                  <c:v>Thu Nov 18 21:16:58.838</c:v>
                </c:pt>
                <c:pt idx="4156">
                  <c:v>Thu Nov 18 21:17:28.844</c:v>
                </c:pt>
                <c:pt idx="4157">
                  <c:v>Thu Nov 18 21:17:58.849</c:v>
                </c:pt>
                <c:pt idx="4158">
                  <c:v>Thu Nov 18 21:18:28.855</c:v>
                </c:pt>
                <c:pt idx="4159">
                  <c:v>Thu Nov 18 21:18:58.861</c:v>
                </c:pt>
                <c:pt idx="4160">
                  <c:v>Thu Nov 18 21:19:28.867</c:v>
                </c:pt>
                <c:pt idx="4161">
                  <c:v>Thu Nov 18 21:19:58.873</c:v>
                </c:pt>
                <c:pt idx="4162">
                  <c:v>Thu Nov 18 21:20:28.879</c:v>
                </c:pt>
                <c:pt idx="4163">
                  <c:v>Thu Nov 18 21:20:58.888</c:v>
                </c:pt>
                <c:pt idx="4164">
                  <c:v>Thu Nov 18 21:21:28.891</c:v>
                </c:pt>
                <c:pt idx="4165">
                  <c:v>Thu Nov 18 21:21:58.897</c:v>
                </c:pt>
                <c:pt idx="4166">
                  <c:v>Thu Nov 18 21:22:28.904</c:v>
                </c:pt>
                <c:pt idx="4167">
                  <c:v>Thu Nov 18 21:22:58.911</c:v>
                </c:pt>
                <c:pt idx="4168">
                  <c:v>Thu Nov 18 21:23:28.915</c:v>
                </c:pt>
                <c:pt idx="4169">
                  <c:v>Thu Nov 18 21:23:58.920</c:v>
                </c:pt>
                <c:pt idx="4170">
                  <c:v>Thu Nov 18 21:24:28.926</c:v>
                </c:pt>
                <c:pt idx="4171">
                  <c:v>Thu Nov 18 21:24:58.931</c:v>
                </c:pt>
                <c:pt idx="4172">
                  <c:v>Thu Nov 18 21:25:28.937</c:v>
                </c:pt>
                <c:pt idx="4173">
                  <c:v>Thu Nov 18 21:25:58.943</c:v>
                </c:pt>
                <c:pt idx="4174">
                  <c:v>Thu Nov 18 21:26:28.949</c:v>
                </c:pt>
                <c:pt idx="4175">
                  <c:v>Thu Nov 18 21:26:58.955</c:v>
                </c:pt>
                <c:pt idx="4176">
                  <c:v>Thu Nov 18 21:27:28.962</c:v>
                </c:pt>
                <c:pt idx="4177">
                  <c:v>Thu Nov 18 21:27:58.968</c:v>
                </c:pt>
                <c:pt idx="4178">
                  <c:v>Thu Nov 18 21:28:28.975</c:v>
                </c:pt>
                <c:pt idx="4179">
                  <c:v>Thu Nov 18 21:28:58.980</c:v>
                </c:pt>
                <c:pt idx="4180">
                  <c:v>Thu Nov 18 21:29:28.985</c:v>
                </c:pt>
                <c:pt idx="4181">
                  <c:v>Thu Nov 18 21:29:58.991</c:v>
                </c:pt>
                <c:pt idx="4182">
                  <c:v>Thu Nov 18 21:30:28.997</c:v>
                </c:pt>
                <c:pt idx="4183">
                  <c:v>Thu Nov 18 21:30:59.004</c:v>
                </c:pt>
                <c:pt idx="4184">
                  <c:v>Thu Nov 18 21:31:29.010</c:v>
                </c:pt>
                <c:pt idx="4185">
                  <c:v>Thu Nov 18 21:31:59.016</c:v>
                </c:pt>
                <c:pt idx="4186">
                  <c:v>Thu Nov 18 21:32:29.022</c:v>
                </c:pt>
                <c:pt idx="4187">
                  <c:v>Thu Nov 18 21:32:59.028</c:v>
                </c:pt>
                <c:pt idx="4188">
                  <c:v>Thu Nov 18 21:33:29.034</c:v>
                </c:pt>
                <c:pt idx="4189">
                  <c:v>Thu Nov 18 21:33:59.041</c:v>
                </c:pt>
                <c:pt idx="4190">
                  <c:v>Thu Nov 18 21:34:29.046</c:v>
                </c:pt>
                <c:pt idx="4191">
                  <c:v>Thu Nov 18 21:34:59.051</c:v>
                </c:pt>
                <c:pt idx="4192">
                  <c:v>Thu Nov 18 21:35:29.056</c:v>
                </c:pt>
                <c:pt idx="4193">
                  <c:v>Thu Nov 18 21:35:59.062</c:v>
                </c:pt>
                <c:pt idx="4194">
                  <c:v>Thu Nov 18 21:36:29.069</c:v>
                </c:pt>
                <c:pt idx="4195">
                  <c:v>Thu Nov 18 21:36:59.075</c:v>
                </c:pt>
                <c:pt idx="4196">
                  <c:v>Thu Nov 18 21:37:29.081</c:v>
                </c:pt>
                <c:pt idx="4197">
                  <c:v>Thu Nov 18 21:37:59.087</c:v>
                </c:pt>
                <c:pt idx="4198">
                  <c:v>Thu Nov 18 21:38:29.093</c:v>
                </c:pt>
                <c:pt idx="4199">
                  <c:v>Thu Nov 18 21:38:59.099</c:v>
                </c:pt>
                <c:pt idx="4200">
                  <c:v>Thu Nov 18 21:39:29.106</c:v>
                </c:pt>
                <c:pt idx="4201">
                  <c:v>Thu Nov 18 21:39:59.111</c:v>
                </c:pt>
                <c:pt idx="4202">
                  <c:v>Thu Nov 18 21:40:29.116</c:v>
                </c:pt>
                <c:pt idx="4203">
                  <c:v>Thu Nov 18 21:40:59.121</c:v>
                </c:pt>
                <c:pt idx="4204">
                  <c:v>Thu Nov 18 21:41:29.126</c:v>
                </c:pt>
                <c:pt idx="4205">
                  <c:v>Thu Nov 18 21:41:59.132</c:v>
                </c:pt>
                <c:pt idx="4206">
                  <c:v>Thu Nov 18 21:42:29.137</c:v>
                </c:pt>
                <c:pt idx="4207">
                  <c:v>Thu Nov 18 21:42:59.143</c:v>
                </c:pt>
                <c:pt idx="4208">
                  <c:v>Thu Nov 18 21:43:29.149</c:v>
                </c:pt>
                <c:pt idx="4209">
                  <c:v>Thu Nov 18 21:43:59.155</c:v>
                </c:pt>
                <c:pt idx="4210">
                  <c:v>Thu Nov 18 21:44:29.162</c:v>
                </c:pt>
                <c:pt idx="4211">
                  <c:v>Thu Nov 18 21:44:59.168</c:v>
                </c:pt>
                <c:pt idx="4212">
                  <c:v>Thu Nov 18 21:45:29.173</c:v>
                </c:pt>
                <c:pt idx="4213">
                  <c:v>Thu Nov 18 21:45:59.179</c:v>
                </c:pt>
                <c:pt idx="4214">
                  <c:v>Thu Nov 18 21:46:29.185</c:v>
                </c:pt>
                <c:pt idx="4215">
                  <c:v>Thu Nov 18 21:46:59.190</c:v>
                </c:pt>
                <c:pt idx="4216">
                  <c:v>Thu Nov 18 21:47:29.197</c:v>
                </c:pt>
                <c:pt idx="4217">
                  <c:v>Thu Nov 18 21:47:59.203</c:v>
                </c:pt>
                <c:pt idx="4218">
                  <c:v>Thu Nov 18 21:48:29.209</c:v>
                </c:pt>
                <c:pt idx="4219">
                  <c:v>Thu Nov 18 21:48:59.215</c:v>
                </c:pt>
                <c:pt idx="4220">
                  <c:v>Thu Nov 18 21:49:29.222</c:v>
                </c:pt>
                <c:pt idx="4221">
                  <c:v>Thu Nov 18 21:49:59.229</c:v>
                </c:pt>
                <c:pt idx="4222">
                  <c:v>Thu Nov 18 21:50:29.235</c:v>
                </c:pt>
                <c:pt idx="4223">
                  <c:v>Thu Nov 18 21:50:59.240</c:v>
                </c:pt>
                <c:pt idx="4224">
                  <c:v>Thu Nov 18 21:51:29.245</c:v>
                </c:pt>
                <c:pt idx="4225">
                  <c:v>Thu Nov 18 21:51:59.250</c:v>
                </c:pt>
                <c:pt idx="4226">
                  <c:v>Thu Nov 18 21:52:29.262</c:v>
                </c:pt>
                <c:pt idx="4227">
                  <c:v>Thu Nov 18 21:52:59.268</c:v>
                </c:pt>
                <c:pt idx="4228">
                  <c:v>Thu Nov 18 21:53:29.274</c:v>
                </c:pt>
                <c:pt idx="4229">
                  <c:v>Thu Nov 18 21:53:59.280</c:v>
                </c:pt>
                <c:pt idx="4230">
                  <c:v>Thu Nov 18 21:54:29.286</c:v>
                </c:pt>
                <c:pt idx="4231">
                  <c:v>Thu Nov 18 21:54:59.292</c:v>
                </c:pt>
                <c:pt idx="4232">
                  <c:v>Thu Nov 18 21:55:29.299</c:v>
                </c:pt>
                <c:pt idx="4233">
                  <c:v>Thu Nov 18 21:55:59.306</c:v>
                </c:pt>
                <c:pt idx="4234">
                  <c:v>Thu Nov 18 21:56:29.312</c:v>
                </c:pt>
                <c:pt idx="4235">
                  <c:v>Thu Nov 18 21:56:59.317</c:v>
                </c:pt>
                <c:pt idx="4236">
                  <c:v>Thu Nov 18 21:57:29.322</c:v>
                </c:pt>
                <c:pt idx="4237">
                  <c:v>Thu Nov 18 21:57:59.329</c:v>
                </c:pt>
                <c:pt idx="4238">
                  <c:v>Thu Nov 18 21:58:29.335</c:v>
                </c:pt>
                <c:pt idx="4239">
                  <c:v>Thu Nov 18 21:58:59.341</c:v>
                </c:pt>
                <c:pt idx="4240">
                  <c:v>Thu Nov 18 21:59:29.346</c:v>
                </c:pt>
                <c:pt idx="4241">
                  <c:v>Thu Nov 18 21:59:59.352</c:v>
                </c:pt>
                <c:pt idx="4242">
                  <c:v>Thu Nov 18 22:00:29.358</c:v>
                </c:pt>
                <c:pt idx="4243">
                  <c:v>Thu Nov 18 22:00:59.364</c:v>
                </c:pt>
                <c:pt idx="4244">
                  <c:v>Thu Nov 18 22:01:29.370</c:v>
                </c:pt>
                <c:pt idx="4245">
                  <c:v>Thu Nov 18 22:01:59.376</c:v>
                </c:pt>
                <c:pt idx="4246">
                  <c:v>Thu Nov 18 22:02:29.382</c:v>
                </c:pt>
                <c:pt idx="4247">
                  <c:v>Thu Nov 18 22:02:59.387</c:v>
                </c:pt>
                <c:pt idx="4248">
                  <c:v>Thu Nov 18 22:03:29.393</c:v>
                </c:pt>
                <c:pt idx="4249">
                  <c:v>Thu Nov 18 22:03:59.400</c:v>
                </c:pt>
                <c:pt idx="4250">
                  <c:v>Thu Nov 18 22:04:29.407</c:v>
                </c:pt>
                <c:pt idx="4251">
                  <c:v>Thu Nov 18 22:04:59.412</c:v>
                </c:pt>
                <c:pt idx="4252">
                  <c:v>Thu Nov 18 22:05:29.418</c:v>
                </c:pt>
                <c:pt idx="4253">
                  <c:v>Thu Nov 18 22:05:59.424</c:v>
                </c:pt>
                <c:pt idx="4254">
                  <c:v>Thu Nov 18 22:06:29.430</c:v>
                </c:pt>
                <c:pt idx="4255">
                  <c:v>Thu Nov 18 22:06:59.437</c:v>
                </c:pt>
                <c:pt idx="4256">
                  <c:v>Thu Nov 18 22:07:29.442</c:v>
                </c:pt>
                <c:pt idx="4257">
                  <c:v>Thu Nov 18 22:07:59.448</c:v>
                </c:pt>
                <c:pt idx="4258">
                  <c:v>Thu Nov 18 22:08:29.453</c:v>
                </c:pt>
                <c:pt idx="4259">
                  <c:v>Thu Nov 18 22:08:59.459</c:v>
                </c:pt>
                <c:pt idx="4260">
                  <c:v>Thu Nov 18 22:09:29.465</c:v>
                </c:pt>
                <c:pt idx="4261">
                  <c:v>Thu Nov 18 22:09:59.472</c:v>
                </c:pt>
                <c:pt idx="4262">
                  <c:v>Thu Nov 18 22:10:29.476</c:v>
                </c:pt>
                <c:pt idx="4263">
                  <c:v>Thu Nov 18 22:10:59.482</c:v>
                </c:pt>
                <c:pt idx="4264">
                  <c:v>Thu Nov 18 22:11:29.488</c:v>
                </c:pt>
                <c:pt idx="4265">
                  <c:v>Thu Nov 18 22:11:59.494</c:v>
                </c:pt>
                <c:pt idx="4266">
                  <c:v>Thu Nov 18 22:12:29.501</c:v>
                </c:pt>
                <c:pt idx="4267">
                  <c:v>Thu Nov 18 22:12:59.506</c:v>
                </c:pt>
                <c:pt idx="4268">
                  <c:v>Thu Nov 18 22:13:29.511</c:v>
                </c:pt>
                <c:pt idx="4269">
                  <c:v>Thu Nov 18 22:13:59.517</c:v>
                </c:pt>
                <c:pt idx="4270">
                  <c:v>Thu Nov 18 22:14:29.523</c:v>
                </c:pt>
                <c:pt idx="4271">
                  <c:v>Thu Nov 18 22:14:59.529</c:v>
                </c:pt>
                <c:pt idx="4272">
                  <c:v>Thu Nov 18 22:15:29.536</c:v>
                </c:pt>
                <c:pt idx="4273">
                  <c:v>Thu Nov 18 22:15:59.541</c:v>
                </c:pt>
                <c:pt idx="4274">
                  <c:v>Thu Nov 18 22:16:29.547</c:v>
                </c:pt>
                <c:pt idx="4275">
                  <c:v>Thu Nov 18 22:16:59.553</c:v>
                </c:pt>
                <c:pt idx="4276">
                  <c:v>Thu Nov 18 22:17:29.559</c:v>
                </c:pt>
                <c:pt idx="4277">
                  <c:v>Thu Nov 18 22:17:59.565</c:v>
                </c:pt>
                <c:pt idx="4278">
                  <c:v>Thu Nov 18 22:18:29.570</c:v>
                </c:pt>
                <c:pt idx="4279">
                  <c:v>Thu Nov 18 22:18:59.575</c:v>
                </c:pt>
                <c:pt idx="4280">
                  <c:v>Thu Nov 18 22:19:29.581</c:v>
                </c:pt>
                <c:pt idx="4281">
                  <c:v>Thu Nov 18 22:19:59.587</c:v>
                </c:pt>
                <c:pt idx="4282">
                  <c:v>Thu Nov 18 22:20:29.593</c:v>
                </c:pt>
                <c:pt idx="4283">
                  <c:v>Thu Nov 18 22:20:59.600</c:v>
                </c:pt>
                <c:pt idx="4284">
                  <c:v>Thu Nov 18 22:21:29.605</c:v>
                </c:pt>
                <c:pt idx="4285">
                  <c:v>Thu Nov 18 22:21:59.611</c:v>
                </c:pt>
                <c:pt idx="4286">
                  <c:v>Thu Nov 18 22:22:29.617</c:v>
                </c:pt>
                <c:pt idx="4287">
                  <c:v>Thu Nov 18 22:22:59.623</c:v>
                </c:pt>
                <c:pt idx="4288">
                  <c:v>Thu Nov 18 22:23:29.629</c:v>
                </c:pt>
                <c:pt idx="4289">
                  <c:v>Thu Nov 18 22:23:59.634</c:v>
                </c:pt>
                <c:pt idx="4290">
                  <c:v>Thu Nov 18 22:24:29.639</c:v>
                </c:pt>
                <c:pt idx="4291">
                  <c:v>Thu Nov 18 22:24:59.645</c:v>
                </c:pt>
                <c:pt idx="4292">
                  <c:v>Thu Nov 18 22:25:29.651</c:v>
                </c:pt>
                <c:pt idx="4293">
                  <c:v>Thu Nov 18 22:25:59.658</c:v>
                </c:pt>
                <c:pt idx="4294">
                  <c:v>Thu Nov 18 22:26:29.665</c:v>
                </c:pt>
                <c:pt idx="4295">
                  <c:v>Thu Nov 18 22:26:59.670</c:v>
                </c:pt>
                <c:pt idx="4296">
                  <c:v>Thu Nov 18 22:27:29.676</c:v>
                </c:pt>
                <c:pt idx="4297">
                  <c:v>Thu Nov 18 22:27:59.682</c:v>
                </c:pt>
                <c:pt idx="4298">
                  <c:v>Thu Nov 18 22:28:29.688</c:v>
                </c:pt>
                <c:pt idx="4299">
                  <c:v>Thu Nov 18 22:28:59.694</c:v>
                </c:pt>
                <c:pt idx="4300">
                  <c:v>Thu Nov 18 22:29:29.700</c:v>
                </c:pt>
                <c:pt idx="4301">
                  <c:v>Thu Nov 18 22:29:59.705</c:v>
                </c:pt>
                <c:pt idx="4302">
                  <c:v>Thu Nov 18 22:30:29.711</c:v>
                </c:pt>
                <c:pt idx="4303">
                  <c:v>Thu Nov 18 22:30:59.717</c:v>
                </c:pt>
                <c:pt idx="4304">
                  <c:v>Thu Nov 18 22:31:29.723</c:v>
                </c:pt>
                <c:pt idx="4305">
                  <c:v>Thu Nov 18 22:31:59.729</c:v>
                </c:pt>
                <c:pt idx="4306">
                  <c:v>Thu Nov 18 22:32:29.734</c:v>
                </c:pt>
                <c:pt idx="4307">
                  <c:v>Thu Nov 18 22:32:59.740</c:v>
                </c:pt>
                <c:pt idx="4308">
                  <c:v>Thu Nov 18 22:33:29.746</c:v>
                </c:pt>
                <c:pt idx="4309">
                  <c:v>Thu Nov 18 22:33:59.752</c:v>
                </c:pt>
                <c:pt idx="4310">
                  <c:v>Thu Nov 18 22:34:29.759</c:v>
                </c:pt>
                <c:pt idx="4311">
                  <c:v>Thu Nov 18 22:34:59.765</c:v>
                </c:pt>
                <c:pt idx="4312">
                  <c:v>Thu Nov 18 22:35:29.771</c:v>
                </c:pt>
                <c:pt idx="4313">
                  <c:v>Thu Nov 18 22:35:59.777</c:v>
                </c:pt>
                <c:pt idx="4314">
                  <c:v>Thu Nov 18 22:36:29.783</c:v>
                </c:pt>
                <c:pt idx="4315">
                  <c:v>Thu Nov 18 22:36:59.790</c:v>
                </c:pt>
                <c:pt idx="4316">
                  <c:v>Thu Nov 18 22:37:29.797</c:v>
                </c:pt>
                <c:pt idx="4317">
                  <c:v>Thu Nov 18 22:37:59.801</c:v>
                </c:pt>
                <c:pt idx="4318">
                  <c:v>Thu Nov 18 22:38:29.807</c:v>
                </c:pt>
                <c:pt idx="4319">
                  <c:v>Thu Nov 18 22:38:59.813</c:v>
                </c:pt>
                <c:pt idx="4320">
                  <c:v>Thu Nov 18 22:39:29.819</c:v>
                </c:pt>
                <c:pt idx="4321">
                  <c:v>Thu Nov 18 22:39:59.825</c:v>
                </c:pt>
                <c:pt idx="4322">
                  <c:v>Thu Nov 18 22:40:29.830</c:v>
                </c:pt>
                <c:pt idx="4323">
                  <c:v>Thu Nov 18 22:40:59.836</c:v>
                </c:pt>
                <c:pt idx="4324">
                  <c:v>Thu Nov 18 22:41:29.842</c:v>
                </c:pt>
                <c:pt idx="4325">
                  <c:v>Thu Nov 18 22:41:59.848</c:v>
                </c:pt>
                <c:pt idx="4326">
                  <c:v>Thu Nov 18 22:42:29.854</c:v>
                </c:pt>
                <c:pt idx="4327">
                  <c:v>Thu Nov 18 22:42:59.861</c:v>
                </c:pt>
                <c:pt idx="4328">
                  <c:v>Thu Nov 18 22:43:29.866</c:v>
                </c:pt>
                <c:pt idx="4329">
                  <c:v>Thu Nov 18 22:43:59.872</c:v>
                </c:pt>
                <c:pt idx="4330">
                  <c:v>Thu Nov 18 22:44:29.877</c:v>
                </c:pt>
                <c:pt idx="4331">
                  <c:v>Thu Nov 18 22:44:59.885</c:v>
                </c:pt>
                <c:pt idx="4332">
                  <c:v>Thu Nov 18 22:45:29.891</c:v>
                </c:pt>
                <c:pt idx="4333">
                  <c:v>Thu Nov 18 22:45:59.896</c:v>
                </c:pt>
                <c:pt idx="4334">
                  <c:v>Thu Nov 18 22:46:29.902</c:v>
                </c:pt>
                <c:pt idx="4335">
                  <c:v>Thu Nov 18 22:46:59.909</c:v>
                </c:pt>
                <c:pt idx="4336">
                  <c:v>Thu Nov 18 22:47:29.915</c:v>
                </c:pt>
                <c:pt idx="4337">
                  <c:v>Thu Nov 18 22:47:59.922</c:v>
                </c:pt>
                <c:pt idx="4338">
                  <c:v>Thu Nov 18 22:48:29.929</c:v>
                </c:pt>
                <c:pt idx="4339">
                  <c:v>Thu Nov 18 22:48:59.933</c:v>
                </c:pt>
                <c:pt idx="4340">
                  <c:v>Thu Nov 18 22:49:29.939</c:v>
                </c:pt>
                <c:pt idx="4341">
                  <c:v>Thu Nov 18 22:49:59.945</c:v>
                </c:pt>
                <c:pt idx="4342">
                  <c:v>Thu Nov 18 22:50:29.951</c:v>
                </c:pt>
                <c:pt idx="4343">
                  <c:v>Thu Nov 18 22:50:59.957</c:v>
                </c:pt>
                <c:pt idx="4344">
                  <c:v>Thu Nov 18 22:51:29.962</c:v>
                </c:pt>
                <c:pt idx="4345">
                  <c:v>Thu Nov 18 22:51:59.968</c:v>
                </c:pt>
                <c:pt idx="4346">
                  <c:v>Thu Nov 18 22:52:29.974</c:v>
                </c:pt>
                <c:pt idx="4347">
                  <c:v>Thu Nov 18 22:52:59.980</c:v>
                </c:pt>
                <c:pt idx="4348">
                  <c:v>Thu Nov 18 22:53:29.987</c:v>
                </c:pt>
                <c:pt idx="4349">
                  <c:v>Thu Nov 18 22:53:59.993</c:v>
                </c:pt>
                <c:pt idx="4350">
                  <c:v>Thu Nov 18 22:54:29.998</c:v>
                </c:pt>
                <c:pt idx="4351">
                  <c:v>Thu Nov 18 22:55:00.004</c:v>
                </c:pt>
                <c:pt idx="4352">
                  <c:v>Thu Nov 18 22:55:30.010</c:v>
                </c:pt>
                <c:pt idx="4353">
                  <c:v>Thu Nov 18 22:56:00.016</c:v>
                </c:pt>
                <c:pt idx="4354">
                  <c:v>Thu Nov 18 22:56:30.022</c:v>
                </c:pt>
                <c:pt idx="4355">
                  <c:v>Thu Nov 18 22:57:00.029</c:v>
                </c:pt>
                <c:pt idx="4356">
                  <c:v>Thu Nov 18 22:57:30.035</c:v>
                </c:pt>
                <c:pt idx="4357">
                  <c:v>Thu Nov 18 22:58:00.041</c:v>
                </c:pt>
                <c:pt idx="4358">
                  <c:v>Thu Nov 18 22:58:30.047</c:v>
                </c:pt>
                <c:pt idx="4359">
                  <c:v>Thu Nov 18 22:59:00.054</c:v>
                </c:pt>
                <c:pt idx="4360">
                  <c:v>Thu Nov 18 22:59:30.061</c:v>
                </c:pt>
                <c:pt idx="4361">
                  <c:v>Thu Nov 18 23:00:00.065</c:v>
                </c:pt>
                <c:pt idx="4362">
                  <c:v>Thu Nov 18 23:00:30.071</c:v>
                </c:pt>
                <c:pt idx="4363">
                  <c:v>Thu Nov 18 23:01:00.077</c:v>
                </c:pt>
                <c:pt idx="4364">
                  <c:v>Thu Nov 18 23:01:30.083</c:v>
                </c:pt>
                <c:pt idx="4365">
                  <c:v>Thu Nov 18 23:02:00.089</c:v>
                </c:pt>
                <c:pt idx="4366">
                  <c:v>Thu Nov 18 23:02:30.097</c:v>
                </c:pt>
                <c:pt idx="4367">
                  <c:v>Thu Nov 18 23:03:00.102</c:v>
                </c:pt>
                <c:pt idx="4368">
                  <c:v>Thu Nov 18 23:03:30.108</c:v>
                </c:pt>
                <c:pt idx="4369">
                  <c:v>Thu Nov 18 23:04:00.114</c:v>
                </c:pt>
                <c:pt idx="4370">
                  <c:v>Thu Nov 18 23:04:30.121</c:v>
                </c:pt>
                <c:pt idx="4371">
                  <c:v>Thu Nov 18 23:05:00.128</c:v>
                </c:pt>
                <c:pt idx="4372">
                  <c:v>Thu Nov 18 23:05:30.133</c:v>
                </c:pt>
                <c:pt idx="4373">
                  <c:v>Thu Nov 18 23:06:00.139</c:v>
                </c:pt>
                <c:pt idx="4374">
                  <c:v>Thu Nov 18 23:06:30.145</c:v>
                </c:pt>
                <c:pt idx="4375">
                  <c:v>Thu Nov 18 23:07:00.151</c:v>
                </c:pt>
                <c:pt idx="4376">
                  <c:v>Thu Nov 18 23:07:30.157</c:v>
                </c:pt>
                <c:pt idx="4377">
                  <c:v>Thu Nov 18 23:08:00.163</c:v>
                </c:pt>
                <c:pt idx="4378">
                  <c:v>Thu Nov 18 23:08:30.169</c:v>
                </c:pt>
                <c:pt idx="4379">
                  <c:v>Thu Nov 18 23:09:00.175</c:v>
                </c:pt>
                <c:pt idx="4380">
                  <c:v>Thu Nov 18 23:09:30.181</c:v>
                </c:pt>
                <c:pt idx="4381">
                  <c:v>Thu Nov 18 23:10:00.187</c:v>
                </c:pt>
                <c:pt idx="4382">
                  <c:v>Thu Nov 18 23:10:30.193</c:v>
                </c:pt>
                <c:pt idx="4383">
                  <c:v>Thu Nov 18 23:11:00.199</c:v>
                </c:pt>
                <c:pt idx="4384">
                  <c:v>Thu Nov 18 23:11:30.204</c:v>
                </c:pt>
                <c:pt idx="4385">
                  <c:v>Thu Nov 18 23:12:00.210</c:v>
                </c:pt>
                <c:pt idx="4386">
                  <c:v>Thu Nov 18 23:12:30.216</c:v>
                </c:pt>
                <c:pt idx="4387">
                  <c:v>Thu Nov 18 23:13:00.222</c:v>
                </c:pt>
                <c:pt idx="4388">
                  <c:v>Thu Nov 18 23:13:30.228</c:v>
                </c:pt>
                <c:pt idx="4389">
                  <c:v>Thu Nov 18 23:14:00.234</c:v>
                </c:pt>
                <c:pt idx="4390">
                  <c:v>Thu Nov 18 23:14:30.240</c:v>
                </c:pt>
                <c:pt idx="4391">
                  <c:v>Thu Nov 18 23:15:00.246</c:v>
                </c:pt>
                <c:pt idx="4392">
                  <c:v>Thu Nov 18 23:15:30.253</c:v>
                </c:pt>
                <c:pt idx="4393">
                  <c:v>Thu Nov 18 23:16:00.259</c:v>
                </c:pt>
                <c:pt idx="4394">
                  <c:v>Thu Nov 18 23:16:30.265</c:v>
                </c:pt>
                <c:pt idx="4395">
                  <c:v>Thu Nov 18 23:17:00.270</c:v>
                </c:pt>
                <c:pt idx="4396">
                  <c:v>Thu Nov 18 23:17:30.276</c:v>
                </c:pt>
                <c:pt idx="4397">
                  <c:v>Thu Nov 18 23:18:00.282</c:v>
                </c:pt>
                <c:pt idx="4398">
                  <c:v>Thu Nov 18 23:18:30.289</c:v>
                </c:pt>
                <c:pt idx="4399">
                  <c:v>Thu Nov 18 23:19:00.295</c:v>
                </c:pt>
                <c:pt idx="4400">
                  <c:v>Thu Nov 18 23:19:30.301</c:v>
                </c:pt>
                <c:pt idx="4401">
                  <c:v>Thu Nov 18 23:20:00.314</c:v>
                </c:pt>
                <c:pt idx="4402">
                  <c:v>Thu Nov 18 23:20:30.320</c:v>
                </c:pt>
                <c:pt idx="4403">
                  <c:v>Thu Nov 18 23:21:00.326</c:v>
                </c:pt>
                <c:pt idx="4404">
                  <c:v>Thu Nov 18 23:21:30.333</c:v>
                </c:pt>
                <c:pt idx="4405">
                  <c:v>Thu Nov 18 23:22:00.338</c:v>
                </c:pt>
                <c:pt idx="4406">
                  <c:v>Thu Nov 18 23:22:30.343</c:v>
                </c:pt>
                <c:pt idx="4407">
                  <c:v>Thu Nov 18 23:23:00.349</c:v>
                </c:pt>
                <c:pt idx="4408">
                  <c:v>Thu Nov 18 23:23:30.355</c:v>
                </c:pt>
                <c:pt idx="4409">
                  <c:v>Thu Nov 18 23:24:00.362</c:v>
                </c:pt>
                <c:pt idx="4410">
                  <c:v>Thu Nov 18 23:24:30.367</c:v>
                </c:pt>
                <c:pt idx="4411">
                  <c:v>Thu Nov 18 23:25:00.373</c:v>
                </c:pt>
                <c:pt idx="4412">
                  <c:v>Thu Nov 18 23:25:30.379</c:v>
                </c:pt>
                <c:pt idx="4413">
                  <c:v>Thu Nov 18 23:26:00.386</c:v>
                </c:pt>
                <c:pt idx="4414">
                  <c:v>Thu Nov 18 23:26:30.393</c:v>
                </c:pt>
                <c:pt idx="4415">
                  <c:v>Thu Nov 18 23:27:00.398</c:v>
                </c:pt>
                <c:pt idx="4416">
                  <c:v>Thu Nov 18 23:27:30.404</c:v>
                </c:pt>
                <c:pt idx="4417">
                  <c:v>Thu Nov 18 23:28:00.409</c:v>
                </c:pt>
                <c:pt idx="4418">
                  <c:v>Thu Nov 18 23:28:30.414</c:v>
                </c:pt>
                <c:pt idx="4419">
                  <c:v>Thu Nov 18 23:29:00.420</c:v>
                </c:pt>
                <c:pt idx="4420">
                  <c:v>Thu Nov 18 23:29:30.427</c:v>
                </c:pt>
                <c:pt idx="4421">
                  <c:v>Thu Nov 18 23:30:00.432</c:v>
                </c:pt>
                <c:pt idx="4422">
                  <c:v>Thu Nov 18 23:30:30.438</c:v>
                </c:pt>
                <c:pt idx="4423">
                  <c:v>Thu Nov 18 23:31:00.444</c:v>
                </c:pt>
                <c:pt idx="4424">
                  <c:v>Thu Nov 18 23:31:30.450</c:v>
                </c:pt>
                <c:pt idx="4425">
                  <c:v>Thu Nov 18 23:32:00.457</c:v>
                </c:pt>
                <c:pt idx="4426">
                  <c:v>Thu Nov 18 23:32:30.463</c:v>
                </c:pt>
                <c:pt idx="4427">
                  <c:v>Thu Nov 18 23:33:00.469</c:v>
                </c:pt>
                <c:pt idx="4428">
                  <c:v>Thu Nov 18 23:33:30.475</c:v>
                </c:pt>
                <c:pt idx="4429">
                  <c:v>Thu Nov 18 23:34:00.481</c:v>
                </c:pt>
                <c:pt idx="4430">
                  <c:v>Thu Nov 18 23:34:30.487</c:v>
                </c:pt>
                <c:pt idx="4431">
                  <c:v>Thu Nov 18 23:35:00.493</c:v>
                </c:pt>
                <c:pt idx="4432">
                  <c:v>Thu Nov 18 23:35:30.498</c:v>
                </c:pt>
                <c:pt idx="4433">
                  <c:v>Thu Nov 18 23:36:00.504</c:v>
                </c:pt>
                <c:pt idx="4434">
                  <c:v>Thu Nov 18 23:36:30.510</c:v>
                </c:pt>
                <c:pt idx="4435">
                  <c:v>Thu Nov 18 23:37:00.516</c:v>
                </c:pt>
                <c:pt idx="4436">
                  <c:v>Thu Nov 18 23:37:30.523</c:v>
                </c:pt>
                <c:pt idx="4437">
                  <c:v>Thu Nov 18 23:38:00.529</c:v>
                </c:pt>
                <c:pt idx="4438">
                  <c:v>Thu Nov 18 23:38:30.535</c:v>
                </c:pt>
                <c:pt idx="4439">
                  <c:v>Thu Nov 18 23:39:00.540</c:v>
                </c:pt>
                <c:pt idx="4440">
                  <c:v>Thu Nov 18 23:39:30.545</c:v>
                </c:pt>
                <c:pt idx="4441">
                  <c:v>Thu Nov 18 23:40:00.552</c:v>
                </c:pt>
                <c:pt idx="4442">
                  <c:v>Thu Nov 18 23:40:30.559</c:v>
                </c:pt>
                <c:pt idx="4443">
                  <c:v>Thu Nov 18 23:41:00.565</c:v>
                </c:pt>
                <c:pt idx="4444">
                  <c:v>Thu Nov 18 23:41:30.571</c:v>
                </c:pt>
                <c:pt idx="4445">
                  <c:v>Thu Nov 18 23:42:00.577</c:v>
                </c:pt>
                <c:pt idx="4446">
                  <c:v>Thu Nov 18 23:42:30.584</c:v>
                </c:pt>
                <c:pt idx="4447">
                  <c:v>Thu Nov 18 23:43:00.590</c:v>
                </c:pt>
                <c:pt idx="4448">
                  <c:v>Thu Nov 18 23:43:30.595</c:v>
                </c:pt>
                <c:pt idx="4449">
                  <c:v>Thu Nov 18 23:44:00.601</c:v>
                </c:pt>
                <c:pt idx="4450">
                  <c:v>Thu Nov 18 23:44:30.606</c:v>
                </c:pt>
                <c:pt idx="4451">
                  <c:v>Thu Nov 18 23:45:00.612</c:v>
                </c:pt>
                <c:pt idx="4452">
                  <c:v>Thu Nov 18 23:45:30.618</c:v>
                </c:pt>
                <c:pt idx="4453">
                  <c:v>Thu Nov 18 23:46:00.624</c:v>
                </c:pt>
                <c:pt idx="4454">
                  <c:v>Thu Nov 18 23:46:30.629</c:v>
                </c:pt>
                <c:pt idx="4455">
                  <c:v>Thu Nov 18 23:47:00.635</c:v>
                </c:pt>
                <c:pt idx="4456">
                  <c:v>Thu Nov 18 23:47:30.641</c:v>
                </c:pt>
                <c:pt idx="4457">
                  <c:v>Thu Nov 18 23:48:00.647</c:v>
                </c:pt>
                <c:pt idx="4458">
                  <c:v>Thu Nov 18 23:48:30.653</c:v>
                </c:pt>
                <c:pt idx="4459">
                  <c:v>Thu Nov 18 23:49:00.659</c:v>
                </c:pt>
                <c:pt idx="4460">
                  <c:v>Thu Nov 18 23:49:30.665</c:v>
                </c:pt>
                <c:pt idx="4461">
                  <c:v>Thu Nov 18 23:50:00.671</c:v>
                </c:pt>
                <c:pt idx="4462">
                  <c:v>Thu Nov 18 23:50:30.676</c:v>
                </c:pt>
                <c:pt idx="4463">
                  <c:v>Thu Nov 18 23:51:00.683</c:v>
                </c:pt>
                <c:pt idx="4464">
                  <c:v>Thu Nov 18 23:51:30.690</c:v>
                </c:pt>
                <c:pt idx="4465">
                  <c:v>Thu Nov 18 23:52:00.696</c:v>
                </c:pt>
                <c:pt idx="4466">
                  <c:v>Thu Nov 18 23:52:30.702</c:v>
                </c:pt>
                <c:pt idx="4467">
                  <c:v>Thu Nov 18 23:53:00.708</c:v>
                </c:pt>
                <c:pt idx="4468">
                  <c:v>Thu Nov 18 23:53:30.714</c:v>
                </c:pt>
                <c:pt idx="4469">
                  <c:v>Thu Nov 18 23:54:00.721</c:v>
                </c:pt>
                <c:pt idx="4470">
                  <c:v>Thu Nov 18 23:54:30.726</c:v>
                </c:pt>
                <c:pt idx="4471">
                  <c:v>Thu Nov 18 23:55:00.731</c:v>
                </c:pt>
                <c:pt idx="4472">
                  <c:v>Thu Nov 18 23:55:30.736</c:v>
                </c:pt>
                <c:pt idx="4473">
                  <c:v>Thu Nov 18 23:56:00.741</c:v>
                </c:pt>
                <c:pt idx="4474">
                  <c:v>Thu Nov 18 23:56:30.748</c:v>
                </c:pt>
                <c:pt idx="4475">
                  <c:v>Thu Nov 18 23:57:00.758</c:v>
                </c:pt>
                <c:pt idx="4476">
                  <c:v>Thu Nov 18 23:57:30.764</c:v>
                </c:pt>
                <c:pt idx="4477">
                  <c:v>Thu Nov 18 23:58:00.770</c:v>
                </c:pt>
                <c:pt idx="4478">
                  <c:v>Thu Nov 18 23:58:30.776</c:v>
                </c:pt>
                <c:pt idx="4479">
                  <c:v>Thu Nov 18 23:59:00.782</c:v>
                </c:pt>
                <c:pt idx="4480">
                  <c:v>Thu Nov 18 23:59:30.788</c:v>
                </c:pt>
                <c:pt idx="4481">
                  <c:v>Fri Nov 19 00:00:00.793</c:v>
                </c:pt>
                <c:pt idx="4482">
                  <c:v>Fri Nov 19 00:00:30.798</c:v>
                </c:pt>
                <c:pt idx="4483">
                  <c:v>Fri Nov 19 00:01:00.804</c:v>
                </c:pt>
                <c:pt idx="4484">
                  <c:v>Fri Nov 19 00:01:30.811</c:v>
                </c:pt>
                <c:pt idx="4485">
                  <c:v>Fri Nov 19 00:02:00.817</c:v>
                </c:pt>
                <c:pt idx="4486">
                  <c:v>Fri Nov 19 00:02:30.823</c:v>
                </c:pt>
                <c:pt idx="4487">
                  <c:v>Fri Nov 19 00:03:00.828</c:v>
                </c:pt>
                <c:pt idx="4488">
                  <c:v>Fri Nov 19 00:03:30.834</c:v>
                </c:pt>
                <c:pt idx="4489">
                  <c:v>Fri Nov 19 00:04:00.840</c:v>
                </c:pt>
                <c:pt idx="4490">
                  <c:v>Fri Nov 19 00:04:30.847</c:v>
                </c:pt>
                <c:pt idx="4491">
                  <c:v>Fri Nov 19 00:05:00.854</c:v>
                </c:pt>
                <c:pt idx="4492">
                  <c:v>Fri Nov 19 00:05:30.859</c:v>
                </c:pt>
                <c:pt idx="4493">
                  <c:v>Fri Nov 19 00:06:00.864</c:v>
                </c:pt>
                <c:pt idx="4494">
                  <c:v>Fri Nov 19 00:06:30.869</c:v>
                </c:pt>
                <c:pt idx="4495">
                  <c:v>Fri Nov 19 00:07:00.875</c:v>
                </c:pt>
                <c:pt idx="4496">
                  <c:v>Fri Nov 19 00:07:30.882</c:v>
                </c:pt>
                <c:pt idx="4497">
                  <c:v>Fri Nov 19 00:08:00.889</c:v>
                </c:pt>
                <c:pt idx="4498">
                  <c:v>Fri Nov 19 00:08:30.895</c:v>
                </c:pt>
                <c:pt idx="4499">
                  <c:v>Fri Nov 19 00:09:00.901</c:v>
                </c:pt>
                <c:pt idx="4500">
                  <c:v>Fri Nov 19 00:09:30.907</c:v>
                </c:pt>
                <c:pt idx="4501">
                  <c:v>Fri Nov 19 00:10:00.913</c:v>
                </c:pt>
                <c:pt idx="4502">
                  <c:v>Fri Nov 19 00:10:30.920</c:v>
                </c:pt>
                <c:pt idx="4503">
                  <c:v>Fri Nov 19 00:11:00.926</c:v>
                </c:pt>
                <c:pt idx="4504">
                  <c:v>Fri Nov 19 00:11:30.930</c:v>
                </c:pt>
                <c:pt idx="4505">
                  <c:v>Fri Nov 19 00:12:00.935</c:v>
                </c:pt>
                <c:pt idx="4506">
                  <c:v>Fri Nov 19 00:12:30.941</c:v>
                </c:pt>
                <c:pt idx="4507">
                  <c:v>Fri Nov 19 00:13:00.947</c:v>
                </c:pt>
                <c:pt idx="4508">
                  <c:v>Fri Nov 19 00:13:30.953</c:v>
                </c:pt>
                <c:pt idx="4509">
                  <c:v>Fri Nov 19 00:14:00.959</c:v>
                </c:pt>
                <c:pt idx="4510">
                  <c:v>Fri Nov 19 00:14:30.965</c:v>
                </c:pt>
                <c:pt idx="4511">
                  <c:v>Fri Nov 19 00:15:00.971</c:v>
                </c:pt>
                <c:pt idx="4512">
                  <c:v>Fri Nov 19 00:15:30.976</c:v>
                </c:pt>
                <c:pt idx="4513">
                  <c:v>Fri Nov 19 00:16:00.982</c:v>
                </c:pt>
                <c:pt idx="4514">
                  <c:v>Fri Nov 19 00:16:30.988</c:v>
                </c:pt>
                <c:pt idx="4515">
                  <c:v>Fri Nov 19 00:17:00.994</c:v>
                </c:pt>
                <c:pt idx="4516">
                  <c:v>Fri Nov 19 00:17:30.999</c:v>
                </c:pt>
                <c:pt idx="4517">
                  <c:v>Fri Nov 19 00:18:01.005</c:v>
                </c:pt>
                <c:pt idx="4518">
                  <c:v>Fri Nov 19 00:18:31.012</c:v>
                </c:pt>
                <c:pt idx="4519">
                  <c:v>Fri Nov 19 00:19:01.019</c:v>
                </c:pt>
                <c:pt idx="4520">
                  <c:v>Fri Nov 19 00:19:31.026</c:v>
                </c:pt>
                <c:pt idx="4521">
                  <c:v>Fri Nov 19 00:20:01.031</c:v>
                </c:pt>
                <c:pt idx="4522">
                  <c:v>Fri Nov 19 00:20:31.037</c:v>
                </c:pt>
                <c:pt idx="4523">
                  <c:v>Fri Nov 19 00:21:01.043</c:v>
                </c:pt>
                <c:pt idx="4524">
                  <c:v>Fri Nov 19 00:21:31.049</c:v>
                </c:pt>
                <c:pt idx="4525">
                  <c:v>Fri Nov 19 00:22:01.055</c:v>
                </c:pt>
                <c:pt idx="4526">
                  <c:v>Fri Nov 19 00:22:31.060</c:v>
                </c:pt>
                <c:pt idx="4527">
                  <c:v>Fri Nov 19 00:23:01.066</c:v>
                </c:pt>
                <c:pt idx="4528">
                  <c:v>Fri Nov 19 00:23:31.072</c:v>
                </c:pt>
                <c:pt idx="4529">
                  <c:v>Fri Nov 19 00:24:01.079</c:v>
                </c:pt>
                <c:pt idx="4530">
                  <c:v>Fri Nov 19 00:24:31.086</c:v>
                </c:pt>
                <c:pt idx="4531">
                  <c:v>Fri Nov 19 00:25:01.093</c:v>
                </c:pt>
                <c:pt idx="4532">
                  <c:v>Fri Nov 19 00:25:31.099</c:v>
                </c:pt>
                <c:pt idx="4533">
                  <c:v>Fri Nov 19 00:26:01.105</c:v>
                </c:pt>
                <c:pt idx="4534">
                  <c:v>Fri Nov 19 00:26:31.111</c:v>
                </c:pt>
                <c:pt idx="4535">
                  <c:v>Fri Nov 19 00:27:01.117</c:v>
                </c:pt>
                <c:pt idx="4536">
                  <c:v>Fri Nov 19 00:27:31.123</c:v>
                </c:pt>
                <c:pt idx="4537">
                  <c:v>Fri Nov 19 00:28:01.129</c:v>
                </c:pt>
                <c:pt idx="4538">
                  <c:v>Fri Nov 19 00:28:31.135</c:v>
                </c:pt>
                <c:pt idx="4539">
                  <c:v>Fri Nov 19 00:29:01.141</c:v>
                </c:pt>
                <c:pt idx="4540">
                  <c:v>Fri Nov 19 00:29:31.147</c:v>
                </c:pt>
                <c:pt idx="4541">
                  <c:v>Fri Nov 19 00:30:01.153</c:v>
                </c:pt>
                <c:pt idx="4542">
                  <c:v>Fri Nov 19 00:30:31.160</c:v>
                </c:pt>
                <c:pt idx="4543">
                  <c:v>Fri Nov 19 00:31:01.166</c:v>
                </c:pt>
                <c:pt idx="4544">
                  <c:v>Fri Nov 19 00:31:31.171</c:v>
                </c:pt>
                <c:pt idx="4545">
                  <c:v>Fri Nov 19 00:32:01.177</c:v>
                </c:pt>
                <c:pt idx="4546">
                  <c:v>Fri Nov 19 00:32:31.182</c:v>
                </c:pt>
                <c:pt idx="4547">
                  <c:v>Fri Nov 19 00:33:01.188</c:v>
                </c:pt>
                <c:pt idx="4548">
                  <c:v>Fri Nov 19 00:33:31.194</c:v>
                </c:pt>
                <c:pt idx="4549">
                  <c:v>Fri Nov 19 00:34:01.200</c:v>
                </c:pt>
                <c:pt idx="4550">
                  <c:v>Fri Nov 19 00:34:31.206</c:v>
                </c:pt>
                <c:pt idx="4551">
                  <c:v>Fri Nov 19 00:35:01.213</c:v>
                </c:pt>
                <c:pt idx="4552">
                  <c:v>Fri Nov 19 00:35:31.219</c:v>
                </c:pt>
                <c:pt idx="4553">
                  <c:v>Fri Nov 19 00:36:01.225</c:v>
                </c:pt>
                <c:pt idx="4554">
                  <c:v>Fri Nov 19 00:36:31.231</c:v>
                </c:pt>
                <c:pt idx="4555">
                  <c:v>Fri Nov 19 00:37:01.236</c:v>
                </c:pt>
                <c:pt idx="4556">
                  <c:v>Fri Nov 19 00:37:31.242</c:v>
                </c:pt>
                <c:pt idx="4557">
                  <c:v>Fri Nov 19 00:38:01.247</c:v>
                </c:pt>
                <c:pt idx="4558">
                  <c:v>Fri Nov 19 00:38:31.253</c:v>
                </c:pt>
                <c:pt idx="4559">
                  <c:v>Fri Nov 19 00:39:01.258</c:v>
                </c:pt>
                <c:pt idx="4560">
                  <c:v>Fri Nov 19 00:39:31.265</c:v>
                </c:pt>
                <c:pt idx="4561">
                  <c:v>Fri Nov 19 00:40:01.270</c:v>
                </c:pt>
                <c:pt idx="4562">
                  <c:v>Fri Nov 19 00:40:31.276</c:v>
                </c:pt>
                <c:pt idx="4563">
                  <c:v>Fri Nov 19 00:41:01.282</c:v>
                </c:pt>
                <c:pt idx="4564">
                  <c:v>Fri Nov 19 00:41:31.288</c:v>
                </c:pt>
                <c:pt idx="4565">
                  <c:v>Fri Nov 19 00:42:01.294</c:v>
                </c:pt>
                <c:pt idx="4566">
                  <c:v>Fri Nov 19 00:42:31.299</c:v>
                </c:pt>
                <c:pt idx="4567">
                  <c:v>Fri Nov 19 00:43:01.305</c:v>
                </c:pt>
                <c:pt idx="4568">
                  <c:v>Fri Nov 19 00:43:31.311</c:v>
                </c:pt>
                <c:pt idx="4569">
                  <c:v>Fri Nov 19 00:44:01.318</c:v>
                </c:pt>
                <c:pt idx="4570">
                  <c:v>Fri Nov 19 00:44:31.325</c:v>
                </c:pt>
                <c:pt idx="4571">
                  <c:v>Fri Nov 19 00:45:01.331</c:v>
                </c:pt>
                <c:pt idx="4572">
                  <c:v>Fri Nov 19 00:45:31.337</c:v>
                </c:pt>
                <c:pt idx="4573">
                  <c:v>Fri Nov 19 00:46:01.343</c:v>
                </c:pt>
                <c:pt idx="4574">
                  <c:v>Fri Nov 19 00:46:31.349</c:v>
                </c:pt>
                <c:pt idx="4575">
                  <c:v>Fri Nov 19 00:47:01.355</c:v>
                </c:pt>
                <c:pt idx="4576">
                  <c:v>Fri Nov 19 00:47:31.362</c:v>
                </c:pt>
                <c:pt idx="4577">
                  <c:v>Fri Nov 19 00:48:01.368</c:v>
                </c:pt>
                <c:pt idx="4578">
                  <c:v>Fri Nov 19 00:48:31.373</c:v>
                </c:pt>
                <c:pt idx="4579">
                  <c:v>Fri Nov 19 00:49:01.378</c:v>
                </c:pt>
                <c:pt idx="4580">
                  <c:v>Fri Nov 19 00:49:31.383</c:v>
                </c:pt>
                <c:pt idx="4581">
                  <c:v>Fri Nov 19 00:50:01.389</c:v>
                </c:pt>
                <c:pt idx="4582">
                  <c:v>Fri Nov 19 00:50:31.396</c:v>
                </c:pt>
                <c:pt idx="4583">
                  <c:v>Fri Nov 19 00:51:01.402</c:v>
                </c:pt>
                <c:pt idx="4584">
                  <c:v>Fri Nov 19 00:51:31.408</c:v>
                </c:pt>
                <c:pt idx="4585">
                  <c:v>Fri Nov 19 00:52:01.414</c:v>
                </c:pt>
                <c:pt idx="4586">
                  <c:v>Fri Nov 19 00:52:31.420</c:v>
                </c:pt>
                <c:pt idx="4587">
                  <c:v>Fri Nov 19 00:53:01.427</c:v>
                </c:pt>
                <c:pt idx="4588">
                  <c:v>Fri Nov 19 00:53:31.434</c:v>
                </c:pt>
                <c:pt idx="4589">
                  <c:v>Fri Nov 19 00:54:01.439</c:v>
                </c:pt>
                <c:pt idx="4590">
                  <c:v>Fri Nov 19 00:54:31.444</c:v>
                </c:pt>
                <c:pt idx="4591">
                  <c:v>Fri Nov 19 00:55:01.449</c:v>
                </c:pt>
                <c:pt idx="4592">
                  <c:v>Fri Nov 19 00:55:31.456</c:v>
                </c:pt>
                <c:pt idx="4593">
                  <c:v>Fri Nov 19 00:56:01.463</c:v>
                </c:pt>
                <c:pt idx="4594">
                  <c:v>Fri Nov 19 00:56:31.470</c:v>
                </c:pt>
                <c:pt idx="4595">
                  <c:v>Fri Nov 19 00:57:01.476</c:v>
                </c:pt>
                <c:pt idx="4596">
                  <c:v>Fri Nov 19 00:57:31.482</c:v>
                </c:pt>
                <c:pt idx="4597">
                  <c:v>Fri Nov 19 00:58:01.488</c:v>
                </c:pt>
                <c:pt idx="4598">
                  <c:v>Fri Nov 19 00:58:31.494</c:v>
                </c:pt>
                <c:pt idx="4599">
                  <c:v>Fri Nov 19 00:59:01.500</c:v>
                </c:pt>
                <c:pt idx="4600">
                  <c:v>Fri Nov 19 00:59:31.506</c:v>
                </c:pt>
                <c:pt idx="4601">
                  <c:v>Fri Nov 19 01:00:01.511</c:v>
                </c:pt>
                <c:pt idx="4602">
                  <c:v>Fri Nov 19 01:00:31.516</c:v>
                </c:pt>
                <c:pt idx="4603">
                  <c:v>Fri Nov 19 01:01:01.522</c:v>
                </c:pt>
                <c:pt idx="4604">
                  <c:v>Fri Nov 19 01:01:31.529</c:v>
                </c:pt>
                <c:pt idx="4605">
                  <c:v>Fri Nov 19 01:02:01.536</c:v>
                </c:pt>
                <c:pt idx="4606">
                  <c:v>Fri Nov 19 01:02:31.542</c:v>
                </c:pt>
                <c:pt idx="4607">
                  <c:v>Fri Nov 19 01:03:01.548</c:v>
                </c:pt>
                <c:pt idx="4608">
                  <c:v>Fri Nov 19 01:03:31.554</c:v>
                </c:pt>
                <c:pt idx="4609">
                  <c:v>Fri Nov 19 01:04:01.560</c:v>
                </c:pt>
                <c:pt idx="4610">
                  <c:v>Fri Nov 19 01:04:31.566</c:v>
                </c:pt>
                <c:pt idx="4611">
                  <c:v>Fri Nov 19 01:05:01.572</c:v>
                </c:pt>
                <c:pt idx="4612">
                  <c:v>Fri Nov 19 01:05:31.577</c:v>
                </c:pt>
                <c:pt idx="4613">
                  <c:v>Fri Nov 19 01:06:01.583</c:v>
                </c:pt>
                <c:pt idx="4614">
                  <c:v>Fri Nov 19 01:06:31.589</c:v>
                </c:pt>
                <c:pt idx="4615">
                  <c:v>Fri Nov 19 01:07:01.595</c:v>
                </c:pt>
                <c:pt idx="4616">
                  <c:v>Fri Nov 19 01:07:31.601</c:v>
                </c:pt>
                <c:pt idx="4617">
                  <c:v>Fri Nov 19 01:08:01.607</c:v>
                </c:pt>
                <c:pt idx="4618">
                  <c:v>Fri Nov 19 01:08:31.613</c:v>
                </c:pt>
                <c:pt idx="4619">
                  <c:v>Fri Nov 19 01:09:01.619</c:v>
                </c:pt>
                <c:pt idx="4620">
                  <c:v>Fri Nov 19 01:09:31.625</c:v>
                </c:pt>
                <c:pt idx="4621">
                  <c:v>Fri Nov 19 01:10:01.630</c:v>
                </c:pt>
                <c:pt idx="4622">
                  <c:v>Fri Nov 19 01:10:31.636</c:v>
                </c:pt>
                <c:pt idx="4623">
                  <c:v>Fri Nov 19 01:11:01.641</c:v>
                </c:pt>
                <c:pt idx="4624">
                  <c:v>Fri Nov 19 01:11:31.647</c:v>
                </c:pt>
                <c:pt idx="4625">
                  <c:v>Fri Nov 19 01:12:01.654</c:v>
                </c:pt>
                <c:pt idx="4626">
                  <c:v>Fri Nov 19 01:12:31.660</c:v>
                </c:pt>
                <c:pt idx="4627">
                  <c:v>Fri Nov 19 01:13:01.667</c:v>
                </c:pt>
                <c:pt idx="4628">
                  <c:v>Fri Nov 19 01:13:31.674</c:v>
                </c:pt>
                <c:pt idx="4629">
                  <c:v>Fri Nov 19 01:14:01.680</c:v>
                </c:pt>
                <c:pt idx="4630">
                  <c:v>Fri Nov 19 01:14:31.685</c:v>
                </c:pt>
                <c:pt idx="4631">
                  <c:v>Fri Nov 19 01:15:01.691</c:v>
                </c:pt>
                <c:pt idx="4632">
                  <c:v>Fri Nov 19 01:15:31.697</c:v>
                </c:pt>
                <c:pt idx="4633">
                  <c:v>Fri Nov 19 01:16:01.703</c:v>
                </c:pt>
                <c:pt idx="4634">
                  <c:v>Fri Nov 19 01:16:31.709</c:v>
                </c:pt>
                <c:pt idx="4635">
                  <c:v>Fri Nov 19 01:17:01.715</c:v>
                </c:pt>
                <c:pt idx="4636">
                  <c:v>Fri Nov 19 01:17:31.722</c:v>
                </c:pt>
                <c:pt idx="4637">
                  <c:v>Fri Nov 19 01:18:01.728</c:v>
                </c:pt>
                <c:pt idx="4638">
                  <c:v>Fri Nov 19 01:18:31.734</c:v>
                </c:pt>
                <c:pt idx="4639">
                  <c:v>Fri Nov 19 01:19:01.741</c:v>
                </c:pt>
                <c:pt idx="4640">
                  <c:v>Fri Nov 19 01:19:31.746</c:v>
                </c:pt>
                <c:pt idx="4641">
                  <c:v>Fri Nov 19 01:20:01.752</c:v>
                </c:pt>
                <c:pt idx="4642">
                  <c:v>Fri Nov 19 01:20:31.757</c:v>
                </c:pt>
                <c:pt idx="4643">
                  <c:v>Fri Nov 19 01:21:01.763</c:v>
                </c:pt>
                <c:pt idx="4644">
                  <c:v>Fri Nov 19 01:21:31.768</c:v>
                </c:pt>
                <c:pt idx="4645">
                  <c:v>Fri Nov 19 01:22:01.774</c:v>
                </c:pt>
                <c:pt idx="4646">
                  <c:v>Fri Nov 19 01:22:31.780</c:v>
                </c:pt>
                <c:pt idx="4647">
                  <c:v>Fri Nov 19 01:23:01.786</c:v>
                </c:pt>
                <c:pt idx="4648">
                  <c:v>Fri Nov 19 01:23:31.793</c:v>
                </c:pt>
                <c:pt idx="4649">
                  <c:v>Fri Nov 19 01:24:01.799</c:v>
                </c:pt>
                <c:pt idx="4650">
                  <c:v>Fri Nov 19 01:24:31.805</c:v>
                </c:pt>
                <c:pt idx="4651">
                  <c:v>Fri Nov 19 01:25:01.812</c:v>
                </c:pt>
                <c:pt idx="4652">
                  <c:v>Fri Nov 19 01:25:31.817</c:v>
                </c:pt>
                <c:pt idx="4653">
                  <c:v>Fri Nov 19 01:26:01.824</c:v>
                </c:pt>
                <c:pt idx="4654">
                  <c:v>Fri Nov 19 01:26:31.830</c:v>
                </c:pt>
                <c:pt idx="4655">
                  <c:v>Fri Nov 19 01:27:01.836</c:v>
                </c:pt>
                <c:pt idx="4656">
                  <c:v>Fri Nov 19 01:27:31.843</c:v>
                </c:pt>
                <c:pt idx="4657">
                  <c:v>Fri Nov 19 01:28:01.850</c:v>
                </c:pt>
                <c:pt idx="4658">
                  <c:v>Fri Nov 19 01:28:31.855</c:v>
                </c:pt>
                <c:pt idx="4659">
                  <c:v>Fri Nov 19 01:29:01.861</c:v>
                </c:pt>
                <c:pt idx="4660">
                  <c:v>Fri Nov 19 01:29:31.867</c:v>
                </c:pt>
                <c:pt idx="4661">
                  <c:v>Fri Nov 19 01:30:01.874</c:v>
                </c:pt>
                <c:pt idx="4662">
                  <c:v>Fri Nov 19 01:30:31.881</c:v>
                </c:pt>
                <c:pt idx="4663">
                  <c:v>Fri Nov 19 01:31:01.887</c:v>
                </c:pt>
                <c:pt idx="4664">
                  <c:v>Fri Nov 19 01:31:31.893</c:v>
                </c:pt>
                <c:pt idx="4665">
                  <c:v>Fri Nov 19 01:32:01.898</c:v>
                </c:pt>
                <c:pt idx="4666">
                  <c:v>Fri Nov 19 01:32:31.904</c:v>
                </c:pt>
                <c:pt idx="4667">
                  <c:v>Fri Nov 19 01:33:01.910</c:v>
                </c:pt>
                <c:pt idx="4668">
                  <c:v>Fri Nov 19 01:33:31.917</c:v>
                </c:pt>
                <c:pt idx="4669">
                  <c:v>Fri Nov 19 01:34:01.923</c:v>
                </c:pt>
                <c:pt idx="4670">
                  <c:v>Fri Nov 19 01:34:31.929</c:v>
                </c:pt>
                <c:pt idx="4671">
                  <c:v>Fri Nov 19 01:35:01.935</c:v>
                </c:pt>
                <c:pt idx="4672">
                  <c:v>Fri Nov 19 01:35:31.941</c:v>
                </c:pt>
                <c:pt idx="4673">
                  <c:v>Fri Nov 19 01:36:01.948</c:v>
                </c:pt>
                <c:pt idx="4674">
                  <c:v>Fri Nov 19 01:36:31.954</c:v>
                </c:pt>
                <c:pt idx="4675">
                  <c:v>Fri Nov 19 01:37:01.959</c:v>
                </c:pt>
                <c:pt idx="4676">
                  <c:v>Fri Nov 19 01:37:31.965</c:v>
                </c:pt>
                <c:pt idx="4677">
                  <c:v>Fri Nov 19 01:38:01.970</c:v>
                </c:pt>
                <c:pt idx="4678">
                  <c:v>Fri Nov 19 01:38:31.976</c:v>
                </c:pt>
                <c:pt idx="4679">
                  <c:v>Fri Nov 19 01:39:01.983</c:v>
                </c:pt>
                <c:pt idx="4680">
                  <c:v>Fri Nov 19 01:39:31.989</c:v>
                </c:pt>
                <c:pt idx="4681">
                  <c:v>Fri Nov 19 01:40:01.995</c:v>
                </c:pt>
                <c:pt idx="4682">
                  <c:v>Fri Nov 19 01:40:32.001</c:v>
                </c:pt>
                <c:pt idx="4683">
                  <c:v>Fri Nov 19 01:41:02.007</c:v>
                </c:pt>
                <c:pt idx="4684">
                  <c:v>Fri Nov 19 01:41:32.013</c:v>
                </c:pt>
                <c:pt idx="4685">
                  <c:v>Fri Nov 19 01:42:02.020</c:v>
                </c:pt>
                <c:pt idx="4686">
                  <c:v>Fri Nov 19 01:42:32.026</c:v>
                </c:pt>
                <c:pt idx="4687">
                  <c:v>Fri Nov 19 01:43:02.031</c:v>
                </c:pt>
                <c:pt idx="4688">
                  <c:v>Fri Nov 19 01:43:32.036</c:v>
                </c:pt>
                <c:pt idx="4689">
                  <c:v>Fri Nov 19 01:44:02.043</c:v>
                </c:pt>
                <c:pt idx="4690">
                  <c:v>Fri Nov 19 01:44:32.050</c:v>
                </c:pt>
                <c:pt idx="4691">
                  <c:v>Fri Nov 19 01:45:02.057</c:v>
                </c:pt>
                <c:pt idx="4692">
                  <c:v>Fri Nov 19 01:45:32.062</c:v>
                </c:pt>
                <c:pt idx="4693">
                  <c:v>Fri Nov 19 01:46:02.068</c:v>
                </c:pt>
                <c:pt idx="4694">
                  <c:v>Fri Nov 19 01:46:32.074</c:v>
                </c:pt>
                <c:pt idx="4695">
                  <c:v>Fri Nov 19 01:47:02.080</c:v>
                </c:pt>
                <c:pt idx="4696">
                  <c:v>Fri Nov 19 01:47:32.087</c:v>
                </c:pt>
                <c:pt idx="4697">
                  <c:v>Fri Nov 19 01:48:02.093</c:v>
                </c:pt>
                <c:pt idx="4698">
                  <c:v>Fri Nov 19 01:48:32.099</c:v>
                </c:pt>
                <c:pt idx="4699">
                  <c:v>Fri Nov 19 01:49:02.105</c:v>
                </c:pt>
                <c:pt idx="4700">
                  <c:v>Fri Nov 19 01:49:32.111</c:v>
                </c:pt>
                <c:pt idx="4701">
                  <c:v>Fri Nov 19 01:50:02.117</c:v>
                </c:pt>
                <c:pt idx="4702">
                  <c:v>Fri Nov 19 01:50:32.124</c:v>
                </c:pt>
                <c:pt idx="4703">
                  <c:v>Fri Nov 19 01:51:02.129</c:v>
                </c:pt>
                <c:pt idx="4704">
                  <c:v>Fri Nov 19 01:51:32.135</c:v>
                </c:pt>
                <c:pt idx="4705">
                  <c:v>Fri Nov 19 01:52:02.141</c:v>
                </c:pt>
                <c:pt idx="4706">
                  <c:v>Fri Nov 19 01:52:32.146</c:v>
                </c:pt>
                <c:pt idx="4707">
                  <c:v>Fri Nov 19 01:53:02.152</c:v>
                </c:pt>
                <c:pt idx="4708">
                  <c:v>Fri Nov 19 01:53:32.158</c:v>
                </c:pt>
                <c:pt idx="4709">
                  <c:v>Fri Nov 19 01:54:02.163</c:v>
                </c:pt>
                <c:pt idx="4710">
                  <c:v>Fri Nov 19 01:54:32.169</c:v>
                </c:pt>
                <c:pt idx="4711">
                  <c:v>Fri Nov 19 01:55:02.175</c:v>
                </c:pt>
                <c:pt idx="4712">
                  <c:v>Fri Nov 19 01:55:32.182</c:v>
                </c:pt>
                <c:pt idx="4713">
                  <c:v>Fri Nov 19 01:56:02.189</c:v>
                </c:pt>
                <c:pt idx="4714">
                  <c:v>Fri Nov 19 01:56:32.195</c:v>
                </c:pt>
                <c:pt idx="4715">
                  <c:v>Fri Nov 19 01:57:02.200</c:v>
                </c:pt>
                <c:pt idx="4716">
                  <c:v>Fri Nov 19 01:57:32.206</c:v>
                </c:pt>
                <c:pt idx="4717">
                  <c:v>Fri Nov 19 01:58:02.211</c:v>
                </c:pt>
                <c:pt idx="4718">
                  <c:v>Fri Nov 19 01:58:32.217</c:v>
                </c:pt>
                <c:pt idx="4719">
                  <c:v>Fri Nov 19 01:59:02.223</c:v>
                </c:pt>
                <c:pt idx="4720">
                  <c:v>Fri Nov 19 01:59:32.228</c:v>
                </c:pt>
                <c:pt idx="4721">
                  <c:v>Fri Nov 19 02:00:02.234</c:v>
                </c:pt>
                <c:pt idx="4722">
                  <c:v>Fri Nov 19 02:00:32.240</c:v>
                </c:pt>
                <c:pt idx="4723">
                  <c:v>Fri Nov 19 02:01:02.246</c:v>
                </c:pt>
                <c:pt idx="4724">
                  <c:v>Fri Nov 19 02:01:32.253</c:v>
                </c:pt>
                <c:pt idx="4725">
                  <c:v>Fri Nov 19 02:02:02.260</c:v>
                </c:pt>
                <c:pt idx="4726">
                  <c:v>Fri Nov 19 02:02:32.266</c:v>
                </c:pt>
                <c:pt idx="4727">
                  <c:v>Fri Nov 19 02:03:02.272</c:v>
                </c:pt>
                <c:pt idx="4728">
                  <c:v>Fri Nov 19 02:03:32.278</c:v>
                </c:pt>
                <c:pt idx="4729">
                  <c:v>Fri Nov 19 02:04:02.283</c:v>
                </c:pt>
                <c:pt idx="4730">
                  <c:v>Fri Nov 19 02:04:32.289</c:v>
                </c:pt>
                <c:pt idx="4731">
                  <c:v>Fri Nov 19 02:05:02.295</c:v>
                </c:pt>
                <c:pt idx="4732">
                  <c:v>Fri Nov 19 02:05:32.300</c:v>
                </c:pt>
                <c:pt idx="4733">
                  <c:v>Fri Nov 19 02:06:02.306</c:v>
                </c:pt>
                <c:pt idx="4734">
                  <c:v>Fri Nov 19 02:06:32.312</c:v>
                </c:pt>
                <c:pt idx="4735">
                  <c:v>Fri Nov 19 02:07:02.318</c:v>
                </c:pt>
                <c:pt idx="4736">
                  <c:v>Fri Nov 19 02:07:32.324</c:v>
                </c:pt>
                <c:pt idx="4737">
                  <c:v>Fri Nov 19 02:08:02.331</c:v>
                </c:pt>
                <c:pt idx="4738">
                  <c:v>Fri Nov 19 02:08:32.336</c:v>
                </c:pt>
                <c:pt idx="4739">
                  <c:v>Fri Nov 19 02:09:02.342</c:v>
                </c:pt>
                <c:pt idx="4740">
                  <c:v>Fri Nov 19 02:09:32.347</c:v>
                </c:pt>
                <c:pt idx="4741">
                  <c:v>Fri Nov 19 02:10:02.352</c:v>
                </c:pt>
                <c:pt idx="4742">
                  <c:v>Fri Nov 19 02:10:32.359</c:v>
                </c:pt>
                <c:pt idx="4743">
                  <c:v>Fri Nov 19 02:11:02.365</c:v>
                </c:pt>
                <c:pt idx="4744">
                  <c:v>Fri Nov 19 02:11:32.371</c:v>
                </c:pt>
                <c:pt idx="4745">
                  <c:v>Fri Nov 19 02:12:02.377</c:v>
                </c:pt>
                <c:pt idx="4746">
                  <c:v>Fri Nov 19 02:12:32.383</c:v>
                </c:pt>
                <c:pt idx="4747">
                  <c:v>Fri Nov 19 02:13:02.390</c:v>
                </c:pt>
                <c:pt idx="4748">
                  <c:v>Fri Nov 19 02:13:32.396</c:v>
                </c:pt>
                <c:pt idx="4749">
                  <c:v>Fri Nov 19 02:14:02.402</c:v>
                </c:pt>
                <c:pt idx="4750">
                  <c:v>Fri Nov 19 02:14:32.408</c:v>
                </c:pt>
                <c:pt idx="4751">
                  <c:v>Fri Nov 19 02:15:02.414</c:v>
                </c:pt>
                <c:pt idx="4752">
                  <c:v>Fri Nov 19 02:15:32.419</c:v>
                </c:pt>
                <c:pt idx="4753">
                  <c:v>Fri Nov 19 02:16:02.426</c:v>
                </c:pt>
                <c:pt idx="4754">
                  <c:v>Fri Nov 19 02:16:32.432</c:v>
                </c:pt>
                <c:pt idx="4755">
                  <c:v>Fri Nov 19 02:17:02.437</c:v>
                </c:pt>
                <c:pt idx="4756">
                  <c:v>Fri Nov 19 02:17:32.443</c:v>
                </c:pt>
                <c:pt idx="4757">
                  <c:v>Fri Nov 19 02:18:02.450</c:v>
                </c:pt>
                <c:pt idx="4758">
                  <c:v>Fri Nov 19 02:18:32.456</c:v>
                </c:pt>
                <c:pt idx="4759">
                  <c:v>Fri Nov 19 02:19:02.463</c:v>
                </c:pt>
                <c:pt idx="4760">
                  <c:v>Fri Nov 19 02:19:32.468</c:v>
                </c:pt>
                <c:pt idx="4761">
                  <c:v>Fri Nov 19 02:20:02.474</c:v>
                </c:pt>
                <c:pt idx="4762">
                  <c:v>Fri Nov 19 02:20:32.479</c:v>
                </c:pt>
                <c:pt idx="4763">
                  <c:v>Fri Nov 19 02:21:02.484</c:v>
                </c:pt>
                <c:pt idx="4764">
                  <c:v>Fri Nov 19 02:21:32.490</c:v>
                </c:pt>
                <c:pt idx="4765">
                  <c:v>Fri Nov 19 02:22:02.497</c:v>
                </c:pt>
                <c:pt idx="4766">
                  <c:v>Fri Nov 19 02:22:32.502</c:v>
                </c:pt>
                <c:pt idx="4767">
                  <c:v>Fri Nov 19 02:23:02.508</c:v>
                </c:pt>
                <c:pt idx="4768">
                  <c:v>Fri Nov 19 02:23:32.514</c:v>
                </c:pt>
                <c:pt idx="4769">
                  <c:v>Fri Nov 19 02:24:02.520</c:v>
                </c:pt>
                <c:pt idx="4770">
                  <c:v>Fri Nov 19 02:24:32.526</c:v>
                </c:pt>
                <c:pt idx="4771">
                  <c:v>Fri Nov 19 02:25:02.532</c:v>
                </c:pt>
                <c:pt idx="4772">
                  <c:v>Fri Nov 19 02:25:32.537</c:v>
                </c:pt>
                <c:pt idx="4773">
                  <c:v>Fri Nov 19 02:26:02.542</c:v>
                </c:pt>
                <c:pt idx="4774">
                  <c:v>Fri Nov 19 02:26:32.548</c:v>
                </c:pt>
                <c:pt idx="4775">
                  <c:v>Fri Nov 19 02:27:02.554</c:v>
                </c:pt>
                <c:pt idx="4776">
                  <c:v>Fri Nov 19 02:27:32.561</c:v>
                </c:pt>
                <c:pt idx="4777">
                  <c:v>Fri Nov 19 02:28:02.567</c:v>
                </c:pt>
                <c:pt idx="4778">
                  <c:v>Fri Nov 19 02:28:32.573</c:v>
                </c:pt>
                <c:pt idx="4779">
                  <c:v>Fri Nov 19 02:29:02.579</c:v>
                </c:pt>
                <c:pt idx="4780">
                  <c:v>Fri Nov 19 02:29:32.585</c:v>
                </c:pt>
                <c:pt idx="4781">
                  <c:v>Fri Nov 19 02:30:02.592</c:v>
                </c:pt>
                <c:pt idx="4782">
                  <c:v>Fri Nov 19 02:30:32.599</c:v>
                </c:pt>
                <c:pt idx="4783">
                  <c:v>Fri Nov 19 02:31:02.604</c:v>
                </c:pt>
                <c:pt idx="4784">
                  <c:v>Fri Nov 19 02:31:32.609</c:v>
                </c:pt>
                <c:pt idx="4785">
                  <c:v>Fri Nov 19 02:32:02.616</c:v>
                </c:pt>
                <c:pt idx="4786">
                  <c:v>Fri Nov 19 02:32:32.622</c:v>
                </c:pt>
                <c:pt idx="4787">
                  <c:v>Fri Nov 19 02:33:02.629</c:v>
                </c:pt>
                <c:pt idx="4788">
                  <c:v>Fri Nov 19 02:33:32.636</c:v>
                </c:pt>
                <c:pt idx="4789">
                  <c:v>Fri Nov 19 02:34:02.641</c:v>
                </c:pt>
                <c:pt idx="4790">
                  <c:v>Fri Nov 19 02:34:32.647</c:v>
                </c:pt>
                <c:pt idx="4791">
                  <c:v>Fri Nov 19 02:35:02.653</c:v>
                </c:pt>
                <c:pt idx="4792">
                  <c:v>Fri Nov 19 02:35:32.659</c:v>
                </c:pt>
                <c:pt idx="4793">
                  <c:v>Fri Nov 19 02:36:02.666</c:v>
                </c:pt>
                <c:pt idx="4794">
                  <c:v>Fri Nov 19 02:36:32.672</c:v>
                </c:pt>
                <c:pt idx="4795">
                  <c:v>Fri Nov 19 02:37:02.677</c:v>
                </c:pt>
                <c:pt idx="4796">
                  <c:v>Fri Nov 19 02:37:32.684</c:v>
                </c:pt>
                <c:pt idx="4797">
                  <c:v>Fri Nov 19 02:38:02.690</c:v>
                </c:pt>
                <c:pt idx="4798">
                  <c:v>Fri Nov 19 02:38:32.696</c:v>
                </c:pt>
                <c:pt idx="4799">
                  <c:v>Fri Nov 19 02:39:02.702</c:v>
                </c:pt>
                <c:pt idx="4800">
                  <c:v>Fri Nov 19 02:39:32.708</c:v>
                </c:pt>
                <c:pt idx="4801">
                  <c:v>Fri Nov 19 02:40:02.714</c:v>
                </c:pt>
                <c:pt idx="4802">
                  <c:v>Fri Nov 19 02:40:32.720</c:v>
                </c:pt>
                <c:pt idx="4803">
                  <c:v>Fri Nov 19 02:41:02.726</c:v>
                </c:pt>
                <c:pt idx="4804">
                  <c:v>Fri Nov 19 02:41:32.732</c:v>
                </c:pt>
                <c:pt idx="4805">
                  <c:v>Fri Nov 19 02:42:02.738</c:v>
                </c:pt>
                <c:pt idx="4806">
                  <c:v>Fri Nov 19 02:42:32.742</c:v>
                </c:pt>
                <c:pt idx="4807">
                  <c:v>Fri Nov 19 02:43:02.748</c:v>
                </c:pt>
                <c:pt idx="4808">
                  <c:v>Fri Nov 19 02:43:32.754</c:v>
                </c:pt>
                <c:pt idx="4809">
                  <c:v>Fri Nov 19 02:44:02.761</c:v>
                </c:pt>
                <c:pt idx="4810">
                  <c:v>Fri Nov 19 02:44:32.768</c:v>
                </c:pt>
                <c:pt idx="4811">
                  <c:v>Fri Nov 19 02:45:02.774</c:v>
                </c:pt>
                <c:pt idx="4812">
                  <c:v>Fri Nov 19 02:45:32.780</c:v>
                </c:pt>
                <c:pt idx="4813">
                  <c:v>Fri Nov 19 02:46:02.786</c:v>
                </c:pt>
                <c:pt idx="4814">
                  <c:v>Fri Nov 19 02:46:32.792</c:v>
                </c:pt>
                <c:pt idx="4815">
                  <c:v>Fri Nov 19 02:47:02.798</c:v>
                </c:pt>
                <c:pt idx="4816">
                  <c:v>Fri Nov 19 02:47:32.804</c:v>
                </c:pt>
                <c:pt idx="4817">
                  <c:v>Fri Nov 19 02:48:02.809</c:v>
                </c:pt>
                <c:pt idx="4818">
                  <c:v>Fri Nov 19 02:48:32.816</c:v>
                </c:pt>
                <c:pt idx="4819">
                  <c:v>Fri Nov 19 02:49:02.822</c:v>
                </c:pt>
                <c:pt idx="4820">
                  <c:v>Fri Nov 19 02:49:32.828</c:v>
                </c:pt>
                <c:pt idx="4821">
                  <c:v>Fri Nov 19 02:50:02.835</c:v>
                </c:pt>
                <c:pt idx="4822">
                  <c:v>Fri Nov 19 02:50:32.841</c:v>
                </c:pt>
                <c:pt idx="4823">
                  <c:v>Fri Nov 19 02:51:02.847</c:v>
                </c:pt>
                <c:pt idx="4824">
                  <c:v>Fri Nov 19 02:51:32.853</c:v>
                </c:pt>
                <c:pt idx="4825">
                  <c:v>Fri Nov 19 02:52:02.859</c:v>
                </c:pt>
                <c:pt idx="4826">
                  <c:v>Fri Nov 19 02:52:32.864</c:v>
                </c:pt>
                <c:pt idx="4827">
                  <c:v>Fri Nov 19 02:53:02.870</c:v>
                </c:pt>
                <c:pt idx="4828">
                  <c:v>Fri Nov 19 02:53:32.876</c:v>
                </c:pt>
                <c:pt idx="4829">
                  <c:v>Fri Nov 19 02:54:02.882</c:v>
                </c:pt>
                <c:pt idx="4830">
                  <c:v>Fri Nov 19 02:54:32.888</c:v>
                </c:pt>
                <c:pt idx="4831">
                  <c:v>Fri Nov 19 02:55:02.895</c:v>
                </c:pt>
                <c:pt idx="4832">
                  <c:v>Fri Nov 19 02:55:32.901</c:v>
                </c:pt>
                <c:pt idx="4833">
                  <c:v>Fri Nov 19 02:56:02.907</c:v>
                </c:pt>
                <c:pt idx="4834">
                  <c:v>Fri Nov 19 02:56:32.913</c:v>
                </c:pt>
                <c:pt idx="4835">
                  <c:v>Fri Nov 19 02:57:02.918</c:v>
                </c:pt>
                <c:pt idx="4836">
                  <c:v>Fri Nov 19 02:57:32.923</c:v>
                </c:pt>
                <c:pt idx="4837">
                  <c:v>Fri Nov 19 02:58:02.928</c:v>
                </c:pt>
                <c:pt idx="4838">
                  <c:v>Fri Nov 19 02:58:32.934</c:v>
                </c:pt>
                <c:pt idx="4839">
                  <c:v>Fri Nov 19 02:59:02.941</c:v>
                </c:pt>
                <c:pt idx="4840">
                  <c:v>Fri Nov 19 02:59:32.946</c:v>
                </c:pt>
                <c:pt idx="4841">
                  <c:v>Fri Nov 19 03:00:02.952</c:v>
                </c:pt>
                <c:pt idx="4842">
                  <c:v>Fri Nov 19 03:00:32.958</c:v>
                </c:pt>
                <c:pt idx="4843">
                  <c:v>Fri Nov 19 03:01:02.965</c:v>
                </c:pt>
                <c:pt idx="4844">
                  <c:v>Fri Nov 19 03:01:32.982</c:v>
                </c:pt>
                <c:pt idx="4845">
                  <c:v>Fri Nov 19 03:02:02.987</c:v>
                </c:pt>
                <c:pt idx="4846">
                  <c:v>Fri Nov 19 03:02:32.993</c:v>
                </c:pt>
                <c:pt idx="4847">
                  <c:v>Fri Nov 19 03:03:02.998</c:v>
                </c:pt>
                <c:pt idx="4848">
                  <c:v>Fri Nov 19 03:03:33.004</c:v>
                </c:pt>
                <c:pt idx="4849">
                  <c:v>Fri Nov 19 03:04:03.010</c:v>
                </c:pt>
                <c:pt idx="4850">
                  <c:v>Fri Nov 19 03:04:33.017</c:v>
                </c:pt>
                <c:pt idx="4851">
                  <c:v>Fri Nov 19 03:05:03.023</c:v>
                </c:pt>
                <c:pt idx="4852">
                  <c:v>Fri Nov 19 03:05:33.029</c:v>
                </c:pt>
                <c:pt idx="4853">
                  <c:v>Fri Nov 19 03:06:03.035</c:v>
                </c:pt>
                <c:pt idx="4854">
                  <c:v>Fri Nov 19 03:06:33.041</c:v>
                </c:pt>
                <c:pt idx="4855">
                  <c:v>Fri Nov 19 03:07:03.047</c:v>
                </c:pt>
                <c:pt idx="4856">
                  <c:v>Fri Nov 19 03:07:33.053</c:v>
                </c:pt>
                <c:pt idx="4857">
                  <c:v>Fri Nov 19 03:08:03.058</c:v>
                </c:pt>
                <c:pt idx="4858">
                  <c:v>Fri Nov 19 03:08:33.064</c:v>
                </c:pt>
                <c:pt idx="4859">
                  <c:v>Fri Nov 19 03:09:03.070</c:v>
                </c:pt>
                <c:pt idx="4860">
                  <c:v>Fri Nov 19 03:09:33.075</c:v>
                </c:pt>
                <c:pt idx="4861">
                  <c:v>Fri Nov 19 03:10:03.082</c:v>
                </c:pt>
                <c:pt idx="4862">
                  <c:v>Fri Nov 19 03:10:33.089</c:v>
                </c:pt>
                <c:pt idx="4863">
                  <c:v>Fri Nov 19 03:11:03.094</c:v>
                </c:pt>
                <c:pt idx="4864">
                  <c:v>Fri Nov 19 03:11:33.100</c:v>
                </c:pt>
                <c:pt idx="4865">
                  <c:v>Fri Nov 19 03:12:03.106</c:v>
                </c:pt>
                <c:pt idx="4866">
                  <c:v>Fri Nov 19 03:12:33.112</c:v>
                </c:pt>
                <c:pt idx="4867">
                  <c:v>Fri Nov 19 03:13:03.118</c:v>
                </c:pt>
                <c:pt idx="4868">
                  <c:v>Fri Nov 19 03:13:33.123</c:v>
                </c:pt>
                <c:pt idx="4869">
                  <c:v>Fri Nov 19 03:14:03.128</c:v>
                </c:pt>
                <c:pt idx="4870">
                  <c:v>Fri Nov 19 03:14:33.134</c:v>
                </c:pt>
                <c:pt idx="4871">
                  <c:v>Fri Nov 19 03:15:03.141</c:v>
                </c:pt>
                <c:pt idx="4872">
                  <c:v>Fri Nov 19 03:15:33.148</c:v>
                </c:pt>
                <c:pt idx="4873">
                  <c:v>Fri Nov 19 03:16:03.155</c:v>
                </c:pt>
                <c:pt idx="4874">
                  <c:v>Fri Nov 19 03:16:33.161</c:v>
                </c:pt>
                <c:pt idx="4875">
                  <c:v>Fri Nov 19 03:17:03.167</c:v>
                </c:pt>
                <c:pt idx="4876">
                  <c:v>Fri Nov 19 03:17:33.173</c:v>
                </c:pt>
                <c:pt idx="4877">
                  <c:v>Fri Nov 19 03:18:03.179</c:v>
                </c:pt>
                <c:pt idx="4878">
                  <c:v>Fri Nov 19 03:18:33.185</c:v>
                </c:pt>
                <c:pt idx="4879">
                  <c:v>Fri Nov 19 03:19:03.193</c:v>
                </c:pt>
                <c:pt idx="4880">
                  <c:v>Fri Nov 19 03:19:33.198</c:v>
                </c:pt>
                <c:pt idx="4881">
                  <c:v>Fri Nov 19 03:20:03.203</c:v>
                </c:pt>
                <c:pt idx="4882">
                  <c:v>Fri Nov 19 03:20:33.209</c:v>
                </c:pt>
                <c:pt idx="4883">
                  <c:v>Fri Nov 19 03:21:03.215</c:v>
                </c:pt>
                <c:pt idx="4884">
                  <c:v>Fri Nov 19 03:21:33.222</c:v>
                </c:pt>
                <c:pt idx="4885">
                  <c:v>Fri Nov 19 03:22:03.227</c:v>
                </c:pt>
                <c:pt idx="4886">
                  <c:v>Fri Nov 19 03:22:33.233</c:v>
                </c:pt>
                <c:pt idx="4887">
                  <c:v>Fri Nov 19 03:23:03.239</c:v>
                </c:pt>
                <c:pt idx="4888">
                  <c:v>Fri Nov 19 03:23:33.245</c:v>
                </c:pt>
                <c:pt idx="4889">
                  <c:v>Fri Nov 19 03:24:03.251</c:v>
                </c:pt>
                <c:pt idx="4890">
                  <c:v>Fri Nov 19 03:24:33.257</c:v>
                </c:pt>
                <c:pt idx="4891">
                  <c:v>Fri Nov 19 03:25:03.262</c:v>
                </c:pt>
                <c:pt idx="4892">
                  <c:v>Fri Nov 19 03:25:33.268</c:v>
                </c:pt>
                <c:pt idx="4893">
                  <c:v>Fri Nov 19 03:26:03.274</c:v>
                </c:pt>
                <c:pt idx="4894">
                  <c:v>Fri Nov 19 03:26:33.280</c:v>
                </c:pt>
                <c:pt idx="4895">
                  <c:v>Fri Nov 19 03:27:03.287</c:v>
                </c:pt>
                <c:pt idx="4896">
                  <c:v>Fri Nov 19 03:27:33.294</c:v>
                </c:pt>
                <c:pt idx="4897">
                  <c:v>Fri Nov 19 03:28:03.299</c:v>
                </c:pt>
                <c:pt idx="4898">
                  <c:v>Fri Nov 19 03:28:33.304</c:v>
                </c:pt>
                <c:pt idx="4899">
                  <c:v>Fri Nov 19 03:29:03.310</c:v>
                </c:pt>
                <c:pt idx="4900">
                  <c:v>Fri Nov 19 03:29:33.316</c:v>
                </c:pt>
                <c:pt idx="4901">
                  <c:v>Fri Nov 19 03:30:03.322</c:v>
                </c:pt>
                <c:pt idx="4902">
                  <c:v>Fri Nov 19 03:30:33.327</c:v>
                </c:pt>
                <c:pt idx="4903">
                  <c:v>Fri Nov 19 03:31:03.333</c:v>
                </c:pt>
                <c:pt idx="4904">
                  <c:v>Fri Nov 19 03:31:33.340</c:v>
                </c:pt>
                <c:pt idx="4905">
                  <c:v>Fri Nov 19 03:32:03.346</c:v>
                </c:pt>
                <c:pt idx="4906">
                  <c:v>Fri Nov 19 03:32:33.352</c:v>
                </c:pt>
                <c:pt idx="4907">
                  <c:v>Fri Nov 19 03:33:03.359</c:v>
                </c:pt>
                <c:pt idx="4908">
                  <c:v>Fri Nov 19 03:33:33.365</c:v>
                </c:pt>
                <c:pt idx="4909">
                  <c:v>Fri Nov 19 03:34:03.372</c:v>
                </c:pt>
                <c:pt idx="4910">
                  <c:v>Fri Nov 19 03:34:33.378</c:v>
                </c:pt>
                <c:pt idx="4911">
                  <c:v>Fri Nov 19 03:35:03.384</c:v>
                </c:pt>
                <c:pt idx="4912">
                  <c:v>Fri Nov 19 03:35:33.390</c:v>
                </c:pt>
                <c:pt idx="4913">
                  <c:v>Fri Nov 19 03:36:03.396</c:v>
                </c:pt>
                <c:pt idx="4914">
                  <c:v>Fri Nov 19 03:36:33.401</c:v>
                </c:pt>
                <c:pt idx="4915">
                  <c:v>Fri Nov 19 03:37:03.407</c:v>
                </c:pt>
                <c:pt idx="4916">
                  <c:v>Fri Nov 19 03:37:33.414</c:v>
                </c:pt>
                <c:pt idx="4917">
                  <c:v>Fri Nov 19 03:38:03.420</c:v>
                </c:pt>
                <c:pt idx="4918">
                  <c:v>Fri Nov 19 03:38:33.426</c:v>
                </c:pt>
                <c:pt idx="4919">
                  <c:v>Fri Nov 19 03:39:03.432</c:v>
                </c:pt>
                <c:pt idx="4920">
                  <c:v>Fri Nov 19 03:39:33.437</c:v>
                </c:pt>
                <c:pt idx="4921">
                  <c:v>Fri Nov 19 03:40:03.443</c:v>
                </c:pt>
                <c:pt idx="4922">
                  <c:v>Fri Nov 19 03:40:33.449</c:v>
                </c:pt>
                <c:pt idx="4923">
                  <c:v>Fri Nov 19 03:41:03.455</c:v>
                </c:pt>
                <c:pt idx="4924">
                  <c:v>Fri Nov 19 03:41:33.461</c:v>
                </c:pt>
                <c:pt idx="4925">
                  <c:v>Fri Nov 19 03:42:03.467</c:v>
                </c:pt>
                <c:pt idx="4926">
                  <c:v>Fri Nov 19 03:42:33.473</c:v>
                </c:pt>
                <c:pt idx="4927">
                  <c:v>Fri Nov 19 03:43:03.480</c:v>
                </c:pt>
                <c:pt idx="4928">
                  <c:v>Fri Nov 19 03:43:33.486</c:v>
                </c:pt>
                <c:pt idx="4929">
                  <c:v>Fri Nov 19 03:44:03.493</c:v>
                </c:pt>
                <c:pt idx="4930">
                  <c:v>Fri Nov 19 03:44:33.499</c:v>
                </c:pt>
                <c:pt idx="4931">
                  <c:v>Fri Nov 19 03:45:03.504</c:v>
                </c:pt>
                <c:pt idx="4932">
                  <c:v>Fri Nov 19 03:45:33.510</c:v>
                </c:pt>
                <c:pt idx="4933">
                  <c:v>Fri Nov 19 03:46:03.516</c:v>
                </c:pt>
                <c:pt idx="4934">
                  <c:v>Fri Nov 19 03:46:33.522</c:v>
                </c:pt>
                <c:pt idx="4935">
                  <c:v>Fri Nov 19 03:47:03.528</c:v>
                </c:pt>
                <c:pt idx="4936">
                  <c:v>Fri Nov 19 03:47:33.534</c:v>
                </c:pt>
                <c:pt idx="4937">
                  <c:v>Fri Nov 19 03:48:03.540</c:v>
                </c:pt>
                <c:pt idx="4938">
                  <c:v>Fri Nov 19 03:48:33.546</c:v>
                </c:pt>
                <c:pt idx="4939">
                  <c:v>Fri Nov 19 03:49:03.552</c:v>
                </c:pt>
                <c:pt idx="4940">
                  <c:v>Fri Nov 19 03:49:33.558</c:v>
                </c:pt>
                <c:pt idx="4941">
                  <c:v>Fri Nov 19 03:50:03.565</c:v>
                </c:pt>
                <c:pt idx="4942">
                  <c:v>Fri Nov 19 03:50:33.570</c:v>
                </c:pt>
                <c:pt idx="4943">
                  <c:v>Fri Nov 19 03:51:03.576</c:v>
                </c:pt>
                <c:pt idx="4944">
                  <c:v>Fri Nov 19 03:51:33.582</c:v>
                </c:pt>
                <c:pt idx="4945">
                  <c:v>Fri Nov 19 03:52:03.588</c:v>
                </c:pt>
                <c:pt idx="4946">
                  <c:v>Fri Nov 19 03:52:33.594</c:v>
                </c:pt>
                <c:pt idx="4947">
                  <c:v>Fri Nov 19 03:53:03.600</c:v>
                </c:pt>
                <c:pt idx="4948">
                  <c:v>Fri Nov 19 03:53:33.606</c:v>
                </c:pt>
                <c:pt idx="4949">
                  <c:v>Fri Nov 19 03:54:03.612</c:v>
                </c:pt>
                <c:pt idx="4950">
                  <c:v>Fri Nov 19 03:54:33.618</c:v>
                </c:pt>
                <c:pt idx="4951">
                  <c:v>Fri Nov 19 03:55:03.625</c:v>
                </c:pt>
                <c:pt idx="4952">
                  <c:v>Fri Nov 19 03:55:33.632</c:v>
                </c:pt>
                <c:pt idx="4953">
                  <c:v>Fri Nov 19 03:56:03.638</c:v>
                </c:pt>
                <c:pt idx="4954">
                  <c:v>Fri Nov 19 03:56:33.644</c:v>
                </c:pt>
                <c:pt idx="4955">
                  <c:v>Fri Nov 19 03:57:03.650</c:v>
                </c:pt>
                <c:pt idx="4956">
                  <c:v>Fri Nov 19 03:57:33.655</c:v>
                </c:pt>
                <c:pt idx="4957">
                  <c:v>Fri Nov 19 03:58:03.661</c:v>
                </c:pt>
                <c:pt idx="4958">
                  <c:v>Fri Nov 19 03:58:33.668</c:v>
                </c:pt>
                <c:pt idx="4959">
                  <c:v>Fri Nov 19 03:59:03.673</c:v>
                </c:pt>
                <c:pt idx="4960">
                  <c:v>Fri Nov 19 03:59:33.681</c:v>
                </c:pt>
                <c:pt idx="4961">
                  <c:v>Fri Nov 19 04:00:03.688</c:v>
                </c:pt>
                <c:pt idx="4962">
                  <c:v>Fri Nov 19 04:00:33.694</c:v>
                </c:pt>
                <c:pt idx="4963">
                  <c:v>Fri Nov 19 04:01:03.700</c:v>
                </c:pt>
                <c:pt idx="4964">
                  <c:v>Fri Nov 19 04:01:33.705</c:v>
                </c:pt>
                <c:pt idx="4965">
                  <c:v>Fri Nov 19 04:02:03.711</c:v>
                </c:pt>
                <c:pt idx="4966">
                  <c:v>Fri Nov 19 04:02:33.716</c:v>
                </c:pt>
                <c:pt idx="4967">
                  <c:v>Fri Nov 19 04:03:03.721</c:v>
                </c:pt>
                <c:pt idx="4968">
                  <c:v>Fri Nov 19 04:03:33.728</c:v>
                </c:pt>
                <c:pt idx="4969">
                  <c:v>Fri Nov 19 04:04:03.735</c:v>
                </c:pt>
                <c:pt idx="4970">
                  <c:v>Fri Nov 19 04:04:33.741</c:v>
                </c:pt>
                <c:pt idx="4971">
                  <c:v>Fri Nov 19 04:05:03.747</c:v>
                </c:pt>
                <c:pt idx="4972">
                  <c:v>Fri Nov 19 04:05:33.753</c:v>
                </c:pt>
                <c:pt idx="4973">
                  <c:v>Fri Nov 19 04:06:03.759</c:v>
                </c:pt>
                <c:pt idx="4974">
                  <c:v>Fri Nov 19 04:06:33.765</c:v>
                </c:pt>
                <c:pt idx="4975">
                  <c:v>Fri Nov 19 04:07:03.772</c:v>
                </c:pt>
                <c:pt idx="4976">
                  <c:v>Fri Nov 19 04:07:33.776</c:v>
                </c:pt>
                <c:pt idx="4977">
                  <c:v>Fri Nov 19 04:08:03.782</c:v>
                </c:pt>
                <c:pt idx="4978">
                  <c:v>Fri Nov 19 04:08:33.788</c:v>
                </c:pt>
                <c:pt idx="4979">
                  <c:v>Fri Nov 19 04:09:03.795</c:v>
                </c:pt>
                <c:pt idx="4980">
                  <c:v>Fri Nov 19 04:09:33.802</c:v>
                </c:pt>
                <c:pt idx="4981">
                  <c:v>Fri Nov 19 04:10:03.808</c:v>
                </c:pt>
                <c:pt idx="4982">
                  <c:v>Fri Nov 19 04:10:33.814</c:v>
                </c:pt>
                <c:pt idx="4983">
                  <c:v>Fri Nov 19 04:11:03.820</c:v>
                </c:pt>
                <c:pt idx="4984">
                  <c:v>Fri Nov 19 04:11:33.826</c:v>
                </c:pt>
                <c:pt idx="4985">
                  <c:v>Fri Nov 19 04:12:03.833</c:v>
                </c:pt>
                <c:pt idx="4986">
                  <c:v>Fri Nov 19 04:12:33.838</c:v>
                </c:pt>
                <c:pt idx="4987">
                  <c:v>Fri Nov 19 04:13:03.844</c:v>
                </c:pt>
                <c:pt idx="4988">
                  <c:v>Fri Nov 19 04:13:33.849</c:v>
                </c:pt>
                <c:pt idx="4989">
                  <c:v>Fri Nov 19 04:14:03.855</c:v>
                </c:pt>
                <c:pt idx="4990">
                  <c:v>Fri Nov 19 04:14:33.862</c:v>
                </c:pt>
                <c:pt idx="4991">
                  <c:v>Fri Nov 19 04:15:03.869</c:v>
                </c:pt>
                <c:pt idx="4992">
                  <c:v>Fri Nov 19 04:15:33.875</c:v>
                </c:pt>
                <c:pt idx="4993">
                  <c:v>Fri Nov 19 04:16:03.881</c:v>
                </c:pt>
                <c:pt idx="4994">
                  <c:v>Fri Nov 19 04:16:33.887</c:v>
                </c:pt>
                <c:pt idx="4995">
                  <c:v>Fri Nov 19 04:17:03.893</c:v>
                </c:pt>
                <c:pt idx="4996">
                  <c:v>Fri Nov 19 04:17:33.899</c:v>
                </c:pt>
                <c:pt idx="4997">
                  <c:v>Fri Nov 19 04:18:03.904</c:v>
                </c:pt>
                <c:pt idx="4998">
                  <c:v>Fri Nov 19 04:18:33.910</c:v>
                </c:pt>
                <c:pt idx="4999">
                  <c:v>Fri Nov 19 04:19:03.915</c:v>
                </c:pt>
                <c:pt idx="5000">
                  <c:v>Fri Nov 19 04:19:33.922</c:v>
                </c:pt>
                <c:pt idx="5001">
                  <c:v>Fri Nov 19 04:20:03.929</c:v>
                </c:pt>
                <c:pt idx="5002">
                  <c:v>Fri Nov 19 04:20:33.935</c:v>
                </c:pt>
                <c:pt idx="5003">
                  <c:v>Fri Nov 19 04:21:03.946</c:v>
                </c:pt>
                <c:pt idx="5004">
                  <c:v>Fri Nov 19 04:21:33.952</c:v>
                </c:pt>
                <c:pt idx="5005">
                  <c:v>Fri Nov 19 04:22:03.958</c:v>
                </c:pt>
                <c:pt idx="5006">
                  <c:v>Fri Nov 19 04:22:33.964</c:v>
                </c:pt>
                <c:pt idx="5007">
                  <c:v>Fri Nov 19 04:23:03.970</c:v>
                </c:pt>
                <c:pt idx="5008">
                  <c:v>Fri Nov 19 04:23:33.976</c:v>
                </c:pt>
                <c:pt idx="5009">
                  <c:v>Fri Nov 19 04:24:03.982</c:v>
                </c:pt>
                <c:pt idx="5010">
                  <c:v>Fri Nov 19 04:24:33.987</c:v>
                </c:pt>
                <c:pt idx="5011">
                  <c:v>Fri Nov 19 04:25:03.994</c:v>
                </c:pt>
                <c:pt idx="5012">
                  <c:v>Fri Nov 19 04:25:34.000</c:v>
                </c:pt>
                <c:pt idx="5013">
                  <c:v>Fri Nov 19 04:26:04.007</c:v>
                </c:pt>
                <c:pt idx="5014">
                  <c:v>Fri Nov 19 04:26:34.012</c:v>
                </c:pt>
                <c:pt idx="5015">
                  <c:v>Fri Nov 19 04:27:04.018</c:v>
                </c:pt>
                <c:pt idx="5016">
                  <c:v>Fri Nov 19 04:27:34.024</c:v>
                </c:pt>
                <c:pt idx="5017">
                  <c:v>Fri Nov 19 04:28:04.030</c:v>
                </c:pt>
                <c:pt idx="5018">
                  <c:v>Fri Nov 19 04:28:34.037</c:v>
                </c:pt>
                <c:pt idx="5019">
                  <c:v>Fri Nov 19 04:29:04.042</c:v>
                </c:pt>
                <c:pt idx="5020">
                  <c:v>Fri Nov 19 04:29:34.048</c:v>
                </c:pt>
                <c:pt idx="5021">
                  <c:v>Fri Nov 19 04:30:04.053</c:v>
                </c:pt>
                <c:pt idx="5022">
                  <c:v>Fri Nov 19 04:30:34.060</c:v>
                </c:pt>
                <c:pt idx="5023">
                  <c:v>Fri Nov 19 04:31:04.067</c:v>
                </c:pt>
                <c:pt idx="5024">
                  <c:v>Fri Nov 19 04:31:34.073</c:v>
                </c:pt>
                <c:pt idx="5025">
                  <c:v>Fri Nov 19 04:32:04.079</c:v>
                </c:pt>
                <c:pt idx="5026">
                  <c:v>Fri Nov 19 04:32:34.085</c:v>
                </c:pt>
                <c:pt idx="5027">
                  <c:v>Fri Nov 19 04:33:04.091</c:v>
                </c:pt>
                <c:pt idx="5028">
                  <c:v>Fri Nov 19 04:33:34.097</c:v>
                </c:pt>
                <c:pt idx="5029">
                  <c:v>Fri Nov 19 04:34:04.104</c:v>
                </c:pt>
                <c:pt idx="5030">
                  <c:v>Fri Nov 19 04:34:34.109</c:v>
                </c:pt>
                <c:pt idx="5031">
                  <c:v>Fri Nov 19 04:35:04.114</c:v>
                </c:pt>
                <c:pt idx="5032">
                  <c:v>Fri Nov 19 04:35:34.119</c:v>
                </c:pt>
                <c:pt idx="5033">
                  <c:v>Fri Nov 19 04:36:04.125</c:v>
                </c:pt>
                <c:pt idx="5034">
                  <c:v>Fri Nov 19 04:36:34.132</c:v>
                </c:pt>
                <c:pt idx="5035">
                  <c:v>Fri Nov 19 04:37:04.138</c:v>
                </c:pt>
                <c:pt idx="5036">
                  <c:v>Fri Nov 19 04:37:34.144</c:v>
                </c:pt>
                <c:pt idx="5037">
                  <c:v>Fri Nov 19 04:38:04.150</c:v>
                </c:pt>
                <c:pt idx="5038">
                  <c:v>Fri Nov 19 04:38:34.156</c:v>
                </c:pt>
                <c:pt idx="5039">
                  <c:v>Fri Nov 19 04:39:04.163</c:v>
                </c:pt>
                <c:pt idx="5040">
                  <c:v>Fri Nov 19 04:39:34.169</c:v>
                </c:pt>
                <c:pt idx="5041">
                  <c:v>Fri Nov 19 04:40:04.174</c:v>
                </c:pt>
                <c:pt idx="5042">
                  <c:v>Fri Nov 19 04:40:34.179</c:v>
                </c:pt>
                <c:pt idx="5043">
                  <c:v>Fri Nov 19 04:41:04.184</c:v>
                </c:pt>
                <c:pt idx="5044">
                  <c:v>Fri Nov 19 04:41:34.190</c:v>
                </c:pt>
                <c:pt idx="5045">
                  <c:v>Fri Nov 19 04:42:04.197</c:v>
                </c:pt>
                <c:pt idx="5046">
                  <c:v>Fri Nov 19 04:42:34.204</c:v>
                </c:pt>
                <c:pt idx="5047">
                  <c:v>Fri Nov 19 04:43:04.209</c:v>
                </c:pt>
                <c:pt idx="5048">
                  <c:v>Fri Nov 19 04:43:34.215</c:v>
                </c:pt>
                <c:pt idx="5049">
                  <c:v>Fri Nov 19 04:44:04.221</c:v>
                </c:pt>
                <c:pt idx="5050">
                  <c:v>Fri Nov 19 04:44:34.227</c:v>
                </c:pt>
                <c:pt idx="5051">
                  <c:v>Fri Nov 19 04:45:04.233</c:v>
                </c:pt>
                <c:pt idx="5052">
                  <c:v>Fri Nov 19 04:45:34.238</c:v>
                </c:pt>
                <c:pt idx="5053">
                  <c:v>Fri Nov 19 04:46:04.243</c:v>
                </c:pt>
                <c:pt idx="5054">
                  <c:v>Fri Nov 19 04:46:34.250</c:v>
                </c:pt>
                <c:pt idx="5055">
                  <c:v>Fri Nov 19 04:47:04.256</c:v>
                </c:pt>
                <c:pt idx="5056">
                  <c:v>Fri Nov 19 04:47:34.262</c:v>
                </c:pt>
                <c:pt idx="5057">
                  <c:v>Fri Nov 19 04:48:04.269</c:v>
                </c:pt>
                <c:pt idx="5058">
                  <c:v>Fri Nov 19 04:48:34.274</c:v>
                </c:pt>
                <c:pt idx="5059">
                  <c:v>Fri Nov 19 04:49:04.280</c:v>
                </c:pt>
                <c:pt idx="5060">
                  <c:v>Fri Nov 19 04:49:34.286</c:v>
                </c:pt>
                <c:pt idx="5061">
                  <c:v>Fri Nov 19 04:50:04.292</c:v>
                </c:pt>
                <c:pt idx="5062">
                  <c:v>Fri Nov 19 04:50:34.298</c:v>
                </c:pt>
                <c:pt idx="5063">
                  <c:v>Fri Nov 19 04:51:04.303</c:v>
                </c:pt>
                <c:pt idx="5064">
                  <c:v>Fri Nov 19 04:51:34.308</c:v>
                </c:pt>
                <c:pt idx="5065">
                  <c:v>Fri Nov 19 04:52:04.314</c:v>
                </c:pt>
                <c:pt idx="5066">
                  <c:v>Fri Nov 19 04:52:34.320</c:v>
                </c:pt>
                <c:pt idx="5067">
                  <c:v>Fri Nov 19 04:53:04.327</c:v>
                </c:pt>
                <c:pt idx="5068">
                  <c:v>Fri Nov 19 04:53:34.334</c:v>
                </c:pt>
                <c:pt idx="5069">
                  <c:v>Fri Nov 19 04:54:04.339</c:v>
                </c:pt>
                <c:pt idx="5070">
                  <c:v>Fri Nov 19 04:54:34.345</c:v>
                </c:pt>
                <c:pt idx="5071">
                  <c:v>Fri Nov 19 04:55:04.351</c:v>
                </c:pt>
                <c:pt idx="5072">
                  <c:v>Fri Nov 19 04:55:34.357</c:v>
                </c:pt>
                <c:pt idx="5073">
                  <c:v>Fri Nov 19 04:56:04.363</c:v>
                </c:pt>
                <c:pt idx="5074">
                  <c:v>Fri Nov 19 04:56:34.369</c:v>
                </c:pt>
                <c:pt idx="5075">
                  <c:v>Fri Nov 19 04:57:04.374</c:v>
                </c:pt>
                <c:pt idx="5076">
                  <c:v>Fri Nov 19 04:57:34.381</c:v>
                </c:pt>
                <c:pt idx="5077">
                  <c:v>Fri Nov 19 04:58:04.387</c:v>
                </c:pt>
                <c:pt idx="5078">
                  <c:v>Fri Nov 19 04:58:34.394</c:v>
                </c:pt>
                <c:pt idx="5079">
                  <c:v>Fri Nov 19 04:59:04.401</c:v>
                </c:pt>
                <c:pt idx="5080">
                  <c:v>Fri Nov 19 04:59:34.407</c:v>
                </c:pt>
                <c:pt idx="5081">
                  <c:v>Fri Nov 19 05:00:04.413</c:v>
                </c:pt>
                <c:pt idx="5082">
                  <c:v>Fri Nov 19 05:00:34.419</c:v>
                </c:pt>
                <c:pt idx="5083">
                  <c:v>Fri Nov 19 05:01:04.425</c:v>
                </c:pt>
                <c:pt idx="5084">
                  <c:v>Fri Nov 19 05:01:34.431</c:v>
                </c:pt>
                <c:pt idx="5085">
                  <c:v>Fri Nov 19 05:02:04.437</c:v>
                </c:pt>
                <c:pt idx="5086">
                  <c:v>Fri Nov 19 05:02:34.443</c:v>
                </c:pt>
                <c:pt idx="5087">
                  <c:v>Fri Nov 19 05:03:04.450</c:v>
                </c:pt>
                <c:pt idx="5088">
                  <c:v>Fri Nov 19 05:03:34.456</c:v>
                </c:pt>
                <c:pt idx="5089">
                  <c:v>Fri Nov 19 05:04:04.463</c:v>
                </c:pt>
                <c:pt idx="5090">
                  <c:v>Fri Nov 19 05:04:34.468</c:v>
                </c:pt>
                <c:pt idx="5091">
                  <c:v>Fri Nov 19 05:05:04.474</c:v>
                </c:pt>
                <c:pt idx="5092">
                  <c:v>Fri Nov 19 05:05:34.480</c:v>
                </c:pt>
                <c:pt idx="5093">
                  <c:v>Fri Nov 19 05:06:04.486</c:v>
                </c:pt>
                <c:pt idx="5094">
                  <c:v>Fri Nov 19 05:06:34.492</c:v>
                </c:pt>
                <c:pt idx="5095">
                  <c:v>Fri Nov 19 05:07:04.498</c:v>
                </c:pt>
                <c:pt idx="5096">
                  <c:v>Fri Nov 19 05:07:34.503</c:v>
                </c:pt>
                <c:pt idx="5097">
                  <c:v>Fri Nov 19 05:08:04.509</c:v>
                </c:pt>
                <c:pt idx="5098">
                  <c:v>Fri Nov 19 05:08:34.515</c:v>
                </c:pt>
                <c:pt idx="5099">
                  <c:v>Fri Nov 19 05:09:04.521</c:v>
                </c:pt>
                <c:pt idx="5100">
                  <c:v>Fri Nov 19 05:09:34.528</c:v>
                </c:pt>
                <c:pt idx="5101">
                  <c:v>Fri Nov 19 05:10:04.534</c:v>
                </c:pt>
                <c:pt idx="5102">
                  <c:v>Fri Nov 19 05:10:34.539</c:v>
                </c:pt>
                <c:pt idx="5103">
                  <c:v>Fri Nov 19 05:11:04.545</c:v>
                </c:pt>
                <c:pt idx="5104">
                  <c:v>Fri Nov 19 05:11:34.551</c:v>
                </c:pt>
                <c:pt idx="5105">
                  <c:v>Fri Nov 19 05:12:04.557</c:v>
                </c:pt>
                <c:pt idx="5106">
                  <c:v>Fri Nov 19 05:12:34.563</c:v>
                </c:pt>
                <c:pt idx="5107">
                  <c:v>Fri Nov 19 05:13:04.568</c:v>
                </c:pt>
                <c:pt idx="5108">
                  <c:v>Fri Nov 19 05:13:34.574</c:v>
                </c:pt>
                <c:pt idx="5109">
                  <c:v>Fri Nov 19 05:14:04.580</c:v>
                </c:pt>
                <c:pt idx="5110">
                  <c:v>Fri Nov 19 05:14:34.586</c:v>
                </c:pt>
                <c:pt idx="5111">
                  <c:v>Fri Nov 19 05:15:04.593</c:v>
                </c:pt>
                <c:pt idx="5112">
                  <c:v>Fri Nov 19 05:15:34.598</c:v>
                </c:pt>
                <c:pt idx="5113">
                  <c:v>Fri Nov 19 05:16:04.606</c:v>
                </c:pt>
                <c:pt idx="5114">
                  <c:v>Fri Nov 19 05:16:34.612</c:v>
                </c:pt>
                <c:pt idx="5115">
                  <c:v>Fri Nov 19 05:17:04.618</c:v>
                </c:pt>
                <c:pt idx="5116">
                  <c:v>Fri Nov 19 05:17:34.623</c:v>
                </c:pt>
                <c:pt idx="5117">
                  <c:v>Fri Nov 19 05:18:04.629</c:v>
                </c:pt>
                <c:pt idx="5118">
                  <c:v>Fri Nov 19 05:18:34.634</c:v>
                </c:pt>
                <c:pt idx="5119">
                  <c:v>Fri Nov 19 05:19:04.640</c:v>
                </c:pt>
                <c:pt idx="5120">
                  <c:v>Fri Nov 19 05:19:34.646</c:v>
                </c:pt>
                <c:pt idx="5121">
                  <c:v>Fri Nov 19 05:20:04.653</c:v>
                </c:pt>
                <c:pt idx="5122">
                  <c:v>Fri Nov 19 05:20:34.660</c:v>
                </c:pt>
                <c:pt idx="5123">
                  <c:v>Fri Nov 19 05:21:04.667</c:v>
                </c:pt>
                <c:pt idx="5124">
                  <c:v>Fri Nov 19 05:21:34.673</c:v>
                </c:pt>
                <c:pt idx="5125">
                  <c:v>Fri Nov 19 05:22:04.679</c:v>
                </c:pt>
                <c:pt idx="5126">
                  <c:v>Fri Nov 19 05:22:34.685</c:v>
                </c:pt>
                <c:pt idx="5127">
                  <c:v>Fri Nov 19 05:23:04.690</c:v>
                </c:pt>
                <c:pt idx="5128">
                  <c:v>Fri Nov 19 05:23:34.696</c:v>
                </c:pt>
                <c:pt idx="5129">
                  <c:v>Fri Nov 19 05:24:04.701</c:v>
                </c:pt>
                <c:pt idx="5130">
                  <c:v>Fri Nov 19 05:24:34.707</c:v>
                </c:pt>
                <c:pt idx="5131">
                  <c:v>Fri Nov 19 05:25:04.713</c:v>
                </c:pt>
                <c:pt idx="5132">
                  <c:v>Fri Nov 19 05:25:34.719</c:v>
                </c:pt>
                <c:pt idx="5133">
                  <c:v>Fri Nov 19 05:26:04.725</c:v>
                </c:pt>
                <c:pt idx="5134">
                  <c:v>Fri Nov 19 05:26:34.730</c:v>
                </c:pt>
                <c:pt idx="5135">
                  <c:v>Fri Nov 19 05:27:04.736</c:v>
                </c:pt>
                <c:pt idx="5136">
                  <c:v>Fri Nov 19 05:27:34.742</c:v>
                </c:pt>
                <c:pt idx="5137">
                  <c:v>Fri Nov 19 05:28:04.748</c:v>
                </c:pt>
                <c:pt idx="5138">
                  <c:v>Fri Nov 19 05:28:34.754</c:v>
                </c:pt>
                <c:pt idx="5139">
                  <c:v>Fri Nov 19 05:29:04.760</c:v>
                </c:pt>
                <c:pt idx="5140">
                  <c:v>Fri Nov 19 05:29:34.766</c:v>
                </c:pt>
                <c:pt idx="5141">
                  <c:v>Fri Nov 19 05:30:04.772</c:v>
                </c:pt>
                <c:pt idx="5142">
                  <c:v>Fri Nov 19 05:30:34.778</c:v>
                </c:pt>
                <c:pt idx="5143">
                  <c:v>Fri Nov 19 05:31:04.784</c:v>
                </c:pt>
                <c:pt idx="5144">
                  <c:v>Fri Nov 19 05:31:34.790</c:v>
                </c:pt>
                <c:pt idx="5145">
                  <c:v>Fri Nov 19 05:32:04.796</c:v>
                </c:pt>
                <c:pt idx="5146">
                  <c:v>Fri Nov 19 05:32:34.802</c:v>
                </c:pt>
                <c:pt idx="5147">
                  <c:v>Fri Nov 19 05:33:04.808</c:v>
                </c:pt>
                <c:pt idx="5148">
                  <c:v>Fri Nov 19 05:33:34.814</c:v>
                </c:pt>
                <c:pt idx="5149">
                  <c:v>Fri Nov 19 05:34:04.821</c:v>
                </c:pt>
                <c:pt idx="5150">
                  <c:v>Fri Nov 19 05:34:34.827</c:v>
                </c:pt>
                <c:pt idx="5151">
                  <c:v>Fri Nov 19 05:35:04.833</c:v>
                </c:pt>
                <c:pt idx="5152">
                  <c:v>Fri Nov 19 05:35:34.839</c:v>
                </c:pt>
                <c:pt idx="5153">
                  <c:v>Fri Nov 19 05:36:04.845</c:v>
                </c:pt>
                <c:pt idx="5154">
                  <c:v>Fri Nov 19 05:36:34.851</c:v>
                </c:pt>
                <c:pt idx="5155">
                  <c:v>Fri Nov 19 05:37:04.858</c:v>
                </c:pt>
                <c:pt idx="5156">
                  <c:v>Fri Nov 19 05:37:34.864</c:v>
                </c:pt>
                <c:pt idx="5157">
                  <c:v>Fri Nov 19 05:38:04.869</c:v>
                </c:pt>
                <c:pt idx="5158">
                  <c:v>Fri Nov 19 05:38:34.875</c:v>
                </c:pt>
                <c:pt idx="5159">
                  <c:v>Fri Nov 19 05:39:04.880</c:v>
                </c:pt>
                <c:pt idx="5160">
                  <c:v>Fri Nov 19 05:39:34.886</c:v>
                </c:pt>
                <c:pt idx="5161">
                  <c:v>Fri Nov 19 05:40:04.892</c:v>
                </c:pt>
                <c:pt idx="5162">
                  <c:v>Fri Nov 19 05:40:34.898</c:v>
                </c:pt>
                <c:pt idx="5163">
                  <c:v>Fri Nov 19 05:41:04.904</c:v>
                </c:pt>
                <c:pt idx="5164">
                  <c:v>Fri Nov 19 05:41:34.910</c:v>
                </c:pt>
                <c:pt idx="5165">
                  <c:v>Fri Nov 19 05:42:04.916</c:v>
                </c:pt>
                <c:pt idx="5166">
                  <c:v>Fri Nov 19 05:42:34.922</c:v>
                </c:pt>
                <c:pt idx="5167">
                  <c:v>Fri Nov 19 05:43:04.928</c:v>
                </c:pt>
                <c:pt idx="5168">
                  <c:v>Fri Nov 19 05:43:34.934</c:v>
                </c:pt>
                <c:pt idx="5169">
                  <c:v>Fri Nov 19 05:44:04.940</c:v>
                </c:pt>
                <c:pt idx="5170">
                  <c:v>Fri Nov 19 05:44:34.946</c:v>
                </c:pt>
                <c:pt idx="5171">
                  <c:v>Fri Nov 19 05:45:04.952</c:v>
                </c:pt>
                <c:pt idx="5172">
                  <c:v>Fri Nov 19 05:45:34.958</c:v>
                </c:pt>
                <c:pt idx="5173">
                  <c:v>Fri Nov 19 05:46:04.964</c:v>
                </c:pt>
                <c:pt idx="5174">
                  <c:v>Fri Nov 19 05:46:34.970</c:v>
                </c:pt>
                <c:pt idx="5175">
                  <c:v>Fri Nov 19 05:47:04.976</c:v>
                </c:pt>
                <c:pt idx="5176">
                  <c:v>Fri Nov 19 05:47:34.982</c:v>
                </c:pt>
                <c:pt idx="5177">
                  <c:v>Fri Nov 19 05:48:04.988</c:v>
                </c:pt>
                <c:pt idx="5178">
                  <c:v>Fri Nov 19 05:48:34.994</c:v>
                </c:pt>
                <c:pt idx="5179">
                  <c:v>Fri Nov 19 05:49:04.999</c:v>
                </c:pt>
                <c:pt idx="5180">
                  <c:v>Fri Nov 19 05:49:35.005</c:v>
                </c:pt>
                <c:pt idx="5181">
                  <c:v>Fri Nov 19 05:50:05.011</c:v>
                </c:pt>
                <c:pt idx="5182">
                  <c:v>Fri Nov 19 05:50:35.017</c:v>
                </c:pt>
                <c:pt idx="5183">
                  <c:v>Fri Nov 19 05:51:05.024</c:v>
                </c:pt>
                <c:pt idx="5184">
                  <c:v>Fri Nov 19 05:51:35.030</c:v>
                </c:pt>
                <c:pt idx="5185">
                  <c:v>Fri Nov 19 05:52:05.037</c:v>
                </c:pt>
                <c:pt idx="5186">
                  <c:v>Fri Nov 19 05:52:35.043</c:v>
                </c:pt>
                <c:pt idx="5187">
                  <c:v>Fri Nov 19 05:53:05.049</c:v>
                </c:pt>
                <c:pt idx="5188">
                  <c:v>Fri Nov 19 05:53:35.055</c:v>
                </c:pt>
                <c:pt idx="5189">
                  <c:v>Fri Nov 19 05:54:05.061</c:v>
                </c:pt>
                <c:pt idx="5190">
                  <c:v>Fri Nov 19 05:54:35.067</c:v>
                </c:pt>
                <c:pt idx="5191">
                  <c:v>Fri Nov 19 05:55:05.072</c:v>
                </c:pt>
                <c:pt idx="5192">
                  <c:v>Fri Nov 19 05:55:35.077</c:v>
                </c:pt>
                <c:pt idx="5193">
                  <c:v>Fri Nov 19 05:56:05.083</c:v>
                </c:pt>
                <c:pt idx="5194">
                  <c:v>Fri Nov 19 05:56:35.090</c:v>
                </c:pt>
                <c:pt idx="5195">
                  <c:v>Fri Nov 19 05:57:05.096</c:v>
                </c:pt>
                <c:pt idx="5196">
                  <c:v>Fri Nov 19 05:57:35.102</c:v>
                </c:pt>
                <c:pt idx="5197">
                  <c:v>Fri Nov 19 05:58:05.108</c:v>
                </c:pt>
                <c:pt idx="5198">
                  <c:v>Fri Nov 19 05:58:35.114</c:v>
                </c:pt>
                <c:pt idx="5199">
                  <c:v>Fri Nov 19 05:59:05.121</c:v>
                </c:pt>
                <c:pt idx="5200">
                  <c:v>Fri Nov 19 05:59:35.130</c:v>
                </c:pt>
                <c:pt idx="5201">
                  <c:v>Fri Nov 19 06:00:05.135</c:v>
                </c:pt>
                <c:pt idx="5202">
                  <c:v>Fri Nov 19 06:00:35.141</c:v>
                </c:pt>
                <c:pt idx="5203">
                  <c:v>Fri Nov 19 06:01:05.147</c:v>
                </c:pt>
                <c:pt idx="5204">
                  <c:v>Fri Nov 19 06:01:35.153</c:v>
                </c:pt>
                <c:pt idx="5205">
                  <c:v>Fri Nov 19 06:02:05.160</c:v>
                </c:pt>
                <c:pt idx="5206">
                  <c:v>Fri Nov 19 06:02:35.166</c:v>
                </c:pt>
                <c:pt idx="5207">
                  <c:v>Fri Nov 19 06:03:05.172</c:v>
                </c:pt>
                <c:pt idx="5208">
                  <c:v>Fri Nov 19 06:03:35.178</c:v>
                </c:pt>
                <c:pt idx="5209">
                  <c:v>Fri Nov 19 06:04:05.184</c:v>
                </c:pt>
                <c:pt idx="5210">
                  <c:v>Fri Nov 19 06:04:35.191</c:v>
                </c:pt>
                <c:pt idx="5211">
                  <c:v>Fri Nov 19 06:05:05.198</c:v>
                </c:pt>
                <c:pt idx="5212">
                  <c:v>Fri Nov 19 06:05:35.202</c:v>
                </c:pt>
                <c:pt idx="5213">
                  <c:v>Fri Nov 19 06:06:05.207</c:v>
                </c:pt>
                <c:pt idx="5214">
                  <c:v>Fri Nov 19 06:06:35.214</c:v>
                </c:pt>
                <c:pt idx="5215">
                  <c:v>Fri Nov 19 06:07:05.221</c:v>
                </c:pt>
                <c:pt idx="5216">
                  <c:v>Fri Nov 19 06:07:35.228</c:v>
                </c:pt>
                <c:pt idx="5217">
                  <c:v>Fri Nov 19 06:08:05.234</c:v>
                </c:pt>
                <c:pt idx="5218">
                  <c:v>Fri Nov 19 06:08:35.240</c:v>
                </c:pt>
                <c:pt idx="5219">
                  <c:v>Fri Nov 19 06:09:05.246</c:v>
                </c:pt>
                <c:pt idx="5220">
                  <c:v>Fri Nov 19 06:09:35.252</c:v>
                </c:pt>
                <c:pt idx="5221">
                  <c:v>Fri Nov 19 06:10:05.259</c:v>
                </c:pt>
                <c:pt idx="5222">
                  <c:v>Fri Nov 19 06:10:35.267</c:v>
                </c:pt>
                <c:pt idx="5223">
                  <c:v>Fri Nov 19 06:11:05.273</c:v>
                </c:pt>
                <c:pt idx="5224">
                  <c:v>Fri Nov 19 06:11:35.281</c:v>
                </c:pt>
                <c:pt idx="5225">
                  <c:v>Fri Nov 19 06:12:05.286</c:v>
                </c:pt>
                <c:pt idx="5226">
                  <c:v>Fri Nov 19 06:12:35.293</c:v>
                </c:pt>
                <c:pt idx="5227">
                  <c:v>Fri Nov 19 06:13:05.302</c:v>
                </c:pt>
                <c:pt idx="5228">
                  <c:v>Fri Nov 19 06:13:35.309</c:v>
                </c:pt>
                <c:pt idx="5229">
                  <c:v>Fri Nov 19 06:14:05.317</c:v>
                </c:pt>
                <c:pt idx="5230">
                  <c:v>Fri Nov 19 06:14:35.321</c:v>
                </c:pt>
                <c:pt idx="5231">
                  <c:v>Fri Nov 19 06:15:05.327</c:v>
                </c:pt>
                <c:pt idx="5232">
                  <c:v>Fri Nov 19 06:15:35.333</c:v>
                </c:pt>
                <c:pt idx="5233">
                  <c:v>Fri Nov 19 06:16:05.338</c:v>
                </c:pt>
                <c:pt idx="5234">
                  <c:v>Fri Nov 19 06:16:35.343</c:v>
                </c:pt>
                <c:pt idx="5235">
                  <c:v>Fri Nov 19 06:17:05.348</c:v>
                </c:pt>
                <c:pt idx="5236">
                  <c:v>Fri Nov 19 06:17:35.354</c:v>
                </c:pt>
                <c:pt idx="5237">
                  <c:v>Fri Nov 19 06:18:05.361</c:v>
                </c:pt>
                <c:pt idx="5238">
                  <c:v>Fri Nov 19 06:18:35.368</c:v>
                </c:pt>
                <c:pt idx="5239">
                  <c:v>Fri Nov 19 06:19:05.374</c:v>
                </c:pt>
                <c:pt idx="5240">
                  <c:v>Fri Nov 19 06:19:35.380</c:v>
                </c:pt>
                <c:pt idx="5241">
                  <c:v>Fri Nov 19 06:20:05.386</c:v>
                </c:pt>
                <c:pt idx="5242">
                  <c:v>Fri Nov 19 06:20:35.392</c:v>
                </c:pt>
                <c:pt idx="5243">
                  <c:v>Fri Nov 19 06:21:05.398</c:v>
                </c:pt>
                <c:pt idx="5244">
                  <c:v>Fri Nov 19 06:21:35.405</c:v>
                </c:pt>
                <c:pt idx="5245">
                  <c:v>Fri Nov 19 06:22:05.410</c:v>
                </c:pt>
                <c:pt idx="5246">
                  <c:v>Fri Nov 19 06:22:35.415</c:v>
                </c:pt>
                <c:pt idx="5247">
                  <c:v>Fri Nov 19 06:23:05.421</c:v>
                </c:pt>
                <c:pt idx="5248">
                  <c:v>Fri Nov 19 06:23:35.427</c:v>
                </c:pt>
                <c:pt idx="5249">
                  <c:v>Fri Nov 19 06:24:05.434</c:v>
                </c:pt>
                <c:pt idx="5250">
                  <c:v>Fri Nov 19 06:24:35.440</c:v>
                </c:pt>
                <c:pt idx="5251">
                  <c:v>Fri Nov 19 06:25:05.446</c:v>
                </c:pt>
                <c:pt idx="5252">
                  <c:v>Fri Nov 19 06:25:35.452</c:v>
                </c:pt>
                <c:pt idx="5253">
                  <c:v>Fri Nov 19 06:26:05.458</c:v>
                </c:pt>
                <c:pt idx="5254">
                  <c:v>Fri Nov 19 06:26:35.465</c:v>
                </c:pt>
                <c:pt idx="5255">
                  <c:v>Fri Nov 19 06:27:05.470</c:v>
                </c:pt>
                <c:pt idx="5256">
                  <c:v>Fri Nov 19 06:27:35.476</c:v>
                </c:pt>
                <c:pt idx="5257">
                  <c:v>Fri Nov 19 06:28:05.481</c:v>
                </c:pt>
                <c:pt idx="5258">
                  <c:v>Fri Nov 19 06:28:35.487</c:v>
                </c:pt>
                <c:pt idx="5259">
                  <c:v>Fri Nov 19 06:29:05.493</c:v>
                </c:pt>
                <c:pt idx="5260">
                  <c:v>Fri Nov 19 06:29:35.500</c:v>
                </c:pt>
                <c:pt idx="5261">
                  <c:v>Fri Nov 19 06:30:05.506</c:v>
                </c:pt>
                <c:pt idx="5262">
                  <c:v>Fri Nov 19 06:30:35.512</c:v>
                </c:pt>
                <c:pt idx="5263">
                  <c:v>Fri Nov 19 06:31:05.518</c:v>
                </c:pt>
                <c:pt idx="5264">
                  <c:v>Fri Nov 19 06:31:35.524</c:v>
                </c:pt>
                <c:pt idx="5265">
                  <c:v>Fri Nov 19 06:32:05.531</c:v>
                </c:pt>
                <c:pt idx="5266">
                  <c:v>Fri Nov 19 06:32:35.537</c:v>
                </c:pt>
                <c:pt idx="5267">
                  <c:v>Fri Nov 19 06:33:05.542</c:v>
                </c:pt>
                <c:pt idx="5268">
                  <c:v>Fri Nov 19 06:33:35.548</c:v>
                </c:pt>
                <c:pt idx="5269">
                  <c:v>Fri Nov 19 06:34:05.554</c:v>
                </c:pt>
                <c:pt idx="5270">
                  <c:v>Fri Nov 19 06:34:35.561</c:v>
                </c:pt>
                <c:pt idx="5271">
                  <c:v>Fri Nov 19 06:35:05.568</c:v>
                </c:pt>
                <c:pt idx="5272">
                  <c:v>Fri Nov 19 06:35:35.574</c:v>
                </c:pt>
                <c:pt idx="5273">
                  <c:v>Fri Nov 19 06:36:05.580</c:v>
                </c:pt>
                <c:pt idx="5274">
                  <c:v>Fri Nov 19 06:36:35.586</c:v>
                </c:pt>
                <c:pt idx="5275">
                  <c:v>Fri Nov 19 06:37:05.592</c:v>
                </c:pt>
                <c:pt idx="5276">
                  <c:v>Fri Nov 19 06:37:35.598</c:v>
                </c:pt>
                <c:pt idx="5277">
                  <c:v>Fri Nov 19 06:38:05.603</c:v>
                </c:pt>
                <c:pt idx="5278">
                  <c:v>Fri Nov 19 06:38:35.608</c:v>
                </c:pt>
                <c:pt idx="5279">
                  <c:v>Fri Nov 19 06:39:05.613</c:v>
                </c:pt>
                <c:pt idx="5280">
                  <c:v>Fri Nov 19 06:39:35.620</c:v>
                </c:pt>
                <c:pt idx="5281">
                  <c:v>Fri Nov 19 06:40:05.626</c:v>
                </c:pt>
                <c:pt idx="5282">
                  <c:v>Fri Nov 19 06:40:35.633</c:v>
                </c:pt>
                <c:pt idx="5283">
                  <c:v>Fri Nov 19 06:41:05.639</c:v>
                </c:pt>
                <c:pt idx="5284">
                  <c:v>Fri Nov 19 06:41:35.647</c:v>
                </c:pt>
                <c:pt idx="5285">
                  <c:v>Fri Nov 19 06:42:05.653</c:v>
                </c:pt>
                <c:pt idx="5286">
                  <c:v>Fri Nov 19 06:42:35.659</c:v>
                </c:pt>
                <c:pt idx="5287">
                  <c:v>Fri Nov 19 06:43:05.666</c:v>
                </c:pt>
                <c:pt idx="5288">
                  <c:v>Fri Nov 19 06:43:35.673</c:v>
                </c:pt>
                <c:pt idx="5289">
                  <c:v>Fri Nov 19 06:44:05.677</c:v>
                </c:pt>
                <c:pt idx="5290">
                  <c:v>Fri Nov 19 06:44:35.682</c:v>
                </c:pt>
                <c:pt idx="5291">
                  <c:v>Fri Nov 19 06:45:05.688</c:v>
                </c:pt>
                <c:pt idx="5292">
                  <c:v>Fri Nov 19 06:45:35.694</c:v>
                </c:pt>
                <c:pt idx="5293">
                  <c:v>Fri Nov 19 06:46:05.701</c:v>
                </c:pt>
                <c:pt idx="5294">
                  <c:v>Fri Nov 19 06:46:35.707</c:v>
                </c:pt>
                <c:pt idx="5295">
                  <c:v>Fri Nov 19 06:47:05.713</c:v>
                </c:pt>
                <c:pt idx="5296">
                  <c:v>Fri Nov 19 06:47:35.719</c:v>
                </c:pt>
                <c:pt idx="5297">
                  <c:v>Fri Nov 19 06:48:05.725</c:v>
                </c:pt>
                <c:pt idx="5298">
                  <c:v>Fri Nov 19 06:48:35.731</c:v>
                </c:pt>
                <c:pt idx="5299">
                  <c:v>Fri Nov 19 06:49:05.738</c:v>
                </c:pt>
                <c:pt idx="5300">
                  <c:v>Fri Nov 19 06:49:35.742</c:v>
                </c:pt>
                <c:pt idx="5301">
                  <c:v>Fri Nov 19 06:50:05.747</c:v>
                </c:pt>
                <c:pt idx="5302">
                  <c:v>Fri Nov 19 06:50:35.753</c:v>
                </c:pt>
                <c:pt idx="5303">
                  <c:v>Fri Nov 19 06:51:05.759</c:v>
                </c:pt>
                <c:pt idx="5304">
                  <c:v>Fri Nov 19 06:51:35.766</c:v>
                </c:pt>
                <c:pt idx="5305">
                  <c:v>Fri Nov 19 06:52:05.771</c:v>
                </c:pt>
                <c:pt idx="5306">
                  <c:v>Fri Nov 19 06:52:35.777</c:v>
                </c:pt>
                <c:pt idx="5307">
                  <c:v>Fri Nov 19 06:53:05.783</c:v>
                </c:pt>
                <c:pt idx="5308">
                  <c:v>Fri Nov 19 06:53:35.789</c:v>
                </c:pt>
                <c:pt idx="5309">
                  <c:v>Fri Nov 19 06:54:05.795</c:v>
                </c:pt>
                <c:pt idx="5310">
                  <c:v>Fri Nov 19 06:54:35.802</c:v>
                </c:pt>
                <c:pt idx="5311">
                  <c:v>Fri Nov 19 06:55:05.806</c:v>
                </c:pt>
                <c:pt idx="5312">
                  <c:v>Fri Nov 19 06:55:35.812</c:v>
                </c:pt>
                <c:pt idx="5313">
                  <c:v>Fri Nov 19 06:56:05.818</c:v>
                </c:pt>
                <c:pt idx="5314">
                  <c:v>Fri Nov 19 06:56:35.824</c:v>
                </c:pt>
                <c:pt idx="5315">
                  <c:v>Fri Nov 19 06:57:05.831</c:v>
                </c:pt>
                <c:pt idx="5316">
                  <c:v>Fri Nov 19 06:57:35.837</c:v>
                </c:pt>
                <c:pt idx="5317">
                  <c:v>Fri Nov 19 06:58:05.843</c:v>
                </c:pt>
                <c:pt idx="5318">
                  <c:v>Fri Nov 19 06:58:35.849</c:v>
                </c:pt>
                <c:pt idx="5319">
                  <c:v>Fri Nov 19 06:59:05.854</c:v>
                </c:pt>
                <c:pt idx="5320">
                  <c:v>Fri Nov 19 06:59:35.860</c:v>
                </c:pt>
                <c:pt idx="5321">
                  <c:v>Fri Nov 19 07:00:05.866</c:v>
                </c:pt>
                <c:pt idx="5322">
                  <c:v>Fri Nov 19 07:00:35.872</c:v>
                </c:pt>
                <c:pt idx="5323">
                  <c:v>Fri Nov 19 07:01:05.878</c:v>
                </c:pt>
                <c:pt idx="5324">
                  <c:v>Fri Nov 19 07:01:35.884</c:v>
                </c:pt>
                <c:pt idx="5325">
                  <c:v>Fri Nov 19 07:02:05.890</c:v>
                </c:pt>
                <c:pt idx="5326">
                  <c:v>Fri Nov 19 07:02:35.896</c:v>
                </c:pt>
                <c:pt idx="5327">
                  <c:v>Fri Nov 19 07:03:05.902</c:v>
                </c:pt>
                <c:pt idx="5328">
                  <c:v>Fri Nov 19 07:03:35.908</c:v>
                </c:pt>
                <c:pt idx="5329">
                  <c:v>Fri Nov 19 07:04:05.914</c:v>
                </c:pt>
                <c:pt idx="5330">
                  <c:v>Fri Nov 19 07:04:35.919</c:v>
                </c:pt>
                <c:pt idx="5331">
                  <c:v>Fri Nov 19 07:05:05.925</c:v>
                </c:pt>
                <c:pt idx="5332">
                  <c:v>Fri Nov 19 07:05:35.931</c:v>
                </c:pt>
                <c:pt idx="5333">
                  <c:v>Fri Nov 19 07:06:05.936</c:v>
                </c:pt>
                <c:pt idx="5334">
                  <c:v>Fri Nov 19 07:06:35.942</c:v>
                </c:pt>
                <c:pt idx="5335">
                  <c:v>Fri Nov 19 07:07:05.948</c:v>
                </c:pt>
                <c:pt idx="5336">
                  <c:v>Fri Nov 19 07:07:35.954</c:v>
                </c:pt>
                <c:pt idx="5337">
                  <c:v>Fri Nov 19 07:08:05.960</c:v>
                </c:pt>
                <c:pt idx="5338">
                  <c:v>Fri Nov 19 07:08:35.967</c:v>
                </c:pt>
                <c:pt idx="5339">
                  <c:v>Fri Nov 19 07:09:05.973</c:v>
                </c:pt>
                <c:pt idx="5340">
                  <c:v>Fri Nov 19 07:09:35.979</c:v>
                </c:pt>
                <c:pt idx="5341">
                  <c:v>Fri Nov 19 07:10:05.986</c:v>
                </c:pt>
                <c:pt idx="5342">
                  <c:v>Fri Nov 19 07:10:35.992</c:v>
                </c:pt>
                <c:pt idx="5343">
                  <c:v>Fri Nov 19 07:11:05.998</c:v>
                </c:pt>
                <c:pt idx="5344">
                  <c:v>Fri Nov 19 07:11:36.003</c:v>
                </c:pt>
                <c:pt idx="5345">
                  <c:v>Fri Nov 19 07:12:06.009</c:v>
                </c:pt>
                <c:pt idx="5346">
                  <c:v>Fri Nov 19 07:12:36.015</c:v>
                </c:pt>
                <c:pt idx="5347">
                  <c:v>Fri Nov 19 07:13:06.022</c:v>
                </c:pt>
                <c:pt idx="5348">
                  <c:v>Fri Nov 19 07:13:36.028</c:v>
                </c:pt>
                <c:pt idx="5349">
                  <c:v>Fri Nov 19 07:14:06.035</c:v>
                </c:pt>
                <c:pt idx="5350">
                  <c:v>Fri Nov 19 07:14:36.041</c:v>
                </c:pt>
                <c:pt idx="5351">
                  <c:v>Fri Nov 19 07:15:06.052</c:v>
                </c:pt>
                <c:pt idx="5352">
                  <c:v>Fri Nov 19 07:15:36.057</c:v>
                </c:pt>
                <c:pt idx="5353">
                  <c:v>Fri Nov 19 07:16:06.063</c:v>
                </c:pt>
                <c:pt idx="5354">
                  <c:v>Fri Nov 19 07:16:36.069</c:v>
                </c:pt>
                <c:pt idx="5355">
                  <c:v>Fri Nov 19 07:17:06.076</c:v>
                </c:pt>
                <c:pt idx="5356">
                  <c:v>Fri Nov 19 07:17:36.081</c:v>
                </c:pt>
                <c:pt idx="5357">
                  <c:v>Fri Nov 19 07:18:06.087</c:v>
                </c:pt>
                <c:pt idx="5358">
                  <c:v>Fri Nov 19 07:18:36.093</c:v>
                </c:pt>
                <c:pt idx="5359">
                  <c:v>Fri Nov 19 07:19:06.099</c:v>
                </c:pt>
                <c:pt idx="5360">
                  <c:v>Fri Nov 19 07:19:36.106</c:v>
                </c:pt>
                <c:pt idx="5361">
                  <c:v>Fri Nov 19 07:20:06.112</c:v>
                </c:pt>
                <c:pt idx="5362">
                  <c:v>Fri Nov 19 07:20:36.118</c:v>
                </c:pt>
                <c:pt idx="5363">
                  <c:v>Fri Nov 19 07:21:06.124</c:v>
                </c:pt>
                <c:pt idx="5364">
                  <c:v>Fri Nov 19 07:21:36.129</c:v>
                </c:pt>
                <c:pt idx="5365">
                  <c:v>Fri Nov 19 07:22:06.135</c:v>
                </c:pt>
                <c:pt idx="5366">
                  <c:v>Fri Nov 19 07:22:36.142</c:v>
                </c:pt>
                <c:pt idx="5367">
                  <c:v>Fri Nov 19 07:23:06.148</c:v>
                </c:pt>
                <c:pt idx="5368">
                  <c:v>Fri Nov 19 07:23:36.154</c:v>
                </c:pt>
                <c:pt idx="5369">
                  <c:v>Fri Nov 19 07:24:06.160</c:v>
                </c:pt>
                <c:pt idx="5370">
                  <c:v>Fri Nov 19 07:24:36.166</c:v>
                </c:pt>
                <c:pt idx="5371">
                  <c:v>Fri Nov 19 07:25:06.172</c:v>
                </c:pt>
                <c:pt idx="5372">
                  <c:v>Fri Nov 19 07:25:36.178</c:v>
                </c:pt>
                <c:pt idx="5373">
                  <c:v>Fri Nov 19 07:26:06.184</c:v>
                </c:pt>
                <c:pt idx="5374">
                  <c:v>Fri Nov 19 07:26:36.189</c:v>
                </c:pt>
                <c:pt idx="5375">
                  <c:v>Fri Nov 19 07:27:06.195</c:v>
                </c:pt>
                <c:pt idx="5376">
                  <c:v>Fri Nov 19 07:27:36.201</c:v>
                </c:pt>
                <c:pt idx="5377">
                  <c:v>Fri Nov 19 07:28:06.207</c:v>
                </c:pt>
                <c:pt idx="5378">
                  <c:v>Fri Nov 19 07:28:36.214</c:v>
                </c:pt>
                <c:pt idx="5379">
                  <c:v>Fri Nov 19 07:29:06.219</c:v>
                </c:pt>
                <c:pt idx="5380">
                  <c:v>Fri Nov 19 07:29:36.225</c:v>
                </c:pt>
                <c:pt idx="5381">
                  <c:v>Fri Nov 19 07:30:06.231</c:v>
                </c:pt>
                <c:pt idx="5382">
                  <c:v>Fri Nov 19 07:30:36.237</c:v>
                </c:pt>
                <c:pt idx="5383">
                  <c:v>Fri Nov 19 07:31:06.243</c:v>
                </c:pt>
                <c:pt idx="5384">
                  <c:v>Fri Nov 19 07:31:36.250</c:v>
                </c:pt>
                <c:pt idx="5385">
                  <c:v>Fri Nov 19 07:32:06.255</c:v>
                </c:pt>
                <c:pt idx="5386">
                  <c:v>Fri Nov 19 07:32:36.260</c:v>
                </c:pt>
                <c:pt idx="5387">
                  <c:v>Fri Nov 19 07:33:06.265</c:v>
                </c:pt>
                <c:pt idx="5388">
                  <c:v>Fri Nov 19 07:33:36.272</c:v>
                </c:pt>
                <c:pt idx="5389">
                  <c:v>Fri Nov 19 07:34:06.279</c:v>
                </c:pt>
                <c:pt idx="5390">
                  <c:v>Fri Nov 19 07:34:36.284</c:v>
                </c:pt>
                <c:pt idx="5391">
                  <c:v>Fri Nov 19 07:35:06.290</c:v>
                </c:pt>
                <c:pt idx="5392">
                  <c:v>Fri Nov 19 07:35:36.296</c:v>
                </c:pt>
                <c:pt idx="5393">
                  <c:v>Fri Nov 19 07:36:06.302</c:v>
                </c:pt>
                <c:pt idx="5394">
                  <c:v>Fri Nov 19 07:36:36.308</c:v>
                </c:pt>
                <c:pt idx="5395">
                  <c:v>Fri Nov 19 07:37:06.314</c:v>
                </c:pt>
                <c:pt idx="5396">
                  <c:v>Fri Nov 19 07:37:36.319</c:v>
                </c:pt>
                <c:pt idx="5397">
                  <c:v>Fri Nov 19 07:38:06.325</c:v>
                </c:pt>
                <c:pt idx="5398">
                  <c:v>Fri Nov 19 07:38:36.332</c:v>
                </c:pt>
                <c:pt idx="5399">
                  <c:v>Fri Nov 19 07:39:06.339</c:v>
                </c:pt>
                <c:pt idx="5400">
                  <c:v>Fri Nov 19 07:39:36.346</c:v>
                </c:pt>
                <c:pt idx="5401">
                  <c:v>Fri Nov 19 07:40:06.353</c:v>
                </c:pt>
                <c:pt idx="5402">
                  <c:v>Fri Nov 19 07:40:36.359</c:v>
                </c:pt>
                <c:pt idx="5403">
                  <c:v>Fri Nov 19 07:41:06.365</c:v>
                </c:pt>
                <c:pt idx="5404">
                  <c:v>Fri Nov 19 07:41:36.371</c:v>
                </c:pt>
                <c:pt idx="5405">
                  <c:v>Fri Nov 19 07:42:06.377</c:v>
                </c:pt>
                <c:pt idx="5406">
                  <c:v>Fri Nov 19 07:42:36.383</c:v>
                </c:pt>
                <c:pt idx="5407">
                  <c:v>Fri Nov 19 07:43:06.389</c:v>
                </c:pt>
                <c:pt idx="5408">
                  <c:v>Fri Nov 19 07:43:36.394</c:v>
                </c:pt>
                <c:pt idx="5409">
                  <c:v>Fri Nov 19 07:44:06.400</c:v>
                </c:pt>
                <c:pt idx="5410">
                  <c:v>Fri Nov 19 07:44:36.406</c:v>
                </c:pt>
                <c:pt idx="5411">
                  <c:v>Fri Nov 19 07:45:06.412</c:v>
                </c:pt>
                <c:pt idx="5412">
                  <c:v>Fri Nov 19 07:45:36.419</c:v>
                </c:pt>
                <c:pt idx="5413">
                  <c:v>Fri Nov 19 07:46:06.425</c:v>
                </c:pt>
                <c:pt idx="5414">
                  <c:v>Fri Nov 19 07:46:36.431</c:v>
                </c:pt>
                <c:pt idx="5415">
                  <c:v>Fri Nov 19 07:47:06.437</c:v>
                </c:pt>
                <c:pt idx="5416">
                  <c:v>Fri Nov 19 07:47:36.443</c:v>
                </c:pt>
                <c:pt idx="5417">
                  <c:v>Fri Nov 19 07:48:06.449</c:v>
                </c:pt>
                <c:pt idx="5418">
                  <c:v>Fri Nov 19 07:48:36.455</c:v>
                </c:pt>
                <c:pt idx="5419">
                  <c:v>Fri Nov 19 07:49:06.461</c:v>
                </c:pt>
                <c:pt idx="5420">
                  <c:v>Fri Nov 19 07:49:36.468</c:v>
                </c:pt>
                <c:pt idx="5421">
                  <c:v>Fri Nov 19 07:50:06.474</c:v>
                </c:pt>
                <c:pt idx="5422">
                  <c:v>Fri Nov 19 07:50:36.480</c:v>
                </c:pt>
                <c:pt idx="5423">
                  <c:v>Fri Nov 19 07:51:06.486</c:v>
                </c:pt>
                <c:pt idx="5424">
                  <c:v>Fri Nov 19 07:51:36.492</c:v>
                </c:pt>
                <c:pt idx="5425">
                  <c:v>Fri Nov 19 07:52:06.498</c:v>
                </c:pt>
                <c:pt idx="5426">
                  <c:v>Fri Nov 19 07:52:36.504</c:v>
                </c:pt>
                <c:pt idx="5427">
                  <c:v>Fri Nov 19 07:53:06.509</c:v>
                </c:pt>
                <c:pt idx="5428">
                  <c:v>Fri Nov 19 07:53:36.515</c:v>
                </c:pt>
                <c:pt idx="5429">
                  <c:v>Fri Nov 19 07:54:06.521</c:v>
                </c:pt>
                <c:pt idx="5430">
                  <c:v>Fri Nov 19 07:54:36.527</c:v>
                </c:pt>
                <c:pt idx="5431">
                  <c:v>Fri Nov 19 07:55:06.533</c:v>
                </c:pt>
                <c:pt idx="5432">
                  <c:v>Fri Nov 19 07:55:36.539</c:v>
                </c:pt>
                <c:pt idx="5433">
                  <c:v>Fri Nov 19 07:56:06.545</c:v>
                </c:pt>
                <c:pt idx="5434">
                  <c:v>Fri Nov 19 07:56:36.551</c:v>
                </c:pt>
                <c:pt idx="5435">
                  <c:v>Fri Nov 19 07:57:06.557</c:v>
                </c:pt>
                <c:pt idx="5436">
                  <c:v>Fri Nov 19 07:57:36.563</c:v>
                </c:pt>
                <c:pt idx="5437">
                  <c:v>Fri Nov 19 07:58:06.568</c:v>
                </c:pt>
                <c:pt idx="5438">
                  <c:v>Fri Nov 19 07:58:36.573</c:v>
                </c:pt>
                <c:pt idx="5439">
                  <c:v>Fri Nov 19 07:59:06.579</c:v>
                </c:pt>
                <c:pt idx="5440">
                  <c:v>Fri Nov 19 07:59:36.585</c:v>
                </c:pt>
                <c:pt idx="5441">
                  <c:v>Fri Nov 19 08:00:06.591</c:v>
                </c:pt>
                <c:pt idx="5442">
                  <c:v>Fri Nov 19 08:00:36.598</c:v>
                </c:pt>
                <c:pt idx="5443">
                  <c:v>Fri Nov 19 08:01:06.603</c:v>
                </c:pt>
                <c:pt idx="5444">
                  <c:v>Fri Nov 19 08:01:36.609</c:v>
                </c:pt>
                <c:pt idx="5445">
                  <c:v>Fri Nov 19 08:02:06.615</c:v>
                </c:pt>
                <c:pt idx="5446">
                  <c:v>Fri Nov 19 08:02:36.621</c:v>
                </c:pt>
                <c:pt idx="5447">
                  <c:v>Fri Nov 19 08:03:06.627</c:v>
                </c:pt>
                <c:pt idx="5448">
                  <c:v>Fri Nov 19 08:03:36.632</c:v>
                </c:pt>
                <c:pt idx="5449">
                  <c:v>Fri Nov 19 08:04:06.638</c:v>
                </c:pt>
                <c:pt idx="5450">
                  <c:v>Fri Nov 19 08:04:36.644</c:v>
                </c:pt>
                <c:pt idx="5451">
                  <c:v>Fri Nov 19 08:05:06.650</c:v>
                </c:pt>
                <c:pt idx="5452">
                  <c:v>Fri Nov 19 08:05:36.657</c:v>
                </c:pt>
                <c:pt idx="5453">
                  <c:v>Fri Nov 19 08:06:06.664</c:v>
                </c:pt>
                <c:pt idx="5454">
                  <c:v>Fri Nov 19 08:06:36.670</c:v>
                </c:pt>
                <c:pt idx="5455">
                  <c:v>Fri Nov 19 08:07:06.676</c:v>
                </c:pt>
                <c:pt idx="5456">
                  <c:v>Fri Nov 19 08:07:36.682</c:v>
                </c:pt>
                <c:pt idx="5457">
                  <c:v>Fri Nov 19 08:08:06.689</c:v>
                </c:pt>
                <c:pt idx="5458">
                  <c:v>Fri Nov 19 08:08:36.696</c:v>
                </c:pt>
                <c:pt idx="5459">
                  <c:v>Fri Nov 19 08:09:06.702</c:v>
                </c:pt>
                <c:pt idx="5460">
                  <c:v>Fri Nov 19 08:09:36.708</c:v>
                </c:pt>
                <c:pt idx="5461">
                  <c:v>Fri Nov 19 08:10:06.714</c:v>
                </c:pt>
                <c:pt idx="5462">
                  <c:v>Fri Nov 19 08:10:36.720</c:v>
                </c:pt>
                <c:pt idx="5463">
                  <c:v>Fri Nov 19 08:11:06.727</c:v>
                </c:pt>
                <c:pt idx="5464">
                  <c:v>Fri Nov 19 08:11:36.734</c:v>
                </c:pt>
                <c:pt idx="5465">
                  <c:v>Fri Nov 19 08:12:06.740</c:v>
                </c:pt>
                <c:pt idx="5466">
                  <c:v>Fri Nov 19 08:12:36.745</c:v>
                </c:pt>
                <c:pt idx="5467">
                  <c:v>Fri Nov 19 08:13:06.751</c:v>
                </c:pt>
                <c:pt idx="5468">
                  <c:v>Fri Nov 19 08:13:36.757</c:v>
                </c:pt>
                <c:pt idx="5469">
                  <c:v>Fri Nov 19 08:14:06.763</c:v>
                </c:pt>
                <c:pt idx="5470">
                  <c:v>Fri Nov 19 08:14:36.769</c:v>
                </c:pt>
                <c:pt idx="5471">
                  <c:v>Fri Nov 19 08:15:06.775</c:v>
                </c:pt>
                <c:pt idx="5472">
                  <c:v>Fri Nov 19 08:15:36.779</c:v>
                </c:pt>
                <c:pt idx="5473">
                  <c:v>Fri Nov 19 08:16:06.785</c:v>
                </c:pt>
                <c:pt idx="5474">
                  <c:v>Fri Nov 19 08:16:36.792</c:v>
                </c:pt>
                <c:pt idx="5475">
                  <c:v>Fri Nov 19 08:17:06.798</c:v>
                </c:pt>
                <c:pt idx="5476">
                  <c:v>Fri Nov 19 08:17:36.805</c:v>
                </c:pt>
                <c:pt idx="5477">
                  <c:v>Fri Nov 19 08:18:06.810</c:v>
                </c:pt>
                <c:pt idx="5478">
                  <c:v>Fri Nov 19 08:18:36.815</c:v>
                </c:pt>
                <c:pt idx="5479">
                  <c:v>Fri Nov 19 08:19:06.821</c:v>
                </c:pt>
                <c:pt idx="5480">
                  <c:v>Fri Nov 19 08:19:36.827</c:v>
                </c:pt>
                <c:pt idx="5481">
                  <c:v>Fri Nov 19 08:20:06.834</c:v>
                </c:pt>
                <c:pt idx="5482">
                  <c:v>Fri Nov 19 08:20:36.840</c:v>
                </c:pt>
                <c:pt idx="5483">
                  <c:v>Fri Nov 19 08:21:06.845</c:v>
                </c:pt>
                <c:pt idx="5484">
                  <c:v>Fri Nov 19 08:21:36.851</c:v>
                </c:pt>
                <c:pt idx="5485">
                  <c:v>Fri Nov 19 08:22:06.857</c:v>
                </c:pt>
                <c:pt idx="5486">
                  <c:v>Fri Nov 19 08:22:36.864</c:v>
                </c:pt>
                <c:pt idx="5487">
                  <c:v>Fri Nov 19 08:23:06.870</c:v>
                </c:pt>
                <c:pt idx="5488">
                  <c:v>Fri Nov 19 08:23:36.876</c:v>
                </c:pt>
                <c:pt idx="5489">
                  <c:v>Fri Nov 19 08:24:06.881</c:v>
                </c:pt>
                <c:pt idx="5490">
                  <c:v>Fri Nov 19 08:24:36.886</c:v>
                </c:pt>
                <c:pt idx="5491">
                  <c:v>Fri Nov 19 08:25:06.892</c:v>
                </c:pt>
                <c:pt idx="5492">
                  <c:v>Fri Nov 19 08:25:36.897</c:v>
                </c:pt>
                <c:pt idx="5493">
                  <c:v>Fri Nov 19 08:26:06.903</c:v>
                </c:pt>
                <c:pt idx="5494">
                  <c:v>Fri Nov 19 08:26:36.909</c:v>
                </c:pt>
                <c:pt idx="5495">
                  <c:v>Fri Nov 19 08:27:06.914</c:v>
                </c:pt>
                <c:pt idx="5496">
                  <c:v>Fri Nov 19 08:27:36.920</c:v>
                </c:pt>
                <c:pt idx="5497">
                  <c:v>Fri Nov 19 08:28:06.926</c:v>
                </c:pt>
                <c:pt idx="5498">
                  <c:v>Fri Nov 19 08:28:36.932</c:v>
                </c:pt>
                <c:pt idx="5499">
                  <c:v>Fri Nov 19 08:29:06.938</c:v>
                </c:pt>
                <c:pt idx="5500">
                  <c:v>Fri Nov 19 08:29:36.944</c:v>
                </c:pt>
                <c:pt idx="5501">
                  <c:v>Fri Nov 19 08:30:06.950</c:v>
                </c:pt>
                <c:pt idx="5502">
                  <c:v>Fri Nov 19 08:30:36.956</c:v>
                </c:pt>
                <c:pt idx="5503">
                  <c:v>Fri Nov 19 08:31:06.962</c:v>
                </c:pt>
                <c:pt idx="5504">
                  <c:v>Fri Nov 19 08:31:36.968</c:v>
                </c:pt>
                <c:pt idx="5505">
                  <c:v>Fri Nov 19 08:32:06.974</c:v>
                </c:pt>
                <c:pt idx="5506">
                  <c:v>Fri Nov 19 08:32:36.980</c:v>
                </c:pt>
                <c:pt idx="5507">
                  <c:v>Fri Nov 19 08:33:06.986</c:v>
                </c:pt>
                <c:pt idx="5508">
                  <c:v>Fri Nov 19 08:33:36.992</c:v>
                </c:pt>
                <c:pt idx="5509">
                  <c:v>Fri Nov 19 08:34:06.998</c:v>
                </c:pt>
                <c:pt idx="5510">
                  <c:v>Fri Nov 19 08:34:37.004</c:v>
                </c:pt>
                <c:pt idx="5511">
                  <c:v>Fri Nov 19 08:35:07.010</c:v>
                </c:pt>
                <c:pt idx="5512">
                  <c:v>Fri Nov 19 08:35:37.015</c:v>
                </c:pt>
                <c:pt idx="5513">
                  <c:v>Fri Nov 19 08:36:07.021</c:v>
                </c:pt>
                <c:pt idx="5514">
                  <c:v>Fri Nov 19 08:36:37.027</c:v>
                </c:pt>
                <c:pt idx="5515">
                  <c:v>Fri Nov 19 08:37:07.032</c:v>
                </c:pt>
                <c:pt idx="5516">
                  <c:v>Fri Nov 19 08:37:37.037</c:v>
                </c:pt>
                <c:pt idx="5517">
                  <c:v>Fri Nov 19 08:38:07.044</c:v>
                </c:pt>
                <c:pt idx="5518">
                  <c:v>Fri Nov 19 08:38:37.049</c:v>
                </c:pt>
                <c:pt idx="5519">
                  <c:v>Fri Nov 19 08:39:07.055</c:v>
                </c:pt>
                <c:pt idx="5520">
                  <c:v>Fri Nov 19 08:39:37.061</c:v>
                </c:pt>
                <c:pt idx="5521">
                  <c:v>Fri Nov 19 08:40:07.068</c:v>
                </c:pt>
                <c:pt idx="5522">
                  <c:v>Fri Nov 19 08:40:37.075</c:v>
                </c:pt>
                <c:pt idx="5523">
                  <c:v>Fri Nov 19 08:41:07.081</c:v>
                </c:pt>
                <c:pt idx="5524">
                  <c:v>Fri Nov 19 08:41:37.087</c:v>
                </c:pt>
                <c:pt idx="5525">
                  <c:v>Fri Nov 19 08:42:07.092</c:v>
                </c:pt>
                <c:pt idx="5526">
                  <c:v>Fri Nov 19 08:42:37.097</c:v>
                </c:pt>
                <c:pt idx="5527">
                  <c:v>Fri Nov 19 08:43:07.104</c:v>
                </c:pt>
                <c:pt idx="5528">
                  <c:v>Fri Nov 19 08:43:37.111</c:v>
                </c:pt>
                <c:pt idx="5529">
                  <c:v>Fri Nov 19 08:44:07.118</c:v>
                </c:pt>
                <c:pt idx="5530">
                  <c:v>Fri Nov 19 08:44:37.124</c:v>
                </c:pt>
                <c:pt idx="5531">
                  <c:v>Fri Nov 19 08:45:07.136</c:v>
                </c:pt>
                <c:pt idx="5532">
                  <c:v>Fri Nov 19 08:45:37.142</c:v>
                </c:pt>
                <c:pt idx="5533">
                  <c:v>Fri Nov 19 08:46:07.148</c:v>
                </c:pt>
                <c:pt idx="5534">
                  <c:v>Fri Nov 19 08:46:37.154</c:v>
                </c:pt>
                <c:pt idx="5535">
                  <c:v>Fri Nov 19 08:47:07.160</c:v>
                </c:pt>
                <c:pt idx="5536">
                  <c:v>Fri Nov 19 08:47:37.165</c:v>
                </c:pt>
                <c:pt idx="5537">
                  <c:v>Fri Nov 19 08:48:07.170</c:v>
                </c:pt>
                <c:pt idx="5538">
                  <c:v>Fri Nov 19 08:48:37.176</c:v>
                </c:pt>
                <c:pt idx="5539">
                  <c:v>Fri Nov 19 08:49:07.182</c:v>
                </c:pt>
                <c:pt idx="5540">
                  <c:v>Fri Nov 19 08:49:37.189</c:v>
                </c:pt>
                <c:pt idx="5541">
                  <c:v>Fri Nov 19 08:50:07.194</c:v>
                </c:pt>
                <c:pt idx="5542">
                  <c:v>Fri Nov 19 08:50:37.200</c:v>
                </c:pt>
                <c:pt idx="5543">
                  <c:v>Fri Nov 19 08:51:07.206</c:v>
                </c:pt>
                <c:pt idx="5544">
                  <c:v>Fri Nov 19 08:51:37.212</c:v>
                </c:pt>
                <c:pt idx="5545">
                  <c:v>Fri Nov 19 08:52:07.219</c:v>
                </c:pt>
                <c:pt idx="5546">
                  <c:v>Fri Nov 19 08:52:37.225</c:v>
                </c:pt>
                <c:pt idx="5547">
                  <c:v>Fri Nov 19 08:53:07.230</c:v>
                </c:pt>
                <c:pt idx="5548">
                  <c:v>Fri Nov 19 08:53:37.235</c:v>
                </c:pt>
                <c:pt idx="5549">
                  <c:v>Fri Nov 19 08:54:07.241</c:v>
                </c:pt>
                <c:pt idx="5550">
                  <c:v>Fri Nov 19 08:54:37.247</c:v>
                </c:pt>
                <c:pt idx="5551">
                  <c:v>Fri Nov 19 08:55:07.254</c:v>
                </c:pt>
                <c:pt idx="5552">
                  <c:v>Fri Nov 19 08:55:37.260</c:v>
                </c:pt>
                <c:pt idx="5553">
                  <c:v>Fri Nov 19 08:56:07.266</c:v>
                </c:pt>
                <c:pt idx="5554">
                  <c:v>Fri Nov 19 08:56:37.271</c:v>
                </c:pt>
                <c:pt idx="5555">
                  <c:v>Fri Nov 19 08:57:07.277</c:v>
                </c:pt>
                <c:pt idx="5556">
                  <c:v>Fri Nov 19 08:57:37.283</c:v>
                </c:pt>
                <c:pt idx="5557">
                  <c:v>Fri Nov 19 08:58:07.289</c:v>
                </c:pt>
                <c:pt idx="5558">
                  <c:v>Fri Nov 19 08:58:37.295</c:v>
                </c:pt>
                <c:pt idx="5559">
                  <c:v>Fri Nov 19 08:59:07.301</c:v>
                </c:pt>
                <c:pt idx="5560">
                  <c:v>Fri Nov 19 08:59:37.307</c:v>
                </c:pt>
                <c:pt idx="5561">
                  <c:v>Fri Nov 19 09:00:07.314</c:v>
                </c:pt>
                <c:pt idx="5562">
                  <c:v>Fri Nov 19 09:00:37.321</c:v>
                </c:pt>
                <c:pt idx="5563">
                  <c:v>Fri Nov 19 09:01:07.328</c:v>
                </c:pt>
                <c:pt idx="5564">
                  <c:v>Fri Nov 19 09:01:37.333</c:v>
                </c:pt>
                <c:pt idx="5565">
                  <c:v>Fri Nov 19 09:02:07.339</c:v>
                </c:pt>
                <c:pt idx="5566">
                  <c:v>Fri Nov 19 09:02:37.345</c:v>
                </c:pt>
                <c:pt idx="5567">
                  <c:v>Fri Nov 19 09:03:07.351</c:v>
                </c:pt>
                <c:pt idx="5568">
                  <c:v>Fri Nov 19 09:03:37.357</c:v>
                </c:pt>
                <c:pt idx="5569">
                  <c:v>Fri Nov 19 09:04:07.362</c:v>
                </c:pt>
                <c:pt idx="5570">
                  <c:v>Fri Nov 19 09:04:37.369</c:v>
                </c:pt>
                <c:pt idx="5571">
                  <c:v>Fri Nov 19 09:05:07.376</c:v>
                </c:pt>
                <c:pt idx="5572">
                  <c:v>Fri Nov 19 09:05:37.382</c:v>
                </c:pt>
                <c:pt idx="5573">
                  <c:v>Fri Nov 19 09:06:07.388</c:v>
                </c:pt>
                <c:pt idx="5574">
                  <c:v>Fri Nov 19 09:06:37.395</c:v>
                </c:pt>
                <c:pt idx="5575">
                  <c:v>Fri Nov 19 09:07:07.401</c:v>
                </c:pt>
                <c:pt idx="5576">
                  <c:v>Fri Nov 19 09:07:37.406</c:v>
                </c:pt>
                <c:pt idx="5577">
                  <c:v>Fri Nov 19 09:08:07.412</c:v>
                </c:pt>
                <c:pt idx="5578">
                  <c:v>Fri Nov 19 09:08:37.419</c:v>
                </c:pt>
                <c:pt idx="5579">
                  <c:v>Fri Nov 19 09:09:07.425</c:v>
                </c:pt>
                <c:pt idx="5580">
                  <c:v>Fri Nov 19 09:09:37.431</c:v>
                </c:pt>
                <c:pt idx="5581">
                  <c:v>Fri Nov 19 09:10:07.436</c:v>
                </c:pt>
                <c:pt idx="5582">
                  <c:v>Fri Nov 19 09:10:37.442</c:v>
                </c:pt>
                <c:pt idx="5583">
                  <c:v>Fri Nov 19 09:11:07.448</c:v>
                </c:pt>
                <c:pt idx="5584">
                  <c:v>Fri Nov 19 09:11:37.454</c:v>
                </c:pt>
                <c:pt idx="5585">
                  <c:v>Fri Nov 19 09:12:07.460</c:v>
                </c:pt>
                <c:pt idx="5586">
                  <c:v>Fri Nov 19 09:12:37.467</c:v>
                </c:pt>
                <c:pt idx="5587">
                  <c:v>Fri Nov 19 09:13:07.471</c:v>
                </c:pt>
                <c:pt idx="5588">
                  <c:v>Fri Nov 19 09:13:37.477</c:v>
                </c:pt>
                <c:pt idx="5589">
                  <c:v>Fri Nov 19 09:14:07.483</c:v>
                </c:pt>
                <c:pt idx="5590">
                  <c:v>Fri Nov 19 09:14:37.489</c:v>
                </c:pt>
                <c:pt idx="5591">
                  <c:v>Fri Nov 19 09:15:07.494</c:v>
                </c:pt>
                <c:pt idx="5592">
                  <c:v>Fri Nov 19 09:15:37.500</c:v>
                </c:pt>
                <c:pt idx="5593">
                  <c:v>Fri Nov 19 09:16:07.506</c:v>
                </c:pt>
                <c:pt idx="5594">
                  <c:v>Fri Nov 19 09:16:37.512</c:v>
                </c:pt>
                <c:pt idx="5595">
                  <c:v>Fri Nov 19 09:17:07.518</c:v>
                </c:pt>
                <c:pt idx="5596">
                  <c:v>Fri Nov 19 09:17:37.524</c:v>
                </c:pt>
                <c:pt idx="5597">
                  <c:v>Fri Nov 19 09:18:07.530</c:v>
                </c:pt>
                <c:pt idx="5598">
                  <c:v>Fri Nov 19 09:18:37.535</c:v>
                </c:pt>
                <c:pt idx="5599">
                  <c:v>Fri Nov 19 09:19:07.541</c:v>
                </c:pt>
                <c:pt idx="5600">
                  <c:v>Fri Nov 19 09:19:37.546</c:v>
                </c:pt>
                <c:pt idx="5601">
                  <c:v>Fri Nov 19 09:20:07.551</c:v>
                </c:pt>
                <c:pt idx="5602">
                  <c:v>Fri Nov 19 09:20:37.557</c:v>
                </c:pt>
                <c:pt idx="5603">
                  <c:v>Fri Nov 19 09:21:07.563</c:v>
                </c:pt>
                <c:pt idx="5604">
                  <c:v>Fri Nov 19 09:21:37.568</c:v>
                </c:pt>
                <c:pt idx="5605">
                  <c:v>Fri Nov 19 09:22:07.574</c:v>
                </c:pt>
                <c:pt idx="5606">
                  <c:v>Fri Nov 19 09:22:37.580</c:v>
                </c:pt>
                <c:pt idx="5607">
                  <c:v>Fri Nov 19 09:23:07.586</c:v>
                </c:pt>
                <c:pt idx="5608">
                  <c:v>Fri Nov 19 09:23:37.593</c:v>
                </c:pt>
                <c:pt idx="5609">
                  <c:v>Fri Nov 19 09:24:07.599</c:v>
                </c:pt>
                <c:pt idx="5610">
                  <c:v>Fri Nov 19 09:24:37.604</c:v>
                </c:pt>
                <c:pt idx="5611">
                  <c:v>Fri Nov 19 09:25:07.609</c:v>
                </c:pt>
                <c:pt idx="5612">
                  <c:v>Fri Nov 19 09:25:37.614</c:v>
                </c:pt>
                <c:pt idx="5613">
                  <c:v>Fri Nov 19 09:26:07.620</c:v>
                </c:pt>
                <c:pt idx="5614">
                  <c:v>Fri Nov 19 09:26:37.626</c:v>
                </c:pt>
                <c:pt idx="5615">
                  <c:v>Fri Nov 19 09:27:07.632</c:v>
                </c:pt>
                <c:pt idx="5616">
                  <c:v>Fri Nov 19 09:27:37.638</c:v>
                </c:pt>
                <c:pt idx="5617">
                  <c:v>Fri Nov 19 09:28:07.644</c:v>
                </c:pt>
                <c:pt idx="5618">
                  <c:v>Fri Nov 19 09:28:37.650</c:v>
                </c:pt>
                <c:pt idx="5619">
                  <c:v>Fri Nov 19 09:29:07.657</c:v>
                </c:pt>
                <c:pt idx="5620">
                  <c:v>Fri Nov 19 09:29:37.663</c:v>
                </c:pt>
                <c:pt idx="5621">
                  <c:v>Fri Nov 19 09:30:07.669</c:v>
                </c:pt>
                <c:pt idx="5622">
                  <c:v>Fri Nov 19 09:30:37.675</c:v>
                </c:pt>
                <c:pt idx="5623">
                  <c:v>Fri Nov 19 09:31:07.680</c:v>
                </c:pt>
                <c:pt idx="5624">
                  <c:v>Fri Nov 19 09:31:37.686</c:v>
                </c:pt>
                <c:pt idx="5625">
                  <c:v>Fri Nov 19 09:32:07.692</c:v>
                </c:pt>
                <c:pt idx="5626">
                  <c:v>Fri Nov 19 09:32:37.699</c:v>
                </c:pt>
                <c:pt idx="5627">
                  <c:v>Fri Nov 19 09:33:07.704</c:v>
                </c:pt>
                <c:pt idx="5628">
                  <c:v>Fri Nov 19 09:33:37.710</c:v>
                </c:pt>
                <c:pt idx="5629">
                  <c:v>Fri Nov 19 09:34:07.716</c:v>
                </c:pt>
                <c:pt idx="5630">
                  <c:v>Fri Nov 19 09:34:37.722</c:v>
                </c:pt>
                <c:pt idx="5631">
                  <c:v>Fri Nov 19 09:35:07.729</c:v>
                </c:pt>
                <c:pt idx="5632">
                  <c:v>Fri Nov 19 09:35:37.735</c:v>
                </c:pt>
                <c:pt idx="5633">
                  <c:v>Fri Nov 19 09:36:07.739</c:v>
                </c:pt>
                <c:pt idx="5634">
                  <c:v>Fri Nov 19 09:36:37.744</c:v>
                </c:pt>
                <c:pt idx="5635">
                  <c:v>Fri Nov 19 09:37:07.750</c:v>
                </c:pt>
                <c:pt idx="5636">
                  <c:v>Fri Nov 19 09:37:37.757</c:v>
                </c:pt>
                <c:pt idx="5637">
                  <c:v>Fri Nov 19 09:38:07.764</c:v>
                </c:pt>
                <c:pt idx="5638">
                  <c:v>Fri Nov 19 09:38:37.770</c:v>
                </c:pt>
                <c:pt idx="5639">
                  <c:v>Fri Nov 19 09:39:07.776</c:v>
                </c:pt>
                <c:pt idx="5640">
                  <c:v>Fri Nov 19 09:39:37.782</c:v>
                </c:pt>
                <c:pt idx="5641">
                  <c:v>Fri Nov 19 09:40:07.787</c:v>
                </c:pt>
                <c:pt idx="5642">
                  <c:v>Fri Nov 19 09:40:37.793</c:v>
                </c:pt>
                <c:pt idx="5643">
                  <c:v>Fri Nov 19 09:41:07.799</c:v>
                </c:pt>
                <c:pt idx="5644">
                  <c:v>Fri Nov 19 09:41:37.804</c:v>
                </c:pt>
                <c:pt idx="5645">
                  <c:v>Fri Nov 19 09:42:07.809</c:v>
                </c:pt>
                <c:pt idx="5646">
                  <c:v>Fri Nov 19 09:42:37.815</c:v>
                </c:pt>
                <c:pt idx="5647">
                  <c:v>Fri Nov 19 09:43:07.821</c:v>
                </c:pt>
                <c:pt idx="5648">
                  <c:v>Fri Nov 19 09:43:37.828</c:v>
                </c:pt>
                <c:pt idx="5649">
                  <c:v>Fri Nov 19 09:44:07.835</c:v>
                </c:pt>
                <c:pt idx="5650">
                  <c:v>Fri Nov 19 09:44:37.840</c:v>
                </c:pt>
                <c:pt idx="5651">
                  <c:v>Fri Nov 19 09:45:07.846</c:v>
                </c:pt>
                <c:pt idx="5652">
                  <c:v>Fri Nov 19 09:45:37.852</c:v>
                </c:pt>
                <c:pt idx="5653">
                  <c:v>Fri Nov 19 09:46:07.858</c:v>
                </c:pt>
                <c:pt idx="5654">
                  <c:v>Fri Nov 19 09:46:37.864</c:v>
                </c:pt>
                <c:pt idx="5655">
                  <c:v>Fri Nov 19 09:47:07.869</c:v>
                </c:pt>
                <c:pt idx="5656">
                  <c:v>Fri Nov 19 09:47:37.875</c:v>
                </c:pt>
                <c:pt idx="5657">
                  <c:v>Fri Nov 19 09:48:07.881</c:v>
                </c:pt>
                <c:pt idx="5658">
                  <c:v>Fri Nov 19 09:48:37.887</c:v>
                </c:pt>
                <c:pt idx="5659">
                  <c:v>Fri Nov 19 09:49:07.893</c:v>
                </c:pt>
                <c:pt idx="5660">
                  <c:v>Fri Nov 19 09:49:37.901</c:v>
                </c:pt>
                <c:pt idx="5661">
                  <c:v>Fri Nov 19 09:50:07.907</c:v>
                </c:pt>
                <c:pt idx="5662">
                  <c:v>Fri Nov 19 09:50:37.913</c:v>
                </c:pt>
                <c:pt idx="5663">
                  <c:v>Fri Nov 19 09:51:07.921</c:v>
                </c:pt>
                <c:pt idx="5664">
                  <c:v>Fri Nov 19 09:51:37.926</c:v>
                </c:pt>
                <c:pt idx="5665">
                  <c:v>Fri Nov 19 09:52:07.932</c:v>
                </c:pt>
                <c:pt idx="5666">
                  <c:v>Fri Nov 19 09:52:37.938</c:v>
                </c:pt>
                <c:pt idx="5667">
                  <c:v>Fri Nov 19 09:53:07.943</c:v>
                </c:pt>
                <c:pt idx="5668">
                  <c:v>Fri Nov 19 09:53:37.949</c:v>
                </c:pt>
                <c:pt idx="5669">
                  <c:v>Fri Nov 19 09:54:07.955</c:v>
                </c:pt>
                <c:pt idx="5670">
                  <c:v>Fri Nov 19 09:54:37.961</c:v>
                </c:pt>
                <c:pt idx="5671">
                  <c:v>Fri Nov 19 09:55:07.967</c:v>
                </c:pt>
                <c:pt idx="5672">
                  <c:v>Fri Nov 19 09:55:37.973</c:v>
                </c:pt>
                <c:pt idx="5673">
                  <c:v>Fri Nov 19 09:56:07.979</c:v>
                </c:pt>
                <c:pt idx="5674">
                  <c:v>Fri Nov 19 09:56:37.984</c:v>
                </c:pt>
                <c:pt idx="5675">
                  <c:v>Fri Nov 19 09:57:07.989</c:v>
                </c:pt>
                <c:pt idx="5676">
                  <c:v>Fri Nov 19 09:57:37.995</c:v>
                </c:pt>
                <c:pt idx="5677">
                  <c:v>Fri Nov 19 09:58:08.001</c:v>
                </c:pt>
                <c:pt idx="5678">
                  <c:v>Fri Nov 19 09:58:38.006</c:v>
                </c:pt>
                <c:pt idx="5679">
                  <c:v>Fri Nov 19 09:59:08.012</c:v>
                </c:pt>
                <c:pt idx="5680">
                  <c:v>Fri Nov 19 09:59:38.018</c:v>
                </c:pt>
                <c:pt idx="5681">
                  <c:v>Fri Nov 19 10:00:08.024</c:v>
                </c:pt>
                <c:pt idx="5682">
                  <c:v>Fri Nov 19 10:00:38.031</c:v>
                </c:pt>
                <c:pt idx="5683">
                  <c:v>Fri Nov 19 10:01:08.037</c:v>
                </c:pt>
                <c:pt idx="5684">
                  <c:v>Fri Nov 19 10:01:38.043</c:v>
                </c:pt>
                <c:pt idx="5685">
                  <c:v>Fri Nov 19 10:02:08.049</c:v>
                </c:pt>
                <c:pt idx="5686">
                  <c:v>Fri Nov 19 10:02:38.055</c:v>
                </c:pt>
                <c:pt idx="5687">
                  <c:v>Fri Nov 19 10:03:08.060</c:v>
                </c:pt>
                <c:pt idx="5688">
                  <c:v>Fri Nov 19 10:03:38.066</c:v>
                </c:pt>
                <c:pt idx="5689">
                  <c:v>Fri Nov 19 10:04:08.073</c:v>
                </c:pt>
                <c:pt idx="5690">
                  <c:v>Fri Nov 19 10:04:38.079</c:v>
                </c:pt>
                <c:pt idx="5691">
                  <c:v>Fri Nov 19 10:05:08.085</c:v>
                </c:pt>
                <c:pt idx="5692">
                  <c:v>Fri Nov 19 10:05:38.092</c:v>
                </c:pt>
                <c:pt idx="5693">
                  <c:v>Fri Nov 19 10:06:08.099</c:v>
                </c:pt>
                <c:pt idx="5694">
                  <c:v>Fri Nov 19 10:06:38.105</c:v>
                </c:pt>
                <c:pt idx="5695">
                  <c:v>Fri Nov 19 10:07:08.111</c:v>
                </c:pt>
                <c:pt idx="5696">
                  <c:v>Fri Nov 19 10:07:38.116</c:v>
                </c:pt>
                <c:pt idx="5697">
                  <c:v>Fri Nov 19 10:08:08.121</c:v>
                </c:pt>
                <c:pt idx="5698">
                  <c:v>Fri Nov 19 10:08:38.127</c:v>
                </c:pt>
                <c:pt idx="5699">
                  <c:v>Fri Nov 19 10:09:08.134</c:v>
                </c:pt>
                <c:pt idx="5700">
                  <c:v>Fri Nov 19 10:09:38.139</c:v>
                </c:pt>
                <c:pt idx="5701">
                  <c:v>Fri Nov 19 10:10:08.145</c:v>
                </c:pt>
                <c:pt idx="5702">
                  <c:v>Fri Nov 19 10:10:38.151</c:v>
                </c:pt>
                <c:pt idx="5703">
                  <c:v>Fri Nov 19 10:11:08.157</c:v>
                </c:pt>
                <c:pt idx="5704">
                  <c:v>Fri Nov 19 10:11:38.163</c:v>
                </c:pt>
                <c:pt idx="5705">
                  <c:v>Fri Nov 19 10:12:08.169</c:v>
                </c:pt>
                <c:pt idx="5706">
                  <c:v>Fri Nov 19 10:12:38.174</c:v>
                </c:pt>
                <c:pt idx="5707">
                  <c:v>Fri Nov 19 10:13:08.180</c:v>
                </c:pt>
                <c:pt idx="5708">
                  <c:v>Fri Nov 19 10:13:38.185</c:v>
                </c:pt>
                <c:pt idx="5709">
                  <c:v>Fri Nov 19 10:14:08.190</c:v>
                </c:pt>
                <c:pt idx="5710">
                  <c:v>Fri Nov 19 10:14:38.197</c:v>
                </c:pt>
                <c:pt idx="5711">
                  <c:v>Fri Nov 19 10:15:08.202</c:v>
                </c:pt>
                <c:pt idx="5712">
                  <c:v>Fri Nov 19 10:15:38.208</c:v>
                </c:pt>
                <c:pt idx="5713">
                  <c:v>Fri Nov 19 10:16:08.214</c:v>
                </c:pt>
                <c:pt idx="5714">
                  <c:v>Fri Nov 19 10:16:38.220</c:v>
                </c:pt>
                <c:pt idx="5715">
                  <c:v>Fri Nov 19 10:17:08.227</c:v>
                </c:pt>
                <c:pt idx="5716">
                  <c:v>Fri Nov 19 10:17:38.233</c:v>
                </c:pt>
                <c:pt idx="5717">
                  <c:v>Fri Nov 19 10:18:08.239</c:v>
                </c:pt>
                <c:pt idx="5718">
                  <c:v>Fri Nov 19 10:18:38.245</c:v>
                </c:pt>
                <c:pt idx="5719">
                  <c:v>Fri Nov 19 10:19:08.251</c:v>
                </c:pt>
                <c:pt idx="5720">
                  <c:v>Fri Nov 19 10:19:38.257</c:v>
                </c:pt>
                <c:pt idx="5721">
                  <c:v>Fri Nov 19 10:20:08.264</c:v>
                </c:pt>
                <c:pt idx="5722">
                  <c:v>Fri Nov 19 10:20:38.270</c:v>
                </c:pt>
                <c:pt idx="5723">
                  <c:v>Fri Nov 19 10:21:08.276</c:v>
                </c:pt>
                <c:pt idx="5724">
                  <c:v>Fri Nov 19 10:21:38.282</c:v>
                </c:pt>
                <c:pt idx="5725">
                  <c:v>Fri Nov 19 10:22:08.288</c:v>
                </c:pt>
                <c:pt idx="5726">
                  <c:v>Fri Nov 19 10:22:38.294</c:v>
                </c:pt>
                <c:pt idx="5727">
                  <c:v>Fri Nov 19 10:23:08.300</c:v>
                </c:pt>
                <c:pt idx="5728">
                  <c:v>Fri Nov 19 10:23:38.304</c:v>
                </c:pt>
                <c:pt idx="5729">
                  <c:v>Fri Nov 19 10:24:08.309</c:v>
                </c:pt>
                <c:pt idx="5730">
                  <c:v>Fri Nov 19 10:24:38.315</c:v>
                </c:pt>
                <c:pt idx="5731">
                  <c:v>Fri Nov 19 10:25:08.333</c:v>
                </c:pt>
                <c:pt idx="5732">
                  <c:v>Fri Nov 19 10:25:38.340</c:v>
                </c:pt>
                <c:pt idx="5733">
                  <c:v>Fri Nov 19 10:26:08.346</c:v>
                </c:pt>
                <c:pt idx="5734">
                  <c:v>Fri Nov 19 10:26:38.352</c:v>
                </c:pt>
                <c:pt idx="5735">
                  <c:v>Fri Nov 19 10:27:08.358</c:v>
                </c:pt>
                <c:pt idx="5736">
                  <c:v>Fri Nov 19 10:27:38.364</c:v>
                </c:pt>
                <c:pt idx="5737">
                  <c:v>Fri Nov 19 10:28:08.370</c:v>
                </c:pt>
                <c:pt idx="5738">
                  <c:v>Fri Nov 19 10:28:38.377</c:v>
                </c:pt>
                <c:pt idx="5739">
                  <c:v>Fri Nov 19 10:29:08.382</c:v>
                </c:pt>
                <c:pt idx="5740">
                  <c:v>Fri Nov 19 10:29:38.387</c:v>
                </c:pt>
                <c:pt idx="5741">
                  <c:v>Fri Nov 19 10:30:08.392</c:v>
                </c:pt>
                <c:pt idx="5742">
                  <c:v>Fri Nov 19 10:30:38.398</c:v>
                </c:pt>
                <c:pt idx="5743">
                  <c:v>Fri Nov 19 10:31:08.405</c:v>
                </c:pt>
                <c:pt idx="5744">
                  <c:v>Fri Nov 19 10:31:38.411</c:v>
                </c:pt>
                <c:pt idx="5745">
                  <c:v>Fri Nov 19 10:32:08.417</c:v>
                </c:pt>
                <c:pt idx="5746">
                  <c:v>Fri Nov 19 10:32:38.423</c:v>
                </c:pt>
                <c:pt idx="5747">
                  <c:v>Fri Nov 19 10:33:08.429</c:v>
                </c:pt>
                <c:pt idx="5748">
                  <c:v>Fri Nov 19 10:33:38.435</c:v>
                </c:pt>
                <c:pt idx="5749">
                  <c:v>Fri Nov 19 10:34:08.442</c:v>
                </c:pt>
                <c:pt idx="5750">
                  <c:v>Fri Nov 19 10:34:38.446</c:v>
                </c:pt>
                <c:pt idx="5751">
                  <c:v>Fri Nov 19 10:35:08.451</c:v>
                </c:pt>
                <c:pt idx="5752">
                  <c:v>Fri Nov 19 10:35:38.456</c:v>
                </c:pt>
                <c:pt idx="5753">
                  <c:v>Fri Nov 19 10:36:08.462</c:v>
                </c:pt>
                <c:pt idx="5754">
                  <c:v>Fri Nov 19 10:36:38.469</c:v>
                </c:pt>
                <c:pt idx="5755">
                  <c:v>Fri Nov 19 10:37:08.475</c:v>
                </c:pt>
                <c:pt idx="5756">
                  <c:v>Fri Nov 19 10:37:38.480</c:v>
                </c:pt>
                <c:pt idx="5757">
                  <c:v>Fri Nov 19 10:38:08.486</c:v>
                </c:pt>
                <c:pt idx="5758">
                  <c:v>Fri Nov 19 10:38:38.492</c:v>
                </c:pt>
                <c:pt idx="5759">
                  <c:v>Fri Nov 19 10:39:08.498</c:v>
                </c:pt>
                <c:pt idx="5760">
                  <c:v>Fri Nov 19 10:39:38.504</c:v>
                </c:pt>
                <c:pt idx="5761">
                  <c:v>Fri Nov 19 10:40:08.509</c:v>
                </c:pt>
                <c:pt idx="5762">
                  <c:v>Fri Nov 19 10:40:38.514</c:v>
                </c:pt>
                <c:pt idx="5763">
                  <c:v>Fri Nov 19 10:41:08.519</c:v>
                </c:pt>
                <c:pt idx="5764">
                  <c:v>Fri Nov 19 10:41:38.525</c:v>
                </c:pt>
                <c:pt idx="5765">
                  <c:v>Fri Nov 19 10:42:08.532</c:v>
                </c:pt>
                <c:pt idx="5766">
                  <c:v>Fri Nov 19 10:42:38.538</c:v>
                </c:pt>
                <c:pt idx="5767">
                  <c:v>Fri Nov 19 10:43:08.543</c:v>
                </c:pt>
                <c:pt idx="5768">
                  <c:v>Fri Nov 19 10:43:38.549</c:v>
                </c:pt>
                <c:pt idx="5769">
                  <c:v>Fri Nov 19 10:44:08.555</c:v>
                </c:pt>
                <c:pt idx="5770">
                  <c:v>Fri Nov 19 10:44:38.561</c:v>
                </c:pt>
                <c:pt idx="5771">
                  <c:v>Fri Nov 19 10:45:08.568</c:v>
                </c:pt>
                <c:pt idx="5772">
                  <c:v>Fri Nov 19 10:45:38.573</c:v>
                </c:pt>
                <c:pt idx="5773">
                  <c:v>Fri Nov 19 10:46:08.578</c:v>
                </c:pt>
                <c:pt idx="5774">
                  <c:v>Fri Nov 19 10:46:38.583</c:v>
                </c:pt>
                <c:pt idx="5775">
                  <c:v>Fri Nov 19 10:47:08.589</c:v>
                </c:pt>
                <c:pt idx="5776">
                  <c:v>Fri Nov 19 10:47:38.595</c:v>
                </c:pt>
                <c:pt idx="5777">
                  <c:v>Fri Nov 19 10:48:08.602</c:v>
                </c:pt>
                <c:pt idx="5778">
                  <c:v>Fri Nov 19 10:48:38.606</c:v>
                </c:pt>
                <c:pt idx="5779">
                  <c:v>Fri Nov 19 10:49:08.612</c:v>
                </c:pt>
                <c:pt idx="5780">
                  <c:v>Fri Nov 19 10:49:38.618</c:v>
                </c:pt>
                <c:pt idx="5781">
                  <c:v>Fri Nov 19 10:50:08.624</c:v>
                </c:pt>
                <c:pt idx="5782">
                  <c:v>Fri Nov 19 10:50:38.630</c:v>
                </c:pt>
                <c:pt idx="5783">
                  <c:v>Fri Nov 19 10:51:08.635</c:v>
                </c:pt>
                <c:pt idx="5784">
                  <c:v>Fri Nov 19 10:51:38.640</c:v>
                </c:pt>
                <c:pt idx="5785">
                  <c:v>Fri Nov 19 10:52:08.646</c:v>
                </c:pt>
                <c:pt idx="5786">
                  <c:v>Fri Nov 19 10:52:38.652</c:v>
                </c:pt>
                <c:pt idx="5787">
                  <c:v>Fri Nov 19 10:53:08.659</c:v>
                </c:pt>
                <c:pt idx="5788">
                  <c:v>Fri Nov 19 10:53:38.665</c:v>
                </c:pt>
                <c:pt idx="5789">
                  <c:v>Fri Nov 19 10:54:08.670</c:v>
                </c:pt>
                <c:pt idx="5790">
                  <c:v>Fri Nov 19 10:54:38.676</c:v>
                </c:pt>
                <c:pt idx="5791">
                  <c:v>Fri Nov 19 10:55:08.681</c:v>
                </c:pt>
                <c:pt idx="5792">
                  <c:v>Fri Nov 19 10:55:38.687</c:v>
                </c:pt>
                <c:pt idx="5793">
                  <c:v>Fri Nov 19 10:56:08.693</c:v>
                </c:pt>
                <c:pt idx="5794">
                  <c:v>Fri Nov 19 10:56:38.699</c:v>
                </c:pt>
                <c:pt idx="5795">
                  <c:v>Fri Nov 19 10:57:08.704</c:v>
                </c:pt>
                <c:pt idx="5796">
                  <c:v>Fri Nov 19 10:57:38.710</c:v>
                </c:pt>
                <c:pt idx="5797">
                  <c:v>Fri Nov 19 10:58:08.716</c:v>
                </c:pt>
                <c:pt idx="5798">
                  <c:v>Fri Nov 19 10:58:38.722</c:v>
                </c:pt>
                <c:pt idx="5799">
                  <c:v>Fri Nov 19 10:59:08.729</c:v>
                </c:pt>
                <c:pt idx="5800">
                  <c:v>Fri Nov 19 10:59:38.735</c:v>
                </c:pt>
                <c:pt idx="5801">
                  <c:v>Fri Nov 19 11:00:08.742</c:v>
                </c:pt>
                <c:pt idx="5802">
                  <c:v>Fri Nov 19 11:00:38.748</c:v>
                </c:pt>
                <c:pt idx="5803">
                  <c:v>Fri Nov 19 11:01:08.754</c:v>
                </c:pt>
                <c:pt idx="5804">
                  <c:v>Fri Nov 19 11:01:38.760</c:v>
                </c:pt>
                <c:pt idx="5805">
                  <c:v>Fri Nov 19 11:02:08.766</c:v>
                </c:pt>
                <c:pt idx="5806">
                  <c:v>Fri Nov 19 11:02:38.770</c:v>
                </c:pt>
                <c:pt idx="5807">
                  <c:v>Fri Nov 19 11:03:08.776</c:v>
                </c:pt>
                <c:pt idx="5808">
                  <c:v>Fri Nov 19 11:03:38.782</c:v>
                </c:pt>
                <c:pt idx="5809">
                  <c:v>Fri Nov 19 11:04:08.788</c:v>
                </c:pt>
                <c:pt idx="5810">
                  <c:v>Fri Nov 19 11:04:38.794</c:v>
                </c:pt>
                <c:pt idx="5811">
                  <c:v>Fri Nov 19 11:05:08.800</c:v>
                </c:pt>
                <c:pt idx="5812">
                  <c:v>Fri Nov 19 11:05:38.806</c:v>
                </c:pt>
                <c:pt idx="5813">
                  <c:v>Fri Nov 19 11:06:08.812</c:v>
                </c:pt>
                <c:pt idx="5814">
                  <c:v>Fri Nov 19 11:06:38.817</c:v>
                </c:pt>
                <c:pt idx="5815">
                  <c:v>Fri Nov 19 11:07:08.823</c:v>
                </c:pt>
                <c:pt idx="5816">
                  <c:v>Fri Nov 19 11:07:38.829</c:v>
                </c:pt>
                <c:pt idx="5817">
                  <c:v>Fri Nov 19 11:08:08.834</c:v>
                </c:pt>
                <c:pt idx="5818">
                  <c:v>Fri Nov 19 11:08:38.840</c:v>
                </c:pt>
                <c:pt idx="5819">
                  <c:v>Fri Nov 19 11:09:08.847</c:v>
                </c:pt>
                <c:pt idx="5820">
                  <c:v>Fri Nov 19 11:09:38.853</c:v>
                </c:pt>
                <c:pt idx="5821">
                  <c:v>Fri Nov 19 11:10:08.859</c:v>
                </c:pt>
                <c:pt idx="5822">
                  <c:v>Fri Nov 19 11:10:38.866</c:v>
                </c:pt>
                <c:pt idx="5823">
                  <c:v>Fri Nov 19 11:11:08.871</c:v>
                </c:pt>
                <c:pt idx="5824">
                  <c:v>Fri Nov 19 11:11:38.876</c:v>
                </c:pt>
                <c:pt idx="5825">
                  <c:v>Fri Nov 19 11:12:08.882</c:v>
                </c:pt>
                <c:pt idx="5826">
                  <c:v>Fri Nov 19 11:12:38.887</c:v>
                </c:pt>
                <c:pt idx="5827">
                  <c:v>Fri Nov 19 11:13:08.893</c:v>
                </c:pt>
                <c:pt idx="5828">
                  <c:v>Fri Nov 19 11:13:38.900</c:v>
                </c:pt>
                <c:pt idx="5829">
                  <c:v>Fri Nov 19 11:14:08.906</c:v>
                </c:pt>
                <c:pt idx="5830">
                  <c:v>Fri Nov 19 11:14:38.912</c:v>
                </c:pt>
                <c:pt idx="5831">
                  <c:v>Fri Nov 19 11:15:08.919</c:v>
                </c:pt>
                <c:pt idx="5832">
                  <c:v>Fri Nov 19 11:15:38.926</c:v>
                </c:pt>
                <c:pt idx="5833">
                  <c:v>Fri Nov 19 11:16:08.933</c:v>
                </c:pt>
                <c:pt idx="5834">
                  <c:v>Fri Nov 19 11:16:38.938</c:v>
                </c:pt>
                <c:pt idx="5835">
                  <c:v>Fri Nov 19 11:17:08.944</c:v>
                </c:pt>
                <c:pt idx="5836">
                  <c:v>Fri Nov 19 11:17:38.949</c:v>
                </c:pt>
                <c:pt idx="5837">
                  <c:v>Fri Nov 19 11:18:08.955</c:v>
                </c:pt>
                <c:pt idx="5838">
                  <c:v>Fri Nov 19 11:18:38.961</c:v>
                </c:pt>
                <c:pt idx="5839">
                  <c:v>Fri Nov 19 11:19:08.968</c:v>
                </c:pt>
                <c:pt idx="5840">
                  <c:v>Fri Nov 19 11:19:38.974</c:v>
                </c:pt>
                <c:pt idx="5841">
                  <c:v>Fri Nov 19 11:20:08.979</c:v>
                </c:pt>
                <c:pt idx="5842">
                  <c:v>Fri Nov 19 11:20:38.985</c:v>
                </c:pt>
                <c:pt idx="5843">
                  <c:v>Fri Nov 19 11:21:08.992</c:v>
                </c:pt>
                <c:pt idx="5844">
                  <c:v>Fri Nov 19 11:21:38.999</c:v>
                </c:pt>
                <c:pt idx="5845">
                  <c:v>Fri Nov 19 11:22:09.005</c:v>
                </c:pt>
                <c:pt idx="5846">
                  <c:v>Fri Nov 19 11:22:39.011</c:v>
                </c:pt>
                <c:pt idx="5847">
                  <c:v>Fri Nov 19 11:23:09.017</c:v>
                </c:pt>
                <c:pt idx="5848">
                  <c:v>Fri Nov 19 11:23:39.023</c:v>
                </c:pt>
                <c:pt idx="5849">
                  <c:v>Fri Nov 19 11:24:09.029</c:v>
                </c:pt>
                <c:pt idx="5850">
                  <c:v>Fri Nov 19 11:24:39.036</c:v>
                </c:pt>
                <c:pt idx="5851">
                  <c:v>Fri Nov 19 11:25:09.041</c:v>
                </c:pt>
                <c:pt idx="5852">
                  <c:v>Fri Nov 19 11:25:39.047</c:v>
                </c:pt>
                <c:pt idx="5853">
                  <c:v>Fri Nov 19 11:26:09.053</c:v>
                </c:pt>
                <c:pt idx="5854">
                  <c:v>Fri Nov 19 11:26:39.059</c:v>
                </c:pt>
                <c:pt idx="5855">
                  <c:v>Fri Nov 19 11:27:09.065</c:v>
                </c:pt>
                <c:pt idx="5856">
                  <c:v>Fri Nov 19 11:27:39.071</c:v>
                </c:pt>
                <c:pt idx="5857">
                  <c:v>Fri Nov 19 11:28:09.077</c:v>
                </c:pt>
                <c:pt idx="5858">
                  <c:v>Fri Nov 19 11:28:39.082</c:v>
                </c:pt>
                <c:pt idx="5859">
                  <c:v>Fri Nov 19 11:29:09.087</c:v>
                </c:pt>
                <c:pt idx="5860">
                  <c:v>Fri Nov 19 11:29:39.092</c:v>
                </c:pt>
                <c:pt idx="5861">
                  <c:v>Fri Nov 19 11:30:09.099</c:v>
                </c:pt>
                <c:pt idx="5862">
                  <c:v>Fri Nov 19 11:30:39.105</c:v>
                </c:pt>
                <c:pt idx="5863">
                  <c:v>Fri Nov 19 11:31:09.111</c:v>
                </c:pt>
                <c:pt idx="5864">
                  <c:v>Fri Nov 19 11:31:39.117</c:v>
                </c:pt>
                <c:pt idx="5865">
                  <c:v>Fri Nov 19 11:32:09.124</c:v>
                </c:pt>
                <c:pt idx="5866">
                  <c:v>Fri Nov 19 11:32:39.130</c:v>
                </c:pt>
                <c:pt idx="5867">
                  <c:v>Fri Nov 19 11:33:09.137</c:v>
                </c:pt>
                <c:pt idx="5868">
                  <c:v>Fri Nov 19 11:33:39.142</c:v>
                </c:pt>
                <c:pt idx="5869">
                  <c:v>Fri Nov 19 11:34:09.147</c:v>
                </c:pt>
                <c:pt idx="5870">
                  <c:v>Fri Nov 19 11:34:39.153</c:v>
                </c:pt>
                <c:pt idx="5871">
                  <c:v>Fri Nov 19 11:35:09.160</c:v>
                </c:pt>
                <c:pt idx="5872">
                  <c:v>Fri Nov 19 11:35:39.167</c:v>
                </c:pt>
                <c:pt idx="5873">
                  <c:v>Fri Nov 19 11:36:09.173</c:v>
                </c:pt>
                <c:pt idx="5874">
                  <c:v>Fri Nov 19 11:36:39.179</c:v>
                </c:pt>
                <c:pt idx="5875">
                  <c:v>Fri Nov 19 11:37:09.185</c:v>
                </c:pt>
                <c:pt idx="5876">
                  <c:v>Fri Nov 19 11:37:39.191</c:v>
                </c:pt>
                <c:pt idx="5877">
                  <c:v>Fri Nov 19 11:38:09.198</c:v>
                </c:pt>
                <c:pt idx="5878">
                  <c:v>Fri Nov 19 11:38:39.204</c:v>
                </c:pt>
                <c:pt idx="5879">
                  <c:v>Fri Nov 19 11:39:09.209</c:v>
                </c:pt>
                <c:pt idx="5880">
                  <c:v>Fri Nov 19 11:39:39.214</c:v>
                </c:pt>
                <c:pt idx="5881">
                  <c:v>Fri Nov 19 11:40:09.219</c:v>
                </c:pt>
                <c:pt idx="5882">
                  <c:v>Fri Nov 19 11:40:39.225</c:v>
                </c:pt>
                <c:pt idx="5883">
                  <c:v>Fri Nov 19 11:41:09.232</c:v>
                </c:pt>
                <c:pt idx="5884">
                  <c:v>Fri Nov 19 11:41:39.238</c:v>
                </c:pt>
                <c:pt idx="5885">
                  <c:v>Fri Nov 19 11:42:09.244</c:v>
                </c:pt>
                <c:pt idx="5886">
                  <c:v>Fri Nov 19 11:42:39.250</c:v>
                </c:pt>
                <c:pt idx="5887">
                  <c:v>Fri Nov 19 11:43:09.256</c:v>
                </c:pt>
                <c:pt idx="5888">
                  <c:v>Fri Nov 19 11:43:39.262</c:v>
                </c:pt>
                <c:pt idx="5889">
                  <c:v>Fri Nov 19 11:44:09.269</c:v>
                </c:pt>
                <c:pt idx="5890">
                  <c:v>Fri Nov 19 11:44:39.275</c:v>
                </c:pt>
                <c:pt idx="5891">
                  <c:v>Fri Nov 19 11:45:09.281</c:v>
                </c:pt>
                <c:pt idx="5892">
                  <c:v>Fri Nov 19 11:45:39.287</c:v>
                </c:pt>
                <c:pt idx="5893">
                  <c:v>Fri Nov 19 11:46:09.293</c:v>
                </c:pt>
                <c:pt idx="5894">
                  <c:v>Fri Nov 19 11:46:39.300</c:v>
                </c:pt>
                <c:pt idx="5895">
                  <c:v>Fri Nov 19 11:47:09.307</c:v>
                </c:pt>
                <c:pt idx="5896">
                  <c:v>Fri Nov 19 11:47:39.312</c:v>
                </c:pt>
                <c:pt idx="5897">
                  <c:v>Fri Nov 19 11:48:09.318</c:v>
                </c:pt>
                <c:pt idx="5898">
                  <c:v>Fri Nov 19 11:48:39.324</c:v>
                </c:pt>
                <c:pt idx="5899">
                  <c:v>Fri Nov 19 11:49:09.330</c:v>
                </c:pt>
                <c:pt idx="5900">
                  <c:v>Fri Nov 19 11:49:39.336</c:v>
                </c:pt>
                <c:pt idx="5901">
                  <c:v>Fri Nov 19 11:50:09.341</c:v>
                </c:pt>
                <c:pt idx="5902">
                  <c:v>Fri Nov 19 11:50:39.346</c:v>
                </c:pt>
                <c:pt idx="5903">
                  <c:v>Fri Nov 19 11:51:09.353</c:v>
                </c:pt>
                <c:pt idx="5904">
                  <c:v>Fri Nov 19 11:51:39.359</c:v>
                </c:pt>
                <c:pt idx="5905">
                  <c:v>Fri Nov 19 11:52:09.365</c:v>
                </c:pt>
                <c:pt idx="5906">
                  <c:v>Fri Nov 19 11:52:39.371</c:v>
                </c:pt>
                <c:pt idx="5907">
                  <c:v>Fri Nov 19 11:53:09.377</c:v>
                </c:pt>
                <c:pt idx="5908">
                  <c:v>Fri Nov 19 11:53:39.383</c:v>
                </c:pt>
                <c:pt idx="5909">
                  <c:v>Fri Nov 19 11:54:09.389</c:v>
                </c:pt>
                <c:pt idx="5910">
                  <c:v>Fri Nov 19 11:54:39.395</c:v>
                </c:pt>
                <c:pt idx="5911">
                  <c:v>Fri Nov 19 11:55:09.401</c:v>
                </c:pt>
                <c:pt idx="5912">
                  <c:v>Fri Nov 19 11:55:39.407</c:v>
                </c:pt>
                <c:pt idx="5913">
                  <c:v>Fri Nov 19 11:56:09.411</c:v>
                </c:pt>
                <c:pt idx="5914">
                  <c:v>Fri Nov 19 11:56:39.417</c:v>
                </c:pt>
                <c:pt idx="5915">
                  <c:v>Fri Nov 19 11:57:09.423</c:v>
                </c:pt>
                <c:pt idx="5916">
                  <c:v>Fri Nov 19 11:57:39.429</c:v>
                </c:pt>
                <c:pt idx="5917">
                  <c:v>Fri Nov 19 11:58:09.436</c:v>
                </c:pt>
                <c:pt idx="5918">
                  <c:v>Fri Nov 19 11:58:39.442</c:v>
                </c:pt>
                <c:pt idx="5919">
                  <c:v>Fri Nov 19 11:59:09.448</c:v>
                </c:pt>
                <c:pt idx="5920">
                  <c:v>Fri Nov 19 11:59:39.454</c:v>
                </c:pt>
                <c:pt idx="5921">
                  <c:v>Fri Nov 19 12:00:09.460</c:v>
                </c:pt>
                <c:pt idx="5922">
                  <c:v>Fri Nov 19 12:00:39.466</c:v>
                </c:pt>
              </c:strCache>
            </c:strRef>
          </c:cat>
          <c:val>
            <c:numRef>
              <c:f>NML_temp_2_cooldown!$G$6:$G$5928</c:f>
              <c:numCache>
                <c:formatCode>General</c:formatCode>
                <c:ptCount val="5923"/>
                <c:pt idx="0">
                  <c:v>297.3984680175789</c:v>
                </c:pt>
                <c:pt idx="1">
                  <c:v>297.6904296875</c:v>
                </c:pt>
                <c:pt idx="2">
                  <c:v>297.3736267089789</c:v>
                </c:pt>
                <c:pt idx="3">
                  <c:v>297.5917968749989</c:v>
                </c:pt>
                <c:pt idx="4">
                  <c:v>297.94058227539</c:v>
                </c:pt>
                <c:pt idx="5">
                  <c:v>297.66857910156</c:v>
                </c:pt>
                <c:pt idx="6">
                  <c:v>298.289825439451</c:v>
                </c:pt>
                <c:pt idx="7">
                  <c:v>297.9111022949189</c:v>
                </c:pt>
                <c:pt idx="8">
                  <c:v>298.68023681641</c:v>
                </c:pt>
                <c:pt idx="9">
                  <c:v>298.0369262695289</c:v>
                </c:pt>
                <c:pt idx="10">
                  <c:v>300.46200561523</c:v>
                </c:pt>
                <c:pt idx="11">
                  <c:v>302.7331542968689</c:v>
                </c:pt>
                <c:pt idx="12">
                  <c:v>302.7331542968689</c:v>
                </c:pt>
                <c:pt idx="13">
                  <c:v>302.7331542968689</c:v>
                </c:pt>
                <c:pt idx="14">
                  <c:v>302.7331542968689</c:v>
                </c:pt>
                <c:pt idx="15">
                  <c:v>302.7331542968689</c:v>
                </c:pt>
                <c:pt idx="16">
                  <c:v>301.9431152343699</c:v>
                </c:pt>
                <c:pt idx="17">
                  <c:v>301.646850585941</c:v>
                </c:pt>
                <c:pt idx="18">
                  <c:v>301.421722412108</c:v>
                </c:pt>
                <c:pt idx="19">
                  <c:v>301.176422119141</c:v>
                </c:pt>
                <c:pt idx="20">
                  <c:v>300.9277038574189</c:v>
                </c:pt>
                <c:pt idx="21">
                  <c:v>300.70639038086</c:v>
                </c:pt>
                <c:pt idx="22">
                  <c:v>300.46060180664</c:v>
                </c:pt>
                <c:pt idx="23">
                  <c:v>300.189086914061</c:v>
                </c:pt>
                <c:pt idx="24">
                  <c:v>299.99249267578</c:v>
                </c:pt>
                <c:pt idx="25">
                  <c:v>299.7716979980489</c:v>
                </c:pt>
                <c:pt idx="26">
                  <c:v>299.54632568359</c:v>
                </c:pt>
                <c:pt idx="27">
                  <c:v>299.3266296386699</c:v>
                </c:pt>
                <c:pt idx="28">
                  <c:v>299.13214111328</c:v>
                </c:pt>
                <c:pt idx="29">
                  <c:v>298.9056396484389</c:v>
                </c:pt>
                <c:pt idx="30">
                  <c:v>298.7106628418</c:v>
                </c:pt>
                <c:pt idx="31">
                  <c:v>298.48446655273</c:v>
                </c:pt>
                <c:pt idx="32">
                  <c:v>298.2327270507789</c:v>
                </c:pt>
                <c:pt idx="33">
                  <c:v>298.2012023925789</c:v>
                </c:pt>
                <c:pt idx="34">
                  <c:v>297.9414062499989</c:v>
                </c:pt>
                <c:pt idx="35">
                  <c:v>297.7139892578089</c:v>
                </c:pt>
                <c:pt idx="36">
                  <c:v>297.5787353515589</c:v>
                </c:pt>
                <c:pt idx="37">
                  <c:v>297.37396240234</c:v>
                </c:pt>
                <c:pt idx="38">
                  <c:v>297.29138183594</c:v>
                </c:pt>
                <c:pt idx="39">
                  <c:v>297.07458496094</c:v>
                </c:pt>
                <c:pt idx="40">
                  <c:v>296.9282226562489</c:v>
                </c:pt>
                <c:pt idx="41">
                  <c:v>296.79586791992</c:v>
                </c:pt>
                <c:pt idx="42">
                  <c:v>296.63732910156</c:v>
                </c:pt>
                <c:pt idx="43">
                  <c:v>296.4819946289089</c:v>
                </c:pt>
                <c:pt idx="44">
                  <c:v>296.33700561523</c:v>
                </c:pt>
                <c:pt idx="45">
                  <c:v>296.20465087891</c:v>
                </c:pt>
                <c:pt idx="46">
                  <c:v>296.67626953125</c:v>
                </c:pt>
                <c:pt idx="47">
                  <c:v>296.674774169921</c:v>
                </c:pt>
                <c:pt idx="48">
                  <c:v>296.66223144531</c:v>
                </c:pt>
                <c:pt idx="49">
                  <c:v>296.661468505861</c:v>
                </c:pt>
                <c:pt idx="50">
                  <c:v>296.653656005861</c:v>
                </c:pt>
                <c:pt idx="51">
                  <c:v>296.614624023442</c:v>
                </c:pt>
                <c:pt idx="52">
                  <c:v>296.63803100586</c:v>
                </c:pt>
                <c:pt idx="53">
                  <c:v>296.62634277344</c:v>
                </c:pt>
                <c:pt idx="54">
                  <c:v>296.63803100586</c:v>
                </c:pt>
                <c:pt idx="55">
                  <c:v>296.6131591796889</c:v>
                </c:pt>
                <c:pt idx="56">
                  <c:v>296.614288330081</c:v>
                </c:pt>
                <c:pt idx="57">
                  <c:v>296.57876586914</c:v>
                </c:pt>
                <c:pt idx="58">
                  <c:v>296.613555908198</c:v>
                </c:pt>
                <c:pt idx="59">
                  <c:v>296.56842041016</c:v>
                </c:pt>
                <c:pt idx="60">
                  <c:v>296.57876586914</c:v>
                </c:pt>
                <c:pt idx="61">
                  <c:v>296.581176757808</c:v>
                </c:pt>
                <c:pt idx="62">
                  <c:v>296.590484619141</c:v>
                </c:pt>
                <c:pt idx="63">
                  <c:v>296.580841064451</c:v>
                </c:pt>
                <c:pt idx="64">
                  <c:v>296.555267333981</c:v>
                </c:pt>
                <c:pt idx="65">
                  <c:v>296.56527709961</c:v>
                </c:pt>
                <c:pt idx="66">
                  <c:v>296.5787353515589</c:v>
                </c:pt>
                <c:pt idx="67">
                  <c:v>296.580780029301</c:v>
                </c:pt>
                <c:pt idx="68">
                  <c:v>296.56558227539</c:v>
                </c:pt>
                <c:pt idx="69">
                  <c:v>296.5787353515589</c:v>
                </c:pt>
                <c:pt idx="70">
                  <c:v>296.57870483398</c:v>
                </c:pt>
                <c:pt idx="71">
                  <c:v>296.5787353515589</c:v>
                </c:pt>
                <c:pt idx="72">
                  <c:v>296.58941650391</c:v>
                </c:pt>
                <c:pt idx="73">
                  <c:v>298.70465087891</c:v>
                </c:pt>
                <c:pt idx="74">
                  <c:v>296.7247314453089</c:v>
                </c:pt>
                <c:pt idx="75">
                  <c:v>296.01098632812</c:v>
                </c:pt>
                <c:pt idx="76">
                  <c:v>296.01135253906</c:v>
                </c:pt>
                <c:pt idx="77">
                  <c:v>295.987640380861</c:v>
                </c:pt>
                <c:pt idx="78">
                  <c:v>295.98727416992</c:v>
                </c:pt>
                <c:pt idx="79">
                  <c:v>295.9989318847699</c:v>
                </c:pt>
                <c:pt idx="80">
                  <c:v>296.010650634771</c:v>
                </c:pt>
                <c:pt idx="81">
                  <c:v>296.0113830566389</c:v>
                </c:pt>
                <c:pt idx="82">
                  <c:v>295.99966430664</c:v>
                </c:pt>
                <c:pt idx="83">
                  <c:v>296.059692382811</c:v>
                </c:pt>
                <c:pt idx="84">
                  <c:v>296.19146728516</c:v>
                </c:pt>
                <c:pt idx="85">
                  <c:v>296.2894897460889</c:v>
                </c:pt>
                <c:pt idx="86">
                  <c:v>296.3611755371089</c:v>
                </c:pt>
                <c:pt idx="87">
                  <c:v>296.4819946289089</c:v>
                </c:pt>
                <c:pt idx="88">
                  <c:v>296.493164062498</c:v>
                </c:pt>
                <c:pt idx="89">
                  <c:v>296.530334472658</c:v>
                </c:pt>
                <c:pt idx="90">
                  <c:v>296.5303955078089</c:v>
                </c:pt>
                <c:pt idx="91">
                  <c:v>296.65130615234</c:v>
                </c:pt>
                <c:pt idx="92">
                  <c:v>296.73547363281</c:v>
                </c:pt>
                <c:pt idx="93">
                  <c:v>296.772003173831</c:v>
                </c:pt>
                <c:pt idx="94">
                  <c:v>296.69976806641</c:v>
                </c:pt>
                <c:pt idx="95">
                  <c:v>296.63772583008</c:v>
                </c:pt>
                <c:pt idx="96">
                  <c:v>296.602905273441</c:v>
                </c:pt>
                <c:pt idx="97">
                  <c:v>296.531097412108</c:v>
                </c:pt>
                <c:pt idx="98">
                  <c:v>296.4812622070289</c:v>
                </c:pt>
                <c:pt idx="99">
                  <c:v>296.45852661133</c:v>
                </c:pt>
                <c:pt idx="100">
                  <c:v>296.5061645507789</c:v>
                </c:pt>
                <c:pt idx="101">
                  <c:v>296.4072570800789</c:v>
                </c:pt>
                <c:pt idx="102">
                  <c:v>296.3611755371089</c:v>
                </c:pt>
                <c:pt idx="103">
                  <c:v>296.3619384765589</c:v>
                </c:pt>
                <c:pt idx="104">
                  <c:v>296.384277343751</c:v>
                </c:pt>
                <c:pt idx="105">
                  <c:v>296.40951538086</c:v>
                </c:pt>
                <c:pt idx="106">
                  <c:v>296.5061950683589</c:v>
                </c:pt>
                <c:pt idx="107">
                  <c:v>296.408752441408</c:v>
                </c:pt>
                <c:pt idx="108">
                  <c:v>296.4336547851589</c:v>
                </c:pt>
                <c:pt idx="109">
                  <c:v>296.44458007813</c:v>
                </c:pt>
                <c:pt idx="110">
                  <c:v>296.50543212891</c:v>
                </c:pt>
                <c:pt idx="111">
                  <c:v>296.4827270507789</c:v>
                </c:pt>
                <c:pt idx="112">
                  <c:v>296.530334472658</c:v>
                </c:pt>
                <c:pt idx="113">
                  <c:v>296.4827270507789</c:v>
                </c:pt>
                <c:pt idx="114">
                  <c:v>296.5918579101589</c:v>
                </c:pt>
                <c:pt idx="115">
                  <c:v>296.436035156248</c:v>
                </c:pt>
                <c:pt idx="116">
                  <c:v>296.67404174805</c:v>
                </c:pt>
                <c:pt idx="117">
                  <c:v>296.48196411133</c:v>
                </c:pt>
                <c:pt idx="118">
                  <c:v>296.4812622070289</c:v>
                </c:pt>
                <c:pt idx="119">
                  <c:v>296.50582885742</c:v>
                </c:pt>
                <c:pt idx="120">
                  <c:v>296.43588256836</c:v>
                </c:pt>
                <c:pt idx="121">
                  <c:v>296.6037292480489</c:v>
                </c:pt>
                <c:pt idx="122">
                  <c:v>296.6380920410189</c:v>
                </c:pt>
                <c:pt idx="123">
                  <c:v>296.57949829102</c:v>
                </c:pt>
                <c:pt idx="124">
                  <c:v>296.4329223632789</c:v>
                </c:pt>
                <c:pt idx="125">
                  <c:v>296.579467773441</c:v>
                </c:pt>
                <c:pt idx="126">
                  <c:v>296.55380249023</c:v>
                </c:pt>
                <c:pt idx="127">
                  <c:v>296.56558227539</c:v>
                </c:pt>
                <c:pt idx="128">
                  <c:v>296.5897521972699</c:v>
                </c:pt>
                <c:pt idx="129">
                  <c:v>296.530334472658</c:v>
                </c:pt>
                <c:pt idx="130">
                  <c:v>296.45782470703</c:v>
                </c:pt>
                <c:pt idx="131">
                  <c:v>296.61358642578</c:v>
                </c:pt>
                <c:pt idx="132">
                  <c:v>296.302093505861</c:v>
                </c:pt>
                <c:pt idx="133">
                  <c:v>296.5061645507789</c:v>
                </c:pt>
                <c:pt idx="134">
                  <c:v>296.57870483398</c:v>
                </c:pt>
                <c:pt idx="135">
                  <c:v>296.6863708496089</c:v>
                </c:pt>
                <c:pt idx="136">
                  <c:v>296.5897521972699</c:v>
                </c:pt>
                <c:pt idx="137">
                  <c:v>296.5061950683589</c:v>
                </c:pt>
                <c:pt idx="138">
                  <c:v>296.61434936523</c:v>
                </c:pt>
                <c:pt idx="139">
                  <c:v>296.56634521484</c:v>
                </c:pt>
                <c:pt idx="140">
                  <c:v>296.33825683594</c:v>
                </c:pt>
                <c:pt idx="141">
                  <c:v>296.360839843751</c:v>
                </c:pt>
                <c:pt idx="142">
                  <c:v>296.7351379394489</c:v>
                </c:pt>
                <c:pt idx="143">
                  <c:v>296.5069274902289</c:v>
                </c:pt>
                <c:pt idx="144">
                  <c:v>296.45712280273</c:v>
                </c:pt>
                <c:pt idx="145">
                  <c:v>296.6014099121089</c:v>
                </c:pt>
                <c:pt idx="146">
                  <c:v>296.530334472658</c:v>
                </c:pt>
                <c:pt idx="147">
                  <c:v>296.5061645507789</c:v>
                </c:pt>
                <c:pt idx="148">
                  <c:v>296.4336547851589</c:v>
                </c:pt>
                <c:pt idx="149">
                  <c:v>296.613555908198</c:v>
                </c:pt>
                <c:pt idx="150">
                  <c:v>296.68713378906</c:v>
                </c:pt>
                <c:pt idx="151">
                  <c:v>296.808380126951</c:v>
                </c:pt>
                <c:pt idx="152">
                  <c:v>296.7109680175789</c:v>
                </c:pt>
                <c:pt idx="153">
                  <c:v>296.54144287109</c:v>
                </c:pt>
                <c:pt idx="154">
                  <c:v>296.530334472658</c:v>
                </c:pt>
                <c:pt idx="155">
                  <c:v>296.651275634771</c:v>
                </c:pt>
                <c:pt idx="156">
                  <c:v>296.555267333981</c:v>
                </c:pt>
                <c:pt idx="157">
                  <c:v>296.5069274902289</c:v>
                </c:pt>
                <c:pt idx="158">
                  <c:v>296.4336547851589</c:v>
                </c:pt>
                <c:pt idx="159">
                  <c:v>296.4336547851589</c:v>
                </c:pt>
                <c:pt idx="160">
                  <c:v>296.4336547851589</c:v>
                </c:pt>
                <c:pt idx="161">
                  <c:v>296.4360046386689</c:v>
                </c:pt>
                <c:pt idx="162">
                  <c:v>296.4343872070289</c:v>
                </c:pt>
                <c:pt idx="163">
                  <c:v>296.4336547851589</c:v>
                </c:pt>
                <c:pt idx="164">
                  <c:v>296.45712280273</c:v>
                </c:pt>
                <c:pt idx="165">
                  <c:v>296.4570617675789</c:v>
                </c:pt>
                <c:pt idx="166">
                  <c:v>296.4336547851589</c:v>
                </c:pt>
                <c:pt idx="167">
                  <c:v>296.50622558594</c:v>
                </c:pt>
                <c:pt idx="168">
                  <c:v>296.60357666016</c:v>
                </c:pt>
                <c:pt idx="169">
                  <c:v>296.5783691406289</c:v>
                </c:pt>
                <c:pt idx="170">
                  <c:v>296.51922607422</c:v>
                </c:pt>
                <c:pt idx="171">
                  <c:v>296.57876586914</c:v>
                </c:pt>
                <c:pt idx="172">
                  <c:v>296.58099365234</c:v>
                </c:pt>
                <c:pt idx="173">
                  <c:v>296.530334472658</c:v>
                </c:pt>
                <c:pt idx="174">
                  <c:v>296.50546264648</c:v>
                </c:pt>
                <c:pt idx="175">
                  <c:v>296.6271362304699</c:v>
                </c:pt>
                <c:pt idx="176">
                  <c:v>296.5069274902289</c:v>
                </c:pt>
                <c:pt idx="177">
                  <c:v>296.6762390136699</c:v>
                </c:pt>
                <c:pt idx="178">
                  <c:v>296.48278808594</c:v>
                </c:pt>
                <c:pt idx="179">
                  <c:v>296.5072937011699</c:v>
                </c:pt>
                <c:pt idx="180">
                  <c:v>296.5663146972689</c:v>
                </c:pt>
                <c:pt idx="181">
                  <c:v>296.5776062011699</c:v>
                </c:pt>
                <c:pt idx="182">
                  <c:v>296.554504394531</c:v>
                </c:pt>
                <c:pt idx="183">
                  <c:v>296.5061645507789</c:v>
                </c:pt>
                <c:pt idx="184">
                  <c:v>296.5061645507789</c:v>
                </c:pt>
                <c:pt idx="185">
                  <c:v>296.5061645507789</c:v>
                </c:pt>
                <c:pt idx="186">
                  <c:v>296.5061645507789</c:v>
                </c:pt>
                <c:pt idx="187">
                  <c:v>297.3019409179699</c:v>
                </c:pt>
                <c:pt idx="188">
                  <c:v>297.04858398437</c:v>
                </c:pt>
                <c:pt idx="189">
                  <c:v>296.975921630861</c:v>
                </c:pt>
                <c:pt idx="190">
                  <c:v>296.83215332031</c:v>
                </c:pt>
                <c:pt idx="191">
                  <c:v>296.759582519531</c:v>
                </c:pt>
                <c:pt idx="192">
                  <c:v>296.7830810546889</c:v>
                </c:pt>
                <c:pt idx="193">
                  <c:v>296.711273193361</c:v>
                </c:pt>
                <c:pt idx="194">
                  <c:v>296.758148193361</c:v>
                </c:pt>
                <c:pt idx="195">
                  <c:v>296.651275634771</c:v>
                </c:pt>
                <c:pt idx="196">
                  <c:v>296.5180358886689</c:v>
                </c:pt>
                <c:pt idx="197">
                  <c:v>296.5560913085889</c:v>
                </c:pt>
                <c:pt idx="198">
                  <c:v>296.661437988278</c:v>
                </c:pt>
                <c:pt idx="199">
                  <c:v>297.0769958496089</c:v>
                </c:pt>
                <c:pt idx="200">
                  <c:v>297.07315063477</c:v>
                </c:pt>
                <c:pt idx="201">
                  <c:v>297.10256958008</c:v>
                </c:pt>
                <c:pt idx="202">
                  <c:v>297.098052978518</c:v>
                </c:pt>
                <c:pt idx="203">
                  <c:v>297.088104248048</c:v>
                </c:pt>
                <c:pt idx="204">
                  <c:v>297.0008544921889</c:v>
                </c:pt>
                <c:pt idx="205">
                  <c:v>296.75964355469</c:v>
                </c:pt>
                <c:pt idx="206">
                  <c:v>296.71200561523</c:v>
                </c:pt>
                <c:pt idx="207">
                  <c:v>296.65130615234</c:v>
                </c:pt>
                <c:pt idx="208">
                  <c:v>296.65060424805</c:v>
                </c:pt>
                <c:pt idx="209">
                  <c:v>296.650512695311</c:v>
                </c:pt>
                <c:pt idx="210">
                  <c:v>296.72497558594</c:v>
                </c:pt>
                <c:pt idx="211">
                  <c:v>296.83441162109</c:v>
                </c:pt>
                <c:pt idx="212">
                  <c:v>296.675872802731</c:v>
                </c:pt>
                <c:pt idx="213">
                  <c:v>296.661865234371</c:v>
                </c:pt>
                <c:pt idx="214">
                  <c:v>296.67333984375</c:v>
                </c:pt>
                <c:pt idx="215">
                  <c:v>296.665283203131</c:v>
                </c:pt>
                <c:pt idx="216">
                  <c:v>296.5421752929699</c:v>
                </c:pt>
                <c:pt idx="217">
                  <c:v>296.505401611331</c:v>
                </c:pt>
                <c:pt idx="218">
                  <c:v>296.57727050781</c:v>
                </c:pt>
                <c:pt idx="219">
                  <c:v>296.674774169921</c:v>
                </c:pt>
                <c:pt idx="220">
                  <c:v>296.675872802731</c:v>
                </c:pt>
                <c:pt idx="221">
                  <c:v>296.60217285156</c:v>
                </c:pt>
                <c:pt idx="222">
                  <c:v>296.603027343751</c:v>
                </c:pt>
                <c:pt idx="223">
                  <c:v>296.55523681641</c:v>
                </c:pt>
                <c:pt idx="224">
                  <c:v>296.5303649902289</c:v>
                </c:pt>
                <c:pt idx="225">
                  <c:v>296.542205810551</c:v>
                </c:pt>
                <c:pt idx="226">
                  <c:v>296.58972167969</c:v>
                </c:pt>
                <c:pt idx="227">
                  <c:v>296.57870483398</c:v>
                </c:pt>
                <c:pt idx="228">
                  <c:v>296.57870483398</c:v>
                </c:pt>
                <c:pt idx="229">
                  <c:v>296.56558227539</c:v>
                </c:pt>
                <c:pt idx="230">
                  <c:v>296.5663146972689</c:v>
                </c:pt>
                <c:pt idx="231">
                  <c:v>296.531097412108</c:v>
                </c:pt>
                <c:pt idx="232">
                  <c:v>296.5545349121089</c:v>
                </c:pt>
                <c:pt idx="233">
                  <c:v>296.53302001953</c:v>
                </c:pt>
                <c:pt idx="234">
                  <c:v>296.5165710449189</c:v>
                </c:pt>
                <c:pt idx="235">
                  <c:v>296.4827270507789</c:v>
                </c:pt>
                <c:pt idx="236">
                  <c:v>296.326324462888</c:v>
                </c:pt>
                <c:pt idx="237">
                  <c:v>296.28869628906</c:v>
                </c:pt>
                <c:pt idx="238">
                  <c:v>296.2887268066389</c:v>
                </c:pt>
                <c:pt idx="239">
                  <c:v>296.2887268066389</c:v>
                </c:pt>
                <c:pt idx="240">
                  <c:v>296.25372314453</c:v>
                </c:pt>
                <c:pt idx="241">
                  <c:v>296.2761535644489</c:v>
                </c:pt>
                <c:pt idx="242">
                  <c:v>296.24118041992</c:v>
                </c:pt>
                <c:pt idx="243">
                  <c:v>296.27716064453</c:v>
                </c:pt>
                <c:pt idx="244">
                  <c:v>296.2887268066389</c:v>
                </c:pt>
                <c:pt idx="245">
                  <c:v>296.30136108398</c:v>
                </c:pt>
                <c:pt idx="246">
                  <c:v>296.2887268066389</c:v>
                </c:pt>
                <c:pt idx="247">
                  <c:v>296.2887268066389</c:v>
                </c:pt>
                <c:pt idx="248">
                  <c:v>296.2775268554699</c:v>
                </c:pt>
                <c:pt idx="249">
                  <c:v>296.32479858398</c:v>
                </c:pt>
                <c:pt idx="250">
                  <c:v>296.2660827636699</c:v>
                </c:pt>
                <c:pt idx="251">
                  <c:v>296.2167663574189</c:v>
                </c:pt>
                <c:pt idx="252">
                  <c:v>296.1921997070289</c:v>
                </c:pt>
                <c:pt idx="253">
                  <c:v>296.047882080081</c:v>
                </c:pt>
                <c:pt idx="254">
                  <c:v>296.03588867187</c:v>
                </c:pt>
                <c:pt idx="255">
                  <c:v>295.99969482422</c:v>
                </c:pt>
                <c:pt idx="256">
                  <c:v>295.987640380861</c:v>
                </c:pt>
                <c:pt idx="257">
                  <c:v>295.99969482422</c:v>
                </c:pt>
                <c:pt idx="258">
                  <c:v>295.98727416992</c:v>
                </c:pt>
                <c:pt idx="259">
                  <c:v>295.9386291503889</c:v>
                </c:pt>
                <c:pt idx="260">
                  <c:v>295.81771850586</c:v>
                </c:pt>
                <c:pt idx="261">
                  <c:v>295.8183898925789</c:v>
                </c:pt>
                <c:pt idx="262">
                  <c:v>295.8183898925789</c:v>
                </c:pt>
                <c:pt idx="263">
                  <c:v>295.8176879882789</c:v>
                </c:pt>
                <c:pt idx="264">
                  <c:v>295.6982421875</c:v>
                </c:pt>
                <c:pt idx="265">
                  <c:v>295.554260253911</c:v>
                </c:pt>
                <c:pt idx="266">
                  <c:v>295.553863525391</c:v>
                </c:pt>
                <c:pt idx="267">
                  <c:v>295.4683227539089</c:v>
                </c:pt>
                <c:pt idx="268">
                  <c:v>295.433593749998</c:v>
                </c:pt>
                <c:pt idx="269">
                  <c:v>295.34719848633</c:v>
                </c:pt>
                <c:pt idx="270">
                  <c:v>295.20660400391</c:v>
                </c:pt>
                <c:pt idx="271">
                  <c:v>295.2035827636699</c:v>
                </c:pt>
                <c:pt idx="272">
                  <c:v>295.1380920410189</c:v>
                </c:pt>
                <c:pt idx="273">
                  <c:v>294.9013366699189</c:v>
                </c:pt>
                <c:pt idx="274">
                  <c:v>294.9020690918</c:v>
                </c:pt>
                <c:pt idx="275">
                  <c:v>294.914916992188</c:v>
                </c:pt>
                <c:pt idx="276">
                  <c:v>294.9013366699189</c:v>
                </c:pt>
                <c:pt idx="277">
                  <c:v>294.9013366699189</c:v>
                </c:pt>
                <c:pt idx="278">
                  <c:v>294.92462158203</c:v>
                </c:pt>
                <c:pt idx="279">
                  <c:v>294.9006347656189</c:v>
                </c:pt>
                <c:pt idx="280">
                  <c:v>294.59982299805</c:v>
                </c:pt>
                <c:pt idx="281">
                  <c:v>294.33422851563</c:v>
                </c:pt>
                <c:pt idx="282">
                  <c:v>294.30981445312</c:v>
                </c:pt>
                <c:pt idx="283">
                  <c:v>294.1219177246089</c:v>
                </c:pt>
                <c:pt idx="284">
                  <c:v>294.14306640625</c:v>
                </c:pt>
                <c:pt idx="285">
                  <c:v>294.152587890621</c:v>
                </c:pt>
                <c:pt idx="286">
                  <c:v>293.9842529296889</c:v>
                </c:pt>
                <c:pt idx="287">
                  <c:v>293.9355468749989</c:v>
                </c:pt>
                <c:pt idx="288">
                  <c:v>293.9277038574189</c:v>
                </c:pt>
                <c:pt idx="289">
                  <c:v>293.721557617188</c:v>
                </c:pt>
                <c:pt idx="290">
                  <c:v>293.5760803222699</c:v>
                </c:pt>
                <c:pt idx="291">
                  <c:v>293.60046386719</c:v>
                </c:pt>
                <c:pt idx="292">
                  <c:v>293.51376342773</c:v>
                </c:pt>
                <c:pt idx="293">
                  <c:v>293.3232421875</c:v>
                </c:pt>
                <c:pt idx="294">
                  <c:v>293.32095336914</c:v>
                </c:pt>
                <c:pt idx="295">
                  <c:v>293.2022094726589</c:v>
                </c:pt>
                <c:pt idx="296">
                  <c:v>293.1365356445289</c:v>
                </c:pt>
                <c:pt idx="297">
                  <c:v>292.9945983886689</c:v>
                </c:pt>
                <c:pt idx="298">
                  <c:v>292.9623413085889</c:v>
                </c:pt>
                <c:pt idx="299">
                  <c:v>292.8973999023389</c:v>
                </c:pt>
                <c:pt idx="300">
                  <c:v>292.89758300781</c:v>
                </c:pt>
                <c:pt idx="301">
                  <c:v>292.75314331055</c:v>
                </c:pt>
                <c:pt idx="302">
                  <c:v>292.5170593261699</c:v>
                </c:pt>
                <c:pt idx="303">
                  <c:v>292.497131347658</c:v>
                </c:pt>
                <c:pt idx="304">
                  <c:v>292.4016723632789</c:v>
                </c:pt>
                <c:pt idx="305">
                  <c:v>292.145294189452</c:v>
                </c:pt>
                <c:pt idx="306">
                  <c:v>292.122436523441</c:v>
                </c:pt>
                <c:pt idx="307">
                  <c:v>292.286315917968</c:v>
                </c:pt>
                <c:pt idx="308">
                  <c:v>292.140747070311</c:v>
                </c:pt>
                <c:pt idx="309">
                  <c:v>291.9280700683589</c:v>
                </c:pt>
                <c:pt idx="310">
                  <c:v>291.908782958978</c:v>
                </c:pt>
                <c:pt idx="311">
                  <c:v>291.8364257812489</c:v>
                </c:pt>
                <c:pt idx="312">
                  <c:v>291.69540405273</c:v>
                </c:pt>
                <c:pt idx="313">
                  <c:v>291.44021606445</c:v>
                </c:pt>
                <c:pt idx="314">
                  <c:v>291.37005615234</c:v>
                </c:pt>
                <c:pt idx="315">
                  <c:v>291.3930053710889</c:v>
                </c:pt>
                <c:pt idx="316">
                  <c:v>291.370025634771</c:v>
                </c:pt>
                <c:pt idx="317">
                  <c:v>291.040283203131</c:v>
                </c:pt>
                <c:pt idx="318">
                  <c:v>291.06372070312</c:v>
                </c:pt>
                <c:pt idx="319">
                  <c:v>290.8316345214789</c:v>
                </c:pt>
                <c:pt idx="320">
                  <c:v>290.734588623051</c:v>
                </c:pt>
                <c:pt idx="321">
                  <c:v>290.5926513671889</c:v>
                </c:pt>
                <c:pt idx="322">
                  <c:v>290.4311218261689</c:v>
                </c:pt>
                <c:pt idx="323">
                  <c:v>290.4766540527289</c:v>
                </c:pt>
                <c:pt idx="324">
                  <c:v>290.4553527831989</c:v>
                </c:pt>
                <c:pt idx="325">
                  <c:v>290.4539489746089</c:v>
                </c:pt>
                <c:pt idx="326">
                  <c:v>290.17495727539</c:v>
                </c:pt>
                <c:pt idx="327">
                  <c:v>290.03271484375</c:v>
                </c:pt>
                <c:pt idx="328">
                  <c:v>289.61050415039</c:v>
                </c:pt>
                <c:pt idx="329">
                  <c:v>289.58706665039</c:v>
                </c:pt>
                <c:pt idx="330">
                  <c:v>289.5877685546889</c:v>
                </c:pt>
                <c:pt idx="331">
                  <c:v>289.5877685546889</c:v>
                </c:pt>
                <c:pt idx="332">
                  <c:v>289.5877685546889</c:v>
                </c:pt>
                <c:pt idx="333">
                  <c:v>289.5877380371089</c:v>
                </c:pt>
                <c:pt idx="334">
                  <c:v>289.5877685546889</c:v>
                </c:pt>
                <c:pt idx="335">
                  <c:v>289.5877685546889</c:v>
                </c:pt>
                <c:pt idx="336">
                  <c:v>289.610473632811</c:v>
                </c:pt>
                <c:pt idx="337">
                  <c:v>289.5877685546889</c:v>
                </c:pt>
                <c:pt idx="338">
                  <c:v>289.5877685546889</c:v>
                </c:pt>
                <c:pt idx="339">
                  <c:v>289.5877685546889</c:v>
                </c:pt>
                <c:pt idx="340">
                  <c:v>289.565032958978</c:v>
                </c:pt>
                <c:pt idx="341">
                  <c:v>289.5877685546889</c:v>
                </c:pt>
                <c:pt idx="342">
                  <c:v>289.5877685546889</c:v>
                </c:pt>
                <c:pt idx="343">
                  <c:v>289.5877685546889</c:v>
                </c:pt>
                <c:pt idx="344">
                  <c:v>289.58703613281</c:v>
                </c:pt>
                <c:pt idx="345">
                  <c:v>289.5877685546889</c:v>
                </c:pt>
                <c:pt idx="346">
                  <c:v>289.5643310546889</c:v>
                </c:pt>
                <c:pt idx="347">
                  <c:v>289.610473632811</c:v>
                </c:pt>
                <c:pt idx="348">
                  <c:v>289.4932250976589</c:v>
                </c:pt>
                <c:pt idx="349">
                  <c:v>289.21206665039</c:v>
                </c:pt>
                <c:pt idx="350">
                  <c:v>288.9308166503889</c:v>
                </c:pt>
                <c:pt idx="351">
                  <c:v>288.8615722656189</c:v>
                </c:pt>
                <c:pt idx="352">
                  <c:v>288.7680053710889</c:v>
                </c:pt>
                <c:pt idx="353">
                  <c:v>288.74398803711</c:v>
                </c:pt>
                <c:pt idx="354">
                  <c:v>288.768127441408</c:v>
                </c:pt>
                <c:pt idx="355">
                  <c:v>288.7455139160189</c:v>
                </c:pt>
                <c:pt idx="356">
                  <c:v>288.55364990234</c:v>
                </c:pt>
                <c:pt idx="357">
                  <c:v>288.394622802731</c:v>
                </c:pt>
                <c:pt idx="358">
                  <c:v>288.50708007812</c:v>
                </c:pt>
                <c:pt idx="359">
                  <c:v>288.3253173828089</c:v>
                </c:pt>
                <c:pt idx="360">
                  <c:v>288.250885009771</c:v>
                </c:pt>
                <c:pt idx="361">
                  <c:v>288.11172485352</c:v>
                </c:pt>
                <c:pt idx="362">
                  <c:v>288.01324462891</c:v>
                </c:pt>
                <c:pt idx="363">
                  <c:v>287.9916381835889</c:v>
                </c:pt>
                <c:pt idx="364">
                  <c:v>287.9653930664089</c:v>
                </c:pt>
                <c:pt idx="365">
                  <c:v>287.9253234863289</c:v>
                </c:pt>
                <c:pt idx="366">
                  <c:v>287.87808227539</c:v>
                </c:pt>
                <c:pt idx="367">
                  <c:v>287.664703369141</c:v>
                </c:pt>
                <c:pt idx="368">
                  <c:v>287.642822265621</c:v>
                </c:pt>
                <c:pt idx="369">
                  <c:v>287.596282958978</c:v>
                </c:pt>
                <c:pt idx="370">
                  <c:v>287.549774169921</c:v>
                </c:pt>
                <c:pt idx="371">
                  <c:v>287.5265502929689</c:v>
                </c:pt>
                <c:pt idx="372">
                  <c:v>287.4800720214789</c:v>
                </c:pt>
                <c:pt idx="373">
                  <c:v>287.456665039061</c:v>
                </c:pt>
                <c:pt idx="374">
                  <c:v>287.26672363281</c:v>
                </c:pt>
                <c:pt idx="375">
                  <c:v>287.2254333496089</c:v>
                </c:pt>
                <c:pt idx="376">
                  <c:v>287.1737365722689</c:v>
                </c:pt>
                <c:pt idx="377">
                  <c:v>287.150512695311</c:v>
                </c:pt>
                <c:pt idx="378">
                  <c:v>287.0815429687489</c:v>
                </c:pt>
                <c:pt idx="379">
                  <c:v>287.0015258789089</c:v>
                </c:pt>
                <c:pt idx="380">
                  <c:v>286.8902282714789</c:v>
                </c:pt>
                <c:pt idx="381">
                  <c:v>286.8951110839789</c:v>
                </c:pt>
                <c:pt idx="382">
                  <c:v>286.8727722168</c:v>
                </c:pt>
                <c:pt idx="383">
                  <c:v>286.8943786621089</c:v>
                </c:pt>
                <c:pt idx="384">
                  <c:v>286.72769165039</c:v>
                </c:pt>
                <c:pt idx="385">
                  <c:v>286.680603027341</c:v>
                </c:pt>
                <c:pt idx="386">
                  <c:v>286.559936523441</c:v>
                </c:pt>
                <c:pt idx="387">
                  <c:v>286.495758056638</c:v>
                </c:pt>
                <c:pt idx="388">
                  <c:v>286.4902954101589</c:v>
                </c:pt>
                <c:pt idx="389">
                  <c:v>286.37365722656</c:v>
                </c:pt>
                <c:pt idx="390">
                  <c:v>286.3975219726589</c:v>
                </c:pt>
                <c:pt idx="391">
                  <c:v>286.374359130861</c:v>
                </c:pt>
                <c:pt idx="392">
                  <c:v>286.4959411621089</c:v>
                </c:pt>
                <c:pt idx="393">
                  <c:v>286.4671020507789</c:v>
                </c:pt>
                <c:pt idx="394">
                  <c:v>286.4902954101589</c:v>
                </c:pt>
                <c:pt idx="395">
                  <c:v>286.235351562498</c:v>
                </c:pt>
                <c:pt idx="396">
                  <c:v>286.1288146972699</c:v>
                </c:pt>
                <c:pt idx="397">
                  <c:v>286.118682861331</c:v>
                </c:pt>
                <c:pt idx="398">
                  <c:v>286.07452392578</c:v>
                </c:pt>
                <c:pt idx="399">
                  <c:v>285.8903503417989</c:v>
                </c:pt>
                <c:pt idx="400">
                  <c:v>285.881439208978</c:v>
                </c:pt>
                <c:pt idx="401">
                  <c:v>285.85763549805</c:v>
                </c:pt>
                <c:pt idx="402">
                  <c:v>285.88745117187</c:v>
                </c:pt>
                <c:pt idx="403">
                  <c:v>285.8651428222699</c:v>
                </c:pt>
                <c:pt idx="404">
                  <c:v>285.85830688477</c:v>
                </c:pt>
                <c:pt idx="405">
                  <c:v>285.85809326172</c:v>
                </c:pt>
                <c:pt idx="406">
                  <c:v>285.8651123046889</c:v>
                </c:pt>
                <c:pt idx="407">
                  <c:v>285.86508178711</c:v>
                </c:pt>
                <c:pt idx="408">
                  <c:v>285.85809326172</c:v>
                </c:pt>
                <c:pt idx="409">
                  <c:v>285.8419799804699</c:v>
                </c:pt>
                <c:pt idx="410">
                  <c:v>285.867950439451</c:v>
                </c:pt>
                <c:pt idx="411">
                  <c:v>285.88745117187</c:v>
                </c:pt>
                <c:pt idx="412">
                  <c:v>285.85809326172</c:v>
                </c:pt>
                <c:pt idx="413">
                  <c:v>285.840515136721</c:v>
                </c:pt>
                <c:pt idx="414">
                  <c:v>285.7720642089789</c:v>
                </c:pt>
                <c:pt idx="415">
                  <c:v>285.749694824221</c:v>
                </c:pt>
                <c:pt idx="416">
                  <c:v>285.69622802734</c:v>
                </c:pt>
                <c:pt idx="417">
                  <c:v>285.6283264160189</c:v>
                </c:pt>
                <c:pt idx="418">
                  <c:v>285.41772460937</c:v>
                </c:pt>
                <c:pt idx="419">
                  <c:v>285.350006103521</c:v>
                </c:pt>
                <c:pt idx="420">
                  <c:v>285.35070800781</c:v>
                </c:pt>
                <c:pt idx="421">
                  <c:v>285.295135498048</c:v>
                </c:pt>
                <c:pt idx="422">
                  <c:v>285.280151367188</c:v>
                </c:pt>
                <c:pt idx="423">
                  <c:v>285.25759887695</c:v>
                </c:pt>
                <c:pt idx="424">
                  <c:v>285.227355957028</c:v>
                </c:pt>
                <c:pt idx="425">
                  <c:v>285.242004394531</c:v>
                </c:pt>
                <c:pt idx="426">
                  <c:v>285.2490234375</c:v>
                </c:pt>
                <c:pt idx="427">
                  <c:v>285.2345581054699</c:v>
                </c:pt>
                <c:pt idx="428">
                  <c:v>285.20449829102</c:v>
                </c:pt>
                <c:pt idx="429">
                  <c:v>285.18804931641</c:v>
                </c:pt>
                <c:pt idx="430">
                  <c:v>285.1567382812489</c:v>
                </c:pt>
                <c:pt idx="431">
                  <c:v>285.142639160161</c:v>
                </c:pt>
                <c:pt idx="432">
                  <c:v>285.08828735352</c:v>
                </c:pt>
                <c:pt idx="433">
                  <c:v>285.08825683594</c:v>
                </c:pt>
                <c:pt idx="434">
                  <c:v>285.06521606445</c:v>
                </c:pt>
                <c:pt idx="435">
                  <c:v>285.0971069335889</c:v>
                </c:pt>
                <c:pt idx="436">
                  <c:v>285.11270141602</c:v>
                </c:pt>
                <c:pt idx="437">
                  <c:v>285.11199951172</c:v>
                </c:pt>
                <c:pt idx="438">
                  <c:v>285.111267089841</c:v>
                </c:pt>
                <c:pt idx="439">
                  <c:v>284.9744567871089</c:v>
                </c:pt>
                <c:pt idx="440">
                  <c:v>284.9500122070289</c:v>
                </c:pt>
                <c:pt idx="441">
                  <c:v>284.9262695312489</c:v>
                </c:pt>
                <c:pt idx="442">
                  <c:v>284.8038940429699</c:v>
                </c:pt>
                <c:pt idx="443">
                  <c:v>284.7882080078089</c:v>
                </c:pt>
                <c:pt idx="444">
                  <c:v>284.7886352539089</c:v>
                </c:pt>
                <c:pt idx="445">
                  <c:v>284.75714111328</c:v>
                </c:pt>
                <c:pt idx="446">
                  <c:v>284.7561340331989</c:v>
                </c:pt>
                <c:pt idx="447">
                  <c:v>284.733398437498</c:v>
                </c:pt>
                <c:pt idx="448">
                  <c:v>284.67443847656</c:v>
                </c:pt>
                <c:pt idx="449">
                  <c:v>284.640289306641</c:v>
                </c:pt>
                <c:pt idx="450">
                  <c:v>284.5952758789089</c:v>
                </c:pt>
                <c:pt idx="451">
                  <c:v>284.5997924804699</c:v>
                </c:pt>
                <c:pt idx="452">
                  <c:v>284.5283813476589</c:v>
                </c:pt>
                <c:pt idx="453">
                  <c:v>284.5280761718699</c:v>
                </c:pt>
                <c:pt idx="454">
                  <c:v>284.54049682617</c:v>
                </c:pt>
                <c:pt idx="455">
                  <c:v>284.549682617191</c:v>
                </c:pt>
                <c:pt idx="456">
                  <c:v>284.5273437499989</c:v>
                </c:pt>
                <c:pt idx="457">
                  <c:v>284.5273437499989</c:v>
                </c:pt>
                <c:pt idx="458">
                  <c:v>284.549652099611</c:v>
                </c:pt>
                <c:pt idx="459">
                  <c:v>284.55020141602</c:v>
                </c:pt>
                <c:pt idx="460">
                  <c:v>284.4581604003889</c:v>
                </c:pt>
                <c:pt idx="461">
                  <c:v>284.310943603521</c:v>
                </c:pt>
                <c:pt idx="462">
                  <c:v>284.27465820312</c:v>
                </c:pt>
                <c:pt idx="463">
                  <c:v>284.21722412109</c:v>
                </c:pt>
                <c:pt idx="464">
                  <c:v>284.21722412109</c:v>
                </c:pt>
                <c:pt idx="465">
                  <c:v>284.149017333981</c:v>
                </c:pt>
                <c:pt idx="466">
                  <c:v>284.148986816411</c:v>
                </c:pt>
                <c:pt idx="467">
                  <c:v>284.1260070800789</c:v>
                </c:pt>
                <c:pt idx="468">
                  <c:v>284.0816345214789</c:v>
                </c:pt>
                <c:pt idx="469">
                  <c:v>284.125335693361</c:v>
                </c:pt>
                <c:pt idx="470">
                  <c:v>284.080780029301</c:v>
                </c:pt>
                <c:pt idx="471">
                  <c:v>284.14895629883</c:v>
                </c:pt>
                <c:pt idx="472">
                  <c:v>284.1260375976589</c:v>
                </c:pt>
                <c:pt idx="473">
                  <c:v>283.9653015136699</c:v>
                </c:pt>
                <c:pt idx="474">
                  <c:v>283.954681396481</c:v>
                </c:pt>
                <c:pt idx="475">
                  <c:v>283.94235229492</c:v>
                </c:pt>
                <c:pt idx="476">
                  <c:v>283.94235229492</c:v>
                </c:pt>
                <c:pt idx="477">
                  <c:v>283.94235229492</c:v>
                </c:pt>
                <c:pt idx="478">
                  <c:v>283.94165039063</c:v>
                </c:pt>
                <c:pt idx="479">
                  <c:v>283.9194030761699</c:v>
                </c:pt>
                <c:pt idx="480">
                  <c:v>283.9194030761699</c:v>
                </c:pt>
                <c:pt idx="481">
                  <c:v>283.9080505371089</c:v>
                </c:pt>
                <c:pt idx="482">
                  <c:v>283.875640869141</c:v>
                </c:pt>
                <c:pt idx="483">
                  <c:v>283.87426757813</c:v>
                </c:pt>
                <c:pt idx="484">
                  <c:v>283.94161987305</c:v>
                </c:pt>
                <c:pt idx="485">
                  <c:v>283.9186706543</c:v>
                </c:pt>
                <c:pt idx="486">
                  <c:v>283.9201049804689</c:v>
                </c:pt>
                <c:pt idx="487">
                  <c:v>283.920440673831</c:v>
                </c:pt>
                <c:pt idx="488">
                  <c:v>283.8971557617189</c:v>
                </c:pt>
                <c:pt idx="489">
                  <c:v>283.86352539062</c:v>
                </c:pt>
                <c:pt idx="490">
                  <c:v>283.8957824707</c:v>
                </c:pt>
                <c:pt idx="491">
                  <c:v>283.81649780273</c:v>
                </c:pt>
                <c:pt idx="492">
                  <c:v>283.78182983398</c:v>
                </c:pt>
                <c:pt idx="493">
                  <c:v>283.7364196777289</c:v>
                </c:pt>
                <c:pt idx="494">
                  <c:v>283.75894165039</c:v>
                </c:pt>
                <c:pt idx="495">
                  <c:v>283.74868774414</c:v>
                </c:pt>
                <c:pt idx="496">
                  <c:v>283.7586059570289</c:v>
                </c:pt>
                <c:pt idx="497">
                  <c:v>283.75894165039</c:v>
                </c:pt>
                <c:pt idx="498">
                  <c:v>283.75930786133</c:v>
                </c:pt>
                <c:pt idx="499">
                  <c:v>283.7942199706982</c:v>
                </c:pt>
                <c:pt idx="500">
                  <c:v>283.79458618164</c:v>
                </c:pt>
                <c:pt idx="501">
                  <c:v>283.8161315917989</c:v>
                </c:pt>
                <c:pt idx="502">
                  <c:v>283.829040527341</c:v>
                </c:pt>
                <c:pt idx="503">
                  <c:v>283.8175659179699</c:v>
                </c:pt>
                <c:pt idx="504">
                  <c:v>283.84957885742</c:v>
                </c:pt>
                <c:pt idx="505">
                  <c:v>283.64511108398</c:v>
                </c:pt>
                <c:pt idx="506">
                  <c:v>283.666961669921</c:v>
                </c:pt>
                <c:pt idx="507">
                  <c:v>283.655822753911</c:v>
                </c:pt>
                <c:pt idx="508">
                  <c:v>283.6784362793</c:v>
                </c:pt>
                <c:pt idx="509">
                  <c:v>283.6784362793</c:v>
                </c:pt>
                <c:pt idx="510">
                  <c:v>283.679473876951</c:v>
                </c:pt>
                <c:pt idx="511">
                  <c:v>283.712402343751</c:v>
                </c:pt>
                <c:pt idx="512">
                  <c:v>283.70278930664</c:v>
                </c:pt>
                <c:pt idx="513">
                  <c:v>283.7139892578089</c:v>
                </c:pt>
                <c:pt idx="514">
                  <c:v>283.6908874511699</c:v>
                </c:pt>
                <c:pt idx="515">
                  <c:v>283.656463623052</c:v>
                </c:pt>
                <c:pt idx="516">
                  <c:v>283.6219177246089</c:v>
                </c:pt>
                <c:pt idx="517">
                  <c:v>283.60961914063</c:v>
                </c:pt>
                <c:pt idx="518">
                  <c:v>283.564422607421</c:v>
                </c:pt>
                <c:pt idx="519">
                  <c:v>283.4949951171889</c:v>
                </c:pt>
                <c:pt idx="520">
                  <c:v>283.38122558594</c:v>
                </c:pt>
                <c:pt idx="521">
                  <c:v>283.359008789061</c:v>
                </c:pt>
                <c:pt idx="522">
                  <c:v>283.323333740228</c:v>
                </c:pt>
                <c:pt idx="523">
                  <c:v>283.2903747558589</c:v>
                </c:pt>
                <c:pt idx="524">
                  <c:v>283.3330993652289</c:v>
                </c:pt>
                <c:pt idx="525">
                  <c:v>283.31219482422</c:v>
                </c:pt>
                <c:pt idx="526">
                  <c:v>283.31289672852</c:v>
                </c:pt>
                <c:pt idx="527">
                  <c:v>283.3227233886699</c:v>
                </c:pt>
                <c:pt idx="528">
                  <c:v>283.300415039061</c:v>
                </c:pt>
                <c:pt idx="529">
                  <c:v>283.2102050781189</c:v>
                </c:pt>
                <c:pt idx="530">
                  <c:v>283.1064453125</c:v>
                </c:pt>
                <c:pt idx="531">
                  <c:v>283.0932312011689</c:v>
                </c:pt>
                <c:pt idx="532">
                  <c:v>283.0488586425789</c:v>
                </c:pt>
                <c:pt idx="533">
                  <c:v>282.9793701171889</c:v>
                </c:pt>
                <c:pt idx="534">
                  <c:v>282.9809570312489</c:v>
                </c:pt>
                <c:pt idx="535">
                  <c:v>282.9352111816389</c:v>
                </c:pt>
                <c:pt idx="536">
                  <c:v>282.95736694336</c:v>
                </c:pt>
                <c:pt idx="537">
                  <c:v>282.9115905761689</c:v>
                </c:pt>
                <c:pt idx="538">
                  <c:v>282.90951538086</c:v>
                </c:pt>
                <c:pt idx="539">
                  <c:v>282.91165161133</c:v>
                </c:pt>
                <c:pt idx="540">
                  <c:v>282.842681884772</c:v>
                </c:pt>
                <c:pt idx="541">
                  <c:v>282.86737060547</c:v>
                </c:pt>
                <c:pt idx="542">
                  <c:v>282.83041381836</c:v>
                </c:pt>
                <c:pt idx="543">
                  <c:v>282.820892333981</c:v>
                </c:pt>
                <c:pt idx="544">
                  <c:v>282.8205871581989</c:v>
                </c:pt>
                <c:pt idx="545">
                  <c:v>282.8423767089789</c:v>
                </c:pt>
                <c:pt idx="546">
                  <c:v>282.8203124999989</c:v>
                </c:pt>
                <c:pt idx="547">
                  <c:v>282.807983398441</c:v>
                </c:pt>
                <c:pt idx="548">
                  <c:v>282.82971191406</c:v>
                </c:pt>
                <c:pt idx="549">
                  <c:v>282.82943725586</c:v>
                </c:pt>
                <c:pt idx="550">
                  <c:v>282.82025146484</c:v>
                </c:pt>
                <c:pt idx="551">
                  <c:v>282.842681884772</c:v>
                </c:pt>
                <c:pt idx="552">
                  <c:v>282.81918334961</c:v>
                </c:pt>
                <c:pt idx="553">
                  <c:v>282.830108642578</c:v>
                </c:pt>
                <c:pt idx="554">
                  <c:v>282.7755737304699</c:v>
                </c:pt>
                <c:pt idx="555">
                  <c:v>282.8205871581989</c:v>
                </c:pt>
                <c:pt idx="556">
                  <c:v>282.7594909668</c:v>
                </c:pt>
                <c:pt idx="557">
                  <c:v>282.77487182617</c:v>
                </c:pt>
                <c:pt idx="558">
                  <c:v>282.61587524414</c:v>
                </c:pt>
                <c:pt idx="559">
                  <c:v>282.601776123051</c:v>
                </c:pt>
                <c:pt idx="560">
                  <c:v>282.61557006836</c:v>
                </c:pt>
                <c:pt idx="561">
                  <c:v>282.568878173831</c:v>
                </c:pt>
                <c:pt idx="562">
                  <c:v>282.56878662109</c:v>
                </c:pt>
                <c:pt idx="563">
                  <c:v>282.51040649414</c:v>
                </c:pt>
                <c:pt idx="564">
                  <c:v>282.509704589841</c:v>
                </c:pt>
                <c:pt idx="565">
                  <c:v>282.486877441408</c:v>
                </c:pt>
                <c:pt idx="566">
                  <c:v>282.5096740722699</c:v>
                </c:pt>
                <c:pt idx="567">
                  <c:v>282.4419250488289</c:v>
                </c:pt>
                <c:pt idx="568">
                  <c:v>282.4608154296889</c:v>
                </c:pt>
                <c:pt idx="569">
                  <c:v>282.35211181641</c:v>
                </c:pt>
                <c:pt idx="570">
                  <c:v>282.3286132812489</c:v>
                </c:pt>
                <c:pt idx="571">
                  <c:v>282.26998901367</c:v>
                </c:pt>
                <c:pt idx="572">
                  <c:v>282.2125549316389</c:v>
                </c:pt>
                <c:pt idx="573">
                  <c:v>282.236053466798</c:v>
                </c:pt>
                <c:pt idx="574">
                  <c:v>282.1773376464789</c:v>
                </c:pt>
                <c:pt idx="575">
                  <c:v>282.145660400391</c:v>
                </c:pt>
                <c:pt idx="576">
                  <c:v>282.15557861328</c:v>
                </c:pt>
                <c:pt idx="577">
                  <c:v>281.995513916018</c:v>
                </c:pt>
                <c:pt idx="578">
                  <c:v>282.1683654785189</c:v>
                </c:pt>
                <c:pt idx="579">
                  <c:v>282.17193603516</c:v>
                </c:pt>
                <c:pt idx="580">
                  <c:v>282.1763000488289</c:v>
                </c:pt>
                <c:pt idx="581">
                  <c:v>282.08462524414</c:v>
                </c:pt>
                <c:pt idx="582">
                  <c:v>282.06536865234</c:v>
                </c:pt>
                <c:pt idx="583">
                  <c:v>282.037628173831</c:v>
                </c:pt>
                <c:pt idx="584">
                  <c:v>281.9492492675789</c:v>
                </c:pt>
                <c:pt idx="585">
                  <c:v>281.9491271972699</c:v>
                </c:pt>
                <c:pt idx="586">
                  <c:v>281.927154541018</c:v>
                </c:pt>
                <c:pt idx="587">
                  <c:v>281.94857788086</c:v>
                </c:pt>
                <c:pt idx="588">
                  <c:v>281.927154541018</c:v>
                </c:pt>
                <c:pt idx="589">
                  <c:v>281.94262695313</c:v>
                </c:pt>
                <c:pt idx="590">
                  <c:v>281.903717041018</c:v>
                </c:pt>
                <c:pt idx="591">
                  <c:v>281.9264831543</c:v>
                </c:pt>
                <c:pt idx="592">
                  <c:v>281.9111633300789</c:v>
                </c:pt>
                <c:pt idx="593">
                  <c:v>281.856781005861</c:v>
                </c:pt>
                <c:pt idx="594">
                  <c:v>281.856750488278</c:v>
                </c:pt>
                <c:pt idx="595">
                  <c:v>281.81265258789</c:v>
                </c:pt>
                <c:pt idx="596">
                  <c:v>281.72259521484</c:v>
                </c:pt>
                <c:pt idx="597">
                  <c:v>281.70736694336</c:v>
                </c:pt>
                <c:pt idx="598">
                  <c:v>281.706665039061</c:v>
                </c:pt>
                <c:pt idx="599">
                  <c:v>281.729461669921</c:v>
                </c:pt>
                <c:pt idx="600">
                  <c:v>281.72122192383</c:v>
                </c:pt>
                <c:pt idx="601">
                  <c:v>281.72122192383</c:v>
                </c:pt>
                <c:pt idx="602">
                  <c:v>281.7513122558589</c:v>
                </c:pt>
                <c:pt idx="603">
                  <c:v>281.72122192383</c:v>
                </c:pt>
                <c:pt idx="604">
                  <c:v>281.7209777831989</c:v>
                </c:pt>
                <c:pt idx="605">
                  <c:v>281.7209777831989</c:v>
                </c:pt>
                <c:pt idx="606">
                  <c:v>281.70736694336</c:v>
                </c:pt>
                <c:pt idx="607">
                  <c:v>281.70736694336</c:v>
                </c:pt>
                <c:pt idx="608">
                  <c:v>281.6845703125</c:v>
                </c:pt>
                <c:pt idx="609">
                  <c:v>281.646881103522</c:v>
                </c:pt>
                <c:pt idx="610">
                  <c:v>281.63165283203</c:v>
                </c:pt>
                <c:pt idx="611">
                  <c:v>281.65231323242</c:v>
                </c:pt>
                <c:pt idx="612">
                  <c:v>281.5855407714789</c:v>
                </c:pt>
                <c:pt idx="613">
                  <c:v>281.593017578128</c:v>
                </c:pt>
                <c:pt idx="614">
                  <c:v>281.5167541503889</c:v>
                </c:pt>
                <c:pt idx="615">
                  <c:v>281.50268554688</c:v>
                </c:pt>
                <c:pt idx="616">
                  <c:v>281.52450561523</c:v>
                </c:pt>
                <c:pt idx="617">
                  <c:v>281.495758056638</c:v>
                </c:pt>
                <c:pt idx="618">
                  <c:v>281.4337768554689</c:v>
                </c:pt>
                <c:pt idx="619">
                  <c:v>281.502044677731</c:v>
                </c:pt>
                <c:pt idx="620">
                  <c:v>281.38903808594</c:v>
                </c:pt>
                <c:pt idx="621">
                  <c:v>281.3897399902289</c:v>
                </c:pt>
                <c:pt idx="622">
                  <c:v>281.3663330078089</c:v>
                </c:pt>
                <c:pt idx="623">
                  <c:v>281.342926025391</c:v>
                </c:pt>
                <c:pt idx="624">
                  <c:v>281.305114746088</c:v>
                </c:pt>
                <c:pt idx="625">
                  <c:v>281.298156738277</c:v>
                </c:pt>
                <c:pt idx="626">
                  <c:v>281.3264770507789</c:v>
                </c:pt>
                <c:pt idx="627">
                  <c:v>281.2515258789089</c:v>
                </c:pt>
                <c:pt idx="628">
                  <c:v>281.2364196777289</c:v>
                </c:pt>
                <c:pt idx="629">
                  <c:v>281.236816406248</c:v>
                </c:pt>
                <c:pt idx="630">
                  <c:v>281.25225830078</c:v>
                </c:pt>
                <c:pt idx="631">
                  <c:v>281.2136230468789</c:v>
                </c:pt>
                <c:pt idx="632">
                  <c:v>281.2508544921889</c:v>
                </c:pt>
                <c:pt idx="633">
                  <c:v>281.250640869141</c:v>
                </c:pt>
                <c:pt idx="634">
                  <c:v>281.13784790039</c:v>
                </c:pt>
                <c:pt idx="635">
                  <c:v>281.025970458978</c:v>
                </c:pt>
                <c:pt idx="636">
                  <c:v>280.9637451171889</c:v>
                </c:pt>
                <c:pt idx="637">
                  <c:v>280.9410095214789</c:v>
                </c:pt>
                <c:pt idx="638">
                  <c:v>280.94097900391</c:v>
                </c:pt>
                <c:pt idx="639">
                  <c:v>281.02447509766</c:v>
                </c:pt>
                <c:pt idx="640">
                  <c:v>280.95425415039</c:v>
                </c:pt>
                <c:pt idx="641">
                  <c:v>280.9410095214789</c:v>
                </c:pt>
                <c:pt idx="642">
                  <c:v>280.96368408203</c:v>
                </c:pt>
                <c:pt idx="643">
                  <c:v>280.9410095214789</c:v>
                </c:pt>
                <c:pt idx="644">
                  <c:v>280.9416809081989</c:v>
                </c:pt>
                <c:pt idx="645">
                  <c:v>280.9410095214789</c:v>
                </c:pt>
                <c:pt idx="646">
                  <c:v>280.96301269531</c:v>
                </c:pt>
                <c:pt idx="647">
                  <c:v>280.9194030761699</c:v>
                </c:pt>
                <c:pt idx="648">
                  <c:v>281.0104980468699</c:v>
                </c:pt>
                <c:pt idx="649">
                  <c:v>281.13781738281</c:v>
                </c:pt>
                <c:pt idx="650">
                  <c:v>280.8955993652289</c:v>
                </c:pt>
                <c:pt idx="651">
                  <c:v>280.82757568359</c:v>
                </c:pt>
                <c:pt idx="652">
                  <c:v>280.8949279785189</c:v>
                </c:pt>
                <c:pt idx="653">
                  <c:v>280.87292480469</c:v>
                </c:pt>
                <c:pt idx="654">
                  <c:v>280.841125488278</c:v>
                </c:pt>
                <c:pt idx="655">
                  <c:v>280.759063720701</c:v>
                </c:pt>
                <c:pt idx="656">
                  <c:v>280.76098632813</c:v>
                </c:pt>
                <c:pt idx="657">
                  <c:v>280.834686279301</c:v>
                </c:pt>
                <c:pt idx="658">
                  <c:v>280.82754516602</c:v>
                </c:pt>
                <c:pt idx="659">
                  <c:v>280.721710205078</c:v>
                </c:pt>
                <c:pt idx="660">
                  <c:v>280.736938476558</c:v>
                </c:pt>
                <c:pt idx="661">
                  <c:v>280.69686889648</c:v>
                </c:pt>
                <c:pt idx="662">
                  <c:v>280.54022216797</c:v>
                </c:pt>
                <c:pt idx="663">
                  <c:v>280.584869384771</c:v>
                </c:pt>
                <c:pt idx="664">
                  <c:v>280.56130981445</c:v>
                </c:pt>
                <c:pt idx="665">
                  <c:v>280.54531860352</c:v>
                </c:pt>
                <c:pt idx="666">
                  <c:v>280.5379333496089</c:v>
                </c:pt>
                <c:pt idx="667">
                  <c:v>280.5380859374989</c:v>
                </c:pt>
                <c:pt idx="668">
                  <c:v>280.5616149902289</c:v>
                </c:pt>
                <c:pt idx="669">
                  <c:v>280.55520629883</c:v>
                </c:pt>
                <c:pt idx="670">
                  <c:v>280.4880371093699</c:v>
                </c:pt>
                <c:pt idx="671">
                  <c:v>280.46542358398</c:v>
                </c:pt>
                <c:pt idx="672">
                  <c:v>280.4248352050789</c:v>
                </c:pt>
                <c:pt idx="673">
                  <c:v>280.4254760742189</c:v>
                </c:pt>
                <c:pt idx="674">
                  <c:v>280.43176269531</c:v>
                </c:pt>
                <c:pt idx="675">
                  <c:v>280.4035339355489</c:v>
                </c:pt>
                <c:pt idx="676">
                  <c:v>280.4254455566389</c:v>
                </c:pt>
                <c:pt idx="677">
                  <c:v>280.35751342773</c:v>
                </c:pt>
                <c:pt idx="678">
                  <c:v>280.3124084472689</c:v>
                </c:pt>
                <c:pt idx="679">
                  <c:v>280.31243896484</c:v>
                </c:pt>
                <c:pt idx="680">
                  <c:v>280.3166809081989</c:v>
                </c:pt>
                <c:pt idx="681">
                  <c:v>280.312042236331</c:v>
                </c:pt>
                <c:pt idx="682">
                  <c:v>280.206115722658</c:v>
                </c:pt>
                <c:pt idx="683">
                  <c:v>280.2313537597689</c:v>
                </c:pt>
                <c:pt idx="684">
                  <c:v>280.153930664061</c:v>
                </c:pt>
                <c:pt idx="685">
                  <c:v>280.113403320311</c:v>
                </c:pt>
                <c:pt idx="686">
                  <c:v>280.063690185551</c:v>
                </c:pt>
                <c:pt idx="687">
                  <c:v>280.06372070313</c:v>
                </c:pt>
                <c:pt idx="688">
                  <c:v>280.06372070313</c:v>
                </c:pt>
                <c:pt idx="689">
                  <c:v>280.0863037109389</c:v>
                </c:pt>
                <c:pt idx="690">
                  <c:v>280.06900024414</c:v>
                </c:pt>
                <c:pt idx="691">
                  <c:v>280.044982910161</c:v>
                </c:pt>
                <c:pt idx="692">
                  <c:v>280.02496337891</c:v>
                </c:pt>
                <c:pt idx="693">
                  <c:v>279.9797668457</c:v>
                </c:pt>
                <c:pt idx="694">
                  <c:v>279.842193603521</c:v>
                </c:pt>
                <c:pt idx="695">
                  <c:v>279.82095336914</c:v>
                </c:pt>
                <c:pt idx="696">
                  <c:v>279.78460693359</c:v>
                </c:pt>
                <c:pt idx="697">
                  <c:v>279.7292175293</c:v>
                </c:pt>
                <c:pt idx="698">
                  <c:v>279.77435302734</c:v>
                </c:pt>
                <c:pt idx="699">
                  <c:v>279.75177001953</c:v>
                </c:pt>
                <c:pt idx="700">
                  <c:v>279.7066345214789</c:v>
                </c:pt>
                <c:pt idx="701">
                  <c:v>279.7066345214789</c:v>
                </c:pt>
                <c:pt idx="702">
                  <c:v>279.3937377929689</c:v>
                </c:pt>
                <c:pt idx="703">
                  <c:v>279.3952331543</c:v>
                </c:pt>
                <c:pt idx="704">
                  <c:v>279.55038452148</c:v>
                </c:pt>
                <c:pt idx="705">
                  <c:v>279.32992553711</c:v>
                </c:pt>
                <c:pt idx="706">
                  <c:v>279.2817077636689</c:v>
                </c:pt>
                <c:pt idx="707">
                  <c:v>279.1494140625</c:v>
                </c:pt>
                <c:pt idx="708">
                  <c:v>279.303497314451</c:v>
                </c:pt>
                <c:pt idx="709">
                  <c:v>279.285552978518</c:v>
                </c:pt>
                <c:pt idx="710">
                  <c:v>279.2171020507789</c:v>
                </c:pt>
                <c:pt idx="711">
                  <c:v>279.14645385742</c:v>
                </c:pt>
                <c:pt idx="712">
                  <c:v>278.990356445308</c:v>
                </c:pt>
                <c:pt idx="713">
                  <c:v>278.9697570800789</c:v>
                </c:pt>
                <c:pt idx="714">
                  <c:v>278.92459106445</c:v>
                </c:pt>
                <c:pt idx="715">
                  <c:v>278.94644165039</c:v>
                </c:pt>
                <c:pt idx="716">
                  <c:v>278.880249023441</c:v>
                </c:pt>
                <c:pt idx="717">
                  <c:v>278.78884887695</c:v>
                </c:pt>
                <c:pt idx="718">
                  <c:v>278.7902221679699</c:v>
                </c:pt>
                <c:pt idx="719">
                  <c:v>278.74389648437</c:v>
                </c:pt>
                <c:pt idx="720">
                  <c:v>278.450561523441</c:v>
                </c:pt>
                <c:pt idx="721">
                  <c:v>278.29528808594</c:v>
                </c:pt>
                <c:pt idx="722">
                  <c:v>278.2735595703089</c:v>
                </c:pt>
                <c:pt idx="723">
                  <c:v>278.27484130859</c:v>
                </c:pt>
                <c:pt idx="724">
                  <c:v>278.2741699218699</c:v>
                </c:pt>
                <c:pt idx="725">
                  <c:v>278.2517395019489</c:v>
                </c:pt>
                <c:pt idx="726">
                  <c:v>278.2741699218699</c:v>
                </c:pt>
                <c:pt idx="727">
                  <c:v>278.29718017578</c:v>
                </c:pt>
                <c:pt idx="728">
                  <c:v>278.295959472658</c:v>
                </c:pt>
                <c:pt idx="729">
                  <c:v>278.295928955078</c:v>
                </c:pt>
                <c:pt idx="730">
                  <c:v>278.295959472658</c:v>
                </c:pt>
                <c:pt idx="731">
                  <c:v>278.295928955078</c:v>
                </c:pt>
                <c:pt idx="732">
                  <c:v>278.2959899902289</c:v>
                </c:pt>
                <c:pt idx="733">
                  <c:v>278.29666137695</c:v>
                </c:pt>
                <c:pt idx="734">
                  <c:v>278.2966308593699</c:v>
                </c:pt>
                <c:pt idx="735">
                  <c:v>278.2959899902289</c:v>
                </c:pt>
                <c:pt idx="736">
                  <c:v>278.29666137695</c:v>
                </c:pt>
                <c:pt idx="737">
                  <c:v>278.25177001953</c:v>
                </c:pt>
                <c:pt idx="738">
                  <c:v>278.162200927731</c:v>
                </c:pt>
                <c:pt idx="739">
                  <c:v>278.31842041016</c:v>
                </c:pt>
                <c:pt idx="740">
                  <c:v>278.31842041016</c:v>
                </c:pt>
                <c:pt idx="741">
                  <c:v>278.31848144531</c:v>
                </c:pt>
                <c:pt idx="742">
                  <c:v>277.6909179687489</c:v>
                </c:pt>
                <c:pt idx="743">
                  <c:v>277.7581176757789</c:v>
                </c:pt>
                <c:pt idx="744">
                  <c:v>277.7364196777289</c:v>
                </c:pt>
                <c:pt idx="745">
                  <c:v>277.69021606445</c:v>
                </c:pt>
                <c:pt idx="746">
                  <c:v>277.64678955078</c:v>
                </c:pt>
                <c:pt idx="747">
                  <c:v>277.66781616211</c:v>
                </c:pt>
                <c:pt idx="748">
                  <c:v>277.645446777341</c:v>
                </c:pt>
                <c:pt idx="749">
                  <c:v>277.64614868164</c:v>
                </c:pt>
                <c:pt idx="750">
                  <c:v>277.64611816406</c:v>
                </c:pt>
                <c:pt idx="751">
                  <c:v>277.64611816406</c:v>
                </c:pt>
                <c:pt idx="752">
                  <c:v>277.64611816406</c:v>
                </c:pt>
                <c:pt idx="753">
                  <c:v>277.64611816406</c:v>
                </c:pt>
                <c:pt idx="754">
                  <c:v>277.64611816406</c:v>
                </c:pt>
                <c:pt idx="755">
                  <c:v>277.64611816406</c:v>
                </c:pt>
                <c:pt idx="756">
                  <c:v>277.64611816406</c:v>
                </c:pt>
                <c:pt idx="757">
                  <c:v>277.64611816406</c:v>
                </c:pt>
                <c:pt idx="758">
                  <c:v>277.64611816406</c:v>
                </c:pt>
                <c:pt idx="759">
                  <c:v>277.62368774414</c:v>
                </c:pt>
                <c:pt idx="760">
                  <c:v>277.64611816406</c:v>
                </c:pt>
                <c:pt idx="761">
                  <c:v>277.64611816406</c:v>
                </c:pt>
                <c:pt idx="762">
                  <c:v>277.64611816406</c:v>
                </c:pt>
                <c:pt idx="763">
                  <c:v>277.64611816406</c:v>
                </c:pt>
                <c:pt idx="764">
                  <c:v>277.64611816406</c:v>
                </c:pt>
                <c:pt idx="765">
                  <c:v>277.64611816406</c:v>
                </c:pt>
                <c:pt idx="766">
                  <c:v>277.66857910156</c:v>
                </c:pt>
                <c:pt idx="767">
                  <c:v>277.64611816406</c:v>
                </c:pt>
                <c:pt idx="768">
                  <c:v>277.64611816406</c:v>
                </c:pt>
                <c:pt idx="769">
                  <c:v>277.64611816406</c:v>
                </c:pt>
                <c:pt idx="770">
                  <c:v>277.64611816406</c:v>
                </c:pt>
                <c:pt idx="771">
                  <c:v>277.64611816406</c:v>
                </c:pt>
                <c:pt idx="772">
                  <c:v>277.64611816406</c:v>
                </c:pt>
                <c:pt idx="773">
                  <c:v>277.64611816406</c:v>
                </c:pt>
                <c:pt idx="774">
                  <c:v>277.645446777341</c:v>
                </c:pt>
                <c:pt idx="775">
                  <c:v>277.64611816406</c:v>
                </c:pt>
                <c:pt idx="776">
                  <c:v>277.62438964844</c:v>
                </c:pt>
                <c:pt idx="777">
                  <c:v>277.6230163574189</c:v>
                </c:pt>
                <c:pt idx="778">
                  <c:v>277.37771606445</c:v>
                </c:pt>
                <c:pt idx="779">
                  <c:v>277.24493408203</c:v>
                </c:pt>
                <c:pt idx="780">
                  <c:v>276.97528076172</c:v>
                </c:pt>
                <c:pt idx="781">
                  <c:v>276.993164062498</c:v>
                </c:pt>
                <c:pt idx="782">
                  <c:v>276.97399902344</c:v>
                </c:pt>
                <c:pt idx="783">
                  <c:v>276.97329711914</c:v>
                </c:pt>
                <c:pt idx="784">
                  <c:v>276.97332763672</c:v>
                </c:pt>
                <c:pt idx="785">
                  <c:v>276.9745788574189</c:v>
                </c:pt>
                <c:pt idx="786">
                  <c:v>276.97329711914</c:v>
                </c:pt>
                <c:pt idx="787">
                  <c:v>276.97332763672</c:v>
                </c:pt>
                <c:pt idx="788">
                  <c:v>276.9745788574189</c:v>
                </c:pt>
                <c:pt idx="789">
                  <c:v>276.9745788574189</c:v>
                </c:pt>
                <c:pt idx="790">
                  <c:v>276.9745788574189</c:v>
                </c:pt>
                <c:pt idx="791">
                  <c:v>276.9968261718699</c:v>
                </c:pt>
                <c:pt idx="792">
                  <c:v>276.9739074706982</c:v>
                </c:pt>
                <c:pt idx="793">
                  <c:v>276.97329711914</c:v>
                </c:pt>
                <c:pt idx="794">
                  <c:v>276.97329711914</c:v>
                </c:pt>
                <c:pt idx="795">
                  <c:v>276.97332763672</c:v>
                </c:pt>
                <c:pt idx="796">
                  <c:v>276.9733581542982</c:v>
                </c:pt>
                <c:pt idx="797">
                  <c:v>276.97329711914</c:v>
                </c:pt>
                <c:pt idx="798">
                  <c:v>276.97329711914</c:v>
                </c:pt>
                <c:pt idx="799">
                  <c:v>276.88180541992</c:v>
                </c:pt>
                <c:pt idx="800">
                  <c:v>276.728118896478</c:v>
                </c:pt>
                <c:pt idx="801">
                  <c:v>276.704467773441</c:v>
                </c:pt>
                <c:pt idx="802">
                  <c:v>276.68276977539</c:v>
                </c:pt>
                <c:pt idx="803">
                  <c:v>276.5913696289089</c:v>
                </c:pt>
                <c:pt idx="804">
                  <c:v>276.3681640624989</c:v>
                </c:pt>
                <c:pt idx="805">
                  <c:v>276.367492675781</c:v>
                </c:pt>
                <c:pt idx="806">
                  <c:v>276.325500488278</c:v>
                </c:pt>
                <c:pt idx="807">
                  <c:v>276.3235473632789</c:v>
                </c:pt>
                <c:pt idx="808">
                  <c:v>276.21069335937</c:v>
                </c:pt>
                <c:pt idx="809">
                  <c:v>276.1169128417989</c:v>
                </c:pt>
                <c:pt idx="810">
                  <c:v>275.9626159667989</c:v>
                </c:pt>
                <c:pt idx="811">
                  <c:v>275.7635803222699</c:v>
                </c:pt>
                <c:pt idx="812">
                  <c:v>275.738311767577</c:v>
                </c:pt>
                <c:pt idx="813">
                  <c:v>275.763519287108</c:v>
                </c:pt>
                <c:pt idx="814">
                  <c:v>275.763519287108</c:v>
                </c:pt>
                <c:pt idx="815">
                  <c:v>275.7412414550789</c:v>
                </c:pt>
                <c:pt idx="816">
                  <c:v>275.85336303711</c:v>
                </c:pt>
                <c:pt idx="817">
                  <c:v>275.87896728516</c:v>
                </c:pt>
                <c:pt idx="818">
                  <c:v>275.9201660156289</c:v>
                </c:pt>
                <c:pt idx="819">
                  <c:v>275.9193420410189</c:v>
                </c:pt>
                <c:pt idx="820">
                  <c:v>275.9442138671889</c:v>
                </c:pt>
                <c:pt idx="821">
                  <c:v>275.9645690918</c:v>
                </c:pt>
                <c:pt idx="822">
                  <c:v>275.986175537108</c:v>
                </c:pt>
                <c:pt idx="823">
                  <c:v>275.8741149902289</c:v>
                </c:pt>
                <c:pt idx="824">
                  <c:v>275.8288574218699</c:v>
                </c:pt>
                <c:pt idx="825">
                  <c:v>275.763610839841</c:v>
                </c:pt>
                <c:pt idx="826">
                  <c:v>275.76284790039</c:v>
                </c:pt>
                <c:pt idx="827">
                  <c:v>275.76416015625</c:v>
                </c:pt>
                <c:pt idx="828">
                  <c:v>275.7412719726589</c:v>
                </c:pt>
                <c:pt idx="829">
                  <c:v>275.7850646972699</c:v>
                </c:pt>
                <c:pt idx="830">
                  <c:v>275.652862548831</c:v>
                </c:pt>
                <c:pt idx="831">
                  <c:v>275.5647277832</c:v>
                </c:pt>
                <c:pt idx="832">
                  <c:v>275.563964843751</c:v>
                </c:pt>
                <c:pt idx="833">
                  <c:v>275.497314453118</c:v>
                </c:pt>
                <c:pt idx="834">
                  <c:v>275.470397949218</c:v>
                </c:pt>
                <c:pt idx="835">
                  <c:v>275.44802856445</c:v>
                </c:pt>
                <c:pt idx="836">
                  <c:v>275.40289306641</c:v>
                </c:pt>
                <c:pt idx="837">
                  <c:v>275.33688354492</c:v>
                </c:pt>
                <c:pt idx="838">
                  <c:v>275.31533813477</c:v>
                </c:pt>
                <c:pt idx="839">
                  <c:v>275.33688354492</c:v>
                </c:pt>
                <c:pt idx="840">
                  <c:v>275.270202636721</c:v>
                </c:pt>
                <c:pt idx="841">
                  <c:v>275.247985839842</c:v>
                </c:pt>
                <c:pt idx="842">
                  <c:v>275.2699279785189</c:v>
                </c:pt>
                <c:pt idx="843">
                  <c:v>275.2036132812489</c:v>
                </c:pt>
                <c:pt idx="844">
                  <c:v>275.2035827636699</c:v>
                </c:pt>
                <c:pt idx="845">
                  <c:v>275.1155395507789</c:v>
                </c:pt>
                <c:pt idx="846">
                  <c:v>275.1376953125</c:v>
                </c:pt>
                <c:pt idx="847">
                  <c:v>275.136199951168</c:v>
                </c:pt>
                <c:pt idx="848">
                  <c:v>275.13223266602</c:v>
                </c:pt>
                <c:pt idx="849">
                  <c:v>275.13702392578</c:v>
                </c:pt>
                <c:pt idx="850">
                  <c:v>275.13687133789</c:v>
                </c:pt>
                <c:pt idx="851">
                  <c:v>275.1153869628889</c:v>
                </c:pt>
                <c:pt idx="852">
                  <c:v>275.13702392578</c:v>
                </c:pt>
                <c:pt idx="853">
                  <c:v>275.13626098633</c:v>
                </c:pt>
                <c:pt idx="854">
                  <c:v>274.8219604492189</c:v>
                </c:pt>
                <c:pt idx="855">
                  <c:v>274.842407226561</c:v>
                </c:pt>
                <c:pt idx="856">
                  <c:v>274.864929199221</c:v>
                </c:pt>
                <c:pt idx="857">
                  <c:v>274.6875305175789</c:v>
                </c:pt>
                <c:pt idx="858">
                  <c:v>274.6660461425789</c:v>
                </c:pt>
                <c:pt idx="859">
                  <c:v>274.7768554687489</c:v>
                </c:pt>
                <c:pt idx="860">
                  <c:v>274.6889038085889</c:v>
                </c:pt>
                <c:pt idx="861">
                  <c:v>274.7111206054699</c:v>
                </c:pt>
                <c:pt idx="862">
                  <c:v>274.7318420410189</c:v>
                </c:pt>
                <c:pt idx="863">
                  <c:v>274.73181152344</c:v>
                </c:pt>
                <c:pt idx="864">
                  <c:v>274.7533569335889</c:v>
                </c:pt>
                <c:pt idx="865">
                  <c:v>274.665985107421</c:v>
                </c:pt>
                <c:pt idx="866">
                  <c:v>274.5936279296889</c:v>
                </c:pt>
                <c:pt idx="867">
                  <c:v>274.593597412108</c:v>
                </c:pt>
                <c:pt idx="868">
                  <c:v>274.598937988277</c:v>
                </c:pt>
                <c:pt idx="869">
                  <c:v>274.5109252929699</c:v>
                </c:pt>
                <c:pt idx="870">
                  <c:v>274.4601440429689</c:v>
                </c:pt>
                <c:pt idx="871">
                  <c:v>274.4445190429689</c:v>
                </c:pt>
                <c:pt idx="872">
                  <c:v>274.372680664062</c:v>
                </c:pt>
                <c:pt idx="873">
                  <c:v>274.4002685546889</c:v>
                </c:pt>
                <c:pt idx="874">
                  <c:v>274.4156188964789</c:v>
                </c:pt>
                <c:pt idx="875">
                  <c:v>274.4164733886689</c:v>
                </c:pt>
                <c:pt idx="876">
                  <c:v>274.37283325195</c:v>
                </c:pt>
                <c:pt idx="877">
                  <c:v>274.37130737305</c:v>
                </c:pt>
                <c:pt idx="878">
                  <c:v>274.31259155273</c:v>
                </c:pt>
                <c:pt idx="879">
                  <c:v>274.28302001953</c:v>
                </c:pt>
                <c:pt idx="880">
                  <c:v>274.32769775391</c:v>
                </c:pt>
                <c:pt idx="881">
                  <c:v>274.2806396484389</c:v>
                </c:pt>
                <c:pt idx="882">
                  <c:v>274.0990905761699</c:v>
                </c:pt>
                <c:pt idx="883">
                  <c:v>274.0990905761699</c:v>
                </c:pt>
                <c:pt idx="884">
                  <c:v>274.10626220703</c:v>
                </c:pt>
                <c:pt idx="885">
                  <c:v>274.0841979980489</c:v>
                </c:pt>
                <c:pt idx="886">
                  <c:v>274.10626220703</c:v>
                </c:pt>
                <c:pt idx="887">
                  <c:v>274.05618286133</c:v>
                </c:pt>
                <c:pt idx="888">
                  <c:v>274.033355712888</c:v>
                </c:pt>
                <c:pt idx="889">
                  <c:v>273.97442626953</c:v>
                </c:pt>
                <c:pt idx="890">
                  <c:v>273.9753417968699</c:v>
                </c:pt>
                <c:pt idx="891">
                  <c:v>273.995178222658</c:v>
                </c:pt>
                <c:pt idx="892">
                  <c:v>273.99584960937</c:v>
                </c:pt>
                <c:pt idx="893">
                  <c:v>273.9891052246089</c:v>
                </c:pt>
                <c:pt idx="894">
                  <c:v>274.0031738281289</c:v>
                </c:pt>
                <c:pt idx="895">
                  <c:v>273.96630859375</c:v>
                </c:pt>
                <c:pt idx="896">
                  <c:v>273.9958190917989</c:v>
                </c:pt>
                <c:pt idx="897">
                  <c:v>273.89993286133</c:v>
                </c:pt>
                <c:pt idx="898">
                  <c:v>273.87829589844</c:v>
                </c:pt>
                <c:pt idx="899">
                  <c:v>273.9302978515589</c:v>
                </c:pt>
                <c:pt idx="900">
                  <c:v>273.9220581054699</c:v>
                </c:pt>
                <c:pt idx="901">
                  <c:v>273.9006347656289</c:v>
                </c:pt>
                <c:pt idx="902">
                  <c:v>273.86407470703</c:v>
                </c:pt>
                <c:pt idx="903">
                  <c:v>273.83407592773</c:v>
                </c:pt>
                <c:pt idx="904">
                  <c:v>273.812713623051</c:v>
                </c:pt>
                <c:pt idx="905">
                  <c:v>273.78924560547</c:v>
                </c:pt>
                <c:pt idx="906">
                  <c:v>273.7888183593789</c:v>
                </c:pt>
                <c:pt idx="907">
                  <c:v>273.7457580566389</c:v>
                </c:pt>
                <c:pt idx="908">
                  <c:v>273.66323852539</c:v>
                </c:pt>
                <c:pt idx="909">
                  <c:v>273.6933898925789</c:v>
                </c:pt>
                <c:pt idx="910">
                  <c:v>273.67880249023</c:v>
                </c:pt>
                <c:pt idx="911">
                  <c:v>273.568939208978</c:v>
                </c:pt>
                <c:pt idx="912">
                  <c:v>273.5250854492189</c:v>
                </c:pt>
                <c:pt idx="913">
                  <c:v>273.6801757812489</c:v>
                </c:pt>
                <c:pt idx="914">
                  <c:v>273.6353759765589</c:v>
                </c:pt>
                <c:pt idx="915">
                  <c:v>273.5155944824189</c:v>
                </c:pt>
                <c:pt idx="916">
                  <c:v>273.56918334961</c:v>
                </c:pt>
                <c:pt idx="917">
                  <c:v>273.546875</c:v>
                </c:pt>
                <c:pt idx="918">
                  <c:v>273.5030517578089</c:v>
                </c:pt>
                <c:pt idx="919">
                  <c:v>273.4380798339789</c:v>
                </c:pt>
                <c:pt idx="920">
                  <c:v>273.4955444335889</c:v>
                </c:pt>
                <c:pt idx="921">
                  <c:v>273.405303955078</c:v>
                </c:pt>
                <c:pt idx="922">
                  <c:v>273.4375915527289</c:v>
                </c:pt>
                <c:pt idx="923">
                  <c:v>273.4282226562489</c:v>
                </c:pt>
                <c:pt idx="924">
                  <c:v>273.2958984374989</c:v>
                </c:pt>
                <c:pt idx="925">
                  <c:v>273.2127380371089</c:v>
                </c:pt>
                <c:pt idx="926">
                  <c:v>273.1633300781189</c:v>
                </c:pt>
                <c:pt idx="927">
                  <c:v>273.098052978518</c:v>
                </c:pt>
                <c:pt idx="928">
                  <c:v>273.00994873047</c:v>
                </c:pt>
                <c:pt idx="929">
                  <c:v>272.9880065917989</c:v>
                </c:pt>
                <c:pt idx="930">
                  <c:v>272.80407714844</c:v>
                </c:pt>
                <c:pt idx="931">
                  <c:v>272.7805480957</c:v>
                </c:pt>
                <c:pt idx="932">
                  <c:v>272.74591064453</c:v>
                </c:pt>
                <c:pt idx="933">
                  <c:v>272.7366333007789</c:v>
                </c:pt>
                <c:pt idx="934">
                  <c:v>272.73669433594</c:v>
                </c:pt>
                <c:pt idx="935">
                  <c:v>272.757873535161</c:v>
                </c:pt>
                <c:pt idx="936">
                  <c:v>272.779235839841</c:v>
                </c:pt>
                <c:pt idx="937">
                  <c:v>272.75790405273</c:v>
                </c:pt>
                <c:pt idx="938">
                  <c:v>272.7366027831989</c:v>
                </c:pt>
                <c:pt idx="939">
                  <c:v>272.73727416992</c:v>
                </c:pt>
                <c:pt idx="940">
                  <c:v>272.73727416992</c:v>
                </c:pt>
                <c:pt idx="941">
                  <c:v>272.74591064453</c:v>
                </c:pt>
                <c:pt idx="942">
                  <c:v>272.649322509771</c:v>
                </c:pt>
                <c:pt idx="943">
                  <c:v>272.431091308588</c:v>
                </c:pt>
                <c:pt idx="944">
                  <c:v>272.386840820311</c:v>
                </c:pt>
                <c:pt idx="945">
                  <c:v>272.4067077636689</c:v>
                </c:pt>
                <c:pt idx="946">
                  <c:v>272.385467529301</c:v>
                </c:pt>
                <c:pt idx="947">
                  <c:v>272.385467529301</c:v>
                </c:pt>
                <c:pt idx="948">
                  <c:v>272.40734863281</c:v>
                </c:pt>
                <c:pt idx="949">
                  <c:v>272.4067077636689</c:v>
                </c:pt>
                <c:pt idx="950">
                  <c:v>272.352783203131</c:v>
                </c:pt>
                <c:pt idx="951">
                  <c:v>272.16485595703</c:v>
                </c:pt>
                <c:pt idx="952">
                  <c:v>272.08929443359</c:v>
                </c:pt>
                <c:pt idx="953">
                  <c:v>272.0561218261699</c:v>
                </c:pt>
                <c:pt idx="954">
                  <c:v>272.056762695311</c:v>
                </c:pt>
                <c:pt idx="955">
                  <c:v>272.3977355957</c:v>
                </c:pt>
                <c:pt idx="956">
                  <c:v>272.2984008789089</c:v>
                </c:pt>
                <c:pt idx="957">
                  <c:v>272.15441894531</c:v>
                </c:pt>
                <c:pt idx="958">
                  <c:v>272.2956542968789</c:v>
                </c:pt>
                <c:pt idx="959">
                  <c:v>272.2621765136699</c:v>
                </c:pt>
                <c:pt idx="960">
                  <c:v>272.4286499023389</c:v>
                </c:pt>
                <c:pt idx="961">
                  <c:v>272.17639160156</c:v>
                </c:pt>
                <c:pt idx="962">
                  <c:v>271.98989868164</c:v>
                </c:pt>
                <c:pt idx="963">
                  <c:v>271.8263854980489</c:v>
                </c:pt>
                <c:pt idx="964">
                  <c:v>271.7492065429699</c:v>
                </c:pt>
                <c:pt idx="965">
                  <c:v>271.68417358398</c:v>
                </c:pt>
                <c:pt idx="966">
                  <c:v>271.7030029296889</c:v>
                </c:pt>
                <c:pt idx="967">
                  <c:v>271.68347167969</c:v>
                </c:pt>
                <c:pt idx="968">
                  <c:v>271.7053527831989</c:v>
                </c:pt>
                <c:pt idx="969">
                  <c:v>271.5958557128889</c:v>
                </c:pt>
                <c:pt idx="970">
                  <c:v>271.5302124023389</c:v>
                </c:pt>
                <c:pt idx="971">
                  <c:v>271.5295104980489</c:v>
                </c:pt>
                <c:pt idx="972">
                  <c:v>271.595153808588</c:v>
                </c:pt>
                <c:pt idx="973">
                  <c:v>271.46484375</c:v>
                </c:pt>
                <c:pt idx="974">
                  <c:v>271.3308105468789</c:v>
                </c:pt>
                <c:pt idx="975">
                  <c:v>271.34225463867</c:v>
                </c:pt>
                <c:pt idx="976">
                  <c:v>271.3419799804699</c:v>
                </c:pt>
                <c:pt idx="977">
                  <c:v>271.2550659179699</c:v>
                </c:pt>
                <c:pt idx="978">
                  <c:v>271.10299682617</c:v>
                </c:pt>
                <c:pt idx="979">
                  <c:v>271.0812072753889</c:v>
                </c:pt>
                <c:pt idx="980">
                  <c:v>270.958435058588</c:v>
                </c:pt>
                <c:pt idx="981">
                  <c:v>270.992401123051</c:v>
                </c:pt>
                <c:pt idx="982">
                  <c:v>270.97088623047</c:v>
                </c:pt>
                <c:pt idx="983">
                  <c:v>270.971252441408</c:v>
                </c:pt>
                <c:pt idx="984">
                  <c:v>270.971282958978</c:v>
                </c:pt>
                <c:pt idx="985">
                  <c:v>270.8065490722689</c:v>
                </c:pt>
                <c:pt idx="986">
                  <c:v>270.8717956543</c:v>
                </c:pt>
                <c:pt idx="987">
                  <c:v>270.9715270996089</c:v>
                </c:pt>
                <c:pt idx="988">
                  <c:v>270.96719360352</c:v>
                </c:pt>
                <c:pt idx="989">
                  <c:v>270.9585571289089</c:v>
                </c:pt>
                <c:pt idx="990">
                  <c:v>270.8062133789089</c:v>
                </c:pt>
                <c:pt idx="991">
                  <c:v>270.6755065918</c:v>
                </c:pt>
                <c:pt idx="992">
                  <c:v>270.58685302734</c:v>
                </c:pt>
                <c:pt idx="993">
                  <c:v>270.608673095701</c:v>
                </c:pt>
                <c:pt idx="994">
                  <c:v>270.60806274414</c:v>
                </c:pt>
                <c:pt idx="995">
                  <c:v>270.60870361328</c:v>
                </c:pt>
                <c:pt idx="996">
                  <c:v>270.50790405273</c:v>
                </c:pt>
                <c:pt idx="997">
                  <c:v>270.2674560546889</c:v>
                </c:pt>
                <c:pt idx="998">
                  <c:v>270.245452880861</c:v>
                </c:pt>
                <c:pt idx="999">
                  <c:v>270.245666503911</c:v>
                </c:pt>
                <c:pt idx="1000">
                  <c:v>270.245666503911</c:v>
                </c:pt>
                <c:pt idx="1001">
                  <c:v>270.2383422851589</c:v>
                </c:pt>
                <c:pt idx="1002">
                  <c:v>270.245452880861</c:v>
                </c:pt>
                <c:pt idx="1003">
                  <c:v>270.246124267578</c:v>
                </c:pt>
                <c:pt idx="1004">
                  <c:v>270.114990234381</c:v>
                </c:pt>
                <c:pt idx="1005">
                  <c:v>270.2014160156189</c:v>
                </c:pt>
                <c:pt idx="1006">
                  <c:v>269.986938476558</c:v>
                </c:pt>
                <c:pt idx="1007">
                  <c:v>269.92028808594</c:v>
                </c:pt>
                <c:pt idx="1008">
                  <c:v>269.855560302731</c:v>
                </c:pt>
                <c:pt idx="1009">
                  <c:v>269.8337707519489</c:v>
                </c:pt>
                <c:pt idx="1010">
                  <c:v>269.77575683594</c:v>
                </c:pt>
                <c:pt idx="1011">
                  <c:v>269.7327270507789</c:v>
                </c:pt>
                <c:pt idx="1012">
                  <c:v>269.706512451168</c:v>
                </c:pt>
                <c:pt idx="1013">
                  <c:v>269.7530212402289</c:v>
                </c:pt>
                <c:pt idx="1014">
                  <c:v>269.669067382811</c:v>
                </c:pt>
                <c:pt idx="1015">
                  <c:v>269.5231323242189</c:v>
                </c:pt>
                <c:pt idx="1016">
                  <c:v>269.64636230469</c:v>
                </c:pt>
                <c:pt idx="1017">
                  <c:v>269.5873107910189</c:v>
                </c:pt>
                <c:pt idx="1018">
                  <c:v>269.5063476562489</c:v>
                </c:pt>
                <c:pt idx="1019">
                  <c:v>269.47988891602</c:v>
                </c:pt>
                <c:pt idx="1020">
                  <c:v>269.3662109374989</c:v>
                </c:pt>
                <c:pt idx="1021">
                  <c:v>269.25234985352</c:v>
                </c:pt>
                <c:pt idx="1022">
                  <c:v>269.2370300293</c:v>
                </c:pt>
                <c:pt idx="1023">
                  <c:v>269.53848266602</c:v>
                </c:pt>
                <c:pt idx="1024">
                  <c:v>269.3935852050789</c:v>
                </c:pt>
                <c:pt idx="1025">
                  <c:v>269.32943725586</c:v>
                </c:pt>
                <c:pt idx="1026">
                  <c:v>269.23504638672</c:v>
                </c:pt>
                <c:pt idx="1027">
                  <c:v>269.2634582519489</c:v>
                </c:pt>
                <c:pt idx="1028">
                  <c:v>269.2633972167989</c:v>
                </c:pt>
                <c:pt idx="1029">
                  <c:v>269.25918579102</c:v>
                </c:pt>
                <c:pt idx="1030">
                  <c:v>269.236358642577</c:v>
                </c:pt>
                <c:pt idx="1031">
                  <c:v>269.177490234371</c:v>
                </c:pt>
                <c:pt idx="1032">
                  <c:v>269.114044189452</c:v>
                </c:pt>
                <c:pt idx="1033">
                  <c:v>269.03247070313</c:v>
                </c:pt>
                <c:pt idx="1034">
                  <c:v>269.0267333984389</c:v>
                </c:pt>
                <c:pt idx="1035">
                  <c:v>268.96267700195</c:v>
                </c:pt>
                <c:pt idx="1036">
                  <c:v>268.96200561523</c:v>
                </c:pt>
                <c:pt idx="1037">
                  <c:v>268.96646118164</c:v>
                </c:pt>
                <c:pt idx="1038">
                  <c:v>268.902465820311</c:v>
                </c:pt>
                <c:pt idx="1039">
                  <c:v>268.8337707519489</c:v>
                </c:pt>
                <c:pt idx="1040">
                  <c:v>268.8324584960889</c:v>
                </c:pt>
                <c:pt idx="1041">
                  <c:v>268.85455322266</c:v>
                </c:pt>
                <c:pt idx="1042">
                  <c:v>268.812805175781</c:v>
                </c:pt>
                <c:pt idx="1043">
                  <c:v>268.81164550781</c:v>
                </c:pt>
                <c:pt idx="1044">
                  <c:v>268.8323364257789</c:v>
                </c:pt>
                <c:pt idx="1045">
                  <c:v>268.85455322266</c:v>
                </c:pt>
                <c:pt idx="1046">
                  <c:v>268.6872253418</c:v>
                </c:pt>
                <c:pt idx="1047">
                  <c:v>268.55883789063</c:v>
                </c:pt>
                <c:pt idx="1048">
                  <c:v>268.64367675781</c:v>
                </c:pt>
                <c:pt idx="1049">
                  <c:v>268.60125732422</c:v>
                </c:pt>
                <c:pt idx="1050">
                  <c:v>268.5362854003889</c:v>
                </c:pt>
                <c:pt idx="1051">
                  <c:v>268.5147094726589</c:v>
                </c:pt>
                <c:pt idx="1052">
                  <c:v>268.20254516602</c:v>
                </c:pt>
                <c:pt idx="1053">
                  <c:v>268.3864440918</c:v>
                </c:pt>
                <c:pt idx="1054">
                  <c:v>268.41079711914</c:v>
                </c:pt>
                <c:pt idx="1055">
                  <c:v>268.2885437011689</c:v>
                </c:pt>
                <c:pt idx="1056">
                  <c:v>268.298736572268</c:v>
                </c:pt>
                <c:pt idx="1057">
                  <c:v>268.17495727539</c:v>
                </c:pt>
                <c:pt idx="1058">
                  <c:v>268.087890625001</c:v>
                </c:pt>
                <c:pt idx="1059">
                  <c:v>268.024902343751</c:v>
                </c:pt>
                <c:pt idx="1060">
                  <c:v>268.045623779301</c:v>
                </c:pt>
                <c:pt idx="1061">
                  <c:v>268.04629516602</c:v>
                </c:pt>
                <c:pt idx="1062">
                  <c:v>268.04629516602</c:v>
                </c:pt>
                <c:pt idx="1063">
                  <c:v>267.93978881836</c:v>
                </c:pt>
                <c:pt idx="1064">
                  <c:v>267.7257995605489</c:v>
                </c:pt>
                <c:pt idx="1065">
                  <c:v>267.74783325195</c:v>
                </c:pt>
                <c:pt idx="1066">
                  <c:v>267.684204101561</c:v>
                </c:pt>
                <c:pt idx="1067">
                  <c:v>267.682342529301</c:v>
                </c:pt>
                <c:pt idx="1068">
                  <c:v>267.7230834960889</c:v>
                </c:pt>
                <c:pt idx="1069">
                  <c:v>267.5336303710889</c:v>
                </c:pt>
                <c:pt idx="1070">
                  <c:v>267.491516113278</c:v>
                </c:pt>
                <c:pt idx="1071">
                  <c:v>267.38455200195</c:v>
                </c:pt>
                <c:pt idx="1072">
                  <c:v>267.36450195312</c:v>
                </c:pt>
                <c:pt idx="1073">
                  <c:v>267.3852539062489</c:v>
                </c:pt>
                <c:pt idx="1074">
                  <c:v>267.36450195312</c:v>
                </c:pt>
                <c:pt idx="1075">
                  <c:v>267.36328125</c:v>
                </c:pt>
                <c:pt idx="1076">
                  <c:v>267.363220214841</c:v>
                </c:pt>
                <c:pt idx="1077">
                  <c:v>267.38394165039</c:v>
                </c:pt>
                <c:pt idx="1078">
                  <c:v>267.38394165039</c:v>
                </c:pt>
                <c:pt idx="1079">
                  <c:v>267.363891601561</c:v>
                </c:pt>
                <c:pt idx="1080">
                  <c:v>267.38394165039</c:v>
                </c:pt>
                <c:pt idx="1081">
                  <c:v>267.3832702636699</c:v>
                </c:pt>
                <c:pt idx="1082">
                  <c:v>267.3833007812489</c:v>
                </c:pt>
                <c:pt idx="1083">
                  <c:v>267.363891601561</c:v>
                </c:pt>
                <c:pt idx="1084">
                  <c:v>267.3833007812489</c:v>
                </c:pt>
                <c:pt idx="1085">
                  <c:v>267.3852233886699</c:v>
                </c:pt>
                <c:pt idx="1086">
                  <c:v>267.3832702636699</c:v>
                </c:pt>
                <c:pt idx="1087">
                  <c:v>267.36450195312</c:v>
                </c:pt>
                <c:pt idx="1088">
                  <c:v>267.36196899414</c:v>
                </c:pt>
                <c:pt idx="1089">
                  <c:v>267.3625793457</c:v>
                </c:pt>
                <c:pt idx="1090">
                  <c:v>267.3832702636699</c:v>
                </c:pt>
                <c:pt idx="1091">
                  <c:v>267.385284423831</c:v>
                </c:pt>
                <c:pt idx="1092">
                  <c:v>267.38391113281</c:v>
                </c:pt>
                <c:pt idx="1093">
                  <c:v>267.363220214841</c:v>
                </c:pt>
                <c:pt idx="1094">
                  <c:v>267.3625793457</c:v>
                </c:pt>
                <c:pt idx="1095">
                  <c:v>267.363220214841</c:v>
                </c:pt>
                <c:pt idx="1096">
                  <c:v>267.3619384765589</c:v>
                </c:pt>
                <c:pt idx="1097">
                  <c:v>267.36196899414</c:v>
                </c:pt>
                <c:pt idx="1098">
                  <c:v>267.363220214841</c:v>
                </c:pt>
                <c:pt idx="1099">
                  <c:v>267.363220214841</c:v>
                </c:pt>
                <c:pt idx="1100">
                  <c:v>267.3625793457</c:v>
                </c:pt>
                <c:pt idx="1101">
                  <c:v>267.36196899414</c:v>
                </c:pt>
                <c:pt idx="1102">
                  <c:v>267.36450195312</c:v>
                </c:pt>
                <c:pt idx="1103">
                  <c:v>267.3840942382789</c:v>
                </c:pt>
                <c:pt idx="1104">
                  <c:v>267.342559814451</c:v>
                </c:pt>
                <c:pt idx="1105">
                  <c:v>267.3192138671889</c:v>
                </c:pt>
                <c:pt idx="1106">
                  <c:v>267.129028320311</c:v>
                </c:pt>
                <c:pt idx="1107">
                  <c:v>266.95962524414</c:v>
                </c:pt>
                <c:pt idx="1108">
                  <c:v>266.9569091796889</c:v>
                </c:pt>
                <c:pt idx="1109">
                  <c:v>266.7230224609389</c:v>
                </c:pt>
                <c:pt idx="1110">
                  <c:v>266.7230224609389</c:v>
                </c:pt>
                <c:pt idx="1111">
                  <c:v>266.7230224609389</c:v>
                </c:pt>
                <c:pt idx="1112">
                  <c:v>266.7230224609389</c:v>
                </c:pt>
                <c:pt idx="1113">
                  <c:v>266.7230224609389</c:v>
                </c:pt>
                <c:pt idx="1114">
                  <c:v>266.7230224609389</c:v>
                </c:pt>
                <c:pt idx="1115">
                  <c:v>266.7230224609389</c:v>
                </c:pt>
                <c:pt idx="1116">
                  <c:v>266.7230224609389</c:v>
                </c:pt>
                <c:pt idx="1117">
                  <c:v>266.7230224609389</c:v>
                </c:pt>
                <c:pt idx="1118">
                  <c:v>266.7230224609389</c:v>
                </c:pt>
                <c:pt idx="1119">
                  <c:v>266.7230224609389</c:v>
                </c:pt>
                <c:pt idx="1120">
                  <c:v>266.7230224609389</c:v>
                </c:pt>
                <c:pt idx="1121">
                  <c:v>266.7230224609389</c:v>
                </c:pt>
                <c:pt idx="1122">
                  <c:v>266.7230224609389</c:v>
                </c:pt>
                <c:pt idx="1123">
                  <c:v>266.743652343751</c:v>
                </c:pt>
                <c:pt idx="1124">
                  <c:v>266.7023925781189</c:v>
                </c:pt>
                <c:pt idx="1125">
                  <c:v>266.7230224609389</c:v>
                </c:pt>
                <c:pt idx="1126">
                  <c:v>266.7230224609389</c:v>
                </c:pt>
                <c:pt idx="1127">
                  <c:v>266.7230224609389</c:v>
                </c:pt>
                <c:pt idx="1128">
                  <c:v>266.7230224609389</c:v>
                </c:pt>
                <c:pt idx="1129">
                  <c:v>266.723052978518</c:v>
                </c:pt>
                <c:pt idx="1130">
                  <c:v>266.7230224609389</c:v>
                </c:pt>
                <c:pt idx="1131">
                  <c:v>266.7230224609389</c:v>
                </c:pt>
                <c:pt idx="1132">
                  <c:v>266.7230224609389</c:v>
                </c:pt>
                <c:pt idx="1133">
                  <c:v>266.7230224609389</c:v>
                </c:pt>
                <c:pt idx="1134">
                  <c:v>266.7230224609389</c:v>
                </c:pt>
                <c:pt idx="1135">
                  <c:v>266.7029724121089</c:v>
                </c:pt>
                <c:pt idx="1136">
                  <c:v>266.7230224609389</c:v>
                </c:pt>
                <c:pt idx="1137">
                  <c:v>266.7223815918</c:v>
                </c:pt>
                <c:pt idx="1138">
                  <c:v>266.723052978518</c:v>
                </c:pt>
                <c:pt idx="1139">
                  <c:v>266.7230224609389</c:v>
                </c:pt>
                <c:pt idx="1140">
                  <c:v>266.7230224609389</c:v>
                </c:pt>
                <c:pt idx="1141">
                  <c:v>266.7230224609389</c:v>
                </c:pt>
                <c:pt idx="1142">
                  <c:v>266.7437133789089</c:v>
                </c:pt>
                <c:pt idx="1143">
                  <c:v>266.7230224609389</c:v>
                </c:pt>
                <c:pt idx="1144">
                  <c:v>266.7223815918</c:v>
                </c:pt>
                <c:pt idx="1145">
                  <c:v>266.7230224609389</c:v>
                </c:pt>
                <c:pt idx="1146">
                  <c:v>266.7230224609389</c:v>
                </c:pt>
                <c:pt idx="1147">
                  <c:v>266.7230224609389</c:v>
                </c:pt>
                <c:pt idx="1148">
                  <c:v>266.723052978518</c:v>
                </c:pt>
                <c:pt idx="1149">
                  <c:v>266.723052978518</c:v>
                </c:pt>
                <c:pt idx="1150">
                  <c:v>266.7230224609389</c:v>
                </c:pt>
                <c:pt idx="1151">
                  <c:v>266.7230224609389</c:v>
                </c:pt>
                <c:pt idx="1152">
                  <c:v>266.7230224609389</c:v>
                </c:pt>
                <c:pt idx="1153">
                  <c:v>266.72366333008</c:v>
                </c:pt>
                <c:pt idx="1154">
                  <c:v>266.72299194336</c:v>
                </c:pt>
                <c:pt idx="1155">
                  <c:v>266.7230224609389</c:v>
                </c:pt>
                <c:pt idx="1156">
                  <c:v>266.7437133789089</c:v>
                </c:pt>
                <c:pt idx="1157">
                  <c:v>266.7230224609389</c:v>
                </c:pt>
                <c:pt idx="1158">
                  <c:v>266.7230224609389</c:v>
                </c:pt>
                <c:pt idx="1159">
                  <c:v>266.7230224609389</c:v>
                </c:pt>
                <c:pt idx="1160">
                  <c:v>266.7230224609389</c:v>
                </c:pt>
                <c:pt idx="1161">
                  <c:v>266.7230224609389</c:v>
                </c:pt>
                <c:pt idx="1162">
                  <c:v>266.7230224609389</c:v>
                </c:pt>
                <c:pt idx="1163">
                  <c:v>266.7230224609389</c:v>
                </c:pt>
                <c:pt idx="1164">
                  <c:v>266.7230224609389</c:v>
                </c:pt>
                <c:pt idx="1165">
                  <c:v>266.7230224609389</c:v>
                </c:pt>
                <c:pt idx="1166">
                  <c:v>266.7223815918</c:v>
                </c:pt>
                <c:pt idx="1167">
                  <c:v>266.7230224609389</c:v>
                </c:pt>
                <c:pt idx="1168">
                  <c:v>266.7023315429689</c:v>
                </c:pt>
                <c:pt idx="1169">
                  <c:v>266.7230224609389</c:v>
                </c:pt>
                <c:pt idx="1170">
                  <c:v>266.723052978518</c:v>
                </c:pt>
                <c:pt idx="1171">
                  <c:v>266.7230224609389</c:v>
                </c:pt>
                <c:pt idx="1172">
                  <c:v>266.723052978518</c:v>
                </c:pt>
                <c:pt idx="1173">
                  <c:v>266.7023315429689</c:v>
                </c:pt>
                <c:pt idx="1174">
                  <c:v>266.7230224609389</c:v>
                </c:pt>
                <c:pt idx="1175">
                  <c:v>266.7023315429689</c:v>
                </c:pt>
                <c:pt idx="1176">
                  <c:v>266.701019287108</c:v>
                </c:pt>
                <c:pt idx="1177">
                  <c:v>266.38391113281</c:v>
                </c:pt>
                <c:pt idx="1178">
                  <c:v>266.3154296875</c:v>
                </c:pt>
                <c:pt idx="1179">
                  <c:v>266.31597900391</c:v>
                </c:pt>
                <c:pt idx="1180">
                  <c:v>266.0814514160189</c:v>
                </c:pt>
                <c:pt idx="1181">
                  <c:v>266.0403137207</c:v>
                </c:pt>
                <c:pt idx="1182">
                  <c:v>266.01898193359</c:v>
                </c:pt>
                <c:pt idx="1183">
                  <c:v>266.0189514160189</c:v>
                </c:pt>
                <c:pt idx="1184">
                  <c:v>266.01892089844</c:v>
                </c:pt>
                <c:pt idx="1185">
                  <c:v>265.9339294433589</c:v>
                </c:pt>
                <c:pt idx="1186">
                  <c:v>265.89276123047</c:v>
                </c:pt>
                <c:pt idx="1187">
                  <c:v>265.762573242188</c:v>
                </c:pt>
                <c:pt idx="1188">
                  <c:v>265.6151428222699</c:v>
                </c:pt>
                <c:pt idx="1189">
                  <c:v>265.50625610352</c:v>
                </c:pt>
                <c:pt idx="1190">
                  <c:v>265.54541015625</c:v>
                </c:pt>
                <c:pt idx="1191">
                  <c:v>265.4240722656189</c:v>
                </c:pt>
                <c:pt idx="1192">
                  <c:v>265.438018798828</c:v>
                </c:pt>
                <c:pt idx="1193">
                  <c:v>265.44458007812</c:v>
                </c:pt>
                <c:pt idx="1194">
                  <c:v>265.44262695312</c:v>
                </c:pt>
                <c:pt idx="1195">
                  <c:v>265.4220581054699</c:v>
                </c:pt>
                <c:pt idx="1196">
                  <c:v>265.4220581054699</c:v>
                </c:pt>
                <c:pt idx="1197">
                  <c:v>265.4220581054699</c:v>
                </c:pt>
                <c:pt idx="1198">
                  <c:v>265.4379882812489</c:v>
                </c:pt>
                <c:pt idx="1199">
                  <c:v>265.4199523925789</c:v>
                </c:pt>
                <c:pt idx="1200">
                  <c:v>265.420135498048</c:v>
                </c:pt>
                <c:pt idx="1201">
                  <c:v>265.4220581054699</c:v>
                </c:pt>
                <c:pt idx="1202">
                  <c:v>265.44262695312</c:v>
                </c:pt>
                <c:pt idx="1203">
                  <c:v>265.4226989746089</c:v>
                </c:pt>
                <c:pt idx="1204">
                  <c:v>265.4226989746089</c:v>
                </c:pt>
                <c:pt idx="1205">
                  <c:v>265.4219665527289</c:v>
                </c:pt>
                <c:pt idx="1206">
                  <c:v>265.4008483886699</c:v>
                </c:pt>
                <c:pt idx="1207">
                  <c:v>265.39602661133</c:v>
                </c:pt>
                <c:pt idx="1208">
                  <c:v>265.40020751953</c:v>
                </c:pt>
                <c:pt idx="1209">
                  <c:v>265.376953125</c:v>
                </c:pt>
                <c:pt idx="1210">
                  <c:v>265.35647583008</c:v>
                </c:pt>
                <c:pt idx="1211">
                  <c:v>265.35629272461</c:v>
                </c:pt>
                <c:pt idx="1212">
                  <c:v>265.312561035161</c:v>
                </c:pt>
                <c:pt idx="1213">
                  <c:v>265.2665710449189</c:v>
                </c:pt>
                <c:pt idx="1214">
                  <c:v>265.16589355469</c:v>
                </c:pt>
                <c:pt idx="1215">
                  <c:v>265.143157958978</c:v>
                </c:pt>
                <c:pt idx="1216">
                  <c:v>265.0803222656189</c:v>
                </c:pt>
                <c:pt idx="1217">
                  <c:v>265.059844970701</c:v>
                </c:pt>
                <c:pt idx="1218">
                  <c:v>265.014801025391</c:v>
                </c:pt>
                <c:pt idx="1219">
                  <c:v>264.9730224609389</c:v>
                </c:pt>
                <c:pt idx="1220">
                  <c:v>264.97497558594</c:v>
                </c:pt>
                <c:pt idx="1221">
                  <c:v>264.847381591801</c:v>
                </c:pt>
                <c:pt idx="1222">
                  <c:v>264.931365966798</c:v>
                </c:pt>
                <c:pt idx="1223">
                  <c:v>265.079040527341</c:v>
                </c:pt>
                <c:pt idx="1224">
                  <c:v>264.9538574218699</c:v>
                </c:pt>
                <c:pt idx="1225">
                  <c:v>264.910186767578</c:v>
                </c:pt>
                <c:pt idx="1226">
                  <c:v>264.96719360352</c:v>
                </c:pt>
                <c:pt idx="1227">
                  <c:v>264.84732055664</c:v>
                </c:pt>
                <c:pt idx="1228">
                  <c:v>264.754669189452</c:v>
                </c:pt>
                <c:pt idx="1229">
                  <c:v>264.9326171874989</c:v>
                </c:pt>
                <c:pt idx="1230">
                  <c:v>264.804229736331</c:v>
                </c:pt>
                <c:pt idx="1231">
                  <c:v>264.778717041018</c:v>
                </c:pt>
                <c:pt idx="1232">
                  <c:v>264.76208496094</c:v>
                </c:pt>
                <c:pt idx="1233">
                  <c:v>264.658142089841</c:v>
                </c:pt>
                <c:pt idx="1234">
                  <c:v>264.6311035156189</c:v>
                </c:pt>
                <c:pt idx="1235">
                  <c:v>264.5682373046889</c:v>
                </c:pt>
                <c:pt idx="1236">
                  <c:v>264.58865356445</c:v>
                </c:pt>
                <c:pt idx="1237">
                  <c:v>264.61334228516</c:v>
                </c:pt>
                <c:pt idx="1238">
                  <c:v>264.656921386721</c:v>
                </c:pt>
                <c:pt idx="1239">
                  <c:v>264.50405883789</c:v>
                </c:pt>
                <c:pt idx="1240">
                  <c:v>264.54565429687</c:v>
                </c:pt>
                <c:pt idx="1241">
                  <c:v>264.54992675781</c:v>
                </c:pt>
                <c:pt idx="1242">
                  <c:v>264.420135498048</c:v>
                </c:pt>
                <c:pt idx="1243">
                  <c:v>264.4425354003889</c:v>
                </c:pt>
                <c:pt idx="1244">
                  <c:v>264.3937072753889</c:v>
                </c:pt>
                <c:pt idx="1245">
                  <c:v>264.3719177246089</c:v>
                </c:pt>
                <c:pt idx="1246">
                  <c:v>264.33480834961</c:v>
                </c:pt>
                <c:pt idx="1247">
                  <c:v>264.3758544921889</c:v>
                </c:pt>
                <c:pt idx="1248">
                  <c:v>264.35006713867</c:v>
                </c:pt>
                <c:pt idx="1249">
                  <c:v>264.399627685551</c:v>
                </c:pt>
                <c:pt idx="1250">
                  <c:v>264.3132019043</c:v>
                </c:pt>
                <c:pt idx="1251">
                  <c:v>264.31381225586</c:v>
                </c:pt>
                <c:pt idx="1252">
                  <c:v>264.2667541503889</c:v>
                </c:pt>
                <c:pt idx="1253">
                  <c:v>264.25036621094</c:v>
                </c:pt>
                <c:pt idx="1254">
                  <c:v>264.23010253906</c:v>
                </c:pt>
                <c:pt idx="1255">
                  <c:v>264.2505187988289</c:v>
                </c:pt>
                <c:pt idx="1256">
                  <c:v>264.22988891602</c:v>
                </c:pt>
                <c:pt idx="1257">
                  <c:v>264.2031249999989</c:v>
                </c:pt>
                <c:pt idx="1258">
                  <c:v>263.9497375488289</c:v>
                </c:pt>
                <c:pt idx="1259">
                  <c:v>263.94970703125</c:v>
                </c:pt>
                <c:pt idx="1260">
                  <c:v>263.97146606445</c:v>
                </c:pt>
                <c:pt idx="1261">
                  <c:v>263.908233642578</c:v>
                </c:pt>
                <c:pt idx="1262">
                  <c:v>263.94821166992</c:v>
                </c:pt>
                <c:pt idx="1263">
                  <c:v>263.9279785156289</c:v>
                </c:pt>
                <c:pt idx="1264">
                  <c:v>264.14630126953</c:v>
                </c:pt>
                <c:pt idx="1265">
                  <c:v>263.7185363769489</c:v>
                </c:pt>
                <c:pt idx="1266">
                  <c:v>264.160400390621</c:v>
                </c:pt>
                <c:pt idx="1267">
                  <c:v>264.14102172852</c:v>
                </c:pt>
                <c:pt idx="1268">
                  <c:v>263.759857177731</c:v>
                </c:pt>
                <c:pt idx="1269">
                  <c:v>263.4861450195289</c:v>
                </c:pt>
                <c:pt idx="1270">
                  <c:v>263.3319091796889</c:v>
                </c:pt>
                <c:pt idx="1271">
                  <c:v>263.2909240722689</c:v>
                </c:pt>
                <c:pt idx="1272">
                  <c:v>263.3110351562489</c:v>
                </c:pt>
                <c:pt idx="1273">
                  <c:v>263.30407714844</c:v>
                </c:pt>
                <c:pt idx="1274">
                  <c:v>263.2911071777289</c:v>
                </c:pt>
                <c:pt idx="1275">
                  <c:v>263.31066894531</c:v>
                </c:pt>
                <c:pt idx="1276">
                  <c:v>263.2911071777289</c:v>
                </c:pt>
                <c:pt idx="1277">
                  <c:v>263.2909240722689</c:v>
                </c:pt>
                <c:pt idx="1278">
                  <c:v>263.3047180175789</c:v>
                </c:pt>
                <c:pt idx="1279">
                  <c:v>263.3251342773389</c:v>
                </c:pt>
                <c:pt idx="1280">
                  <c:v>263.26388549805</c:v>
                </c:pt>
                <c:pt idx="1281">
                  <c:v>263.30410766602</c:v>
                </c:pt>
                <c:pt idx="1282">
                  <c:v>263.31146240234</c:v>
                </c:pt>
                <c:pt idx="1283">
                  <c:v>263.25421142578</c:v>
                </c:pt>
                <c:pt idx="1284">
                  <c:v>263.114624023442</c:v>
                </c:pt>
                <c:pt idx="1285">
                  <c:v>263.03750610352</c:v>
                </c:pt>
                <c:pt idx="1286">
                  <c:v>263.01849365234</c:v>
                </c:pt>
                <c:pt idx="1287">
                  <c:v>262.9968261718699</c:v>
                </c:pt>
                <c:pt idx="1288">
                  <c:v>263.0178527832</c:v>
                </c:pt>
                <c:pt idx="1289">
                  <c:v>263.144470214842</c:v>
                </c:pt>
                <c:pt idx="1290">
                  <c:v>262.96789550781</c:v>
                </c:pt>
                <c:pt idx="1291">
                  <c:v>262.5186767578089</c:v>
                </c:pt>
                <c:pt idx="1292">
                  <c:v>262.45574951172</c:v>
                </c:pt>
                <c:pt idx="1293">
                  <c:v>262.45574951172</c:v>
                </c:pt>
                <c:pt idx="1294">
                  <c:v>262.45574951172</c:v>
                </c:pt>
                <c:pt idx="1295">
                  <c:v>262.45574951172</c:v>
                </c:pt>
                <c:pt idx="1296">
                  <c:v>262.45574951172</c:v>
                </c:pt>
                <c:pt idx="1297">
                  <c:v>262.4760437011689</c:v>
                </c:pt>
                <c:pt idx="1298">
                  <c:v>262.24560546875</c:v>
                </c:pt>
                <c:pt idx="1299">
                  <c:v>262.0373535156289</c:v>
                </c:pt>
                <c:pt idx="1300">
                  <c:v>262.036712646478</c:v>
                </c:pt>
                <c:pt idx="1301">
                  <c:v>262.0372924804699</c:v>
                </c:pt>
                <c:pt idx="1302">
                  <c:v>261.96459960938</c:v>
                </c:pt>
                <c:pt idx="1303">
                  <c:v>261.90243530273</c:v>
                </c:pt>
                <c:pt idx="1304">
                  <c:v>261.88088989258</c:v>
                </c:pt>
                <c:pt idx="1305">
                  <c:v>261.80841064453</c:v>
                </c:pt>
                <c:pt idx="1306">
                  <c:v>261.73419189453</c:v>
                </c:pt>
                <c:pt idx="1307">
                  <c:v>261.61968994141</c:v>
                </c:pt>
                <c:pt idx="1308">
                  <c:v>261.62979125977</c:v>
                </c:pt>
                <c:pt idx="1309">
                  <c:v>261.61938476563</c:v>
                </c:pt>
                <c:pt idx="1310">
                  <c:v>261.61938476563</c:v>
                </c:pt>
                <c:pt idx="1311">
                  <c:v>261.61999511719</c:v>
                </c:pt>
                <c:pt idx="1312">
                  <c:v>261.6197204589789</c:v>
                </c:pt>
                <c:pt idx="1313">
                  <c:v>261.61968994141</c:v>
                </c:pt>
                <c:pt idx="1314">
                  <c:v>261.66320800781</c:v>
                </c:pt>
                <c:pt idx="1315">
                  <c:v>261.66268920898</c:v>
                </c:pt>
                <c:pt idx="1316">
                  <c:v>261.6715393066389</c:v>
                </c:pt>
                <c:pt idx="1317">
                  <c:v>261.61999511719</c:v>
                </c:pt>
                <c:pt idx="1318">
                  <c:v>261.61999511719</c:v>
                </c:pt>
                <c:pt idx="1319">
                  <c:v>261.609588623052</c:v>
                </c:pt>
                <c:pt idx="1320">
                  <c:v>261.63043212891</c:v>
                </c:pt>
                <c:pt idx="1321">
                  <c:v>261.55429077148</c:v>
                </c:pt>
                <c:pt idx="1322">
                  <c:v>261.62979125977</c:v>
                </c:pt>
                <c:pt idx="1323">
                  <c:v>261.6285095214789</c:v>
                </c:pt>
                <c:pt idx="1324">
                  <c:v>261.61874389648</c:v>
                </c:pt>
                <c:pt idx="1325">
                  <c:v>261.2219238281189</c:v>
                </c:pt>
                <c:pt idx="1326">
                  <c:v>261.305603027341</c:v>
                </c:pt>
                <c:pt idx="1327">
                  <c:v>261.245086669921</c:v>
                </c:pt>
                <c:pt idx="1328">
                  <c:v>261.11938476562</c:v>
                </c:pt>
                <c:pt idx="1329">
                  <c:v>261.064819335941</c:v>
                </c:pt>
                <c:pt idx="1330">
                  <c:v>260.9201965331989</c:v>
                </c:pt>
                <c:pt idx="1331">
                  <c:v>260.9397277831989</c:v>
                </c:pt>
                <c:pt idx="1332">
                  <c:v>260.79449462891</c:v>
                </c:pt>
                <c:pt idx="1333">
                  <c:v>260.79388427734</c:v>
                </c:pt>
                <c:pt idx="1334">
                  <c:v>260.78271484375</c:v>
                </c:pt>
                <c:pt idx="1335">
                  <c:v>260.77432250977</c:v>
                </c:pt>
                <c:pt idx="1336">
                  <c:v>260.54516601562</c:v>
                </c:pt>
                <c:pt idx="1337">
                  <c:v>260.4483947753889</c:v>
                </c:pt>
                <c:pt idx="1338">
                  <c:v>260.5105590820289</c:v>
                </c:pt>
                <c:pt idx="1339">
                  <c:v>260.4910278320289</c:v>
                </c:pt>
                <c:pt idx="1340">
                  <c:v>260.5114135742189</c:v>
                </c:pt>
                <c:pt idx="1341">
                  <c:v>260.5105590820289</c:v>
                </c:pt>
                <c:pt idx="1342">
                  <c:v>260.51080322266</c:v>
                </c:pt>
                <c:pt idx="1343">
                  <c:v>260.48980712891</c:v>
                </c:pt>
                <c:pt idx="1344">
                  <c:v>260.3883361816389</c:v>
                </c:pt>
                <c:pt idx="1345">
                  <c:v>260.32431030273</c:v>
                </c:pt>
                <c:pt idx="1346">
                  <c:v>260.20184326172</c:v>
                </c:pt>
                <c:pt idx="1347">
                  <c:v>260.36712646484</c:v>
                </c:pt>
                <c:pt idx="1348">
                  <c:v>260.4086608886699</c:v>
                </c:pt>
                <c:pt idx="1349">
                  <c:v>260.365844726561</c:v>
                </c:pt>
                <c:pt idx="1350">
                  <c:v>260.242004394531</c:v>
                </c:pt>
                <c:pt idx="1351">
                  <c:v>260.157501220701</c:v>
                </c:pt>
                <c:pt idx="1352">
                  <c:v>260.0612792968699</c:v>
                </c:pt>
                <c:pt idx="1353">
                  <c:v>259.8532104492189</c:v>
                </c:pt>
                <c:pt idx="1354">
                  <c:v>259.8330993652289</c:v>
                </c:pt>
                <c:pt idx="1355">
                  <c:v>259.8330993652289</c:v>
                </c:pt>
                <c:pt idx="1356">
                  <c:v>259.8330993652289</c:v>
                </c:pt>
                <c:pt idx="1357">
                  <c:v>259.83374023437</c:v>
                </c:pt>
                <c:pt idx="1358">
                  <c:v>259.83374023437</c:v>
                </c:pt>
                <c:pt idx="1359">
                  <c:v>259.7722167968699</c:v>
                </c:pt>
                <c:pt idx="1360">
                  <c:v>259.84545898437</c:v>
                </c:pt>
                <c:pt idx="1361">
                  <c:v>259.7100219726589</c:v>
                </c:pt>
                <c:pt idx="1362">
                  <c:v>259.56918334961</c:v>
                </c:pt>
                <c:pt idx="1363">
                  <c:v>259.548889160161</c:v>
                </c:pt>
                <c:pt idx="1364">
                  <c:v>259.54843139648</c:v>
                </c:pt>
                <c:pt idx="1365">
                  <c:v>259.40399169922</c:v>
                </c:pt>
                <c:pt idx="1366">
                  <c:v>259.3833007812489</c:v>
                </c:pt>
                <c:pt idx="1367">
                  <c:v>259.4033508300789</c:v>
                </c:pt>
                <c:pt idx="1368">
                  <c:v>259.3832702636699</c:v>
                </c:pt>
                <c:pt idx="1369">
                  <c:v>259.42599487305</c:v>
                </c:pt>
                <c:pt idx="1370">
                  <c:v>259.3819580078089</c:v>
                </c:pt>
                <c:pt idx="1371">
                  <c:v>259.25775146484</c:v>
                </c:pt>
                <c:pt idx="1372">
                  <c:v>259.01107788086</c:v>
                </c:pt>
                <c:pt idx="1373">
                  <c:v>258.96926879883</c:v>
                </c:pt>
                <c:pt idx="1374">
                  <c:v>258.953918457028</c:v>
                </c:pt>
                <c:pt idx="1375">
                  <c:v>258.9745788574189</c:v>
                </c:pt>
                <c:pt idx="1376">
                  <c:v>258.9343872070289</c:v>
                </c:pt>
                <c:pt idx="1377">
                  <c:v>258.95324707031</c:v>
                </c:pt>
                <c:pt idx="1378">
                  <c:v>258.9286499023389</c:v>
                </c:pt>
                <c:pt idx="1379">
                  <c:v>258.9112854003889</c:v>
                </c:pt>
                <c:pt idx="1380">
                  <c:v>258.889923095701</c:v>
                </c:pt>
                <c:pt idx="1381">
                  <c:v>258.849243164062</c:v>
                </c:pt>
                <c:pt idx="1382">
                  <c:v>258.7474975585889</c:v>
                </c:pt>
                <c:pt idx="1383">
                  <c:v>258.62408447266</c:v>
                </c:pt>
                <c:pt idx="1384">
                  <c:v>258.60610961914</c:v>
                </c:pt>
                <c:pt idx="1385">
                  <c:v>258.64614868164</c:v>
                </c:pt>
                <c:pt idx="1386">
                  <c:v>258.5610046386699</c:v>
                </c:pt>
                <c:pt idx="1387">
                  <c:v>258.644165039062</c:v>
                </c:pt>
                <c:pt idx="1388">
                  <c:v>258.483459472658</c:v>
                </c:pt>
                <c:pt idx="1389">
                  <c:v>258.4874572753889</c:v>
                </c:pt>
                <c:pt idx="1390">
                  <c:v>258.4585571289089</c:v>
                </c:pt>
                <c:pt idx="1391">
                  <c:v>258.4410095214789</c:v>
                </c:pt>
                <c:pt idx="1392">
                  <c:v>258.48278808594</c:v>
                </c:pt>
                <c:pt idx="1393">
                  <c:v>258.44454956055</c:v>
                </c:pt>
                <c:pt idx="1394">
                  <c:v>258.40344238281</c:v>
                </c:pt>
                <c:pt idx="1395">
                  <c:v>258.37973022461</c:v>
                </c:pt>
                <c:pt idx="1396">
                  <c:v>258.337890625001</c:v>
                </c:pt>
                <c:pt idx="1397">
                  <c:v>258.31735229492</c:v>
                </c:pt>
                <c:pt idx="1398">
                  <c:v>258.254882812501</c:v>
                </c:pt>
                <c:pt idx="1399">
                  <c:v>258.11199951172</c:v>
                </c:pt>
                <c:pt idx="1400">
                  <c:v>258.09478759766</c:v>
                </c:pt>
                <c:pt idx="1401">
                  <c:v>258.0742492675789</c:v>
                </c:pt>
                <c:pt idx="1402">
                  <c:v>258.1311950683589</c:v>
                </c:pt>
                <c:pt idx="1403">
                  <c:v>258.093597412108</c:v>
                </c:pt>
                <c:pt idx="1404">
                  <c:v>257.911315917968</c:v>
                </c:pt>
                <c:pt idx="1405">
                  <c:v>257.98980712891</c:v>
                </c:pt>
                <c:pt idx="1406">
                  <c:v>257.744812011721</c:v>
                </c:pt>
                <c:pt idx="1407">
                  <c:v>257.764862060551</c:v>
                </c:pt>
                <c:pt idx="1408">
                  <c:v>257.72427368164</c:v>
                </c:pt>
                <c:pt idx="1409">
                  <c:v>257.62158203125</c:v>
                </c:pt>
                <c:pt idx="1410">
                  <c:v>257.3966979980489</c:v>
                </c:pt>
                <c:pt idx="1411">
                  <c:v>257.3959655761699</c:v>
                </c:pt>
                <c:pt idx="1412">
                  <c:v>257.3973083496089</c:v>
                </c:pt>
                <c:pt idx="1413">
                  <c:v>257.37731933594</c:v>
                </c:pt>
                <c:pt idx="1414">
                  <c:v>257.3966064453089</c:v>
                </c:pt>
                <c:pt idx="1415">
                  <c:v>257.4176940918</c:v>
                </c:pt>
                <c:pt idx="1416">
                  <c:v>257.4170837402289</c:v>
                </c:pt>
                <c:pt idx="1417">
                  <c:v>257.416503906248</c:v>
                </c:pt>
                <c:pt idx="1418">
                  <c:v>257.37731933594</c:v>
                </c:pt>
                <c:pt idx="1419">
                  <c:v>257.43493652344</c:v>
                </c:pt>
                <c:pt idx="1420">
                  <c:v>257.397247314451</c:v>
                </c:pt>
                <c:pt idx="1421">
                  <c:v>257.3966064453089</c:v>
                </c:pt>
                <c:pt idx="1422">
                  <c:v>257.397247314451</c:v>
                </c:pt>
                <c:pt idx="1423">
                  <c:v>257.4171447753889</c:v>
                </c:pt>
                <c:pt idx="1424">
                  <c:v>257.4171447753889</c:v>
                </c:pt>
                <c:pt idx="1425">
                  <c:v>257.4170837402289</c:v>
                </c:pt>
                <c:pt idx="1426">
                  <c:v>257.417114257808</c:v>
                </c:pt>
                <c:pt idx="1427">
                  <c:v>257.3966064453089</c:v>
                </c:pt>
                <c:pt idx="1428">
                  <c:v>257.4150695800789</c:v>
                </c:pt>
                <c:pt idx="1429">
                  <c:v>257.397247314451</c:v>
                </c:pt>
                <c:pt idx="1430">
                  <c:v>257.4171447753889</c:v>
                </c:pt>
                <c:pt idx="1431">
                  <c:v>257.232360839841</c:v>
                </c:pt>
                <c:pt idx="1432">
                  <c:v>257.2521972656189</c:v>
                </c:pt>
                <c:pt idx="1433">
                  <c:v>257.2522277832</c:v>
                </c:pt>
                <c:pt idx="1434">
                  <c:v>257.232360839841</c:v>
                </c:pt>
                <c:pt idx="1435">
                  <c:v>257.21246337891</c:v>
                </c:pt>
                <c:pt idx="1436">
                  <c:v>257.21182250977</c:v>
                </c:pt>
                <c:pt idx="1437">
                  <c:v>257.211212158198</c:v>
                </c:pt>
                <c:pt idx="1438">
                  <c:v>257.21188354492</c:v>
                </c:pt>
                <c:pt idx="1439">
                  <c:v>257.21246337891</c:v>
                </c:pt>
                <c:pt idx="1440">
                  <c:v>257.212219238278</c:v>
                </c:pt>
                <c:pt idx="1441">
                  <c:v>257.2126159667989</c:v>
                </c:pt>
                <c:pt idx="1442">
                  <c:v>257.231719970697</c:v>
                </c:pt>
                <c:pt idx="1443">
                  <c:v>257.1919555664089</c:v>
                </c:pt>
                <c:pt idx="1444">
                  <c:v>257.19396972656</c:v>
                </c:pt>
                <c:pt idx="1445">
                  <c:v>257.21160888672</c:v>
                </c:pt>
                <c:pt idx="1446">
                  <c:v>257.17236328125</c:v>
                </c:pt>
                <c:pt idx="1447">
                  <c:v>257.17144775391</c:v>
                </c:pt>
                <c:pt idx="1448">
                  <c:v>257.1717224121089</c:v>
                </c:pt>
                <c:pt idx="1449">
                  <c:v>257.149658203131</c:v>
                </c:pt>
                <c:pt idx="1450">
                  <c:v>257.0478515625</c:v>
                </c:pt>
                <c:pt idx="1451">
                  <c:v>256.92587280273</c:v>
                </c:pt>
                <c:pt idx="1452">
                  <c:v>256.9442138671889</c:v>
                </c:pt>
                <c:pt idx="1453">
                  <c:v>256.782531738278</c:v>
                </c:pt>
                <c:pt idx="1454">
                  <c:v>256.72048950195</c:v>
                </c:pt>
                <c:pt idx="1455">
                  <c:v>256.7204589843699</c:v>
                </c:pt>
                <c:pt idx="1456">
                  <c:v>256.72048950195</c:v>
                </c:pt>
                <c:pt idx="1457">
                  <c:v>256.72048950195</c:v>
                </c:pt>
                <c:pt idx="1458">
                  <c:v>256.72048950195</c:v>
                </c:pt>
                <c:pt idx="1459">
                  <c:v>256.719848632811</c:v>
                </c:pt>
                <c:pt idx="1460">
                  <c:v>256.719848632811</c:v>
                </c:pt>
                <c:pt idx="1461">
                  <c:v>256.72048950195</c:v>
                </c:pt>
                <c:pt idx="1462">
                  <c:v>256.72048950195</c:v>
                </c:pt>
                <c:pt idx="1463">
                  <c:v>256.72048950195</c:v>
                </c:pt>
                <c:pt idx="1464">
                  <c:v>256.72048950195</c:v>
                </c:pt>
                <c:pt idx="1465">
                  <c:v>256.74029541016</c:v>
                </c:pt>
                <c:pt idx="1466">
                  <c:v>256.7006530761699</c:v>
                </c:pt>
                <c:pt idx="1467">
                  <c:v>256.72048950195</c:v>
                </c:pt>
                <c:pt idx="1468">
                  <c:v>256.72048950195</c:v>
                </c:pt>
                <c:pt idx="1469">
                  <c:v>256.72048950195</c:v>
                </c:pt>
                <c:pt idx="1470">
                  <c:v>256.72048950195</c:v>
                </c:pt>
                <c:pt idx="1471">
                  <c:v>256.72048950195</c:v>
                </c:pt>
                <c:pt idx="1472">
                  <c:v>256.72048950195</c:v>
                </c:pt>
                <c:pt idx="1473">
                  <c:v>256.72048950195</c:v>
                </c:pt>
                <c:pt idx="1474">
                  <c:v>256.72048950195</c:v>
                </c:pt>
                <c:pt idx="1475">
                  <c:v>256.72048950195</c:v>
                </c:pt>
                <c:pt idx="1476">
                  <c:v>256.72048950195</c:v>
                </c:pt>
                <c:pt idx="1477">
                  <c:v>256.72048950195</c:v>
                </c:pt>
                <c:pt idx="1478">
                  <c:v>256.72048950195</c:v>
                </c:pt>
                <c:pt idx="1479">
                  <c:v>256.72048950195</c:v>
                </c:pt>
                <c:pt idx="1480">
                  <c:v>256.719848632811</c:v>
                </c:pt>
                <c:pt idx="1481">
                  <c:v>256.72048950195</c:v>
                </c:pt>
                <c:pt idx="1482">
                  <c:v>256.72048950195</c:v>
                </c:pt>
                <c:pt idx="1483">
                  <c:v>256.7210998535189</c:v>
                </c:pt>
                <c:pt idx="1484">
                  <c:v>256.72048950195</c:v>
                </c:pt>
                <c:pt idx="1485">
                  <c:v>256.72048950195</c:v>
                </c:pt>
                <c:pt idx="1486">
                  <c:v>256.72048950195</c:v>
                </c:pt>
                <c:pt idx="1487">
                  <c:v>256.72048950195</c:v>
                </c:pt>
                <c:pt idx="1488">
                  <c:v>256.65975952148</c:v>
                </c:pt>
                <c:pt idx="1489">
                  <c:v>256.72048950195</c:v>
                </c:pt>
                <c:pt idx="1490">
                  <c:v>256.49545288086</c:v>
                </c:pt>
                <c:pt idx="1491">
                  <c:v>256.7204589843699</c:v>
                </c:pt>
                <c:pt idx="1492">
                  <c:v>256.72048950195</c:v>
                </c:pt>
                <c:pt idx="1493">
                  <c:v>256.72048950195</c:v>
                </c:pt>
                <c:pt idx="1494">
                  <c:v>256.72048950195</c:v>
                </c:pt>
                <c:pt idx="1495">
                  <c:v>256.72048950195</c:v>
                </c:pt>
                <c:pt idx="1496">
                  <c:v>256.3312988281289</c:v>
                </c:pt>
                <c:pt idx="1497">
                  <c:v>256.5555114746089</c:v>
                </c:pt>
                <c:pt idx="1498">
                  <c:v>256.2724914550789</c:v>
                </c:pt>
                <c:pt idx="1499">
                  <c:v>255.92129516602</c:v>
                </c:pt>
                <c:pt idx="1500">
                  <c:v>256.72048950195</c:v>
                </c:pt>
                <c:pt idx="1501">
                  <c:v>256.45465087891</c:v>
                </c:pt>
                <c:pt idx="1502">
                  <c:v>256.31085205078</c:v>
                </c:pt>
                <c:pt idx="1503">
                  <c:v>256.4341430664089</c:v>
                </c:pt>
                <c:pt idx="1504">
                  <c:v>256.72048950195</c:v>
                </c:pt>
                <c:pt idx="1505">
                  <c:v>256.293518066408</c:v>
                </c:pt>
                <c:pt idx="1506">
                  <c:v>256.2482299804699</c:v>
                </c:pt>
                <c:pt idx="1507">
                  <c:v>256.0221862793</c:v>
                </c:pt>
                <c:pt idx="1508">
                  <c:v>255.90325927734</c:v>
                </c:pt>
                <c:pt idx="1509">
                  <c:v>255.9008483886708</c:v>
                </c:pt>
                <c:pt idx="1510">
                  <c:v>255.7319488525404</c:v>
                </c:pt>
                <c:pt idx="1511">
                  <c:v>255.50973510742</c:v>
                </c:pt>
                <c:pt idx="1512">
                  <c:v>255.55110168457</c:v>
                </c:pt>
                <c:pt idx="1513">
                  <c:v>255.8178710937497</c:v>
                </c:pt>
                <c:pt idx="1514">
                  <c:v>255.83589172363</c:v>
                </c:pt>
                <c:pt idx="1515">
                  <c:v>255.83958435059</c:v>
                </c:pt>
                <c:pt idx="1516">
                  <c:v>255.8791809082</c:v>
                </c:pt>
                <c:pt idx="1517">
                  <c:v>255.85998535156</c:v>
                </c:pt>
                <c:pt idx="1518">
                  <c:v>255.7579498291</c:v>
                </c:pt>
                <c:pt idx="1519">
                  <c:v>255.4286651611296</c:v>
                </c:pt>
                <c:pt idx="1520">
                  <c:v>255.44841003418</c:v>
                </c:pt>
                <c:pt idx="1521">
                  <c:v>255.3009643554704</c:v>
                </c:pt>
                <c:pt idx="1522">
                  <c:v>255.1607666015596</c:v>
                </c:pt>
                <c:pt idx="1523">
                  <c:v>255.05937194824</c:v>
                </c:pt>
                <c:pt idx="1524">
                  <c:v>254.9779663085904</c:v>
                </c:pt>
                <c:pt idx="1525">
                  <c:v>255.00134277344</c:v>
                </c:pt>
                <c:pt idx="1526">
                  <c:v>254.9779357910199</c:v>
                </c:pt>
                <c:pt idx="1527">
                  <c:v>254.9815368652308</c:v>
                </c:pt>
                <c:pt idx="1528">
                  <c:v>254.9816741943399</c:v>
                </c:pt>
                <c:pt idx="1529">
                  <c:v>255.00134277344</c:v>
                </c:pt>
                <c:pt idx="1530">
                  <c:v>255.00102233887</c:v>
                </c:pt>
                <c:pt idx="1531">
                  <c:v>254.77401733398</c:v>
                </c:pt>
                <c:pt idx="1532">
                  <c:v>254.693359375</c:v>
                </c:pt>
                <c:pt idx="1533">
                  <c:v>254.6724243164105</c:v>
                </c:pt>
                <c:pt idx="1534">
                  <c:v>254.6115722656196</c:v>
                </c:pt>
                <c:pt idx="1535">
                  <c:v>254.562408447271</c:v>
                </c:pt>
                <c:pt idx="1536">
                  <c:v>254.56639099121</c:v>
                </c:pt>
                <c:pt idx="1537">
                  <c:v>254.46492004395</c:v>
                </c:pt>
                <c:pt idx="1538">
                  <c:v>254.4051361084004</c:v>
                </c:pt>
                <c:pt idx="1539">
                  <c:v>254.3945770263699</c:v>
                </c:pt>
                <c:pt idx="1540">
                  <c:v>254.16061401367</c:v>
                </c:pt>
                <c:pt idx="1541">
                  <c:v>254.1356048584</c:v>
                </c:pt>
                <c:pt idx="1542">
                  <c:v>254.14093017578</c:v>
                </c:pt>
                <c:pt idx="1543">
                  <c:v>254.14031982422</c:v>
                </c:pt>
                <c:pt idx="1544">
                  <c:v>254.1211547851599</c:v>
                </c:pt>
                <c:pt idx="1545">
                  <c:v>254.12132263184</c:v>
                </c:pt>
                <c:pt idx="1546">
                  <c:v>254.1159515380899</c:v>
                </c:pt>
                <c:pt idx="1547">
                  <c:v>254.06057739258</c:v>
                </c:pt>
                <c:pt idx="1548">
                  <c:v>253.9386138916</c:v>
                </c:pt>
                <c:pt idx="1549">
                  <c:v>253.89279174805</c:v>
                </c:pt>
                <c:pt idx="1550">
                  <c:v>253.8986053466804</c:v>
                </c:pt>
                <c:pt idx="1551">
                  <c:v>253.8512115478504</c:v>
                </c:pt>
                <c:pt idx="1552">
                  <c:v>253.7774047851599</c:v>
                </c:pt>
                <c:pt idx="1553">
                  <c:v>253.69039916992</c:v>
                </c:pt>
                <c:pt idx="1554">
                  <c:v>253.7099761962899</c:v>
                </c:pt>
                <c:pt idx="1555">
                  <c:v>253.70999145508</c:v>
                </c:pt>
                <c:pt idx="1556">
                  <c:v>253.6695556640585</c:v>
                </c:pt>
                <c:pt idx="1557">
                  <c:v>253.58871459961</c:v>
                </c:pt>
                <c:pt idx="1558">
                  <c:v>253.5209350585904</c:v>
                </c:pt>
                <c:pt idx="1559">
                  <c:v>253.4804382324208</c:v>
                </c:pt>
                <c:pt idx="1560">
                  <c:v>253.34059143066</c:v>
                </c:pt>
                <c:pt idx="1561">
                  <c:v>253.2787475585904</c:v>
                </c:pt>
                <c:pt idx="1562">
                  <c:v>253.2787475585904</c:v>
                </c:pt>
                <c:pt idx="1563">
                  <c:v>253.2787475585904</c:v>
                </c:pt>
                <c:pt idx="1564">
                  <c:v>253.2659454345697</c:v>
                </c:pt>
                <c:pt idx="1565">
                  <c:v>253.2787475585904</c:v>
                </c:pt>
                <c:pt idx="1566">
                  <c:v>253.1784057617199</c:v>
                </c:pt>
                <c:pt idx="1567">
                  <c:v>253.0896301269496</c:v>
                </c:pt>
                <c:pt idx="1568">
                  <c:v>252.9967498779308</c:v>
                </c:pt>
                <c:pt idx="1569">
                  <c:v>252.92793273926</c:v>
                </c:pt>
                <c:pt idx="1570">
                  <c:v>252.87557983398</c:v>
                </c:pt>
                <c:pt idx="1571">
                  <c:v>252.72444152832</c:v>
                </c:pt>
                <c:pt idx="1572">
                  <c:v>252.7867279052704</c:v>
                </c:pt>
                <c:pt idx="1573">
                  <c:v>252.72630310059</c:v>
                </c:pt>
                <c:pt idx="1574">
                  <c:v>252.66593933105</c:v>
                </c:pt>
                <c:pt idx="1575">
                  <c:v>252.5451812744096</c:v>
                </c:pt>
                <c:pt idx="1576">
                  <c:v>252.44404602051</c:v>
                </c:pt>
                <c:pt idx="1577">
                  <c:v>252.4351806640596</c:v>
                </c:pt>
                <c:pt idx="1578">
                  <c:v>252.4248962402304</c:v>
                </c:pt>
                <c:pt idx="1579">
                  <c:v>252.4248962402304</c:v>
                </c:pt>
                <c:pt idx="1580">
                  <c:v>252.4355163574208</c:v>
                </c:pt>
                <c:pt idx="1581">
                  <c:v>252.4355163574208</c:v>
                </c:pt>
                <c:pt idx="1582">
                  <c:v>252.4248962402304</c:v>
                </c:pt>
                <c:pt idx="1583">
                  <c:v>252.4357757568399</c:v>
                </c:pt>
                <c:pt idx="1584">
                  <c:v>252.4443511962899</c:v>
                </c:pt>
                <c:pt idx="1585">
                  <c:v>252.4357757568399</c:v>
                </c:pt>
                <c:pt idx="1586">
                  <c:v>252.4248962402304</c:v>
                </c:pt>
                <c:pt idx="1587">
                  <c:v>252.4150390625</c:v>
                </c:pt>
                <c:pt idx="1588">
                  <c:v>252.4150390625</c:v>
                </c:pt>
                <c:pt idx="1589">
                  <c:v>252.41539001465</c:v>
                </c:pt>
                <c:pt idx="1590">
                  <c:v>252.39552307129</c:v>
                </c:pt>
                <c:pt idx="1591">
                  <c:v>252.4248962402304</c:v>
                </c:pt>
                <c:pt idx="1592">
                  <c:v>252.4357757568399</c:v>
                </c:pt>
                <c:pt idx="1593">
                  <c:v>252.4443511962899</c:v>
                </c:pt>
                <c:pt idx="1594">
                  <c:v>252.2726745605493</c:v>
                </c:pt>
                <c:pt idx="1595">
                  <c:v>252.0529479980505</c:v>
                </c:pt>
                <c:pt idx="1596">
                  <c:v>251.88401794434</c:v>
                </c:pt>
                <c:pt idx="1597">
                  <c:v>251.74229431152</c:v>
                </c:pt>
                <c:pt idx="1598">
                  <c:v>251.7422790527304</c:v>
                </c:pt>
                <c:pt idx="1599">
                  <c:v>251.72341918945</c:v>
                </c:pt>
                <c:pt idx="1600">
                  <c:v>251.68147277832</c:v>
                </c:pt>
                <c:pt idx="1601">
                  <c:v>251.52886962891</c:v>
                </c:pt>
                <c:pt idx="1602">
                  <c:v>251.54208374023</c:v>
                </c:pt>
                <c:pt idx="1603">
                  <c:v>251.43046569824</c:v>
                </c:pt>
                <c:pt idx="1604">
                  <c:v>251.4029235839804</c:v>
                </c:pt>
                <c:pt idx="1605">
                  <c:v>251.4104309082004</c:v>
                </c:pt>
                <c:pt idx="1606">
                  <c:v>251.4106445312497</c:v>
                </c:pt>
                <c:pt idx="1607">
                  <c:v>251.37094116211</c:v>
                </c:pt>
                <c:pt idx="1608">
                  <c:v>251.28015136719</c:v>
                </c:pt>
                <c:pt idx="1609">
                  <c:v>251.1097106933591</c:v>
                </c:pt>
                <c:pt idx="1610">
                  <c:v>251.09028625488</c:v>
                </c:pt>
                <c:pt idx="1611">
                  <c:v>251.0497131347693</c:v>
                </c:pt>
                <c:pt idx="1612">
                  <c:v>251.0653076171904</c:v>
                </c:pt>
                <c:pt idx="1613">
                  <c:v>250.9388885498</c:v>
                </c:pt>
                <c:pt idx="1614">
                  <c:v>250.94979858398</c:v>
                </c:pt>
                <c:pt idx="1615">
                  <c:v>250.9382476806608</c:v>
                </c:pt>
                <c:pt idx="1616">
                  <c:v>250.9176025390596</c:v>
                </c:pt>
                <c:pt idx="1617">
                  <c:v>250.89761352539</c:v>
                </c:pt>
                <c:pt idx="1618">
                  <c:v>250.5795898437497</c:v>
                </c:pt>
                <c:pt idx="1619">
                  <c:v>250.49922180176</c:v>
                </c:pt>
                <c:pt idx="1620">
                  <c:v>250.4912261962904</c:v>
                </c:pt>
                <c:pt idx="1621">
                  <c:v>250.48515319824</c:v>
                </c:pt>
                <c:pt idx="1622">
                  <c:v>250.4849395752005</c:v>
                </c:pt>
                <c:pt idx="1623">
                  <c:v>250.4784851074204</c:v>
                </c:pt>
                <c:pt idx="1624">
                  <c:v>250.4977874755905</c:v>
                </c:pt>
                <c:pt idx="1625">
                  <c:v>250.4853363037108</c:v>
                </c:pt>
                <c:pt idx="1626">
                  <c:v>250.48551940918</c:v>
                </c:pt>
                <c:pt idx="1627">
                  <c:v>250.47868347168</c:v>
                </c:pt>
                <c:pt idx="1628">
                  <c:v>250.472396850591</c:v>
                </c:pt>
                <c:pt idx="1629">
                  <c:v>250.4784851074204</c:v>
                </c:pt>
                <c:pt idx="1630">
                  <c:v>250.4784851074204</c:v>
                </c:pt>
                <c:pt idx="1631">
                  <c:v>250.4849243164105</c:v>
                </c:pt>
                <c:pt idx="1632">
                  <c:v>250.4849243164105</c:v>
                </c:pt>
                <c:pt idx="1633">
                  <c:v>250.4796905517599</c:v>
                </c:pt>
                <c:pt idx="1634">
                  <c:v>250.4851379394504</c:v>
                </c:pt>
                <c:pt idx="1635">
                  <c:v>250.47850036621</c:v>
                </c:pt>
                <c:pt idx="1636">
                  <c:v>250.47850036621</c:v>
                </c:pt>
                <c:pt idx="1637">
                  <c:v>250.4851379394504</c:v>
                </c:pt>
                <c:pt idx="1638">
                  <c:v>250.4784851074204</c:v>
                </c:pt>
                <c:pt idx="1639">
                  <c:v>250.4784698486308</c:v>
                </c:pt>
                <c:pt idx="1640">
                  <c:v>250.4785308837904</c:v>
                </c:pt>
                <c:pt idx="1641">
                  <c:v>250.2460632324196</c:v>
                </c:pt>
                <c:pt idx="1642">
                  <c:v>250.05276489258</c:v>
                </c:pt>
                <c:pt idx="1643">
                  <c:v>250.04643249512</c:v>
                </c:pt>
                <c:pt idx="1644">
                  <c:v>249.9663848877005</c:v>
                </c:pt>
                <c:pt idx="1645">
                  <c:v>249.8920898437504</c:v>
                </c:pt>
                <c:pt idx="1646">
                  <c:v>249.892471313481</c:v>
                </c:pt>
                <c:pt idx="1647">
                  <c:v>249.8271179199208</c:v>
                </c:pt>
                <c:pt idx="1648">
                  <c:v>249.7935180664099</c:v>
                </c:pt>
                <c:pt idx="1649">
                  <c:v>249.68769836426</c:v>
                </c:pt>
                <c:pt idx="1650">
                  <c:v>249.6342620849597</c:v>
                </c:pt>
                <c:pt idx="1651">
                  <c:v>249.6339874267599</c:v>
                </c:pt>
                <c:pt idx="1652">
                  <c:v>249.65322875977</c:v>
                </c:pt>
                <c:pt idx="1653">
                  <c:v>249.6339874267599</c:v>
                </c:pt>
                <c:pt idx="1654">
                  <c:v>249.6339874267599</c:v>
                </c:pt>
                <c:pt idx="1655">
                  <c:v>249.62936401367</c:v>
                </c:pt>
                <c:pt idx="1656">
                  <c:v>249.53401184082</c:v>
                </c:pt>
                <c:pt idx="1657">
                  <c:v>249.43553161621</c:v>
                </c:pt>
                <c:pt idx="1658">
                  <c:v>249.3964080810504</c:v>
                </c:pt>
                <c:pt idx="1659">
                  <c:v>249.37539672852</c:v>
                </c:pt>
                <c:pt idx="1660">
                  <c:v>249.3759765625</c:v>
                </c:pt>
                <c:pt idx="1661">
                  <c:v>249.37992858887</c:v>
                </c:pt>
                <c:pt idx="1662">
                  <c:v>249.29937744141</c:v>
                </c:pt>
                <c:pt idx="1663">
                  <c:v>249.182037353521</c:v>
                </c:pt>
                <c:pt idx="1664">
                  <c:v>249.1411437988299</c:v>
                </c:pt>
                <c:pt idx="1665">
                  <c:v>248.9864349365204</c:v>
                </c:pt>
                <c:pt idx="1666">
                  <c:v>248.86750793457</c:v>
                </c:pt>
                <c:pt idx="1667">
                  <c:v>248.8482360839808</c:v>
                </c:pt>
                <c:pt idx="1668">
                  <c:v>248.86380004883</c:v>
                </c:pt>
                <c:pt idx="1669">
                  <c:v>248.86447143555</c:v>
                </c:pt>
                <c:pt idx="1670">
                  <c:v>248.8643951416</c:v>
                </c:pt>
                <c:pt idx="1671">
                  <c:v>248.86685180664</c:v>
                </c:pt>
                <c:pt idx="1672">
                  <c:v>248.8673553466804</c:v>
                </c:pt>
                <c:pt idx="1673">
                  <c:v>248.8643951416</c:v>
                </c:pt>
                <c:pt idx="1674">
                  <c:v>248.84521484375</c:v>
                </c:pt>
                <c:pt idx="1675">
                  <c:v>248.84820556641</c:v>
                </c:pt>
                <c:pt idx="1676">
                  <c:v>248.8643646240196</c:v>
                </c:pt>
                <c:pt idx="1677">
                  <c:v>248.8644104003904</c:v>
                </c:pt>
                <c:pt idx="1678">
                  <c:v>248.84764099121</c:v>
                </c:pt>
                <c:pt idx="1679">
                  <c:v>248.8897399902304</c:v>
                </c:pt>
                <c:pt idx="1680">
                  <c:v>248.7872009277304</c:v>
                </c:pt>
                <c:pt idx="1681">
                  <c:v>248.6896820068399</c:v>
                </c:pt>
                <c:pt idx="1682">
                  <c:v>248.29789733887</c:v>
                </c:pt>
                <c:pt idx="1683">
                  <c:v>248.3535766601599</c:v>
                </c:pt>
                <c:pt idx="1684">
                  <c:v>248.13748168945</c:v>
                </c:pt>
                <c:pt idx="1685">
                  <c:v>248.11904907227</c:v>
                </c:pt>
                <c:pt idx="1686">
                  <c:v>248.1571502685496</c:v>
                </c:pt>
                <c:pt idx="1687">
                  <c:v>248.13748168945</c:v>
                </c:pt>
                <c:pt idx="1688">
                  <c:v>248.15713500977</c:v>
                </c:pt>
                <c:pt idx="1689">
                  <c:v>248.15710449219</c:v>
                </c:pt>
                <c:pt idx="1690">
                  <c:v>248.15650939941</c:v>
                </c:pt>
                <c:pt idx="1691">
                  <c:v>248.1571502685496</c:v>
                </c:pt>
                <c:pt idx="1692">
                  <c:v>248.1374359130905</c:v>
                </c:pt>
                <c:pt idx="1693">
                  <c:v>248.13684082031</c:v>
                </c:pt>
                <c:pt idx="1694">
                  <c:v>248.1570892334</c:v>
                </c:pt>
                <c:pt idx="1695">
                  <c:v>248.15707397461</c:v>
                </c:pt>
                <c:pt idx="1696">
                  <c:v>248.1360473632804</c:v>
                </c:pt>
                <c:pt idx="1697">
                  <c:v>248.15713500977</c:v>
                </c:pt>
                <c:pt idx="1698">
                  <c:v>248.1374359130905</c:v>
                </c:pt>
                <c:pt idx="1699">
                  <c:v>248.1177062988299</c:v>
                </c:pt>
                <c:pt idx="1700">
                  <c:v>248.15713500977</c:v>
                </c:pt>
                <c:pt idx="1701">
                  <c:v>248.1374359130905</c:v>
                </c:pt>
                <c:pt idx="1702">
                  <c:v>248.15710449219</c:v>
                </c:pt>
                <c:pt idx="1703">
                  <c:v>248.1374359130905</c:v>
                </c:pt>
                <c:pt idx="1704">
                  <c:v>248.04064941406</c:v>
                </c:pt>
                <c:pt idx="1705">
                  <c:v>247.98165893555</c:v>
                </c:pt>
                <c:pt idx="1706">
                  <c:v>247.7640228271499</c:v>
                </c:pt>
                <c:pt idx="1707">
                  <c:v>247.76519775391</c:v>
                </c:pt>
                <c:pt idx="1708">
                  <c:v>247.49182128906</c:v>
                </c:pt>
                <c:pt idx="1709">
                  <c:v>247.4918365478504</c:v>
                </c:pt>
                <c:pt idx="1710">
                  <c:v>247.49179077148</c:v>
                </c:pt>
                <c:pt idx="1711">
                  <c:v>247.4728393554708</c:v>
                </c:pt>
                <c:pt idx="1712">
                  <c:v>247.49179077148</c:v>
                </c:pt>
                <c:pt idx="1713">
                  <c:v>247.4728393554708</c:v>
                </c:pt>
                <c:pt idx="1714">
                  <c:v>247.49179077148</c:v>
                </c:pt>
                <c:pt idx="1715">
                  <c:v>247.4923706054704</c:v>
                </c:pt>
                <c:pt idx="1716">
                  <c:v>247.49179077148</c:v>
                </c:pt>
                <c:pt idx="1717">
                  <c:v>247.49179077148</c:v>
                </c:pt>
                <c:pt idx="1718">
                  <c:v>247.4728393554708</c:v>
                </c:pt>
                <c:pt idx="1719">
                  <c:v>247.49179077148</c:v>
                </c:pt>
                <c:pt idx="1720">
                  <c:v>247.4912109375004</c:v>
                </c:pt>
                <c:pt idx="1721">
                  <c:v>247.49179077148</c:v>
                </c:pt>
                <c:pt idx="1722">
                  <c:v>247.49179077148</c:v>
                </c:pt>
                <c:pt idx="1723">
                  <c:v>247.4728088378904</c:v>
                </c:pt>
                <c:pt idx="1724">
                  <c:v>247.49179077148</c:v>
                </c:pt>
                <c:pt idx="1725">
                  <c:v>247.49179077148</c:v>
                </c:pt>
                <c:pt idx="1726">
                  <c:v>247.49179077148</c:v>
                </c:pt>
                <c:pt idx="1727">
                  <c:v>247.49179077148</c:v>
                </c:pt>
                <c:pt idx="1728">
                  <c:v>247.49182128906</c:v>
                </c:pt>
                <c:pt idx="1729">
                  <c:v>247.4728393554708</c:v>
                </c:pt>
                <c:pt idx="1730">
                  <c:v>247.49182128906</c:v>
                </c:pt>
                <c:pt idx="1731">
                  <c:v>247.51075744629</c:v>
                </c:pt>
                <c:pt idx="1732">
                  <c:v>247.5706481933599</c:v>
                </c:pt>
                <c:pt idx="1733">
                  <c:v>247.5113983154308</c:v>
                </c:pt>
                <c:pt idx="1734">
                  <c:v>247.49179077148</c:v>
                </c:pt>
                <c:pt idx="1735">
                  <c:v>247.49179077148</c:v>
                </c:pt>
                <c:pt idx="1736">
                  <c:v>247.49179077148</c:v>
                </c:pt>
                <c:pt idx="1737">
                  <c:v>247.49179077148</c:v>
                </c:pt>
                <c:pt idx="1738">
                  <c:v>247.4923706054704</c:v>
                </c:pt>
                <c:pt idx="1739">
                  <c:v>247.49179077148</c:v>
                </c:pt>
                <c:pt idx="1740">
                  <c:v>247.49179077148</c:v>
                </c:pt>
                <c:pt idx="1741">
                  <c:v>247.4912109375004</c:v>
                </c:pt>
                <c:pt idx="1742">
                  <c:v>247.5113525390596</c:v>
                </c:pt>
                <c:pt idx="1743">
                  <c:v>247.49179077148</c:v>
                </c:pt>
                <c:pt idx="1744">
                  <c:v>247.49179077148</c:v>
                </c:pt>
                <c:pt idx="1745">
                  <c:v>247.49179077148</c:v>
                </c:pt>
                <c:pt idx="1746">
                  <c:v>247.4912109375004</c:v>
                </c:pt>
                <c:pt idx="1747">
                  <c:v>247.49179077148</c:v>
                </c:pt>
                <c:pt idx="1748">
                  <c:v>247.49179077148</c:v>
                </c:pt>
                <c:pt idx="1749">
                  <c:v>247.4912109375004</c:v>
                </c:pt>
                <c:pt idx="1750">
                  <c:v>247.49179077148</c:v>
                </c:pt>
                <c:pt idx="1751">
                  <c:v>247.49179077148</c:v>
                </c:pt>
                <c:pt idx="1752">
                  <c:v>247.49179077148</c:v>
                </c:pt>
                <c:pt idx="1753">
                  <c:v>247.49179077148</c:v>
                </c:pt>
                <c:pt idx="1754">
                  <c:v>247.49179077148</c:v>
                </c:pt>
                <c:pt idx="1755">
                  <c:v>247.49179077148</c:v>
                </c:pt>
                <c:pt idx="1756">
                  <c:v>247.2183837890596</c:v>
                </c:pt>
                <c:pt idx="1757">
                  <c:v>247.13899230957</c:v>
                </c:pt>
                <c:pt idx="1758">
                  <c:v>247.13973999023</c:v>
                </c:pt>
                <c:pt idx="1759">
                  <c:v>247.0981140136704</c:v>
                </c:pt>
                <c:pt idx="1760">
                  <c:v>247.49179077148</c:v>
                </c:pt>
                <c:pt idx="1761">
                  <c:v>247.51075744629</c:v>
                </c:pt>
                <c:pt idx="1762">
                  <c:v>247.1401824951199</c:v>
                </c:pt>
                <c:pt idx="1763">
                  <c:v>247.10108947754</c:v>
                </c:pt>
                <c:pt idx="1764">
                  <c:v>247.1011047363299</c:v>
                </c:pt>
                <c:pt idx="1765">
                  <c:v>247.1011047363299</c:v>
                </c:pt>
                <c:pt idx="1766">
                  <c:v>247.2774505615196</c:v>
                </c:pt>
                <c:pt idx="1767">
                  <c:v>247.4526214599604</c:v>
                </c:pt>
                <c:pt idx="1768">
                  <c:v>247.23847961426</c:v>
                </c:pt>
                <c:pt idx="1769">
                  <c:v>246.9620666503904</c:v>
                </c:pt>
                <c:pt idx="1770">
                  <c:v>247.02113342285</c:v>
                </c:pt>
                <c:pt idx="1771">
                  <c:v>246.68994140625</c:v>
                </c:pt>
                <c:pt idx="1772">
                  <c:v>246.689346313481</c:v>
                </c:pt>
                <c:pt idx="1773">
                  <c:v>246.7082824707</c:v>
                </c:pt>
                <c:pt idx="1774">
                  <c:v>246.6899871826204</c:v>
                </c:pt>
                <c:pt idx="1775">
                  <c:v>246.56968688965</c:v>
                </c:pt>
                <c:pt idx="1776">
                  <c:v>246.3948059082</c:v>
                </c:pt>
                <c:pt idx="1777">
                  <c:v>246.29737854004</c:v>
                </c:pt>
                <c:pt idx="1778">
                  <c:v>246.24159240723</c:v>
                </c:pt>
                <c:pt idx="1779">
                  <c:v>246.0637512206995</c:v>
                </c:pt>
                <c:pt idx="1780">
                  <c:v>245.8854827880905</c:v>
                </c:pt>
                <c:pt idx="1781">
                  <c:v>245.90835571289</c:v>
                </c:pt>
                <c:pt idx="1782">
                  <c:v>245.88945007324</c:v>
                </c:pt>
                <c:pt idx="1783">
                  <c:v>245.9277343750004</c:v>
                </c:pt>
                <c:pt idx="1784">
                  <c:v>245.94766235352</c:v>
                </c:pt>
                <c:pt idx="1785">
                  <c:v>245.7689056396499</c:v>
                </c:pt>
                <c:pt idx="1786">
                  <c:v>245.6528015136704</c:v>
                </c:pt>
                <c:pt idx="1787">
                  <c:v>245.67170715332</c:v>
                </c:pt>
                <c:pt idx="1788">
                  <c:v>245.7494201660199</c:v>
                </c:pt>
                <c:pt idx="1789">
                  <c:v>245.7105712890591</c:v>
                </c:pt>
                <c:pt idx="1790">
                  <c:v>245.5745391845697</c:v>
                </c:pt>
                <c:pt idx="1791">
                  <c:v>245.44036865234</c:v>
                </c:pt>
                <c:pt idx="1792">
                  <c:v>245.4013061523404</c:v>
                </c:pt>
                <c:pt idx="1793">
                  <c:v>245.41886901855</c:v>
                </c:pt>
                <c:pt idx="1794">
                  <c:v>245.40008544922</c:v>
                </c:pt>
                <c:pt idx="1795">
                  <c:v>245.3595428466804</c:v>
                </c:pt>
                <c:pt idx="1796">
                  <c:v>245.1820983886708</c:v>
                </c:pt>
                <c:pt idx="1797">
                  <c:v>245.14338684082</c:v>
                </c:pt>
                <c:pt idx="1798">
                  <c:v>245.1097259521499</c:v>
                </c:pt>
                <c:pt idx="1799">
                  <c:v>245.0465545654297</c:v>
                </c:pt>
                <c:pt idx="1800">
                  <c:v>245.0465545654297</c:v>
                </c:pt>
                <c:pt idx="1801">
                  <c:v>245.00898742676</c:v>
                </c:pt>
                <c:pt idx="1802">
                  <c:v>244.79447937012</c:v>
                </c:pt>
                <c:pt idx="1803">
                  <c:v>244.65348815918</c:v>
                </c:pt>
                <c:pt idx="1804">
                  <c:v>244.6538696289099</c:v>
                </c:pt>
                <c:pt idx="1805">
                  <c:v>244.66061401367</c:v>
                </c:pt>
                <c:pt idx="1806">
                  <c:v>244.67279052734</c:v>
                </c:pt>
                <c:pt idx="1807">
                  <c:v>244.63531494141</c:v>
                </c:pt>
                <c:pt idx="1808">
                  <c:v>244.5771789550804</c:v>
                </c:pt>
                <c:pt idx="1809">
                  <c:v>244.42152404785</c:v>
                </c:pt>
                <c:pt idx="1810">
                  <c:v>244.36309814453</c:v>
                </c:pt>
                <c:pt idx="1811">
                  <c:v>244.32553100586</c:v>
                </c:pt>
                <c:pt idx="1812">
                  <c:v>244.3257598877005</c:v>
                </c:pt>
                <c:pt idx="1813">
                  <c:v>244.3257293701204</c:v>
                </c:pt>
                <c:pt idx="1814">
                  <c:v>244.3263397216804</c:v>
                </c:pt>
                <c:pt idx="1815">
                  <c:v>244.3382110595704</c:v>
                </c:pt>
                <c:pt idx="1816">
                  <c:v>244.2999572753897</c:v>
                </c:pt>
                <c:pt idx="1817">
                  <c:v>244.1306762695297</c:v>
                </c:pt>
                <c:pt idx="1818">
                  <c:v>243.9829101562504</c:v>
                </c:pt>
                <c:pt idx="1819">
                  <c:v>243.97038269043</c:v>
                </c:pt>
                <c:pt idx="1820">
                  <c:v>243.9324188232404</c:v>
                </c:pt>
                <c:pt idx="1821">
                  <c:v>243.56010437012</c:v>
                </c:pt>
                <c:pt idx="1822">
                  <c:v>243.54052734375</c:v>
                </c:pt>
                <c:pt idx="1823">
                  <c:v>243.5308837890596</c:v>
                </c:pt>
                <c:pt idx="1824">
                  <c:v>243.5008850097699</c:v>
                </c:pt>
                <c:pt idx="1825">
                  <c:v>243.3856353759805</c:v>
                </c:pt>
                <c:pt idx="1826">
                  <c:v>243.3670501709</c:v>
                </c:pt>
                <c:pt idx="1827">
                  <c:v>243.4624481201204</c:v>
                </c:pt>
                <c:pt idx="1828">
                  <c:v>243.46304321289</c:v>
                </c:pt>
                <c:pt idx="1829">
                  <c:v>243.42581176758</c:v>
                </c:pt>
                <c:pt idx="1830">
                  <c:v>243.3670196533204</c:v>
                </c:pt>
                <c:pt idx="1831">
                  <c:v>243.35696411133</c:v>
                </c:pt>
                <c:pt idx="1832">
                  <c:v>243.4239501953096</c:v>
                </c:pt>
                <c:pt idx="1833">
                  <c:v>243.4345245361296</c:v>
                </c:pt>
                <c:pt idx="1834">
                  <c:v>243.3481140136704</c:v>
                </c:pt>
                <c:pt idx="1835">
                  <c:v>243.28005981445</c:v>
                </c:pt>
                <c:pt idx="1836">
                  <c:v>243.2330017089796</c:v>
                </c:pt>
                <c:pt idx="1837">
                  <c:v>243.22297668457</c:v>
                </c:pt>
                <c:pt idx="1838">
                  <c:v>243.1940917968793</c:v>
                </c:pt>
                <c:pt idx="1839">
                  <c:v>243.12358093262</c:v>
                </c:pt>
                <c:pt idx="1840">
                  <c:v>243.0897369384805</c:v>
                </c:pt>
                <c:pt idx="1841">
                  <c:v>243.13719177246</c:v>
                </c:pt>
                <c:pt idx="1842">
                  <c:v>243.09767150879</c:v>
                </c:pt>
                <c:pt idx="1843">
                  <c:v>242.85876464844</c:v>
                </c:pt>
                <c:pt idx="1844">
                  <c:v>242.84878540039</c:v>
                </c:pt>
                <c:pt idx="1845">
                  <c:v>242.8581695556608</c:v>
                </c:pt>
                <c:pt idx="1846">
                  <c:v>242.79067993164</c:v>
                </c:pt>
                <c:pt idx="1847">
                  <c:v>242.79949951172</c:v>
                </c:pt>
                <c:pt idx="1848">
                  <c:v>242.5998077392599</c:v>
                </c:pt>
                <c:pt idx="1849">
                  <c:v>242.6096801757797</c:v>
                </c:pt>
                <c:pt idx="1850">
                  <c:v>242.4559326171904</c:v>
                </c:pt>
                <c:pt idx="1851">
                  <c:v>242.3887329101605</c:v>
                </c:pt>
                <c:pt idx="1852">
                  <c:v>242.3887176513704</c:v>
                </c:pt>
                <c:pt idx="1853">
                  <c:v>242.34773254395</c:v>
                </c:pt>
                <c:pt idx="1854">
                  <c:v>242.3313903808604</c:v>
                </c:pt>
                <c:pt idx="1855">
                  <c:v>242.30113220215</c:v>
                </c:pt>
                <c:pt idx="1856">
                  <c:v>242.2695770263693</c:v>
                </c:pt>
                <c:pt idx="1857">
                  <c:v>242.18632507324</c:v>
                </c:pt>
                <c:pt idx="1858">
                  <c:v>242.1662750244096</c:v>
                </c:pt>
                <c:pt idx="1859">
                  <c:v>242.0277404785205</c:v>
                </c:pt>
                <c:pt idx="1860">
                  <c:v>242.01397705078</c:v>
                </c:pt>
                <c:pt idx="1861">
                  <c:v>242.02070617676</c:v>
                </c:pt>
                <c:pt idx="1862">
                  <c:v>242.01397705078</c:v>
                </c:pt>
                <c:pt idx="1863">
                  <c:v>242.01397705078</c:v>
                </c:pt>
                <c:pt idx="1864">
                  <c:v>242.01397705078</c:v>
                </c:pt>
                <c:pt idx="1865">
                  <c:v>242.01397705078</c:v>
                </c:pt>
                <c:pt idx="1866">
                  <c:v>242.0093231201199</c:v>
                </c:pt>
                <c:pt idx="1867">
                  <c:v>242.00874328613</c:v>
                </c:pt>
                <c:pt idx="1868">
                  <c:v>242.01397705078</c:v>
                </c:pt>
                <c:pt idx="1869">
                  <c:v>242.01397705078</c:v>
                </c:pt>
                <c:pt idx="1870">
                  <c:v>242.01397705078</c:v>
                </c:pt>
                <c:pt idx="1871">
                  <c:v>242.0143127441397</c:v>
                </c:pt>
                <c:pt idx="1872">
                  <c:v>241.9755859375</c:v>
                </c:pt>
                <c:pt idx="1873">
                  <c:v>241.86151123047</c:v>
                </c:pt>
                <c:pt idx="1874">
                  <c:v>241.74833679199</c:v>
                </c:pt>
                <c:pt idx="1875">
                  <c:v>241.7095947265585</c:v>
                </c:pt>
                <c:pt idx="1876">
                  <c:v>241.52380371094</c:v>
                </c:pt>
                <c:pt idx="1877">
                  <c:v>241.52435302734</c:v>
                </c:pt>
                <c:pt idx="1878">
                  <c:v>241.5434112548796</c:v>
                </c:pt>
                <c:pt idx="1879">
                  <c:v>241.486221313481</c:v>
                </c:pt>
                <c:pt idx="1880">
                  <c:v>241.36006164551</c:v>
                </c:pt>
                <c:pt idx="1881">
                  <c:v>241.3529968261704</c:v>
                </c:pt>
                <c:pt idx="1882">
                  <c:v>241.182037353521</c:v>
                </c:pt>
                <c:pt idx="1883">
                  <c:v>241.16404724121</c:v>
                </c:pt>
                <c:pt idx="1884">
                  <c:v>241.12977600098</c:v>
                </c:pt>
                <c:pt idx="1885">
                  <c:v>240.9794006347699</c:v>
                </c:pt>
                <c:pt idx="1886">
                  <c:v>241.00648498535</c:v>
                </c:pt>
                <c:pt idx="1887">
                  <c:v>241.03523254395</c:v>
                </c:pt>
                <c:pt idx="1888">
                  <c:v>241.02960205078</c:v>
                </c:pt>
                <c:pt idx="1889">
                  <c:v>241.01509094238</c:v>
                </c:pt>
                <c:pt idx="1890">
                  <c:v>240.9580230712904</c:v>
                </c:pt>
                <c:pt idx="1891">
                  <c:v>240.8440856933591</c:v>
                </c:pt>
                <c:pt idx="1892">
                  <c:v>240.79116821289</c:v>
                </c:pt>
                <c:pt idx="1893">
                  <c:v>240.78773498535</c:v>
                </c:pt>
                <c:pt idx="1894">
                  <c:v>240.9205932617199</c:v>
                </c:pt>
                <c:pt idx="1895">
                  <c:v>240.8797302246099</c:v>
                </c:pt>
                <c:pt idx="1896">
                  <c:v>240.7135009765591</c:v>
                </c:pt>
                <c:pt idx="1897">
                  <c:v>240.50576782227</c:v>
                </c:pt>
                <c:pt idx="1898">
                  <c:v>240.52590942383</c:v>
                </c:pt>
                <c:pt idx="1899">
                  <c:v>240.4311370849604</c:v>
                </c:pt>
                <c:pt idx="1900">
                  <c:v>240.39334106445</c:v>
                </c:pt>
                <c:pt idx="1901">
                  <c:v>240.39321899414</c:v>
                </c:pt>
                <c:pt idx="1902">
                  <c:v>240.37544250488</c:v>
                </c:pt>
                <c:pt idx="1903">
                  <c:v>240.2795715331991</c:v>
                </c:pt>
                <c:pt idx="1904">
                  <c:v>240.30081176758</c:v>
                </c:pt>
                <c:pt idx="1905">
                  <c:v>240.3061065673804</c:v>
                </c:pt>
                <c:pt idx="1906">
                  <c:v>240.1301879882804</c:v>
                </c:pt>
                <c:pt idx="1907">
                  <c:v>239.9438781738299</c:v>
                </c:pt>
                <c:pt idx="1908">
                  <c:v>240.01718139648</c:v>
                </c:pt>
                <c:pt idx="1909">
                  <c:v>239.84698486328</c:v>
                </c:pt>
                <c:pt idx="1910">
                  <c:v>239.8665161132804</c:v>
                </c:pt>
                <c:pt idx="1911">
                  <c:v>239.79089355469</c:v>
                </c:pt>
                <c:pt idx="1912">
                  <c:v>239.7158966064499</c:v>
                </c:pt>
                <c:pt idx="1913">
                  <c:v>239.6769866943399</c:v>
                </c:pt>
                <c:pt idx="1914">
                  <c:v>239.67794799805</c:v>
                </c:pt>
                <c:pt idx="1915">
                  <c:v>239.69639587402</c:v>
                </c:pt>
                <c:pt idx="1916">
                  <c:v>239.67704772949</c:v>
                </c:pt>
                <c:pt idx="1917">
                  <c:v>239.65933227539</c:v>
                </c:pt>
                <c:pt idx="1918">
                  <c:v>239.67704772949</c:v>
                </c:pt>
                <c:pt idx="1919">
                  <c:v>239.6784973144504</c:v>
                </c:pt>
                <c:pt idx="1920">
                  <c:v>239.69645690918</c:v>
                </c:pt>
                <c:pt idx="1921">
                  <c:v>239.67855834961</c:v>
                </c:pt>
                <c:pt idx="1922">
                  <c:v>239.6779937744096</c:v>
                </c:pt>
                <c:pt idx="1923">
                  <c:v>239.69645690918</c:v>
                </c:pt>
                <c:pt idx="1924">
                  <c:v>239.67855834961</c:v>
                </c:pt>
                <c:pt idx="1925">
                  <c:v>239.66082763672</c:v>
                </c:pt>
                <c:pt idx="1926">
                  <c:v>239.69641113281</c:v>
                </c:pt>
                <c:pt idx="1927">
                  <c:v>239.6784973144504</c:v>
                </c:pt>
                <c:pt idx="1928">
                  <c:v>239.6779937744096</c:v>
                </c:pt>
                <c:pt idx="1929">
                  <c:v>239.6817016601599</c:v>
                </c:pt>
                <c:pt idx="1930">
                  <c:v>239.6770324707</c:v>
                </c:pt>
                <c:pt idx="1931">
                  <c:v>239.67704772949</c:v>
                </c:pt>
                <c:pt idx="1932">
                  <c:v>239.67704772949</c:v>
                </c:pt>
                <c:pt idx="1933">
                  <c:v>239.6795196533197</c:v>
                </c:pt>
                <c:pt idx="1934">
                  <c:v>239.6980133056604</c:v>
                </c:pt>
                <c:pt idx="1935">
                  <c:v>239.67855834961</c:v>
                </c:pt>
                <c:pt idx="1936">
                  <c:v>239.65933227539</c:v>
                </c:pt>
                <c:pt idx="1937">
                  <c:v>239.68011474609</c:v>
                </c:pt>
                <c:pt idx="1938">
                  <c:v>239.65930175781</c:v>
                </c:pt>
                <c:pt idx="1939">
                  <c:v>239.69798278809</c:v>
                </c:pt>
                <c:pt idx="1940">
                  <c:v>239.6784973144504</c:v>
                </c:pt>
                <c:pt idx="1941">
                  <c:v>239.6784973144504</c:v>
                </c:pt>
                <c:pt idx="1942">
                  <c:v>239.6785278320304</c:v>
                </c:pt>
                <c:pt idx="1943">
                  <c:v>239.6784973144504</c:v>
                </c:pt>
                <c:pt idx="1944">
                  <c:v>239.6958770752</c:v>
                </c:pt>
                <c:pt idx="1945">
                  <c:v>239.67704772949</c:v>
                </c:pt>
                <c:pt idx="1946">
                  <c:v>239.6775817871099</c:v>
                </c:pt>
                <c:pt idx="1947">
                  <c:v>239.7135620117193</c:v>
                </c:pt>
                <c:pt idx="1948">
                  <c:v>239.6817016601599</c:v>
                </c:pt>
                <c:pt idx="1949">
                  <c:v>239.6602020263699</c:v>
                </c:pt>
                <c:pt idx="1950">
                  <c:v>239.64073181152</c:v>
                </c:pt>
                <c:pt idx="1951">
                  <c:v>239.54620361328</c:v>
                </c:pt>
                <c:pt idx="1952">
                  <c:v>239.4878234863304</c:v>
                </c:pt>
                <c:pt idx="1953">
                  <c:v>239.3588714599604</c:v>
                </c:pt>
                <c:pt idx="1954">
                  <c:v>239.3386077880905</c:v>
                </c:pt>
                <c:pt idx="1955">
                  <c:v>239.2255554199196</c:v>
                </c:pt>
                <c:pt idx="1956">
                  <c:v>239.2260284423804</c:v>
                </c:pt>
                <c:pt idx="1957">
                  <c:v>239.0756835937491</c:v>
                </c:pt>
                <c:pt idx="1958">
                  <c:v>238.99971008301</c:v>
                </c:pt>
                <c:pt idx="1959">
                  <c:v>238.99971008301</c:v>
                </c:pt>
                <c:pt idx="1960">
                  <c:v>239.01792907715</c:v>
                </c:pt>
                <c:pt idx="1961">
                  <c:v>238.99971008301</c:v>
                </c:pt>
                <c:pt idx="1962">
                  <c:v>238.99971008301</c:v>
                </c:pt>
                <c:pt idx="1963">
                  <c:v>239.0374145507804</c:v>
                </c:pt>
                <c:pt idx="1964">
                  <c:v>238.99971008301</c:v>
                </c:pt>
                <c:pt idx="1965">
                  <c:v>238.9991607665997</c:v>
                </c:pt>
                <c:pt idx="1966">
                  <c:v>238.99971008301</c:v>
                </c:pt>
                <c:pt idx="1967">
                  <c:v>239.0002746582</c:v>
                </c:pt>
                <c:pt idx="1968">
                  <c:v>238.99971008301</c:v>
                </c:pt>
                <c:pt idx="1969">
                  <c:v>239.0002746582</c:v>
                </c:pt>
                <c:pt idx="1970">
                  <c:v>238.99971008301</c:v>
                </c:pt>
                <c:pt idx="1971">
                  <c:v>238.99971008301</c:v>
                </c:pt>
                <c:pt idx="1972">
                  <c:v>238.99853515625</c:v>
                </c:pt>
                <c:pt idx="1973">
                  <c:v>238.8127746582</c:v>
                </c:pt>
                <c:pt idx="1974">
                  <c:v>238.8108825683599</c:v>
                </c:pt>
                <c:pt idx="1975">
                  <c:v>238.99971008301</c:v>
                </c:pt>
                <c:pt idx="1976">
                  <c:v>238.99971008301</c:v>
                </c:pt>
                <c:pt idx="1977">
                  <c:v>238.99971008301</c:v>
                </c:pt>
                <c:pt idx="1978">
                  <c:v>239.0179901123</c:v>
                </c:pt>
                <c:pt idx="1979">
                  <c:v>238.9814453125008</c:v>
                </c:pt>
                <c:pt idx="1980">
                  <c:v>238.99971008301</c:v>
                </c:pt>
                <c:pt idx="1981">
                  <c:v>238.99971008301</c:v>
                </c:pt>
                <c:pt idx="1982">
                  <c:v>238.86962890625</c:v>
                </c:pt>
                <c:pt idx="1983">
                  <c:v>238.92491149902</c:v>
                </c:pt>
                <c:pt idx="1984">
                  <c:v>238.5873565673804</c:v>
                </c:pt>
                <c:pt idx="1985">
                  <c:v>238.26551818848</c:v>
                </c:pt>
                <c:pt idx="1986">
                  <c:v>238.4345703125</c:v>
                </c:pt>
                <c:pt idx="1987">
                  <c:v>238.5855712890596</c:v>
                </c:pt>
                <c:pt idx="1988">
                  <c:v>238.6212463378908</c:v>
                </c:pt>
                <c:pt idx="1989">
                  <c:v>238.7356262207</c:v>
                </c:pt>
                <c:pt idx="1990">
                  <c:v>238.7750396728497</c:v>
                </c:pt>
                <c:pt idx="1991">
                  <c:v>238.5474090576208</c:v>
                </c:pt>
                <c:pt idx="1992">
                  <c:v>238.28437805176</c:v>
                </c:pt>
                <c:pt idx="1993">
                  <c:v>238.1876373291</c:v>
                </c:pt>
                <c:pt idx="1994">
                  <c:v>237.8323211669904</c:v>
                </c:pt>
                <c:pt idx="1995">
                  <c:v>237.8860168457008</c:v>
                </c:pt>
                <c:pt idx="1996">
                  <c:v>237.8896026611296</c:v>
                </c:pt>
                <c:pt idx="1997">
                  <c:v>237.7153778076204</c:v>
                </c:pt>
                <c:pt idx="1998">
                  <c:v>237.68254089355</c:v>
                </c:pt>
                <c:pt idx="1999">
                  <c:v>237.6790466308599</c:v>
                </c:pt>
                <c:pt idx="2000">
                  <c:v>237.6760711669896</c:v>
                </c:pt>
                <c:pt idx="2001">
                  <c:v>237.9804840087904</c:v>
                </c:pt>
                <c:pt idx="2002">
                  <c:v>238.1693878173804</c:v>
                </c:pt>
                <c:pt idx="2003">
                  <c:v>237.3908996582004</c:v>
                </c:pt>
                <c:pt idx="2004">
                  <c:v>237.4734497070304</c:v>
                </c:pt>
                <c:pt idx="2005">
                  <c:v>237.11882019043</c:v>
                </c:pt>
                <c:pt idx="2006">
                  <c:v>237.37577819824</c:v>
                </c:pt>
                <c:pt idx="2007">
                  <c:v>237.3799591064499</c:v>
                </c:pt>
                <c:pt idx="2008">
                  <c:v>237.37940979004</c:v>
                </c:pt>
                <c:pt idx="2009">
                  <c:v>237.28593444824</c:v>
                </c:pt>
                <c:pt idx="2010">
                  <c:v>237.13821411133</c:v>
                </c:pt>
                <c:pt idx="2011">
                  <c:v>237.15228271484</c:v>
                </c:pt>
                <c:pt idx="2012">
                  <c:v>237.1183624267599</c:v>
                </c:pt>
                <c:pt idx="2013">
                  <c:v>236.96925354004</c:v>
                </c:pt>
                <c:pt idx="2014">
                  <c:v>236.8298645019496</c:v>
                </c:pt>
                <c:pt idx="2015">
                  <c:v>236.77708435059</c:v>
                </c:pt>
                <c:pt idx="2016">
                  <c:v>236.74209594727</c:v>
                </c:pt>
                <c:pt idx="2017">
                  <c:v>236.55578613281</c:v>
                </c:pt>
                <c:pt idx="2018">
                  <c:v>236.7409362793</c:v>
                </c:pt>
                <c:pt idx="2019">
                  <c:v>236.64239501953</c:v>
                </c:pt>
                <c:pt idx="2020">
                  <c:v>236.63572692871</c:v>
                </c:pt>
                <c:pt idx="2021">
                  <c:v>236.5311126709</c:v>
                </c:pt>
                <c:pt idx="2022">
                  <c:v>236.54853820801</c:v>
                </c:pt>
                <c:pt idx="2023">
                  <c:v>236.5120697021499</c:v>
                </c:pt>
                <c:pt idx="2024">
                  <c:v>236.3809661865204</c:v>
                </c:pt>
                <c:pt idx="2025">
                  <c:v>236.3605957031299</c:v>
                </c:pt>
                <c:pt idx="2026">
                  <c:v>236.1145935058591</c:v>
                </c:pt>
                <c:pt idx="2027">
                  <c:v>236.4373779296904</c:v>
                </c:pt>
                <c:pt idx="2028">
                  <c:v>236.0852508544904</c:v>
                </c:pt>
                <c:pt idx="2029">
                  <c:v>236.03868103027</c:v>
                </c:pt>
                <c:pt idx="2030">
                  <c:v>235.77294921875</c:v>
                </c:pt>
                <c:pt idx="2031">
                  <c:v>235.76161193848</c:v>
                </c:pt>
                <c:pt idx="2032">
                  <c:v>235.75552368164</c:v>
                </c:pt>
                <c:pt idx="2033">
                  <c:v>235.7040252685491</c:v>
                </c:pt>
                <c:pt idx="2034">
                  <c:v>235.49554443359</c:v>
                </c:pt>
                <c:pt idx="2035">
                  <c:v>235.0408020019496</c:v>
                </c:pt>
                <c:pt idx="2036">
                  <c:v>235.45765686035</c:v>
                </c:pt>
                <c:pt idx="2037">
                  <c:v>235.5315246582</c:v>
                </c:pt>
                <c:pt idx="2038">
                  <c:v>235.4564666748</c:v>
                </c:pt>
                <c:pt idx="2039">
                  <c:v>235.3643798828104</c:v>
                </c:pt>
                <c:pt idx="2040">
                  <c:v>235.30903625488</c:v>
                </c:pt>
                <c:pt idx="2041">
                  <c:v>235.3550872802704</c:v>
                </c:pt>
                <c:pt idx="2042">
                  <c:v>235.4002838134805</c:v>
                </c:pt>
                <c:pt idx="2043">
                  <c:v>235.308837890631</c:v>
                </c:pt>
                <c:pt idx="2044">
                  <c:v>235.34587097168</c:v>
                </c:pt>
                <c:pt idx="2045">
                  <c:v>235.3928833007804</c:v>
                </c:pt>
                <c:pt idx="2046">
                  <c:v>235.3278961181604</c:v>
                </c:pt>
                <c:pt idx="2047">
                  <c:v>235.2168579101599</c:v>
                </c:pt>
                <c:pt idx="2048">
                  <c:v>235.1513824462904</c:v>
                </c:pt>
                <c:pt idx="2049">
                  <c:v>235.1428527831996</c:v>
                </c:pt>
                <c:pt idx="2050">
                  <c:v>235.12379455566</c:v>
                </c:pt>
                <c:pt idx="2051">
                  <c:v>235.1059112548796</c:v>
                </c:pt>
                <c:pt idx="2052">
                  <c:v>234.8760681152304</c:v>
                </c:pt>
                <c:pt idx="2053">
                  <c:v>234.8748626708999</c:v>
                </c:pt>
                <c:pt idx="2054">
                  <c:v>234.7724914550804</c:v>
                </c:pt>
                <c:pt idx="2055">
                  <c:v>234.68962097168</c:v>
                </c:pt>
                <c:pt idx="2056">
                  <c:v>234.67965698242</c:v>
                </c:pt>
                <c:pt idx="2057">
                  <c:v>234.68902587891</c:v>
                </c:pt>
                <c:pt idx="2058">
                  <c:v>234.59735107422</c:v>
                </c:pt>
                <c:pt idx="2059">
                  <c:v>234.4769744873</c:v>
                </c:pt>
                <c:pt idx="2060">
                  <c:v>234.4761657714796</c:v>
                </c:pt>
                <c:pt idx="2061">
                  <c:v>234.4014587402304</c:v>
                </c:pt>
                <c:pt idx="2062">
                  <c:v>234.2545166015596</c:v>
                </c:pt>
                <c:pt idx="2063">
                  <c:v>234.21734619141</c:v>
                </c:pt>
                <c:pt idx="2064">
                  <c:v>234.2075195312497</c:v>
                </c:pt>
                <c:pt idx="2065">
                  <c:v>234.20642089844</c:v>
                </c:pt>
                <c:pt idx="2066">
                  <c:v>234.1585540771499</c:v>
                </c:pt>
                <c:pt idx="2067">
                  <c:v>234.0895996093799</c:v>
                </c:pt>
                <c:pt idx="2068">
                  <c:v>233.94914245605</c:v>
                </c:pt>
                <c:pt idx="2069">
                  <c:v>233.8588104248</c:v>
                </c:pt>
                <c:pt idx="2070">
                  <c:v>233.86515808105</c:v>
                </c:pt>
                <c:pt idx="2071">
                  <c:v>233.8581848144504</c:v>
                </c:pt>
                <c:pt idx="2072">
                  <c:v>233.81915283203</c:v>
                </c:pt>
                <c:pt idx="2073">
                  <c:v>233.8019104003904</c:v>
                </c:pt>
                <c:pt idx="2074">
                  <c:v>233.81349182129</c:v>
                </c:pt>
                <c:pt idx="2075">
                  <c:v>233.8024597168</c:v>
                </c:pt>
                <c:pt idx="2076">
                  <c:v>233.8030090332</c:v>
                </c:pt>
                <c:pt idx="2077">
                  <c:v>233.8018646240196</c:v>
                </c:pt>
                <c:pt idx="2078">
                  <c:v>233.78349304199</c:v>
                </c:pt>
                <c:pt idx="2079">
                  <c:v>233.54208374023</c:v>
                </c:pt>
                <c:pt idx="2080">
                  <c:v>233.4352874755905</c:v>
                </c:pt>
                <c:pt idx="2081">
                  <c:v>233.4218902587904</c:v>
                </c:pt>
                <c:pt idx="2082">
                  <c:v>233.4219055175804</c:v>
                </c:pt>
                <c:pt idx="2083">
                  <c:v>233.38403320313</c:v>
                </c:pt>
                <c:pt idx="2084">
                  <c:v>233.3851470947305</c:v>
                </c:pt>
                <c:pt idx="2085">
                  <c:v>233.27500915527</c:v>
                </c:pt>
                <c:pt idx="2086">
                  <c:v>233.43969726562</c:v>
                </c:pt>
                <c:pt idx="2087">
                  <c:v>233.4218902587904</c:v>
                </c:pt>
                <c:pt idx="2088">
                  <c:v>233.4035644531196</c:v>
                </c:pt>
                <c:pt idx="2089">
                  <c:v>233.40412902832</c:v>
                </c:pt>
                <c:pt idx="2090">
                  <c:v>232.94914245605</c:v>
                </c:pt>
                <c:pt idx="2091">
                  <c:v>232.8901214599604</c:v>
                </c:pt>
                <c:pt idx="2092">
                  <c:v>232.76715087891</c:v>
                </c:pt>
                <c:pt idx="2093">
                  <c:v>232.7659606933591</c:v>
                </c:pt>
                <c:pt idx="2094">
                  <c:v>232.6751556396493</c:v>
                </c:pt>
                <c:pt idx="2095">
                  <c:v>232.60549926758</c:v>
                </c:pt>
                <c:pt idx="2096">
                  <c:v>232.5866394043</c:v>
                </c:pt>
                <c:pt idx="2097">
                  <c:v>232.53022766113</c:v>
                </c:pt>
                <c:pt idx="2098">
                  <c:v>232.47627258301</c:v>
                </c:pt>
                <c:pt idx="2099">
                  <c:v>232.34951782227</c:v>
                </c:pt>
                <c:pt idx="2100">
                  <c:v>232.34895324707</c:v>
                </c:pt>
                <c:pt idx="2101">
                  <c:v>232.18678283691</c:v>
                </c:pt>
                <c:pt idx="2102">
                  <c:v>232.0581665039105</c:v>
                </c:pt>
                <c:pt idx="2103">
                  <c:v>232.00556945801</c:v>
                </c:pt>
                <c:pt idx="2104">
                  <c:v>231.9491577148395</c:v>
                </c:pt>
                <c:pt idx="2105">
                  <c:v>231.8955688476605</c:v>
                </c:pt>
                <c:pt idx="2106">
                  <c:v>231.8226623535205</c:v>
                </c:pt>
                <c:pt idx="2107">
                  <c:v>231.84085083008</c:v>
                </c:pt>
                <c:pt idx="2108">
                  <c:v>231.8231964111304</c:v>
                </c:pt>
                <c:pt idx="2109">
                  <c:v>231.82109069824</c:v>
                </c:pt>
                <c:pt idx="2110">
                  <c:v>231.8226318359404</c:v>
                </c:pt>
                <c:pt idx="2111">
                  <c:v>231.7326812744096</c:v>
                </c:pt>
                <c:pt idx="2112">
                  <c:v>231.4784240722705</c:v>
                </c:pt>
                <c:pt idx="2113">
                  <c:v>231.11424255371</c:v>
                </c:pt>
                <c:pt idx="2114">
                  <c:v>231.11419677734</c:v>
                </c:pt>
                <c:pt idx="2115">
                  <c:v>231.11419677734</c:v>
                </c:pt>
                <c:pt idx="2116">
                  <c:v>231.11419677734</c:v>
                </c:pt>
                <c:pt idx="2117">
                  <c:v>231.11419677734</c:v>
                </c:pt>
                <c:pt idx="2118">
                  <c:v>231.11419677734</c:v>
                </c:pt>
                <c:pt idx="2119">
                  <c:v>231.11419677734</c:v>
                </c:pt>
                <c:pt idx="2120">
                  <c:v>231.11419677734</c:v>
                </c:pt>
                <c:pt idx="2121">
                  <c:v>231.11419677734</c:v>
                </c:pt>
                <c:pt idx="2122">
                  <c:v>231.11419677734</c:v>
                </c:pt>
                <c:pt idx="2123">
                  <c:v>231.11419677734</c:v>
                </c:pt>
                <c:pt idx="2124">
                  <c:v>231.11419677734</c:v>
                </c:pt>
                <c:pt idx="2125">
                  <c:v>231.11419677734</c:v>
                </c:pt>
                <c:pt idx="2126">
                  <c:v>231.11419677734</c:v>
                </c:pt>
                <c:pt idx="2127">
                  <c:v>231.11419677734</c:v>
                </c:pt>
                <c:pt idx="2128">
                  <c:v>231.11419677734</c:v>
                </c:pt>
                <c:pt idx="2129">
                  <c:v>231.11419677734</c:v>
                </c:pt>
                <c:pt idx="2130">
                  <c:v>231.11419677734</c:v>
                </c:pt>
                <c:pt idx="2131">
                  <c:v>231.11419677734</c:v>
                </c:pt>
                <c:pt idx="2132">
                  <c:v>231.11419677734</c:v>
                </c:pt>
                <c:pt idx="2133">
                  <c:v>231.11419677734</c:v>
                </c:pt>
                <c:pt idx="2134">
                  <c:v>231.11419677734</c:v>
                </c:pt>
                <c:pt idx="2135">
                  <c:v>231.11419677734</c:v>
                </c:pt>
                <c:pt idx="2136">
                  <c:v>231.11419677734</c:v>
                </c:pt>
                <c:pt idx="2137">
                  <c:v>231.11419677734</c:v>
                </c:pt>
                <c:pt idx="2138">
                  <c:v>231.11419677734</c:v>
                </c:pt>
                <c:pt idx="2139">
                  <c:v>231.11419677734</c:v>
                </c:pt>
                <c:pt idx="2140">
                  <c:v>231.11419677734</c:v>
                </c:pt>
                <c:pt idx="2141">
                  <c:v>231.11419677734</c:v>
                </c:pt>
                <c:pt idx="2142">
                  <c:v>231.11419677734</c:v>
                </c:pt>
                <c:pt idx="2143">
                  <c:v>231.11419677734</c:v>
                </c:pt>
                <c:pt idx="2144">
                  <c:v>231.11419677734</c:v>
                </c:pt>
                <c:pt idx="2145">
                  <c:v>231.11419677734</c:v>
                </c:pt>
                <c:pt idx="2146">
                  <c:v>231.11419677734</c:v>
                </c:pt>
                <c:pt idx="2147">
                  <c:v>231.11419677734</c:v>
                </c:pt>
                <c:pt idx="2148">
                  <c:v>231.11419677734</c:v>
                </c:pt>
                <c:pt idx="2149">
                  <c:v>231.11419677734</c:v>
                </c:pt>
                <c:pt idx="2150">
                  <c:v>231.11419677734</c:v>
                </c:pt>
                <c:pt idx="2151">
                  <c:v>231.11419677734</c:v>
                </c:pt>
                <c:pt idx="2152">
                  <c:v>231.11419677734</c:v>
                </c:pt>
                <c:pt idx="2153">
                  <c:v>231.11419677734</c:v>
                </c:pt>
                <c:pt idx="2154">
                  <c:v>231.11419677734</c:v>
                </c:pt>
                <c:pt idx="2155">
                  <c:v>231.07838439941</c:v>
                </c:pt>
                <c:pt idx="2156">
                  <c:v>231.11364746094</c:v>
                </c:pt>
                <c:pt idx="2157">
                  <c:v>231.09490966797</c:v>
                </c:pt>
                <c:pt idx="2158">
                  <c:v>231.0954742431596</c:v>
                </c:pt>
                <c:pt idx="2159">
                  <c:v>231.1141815185496</c:v>
                </c:pt>
                <c:pt idx="2160">
                  <c:v>231.02331542969</c:v>
                </c:pt>
                <c:pt idx="2161">
                  <c:v>231.1135864257797</c:v>
                </c:pt>
                <c:pt idx="2162">
                  <c:v>231.0778503418</c:v>
                </c:pt>
                <c:pt idx="2163">
                  <c:v>231.09545898438</c:v>
                </c:pt>
                <c:pt idx="2164">
                  <c:v>231.11364746094</c:v>
                </c:pt>
                <c:pt idx="2165">
                  <c:v>231.0420074462904</c:v>
                </c:pt>
                <c:pt idx="2166">
                  <c:v>231.1141815185496</c:v>
                </c:pt>
                <c:pt idx="2167">
                  <c:v>231.0418548584</c:v>
                </c:pt>
                <c:pt idx="2168">
                  <c:v>231.0784606933599</c:v>
                </c:pt>
                <c:pt idx="2169">
                  <c:v>230.78726196289</c:v>
                </c:pt>
                <c:pt idx="2170">
                  <c:v>230.75099182129</c:v>
                </c:pt>
                <c:pt idx="2171">
                  <c:v>230.75096130371</c:v>
                </c:pt>
                <c:pt idx="2172">
                  <c:v>230.73231506348</c:v>
                </c:pt>
                <c:pt idx="2173">
                  <c:v>230.6395721435491</c:v>
                </c:pt>
                <c:pt idx="2174">
                  <c:v>230.6610260009805</c:v>
                </c:pt>
                <c:pt idx="2175">
                  <c:v>230.3527221679704</c:v>
                </c:pt>
                <c:pt idx="2176">
                  <c:v>230.22444152832</c:v>
                </c:pt>
                <c:pt idx="2177">
                  <c:v>230.2074432373</c:v>
                </c:pt>
                <c:pt idx="2178">
                  <c:v>230.20639038086</c:v>
                </c:pt>
                <c:pt idx="2179">
                  <c:v>230.2228393554708</c:v>
                </c:pt>
                <c:pt idx="2180">
                  <c:v>230.2196350097693</c:v>
                </c:pt>
                <c:pt idx="2181">
                  <c:v>230.22444152832</c:v>
                </c:pt>
                <c:pt idx="2182">
                  <c:v>230.17074584961</c:v>
                </c:pt>
                <c:pt idx="2183">
                  <c:v>230.1526641845697</c:v>
                </c:pt>
                <c:pt idx="2184">
                  <c:v>230.09791564941</c:v>
                </c:pt>
                <c:pt idx="2185">
                  <c:v>230.0787506103497</c:v>
                </c:pt>
                <c:pt idx="2186">
                  <c:v>230.02368164062</c:v>
                </c:pt>
                <c:pt idx="2187">
                  <c:v>229.93334960938</c:v>
                </c:pt>
                <c:pt idx="2188">
                  <c:v>229.95077514648</c:v>
                </c:pt>
                <c:pt idx="2189">
                  <c:v>229.89990234375</c:v>
                </c:pt>
                <c:pt idx="2190">
                  <c:v>229.8417968750004</c:v>
                </c:pt>
                <c:pt idx="2191">
                  <c:v>229.75205993652</c:v>
                </c:pt>
                <c:pt idx="2192">
                  <c:v>229.6082611084</c:v>
                </c:pt>
                <c:pt idx="2193">
                  <c:v>229.57333374023</c:v>
                </c:pt>
                <c:pt idx="2194">
                  <c:v>229.58911132813</c:v>
                </c:pt>
                <c:pt idx="2195">
                  <c:v>229.5315246582</c:v>
                </c:pt>
                <c:pt idx="2196">
                  <c:v>229.49548339844</c:v>
                </c:pt>
                <c:pt idx="2197">
                  <c:v>229.4232330322305</c:v>
                </c:pt>
                <c:pt idx="2198">
                  <c:v>229.3342895507804</c:v>
                </c:pt>
                <c:pt idx="2199">
                  <c:v>229.33364868164</c:v>
                </c:pt>
                <c:pt idx="2200">
                  <c:v>229.29817199707</c:v>
                </c:pt>
                <c:pt idx="2201">
                  <c:v>229.2615509033197</c:v>
                </c:pt>
                <c:pt idx="2202">
                  <c:v>229.3012084960904</c:v>
                </c:pt>
                <c:pt idx="2203">
                  <c:v>229.29817199707</c:v>
                </c:pt>
                <c:pt idx="2204">
                  <c:v>229.2266845703096</c:v>
                </c:pt>
                <c:pt idx="2205">
                  <c:v>229.2609710693399</c:v>
                </c:pt>
                <c:pt idx="2206">
                  <c:v>229.1361846923796</c:v>
                </c:pt>
                <c:pt idx="2207">
                  <c:v>229.13616943359</c:v>
                </c:pt>
                <c:pt idx="2208">
                  <c:v>229.13598632813</c:v>
                </c:pt>
                <c:pt idx="2209">
                  <c:v>229.04574584961</c:v>
                </c:pt>
                <c:pt idx="2210">
                  <c:v>228.9682159423804</c:v>
                </c:pt>
                <c:pt idx="2211">
                  <c:v>228.9508819580104</c:v>
                </c:pt>
                <c:pt idx="2212">
                  <c:v>228.86082458496</c:v>
                </c:pt>
                <c:pt idx="2213">
                  <c:v>228.9147949218691</c:v>
                </c:pt>
                <c:pt idx="2214">
                  <c:v>228.9338378906204</c:v>
                </c:pt>
                <c:pt idx="2215">
                  <c:v>228.91987609863</c:v>
                </c:pt>
                <c:pt idx="2216">
                  <c:v>228.9553985595704</c:v>
                </c:pt>
                <c:pt idx="2217">
                  <c:v>228.93214416504</c:v>
                </c:pt>
                <c:pt idx="2218">
                  <c:v>228.6034088134805</c:v>
                </c:pt>
                <c:pt idx="2219">
                  <c:v>228.60939025879</c:v>
                </c:pt>
                <c:pt idx="2220">
                  <c:v>228.60939025879</c:v>
                </c:pt>
                <c:pt idx="2221">
                  <c:v>228.6034088134805</c:v>
                </c:pt>
                <c:pt idx="2222">
                  <c:v>228.6097564697299</c:v>
                </c:pt>
                <c:pt idx="2223">
                  <c:v>228.60939025879</c:v>
                </c:pt>
                <c:pt idx="2224">
                  <c:v>228.62138366699</c:v>
                </c:pt>
                <c:pt idx="2225">
                  <c:v>228.60939025879</c:v>
                </c:pt>
                <c:pt idx="2226">
                  <c:v>228.6091918945297</c:v>
                </c:pt>
                <c:pt idx="2227">
                  <c:v>228.60939025879</c:v>
                </c:pt>
                <c:pt idx="2228">
                  <c:v>228.5925292968799</c:v>
                </c:pt>
                <c:pt idx="2229">
                  <c:v>228.59144592285</c:v>
                </c:pt>
                <c:pt idx="2230">
                  <c:v>228.59146118164</c:v>
                </c:pt>
                <c:pt idx="2231">
                  <c:v>228.56748962402</c:v>
                </c:pt>
                <c:pt idx="2232">
                  <c:v>228.59089660645</c:v>
                </c:pt>
                <c:pt idx="2233">
                  <c:v>228.5729675293</c:v>
                </c:pt>
                <c:pt idx="2234">
                  <c:v>228.5859832763699</c:v>
                </c:pt>
                <c:pt idx="2235">
                  <c:v>228.47706604004</c:v>
                </c:pt>
                <c:pt idx="2236">
                  <c:v>228.38754272461</c:v>
                </c:pt>
                <c:pt idx="2237">
                  <c:v>228.381896972661</c:v>
                </c:pt>
                <c:pt idx="2238">
                  <c:v>228.33403015137</c:v>
                </c:pt>
                <c:pt idx="2239">
                  <c:v>228.29949951172</c:v>
                </c:pt>
                <c:pt idx="2240">
                  <c:v>228.29818725586</c:v>
                </c:pt>
                <c:pt idx="2241">
                  <c:v>228.2976531982395</c:v>
                </c:pt>
                <c:pt idx="2242">
                  <c:v>228.29815673828</c:v>
                </c:pt>
                <c:pt idx="2243">
                  <c:v>228.1900939941397</c:v>
                </c:pt>
                <c:pt idx="2244">
                  <c:v>228.0595245361296</c:v>
                </c:pt>
                <c:pt idx="2245">
                  <c:v>228.05897521973</c:v>
                </c:pt>
                <c:pt idx="2246">
                  <c:v>228.0654296875004</c:v>
                </c:pt>
                <c:pt idx="2247">
                  <c:v>228.0135345458999</c:v>
                </c:pt>
                <c:pt idx="2248">
                  <c:v>228.0222473144508</c:v>
                </c:pt>
                <c:pt idx="2249">
                  <c:v>227.988021850591</c:v>
                </c:pt>
                <c:pt idx="2250">
                  <c:v>227.98721313477</c:v>
                </c:pt>
                <c:pt idx="2251">
                  <c:v>228.00440979004</c:v>
                </c:pt>
                <c:pt idx="2252">
                  <c:v>227.9774627685496</c:v>
                </c:pt>
                <c:pt idx="2253">
                  <c:v>227.97024536133</c:v>
                </c:pt>
                <c:pt idx="2254">
                  <c:v>227.99517822266</c:v>
                </c:pt>
                <c:pt idx="2255">
                  <c:v>227.99517822266</c:v>
                </c:pt>
                <c:pt idx="2256">
                  <c:v>227.9946594238299</c:v>
                </c:pt>
                <c:pt idx="2257">
                  <c:v>227.9877166748</c:v>
                </c:pt>
                <c:pt idx="2258">
                  <c:v>227.9800415039105</c:v>
                </c:pt>
                <c:pt idx="2259">
                  <c:v>227.7742156982395</c:v>
                </c:pt>
                <c:pt idx="2260">
                  <c:v>227.79280090332</c:v>
                </c:pt>
                <c:pt idx="2261">
                  <c:v>227.61524963379</c:v>
                </c:pt>
                <c:pt idx="2262">
                  <c:v>227.61714172363</c:v>
                </c:pt>
                <c:pt idx="2263">
                  <c:v>227.5960998535205</c:v>
                </c:pt>
                <c:pt idx="2264">
                  <c:v>227.5353088378904</c:v>
                </c:pt>
                <c:pt idx="2265">
                  <c:v>227.52629089355</c:v>
                </c:pt>
                <c:pt idx="2266">
                  <c:v>227.5620269775404</c:v>
                </c:pt>
                <c:pt idx="2267">
                  <c:v>227.5270080566404</c:v>
                </c:pt>
                <c:pt idx="2268">
                  <c:v>227.63046264648</c:v>
                </c:pt>
                <c:pt idx="2269">
                  <c:v>227.5772857665997</c:v>
                </c:pt>
                <c:pt idx="2270">
                  <c:v>227.64984130859</c:v>
                </c:pt>
                <c:pt idx="2271">
                  <c:v>227.56285095215</c:v>
                </c:pt>
                <c:pt idx="2272">
                  <c:v>227.5778503418</c:v>
                </c:pt>
                <c:pt idx="2273">
                  <c:v>227.52575683594</c:v>
                </c:pt>
                <c:pt idx="2274">
                  <c:v>227.5350036621099</c:v>
                </c:pt>
                <c:pt idx="2275">
                  <c:v>227.53446960449</c:v>
                </c:pt>
                <c:pt idx="2276">
                  <c:v>227.5350036621099</c:v>
                </c:pt>
                <c:pt idx="2277">
                  <c:v>227.5257720947299</c:v>
                </c:pt>
                <c:pt idx="2278">
                  <c:v>227.52603149414</c:v>
                </c:pt>
                <c:pt idx="2279">
                  <c:v>227.4200592041</c:v>
                </c:pt>
                <c:pt idx="2280">
                  <c:v>227.47203063965</c:v>
                </c:pt>
                <c:pt idx="2281">
                  <c:v>227.3574523925804</c:v>
                </c:pt>
                <c:pt idx="2282">
                  <c:v>227.2334136962899</c:v>
                </c:pt>
                <c:pt idx="2283">
                  <c:v>227.23345947266</c:v>
                </c:pt>
                <c:pt idx="2284">
                  <c:v>227.2334442138699</c:v>
                </c:pt>
                <c:pt idx="2285">
                  <c:v>227.23234558105</c:v>
                </c:pt>
                <c:pt idx="2286">
                  <c:v>227.18087768555</c:v>
                </c:pt>
                <c:pt idx="2287">
                  <c:v>227.1803436279304</c:v>
                </c:pt>
                <c:pt idx="2288">
                  <c:v>227.1715087890596</c:v>
                </c:pt>
                <c:pt idx="2289">
                  <c:v>227.0898895263699</c:v>
                </c:pt>
                <c:pt idx="2290">
                  <c:v>227.1003112793</c:v>
                </c:pt>
                <c:pt idx="2291">
                  <c:v>227.1081695556604</c:v>
                </c:pt>
                <c:pt idx="2292">
                  <c:v>227.10949707031</c:v>
                </c:pt>
                <c:pt idx="2293">
                  <c:v>227.1266632080099</c:v>
                </c:pt>
                <c:pt idx="2294">
                  <c:v>227.0923919677704</c:v>
                </c:pt>
                <c:pt idx="2295">
                  <c:v>227.11694335937</c:v>
                </c:pt>
                <c:pt idx="2296">
                  <c:v>227.0997772216797</c:v>
                </c:pt>
                <c:pt idx="2297">
                  <c:v>226.6394195556604</c:v>
                </c:pt>
                <c:pt idx="2298">
                  <c:v>226.5872192382804</c:v>
                </c:pt>
                <c:pt idx="2299">
                  <c:v>226.55171203613</c:v>
                </c:pt>
                <c:pt idx="2300">
                  <c:v>226.5514068603504</c:v>
                </c:pt>
                <c:pt idx="2301">
                  <c:v>226.54119873047</c:v>
                </c:pt>
                <c:pt idx="2302">
                  <c:v>226.54118347168</c:v>
                </c:pt>
                <c:pt idx="2303">
                  <c:v>226.55780029297</c:v>
                </c:pt>
                <c:pt idx="2304">
                  <c:v>226.5514068603504</c:v>
                </c:pt>
                <c:pt idx="2305">
                  <c:v>226.54118347168</c:v>
                </c:pt>
                <c:pt idx="2306">
                  <c:v>226.5514068603504</c:v>
                </c:pt>
                <c:pt idx="2307">
                  <c:v>226.55172729492</c:v>
                </c:pt>
                <c:pt idx="2308">
                  <c:v>226.55781555176</c:v>
                </c:pt>
                <c:pt idx="2309">
                  <c:v>226.5514068603504</c:v>
                </c:pt>
                <c:pt idx="2310">
                  <c:v>226.55172729492</c:v>
                </c:pt>
                <c:pt idx="2311">
                  <c:v>226.5175323486304</c:v>
                </c:pt>
                <c:pt idx="2312">
                  <c:v>226.40710449219</c:v>
                </c:pt>
                <c:pt idx="2313">
                  <c:v>226.39950561523</c:v>
                </c:pt>
                <c:pt idx="2314">
                  <c:v>226.2939758300799</c:v>
                </c:pt>
                <c:pt idx="2315">
                  <c:v>226.29418945312</c:v>
                </c:pt>
                <c:pt idx="2316">
                  <c:v>226.54653930664</c:v>
                </c:pt>
                <c:pt idx="2317">
                  <c:v>226.3223266601605</c:v>
                </c:pt>
                <c:pt idx="2318">
                  <c:v>226.2945556640585</c:v>
                </c:pt>
                <c:pt idx="2319">
                  <c:v>226.41752624512</c:v>
                </c:pt>
                <c:pt idx="2320">
                  <c:v>226.3223114013704</c:v>
                </c:pt>
                <c:pt idx="2321">
                  <c:v>226.25942993164</c:v>
                </c:pt>
                <c:pt idx="2322">
                  <c:v>226.18785095215</c:v>
                </c:pt>
                <c:pt idx="2323">
                  <c:v>225.9942016601599</c:v>
                </c:pt>
                <c:pt idx="2324">
                  <c:v>225.99946594238</c:v>
                </c:pt>
                <c:pt idx="2325">
                  <c:v>226.0823211669904</c:v>
                </c:pt>
                <c:pt idx="2326">
                  <c:v>226.0876617431596</c:v>
                </c:pt>
                <c:pt idx="2327">
                  <c:v>226.0636901855499</c:v>
                </c:pt>
                <c:pt idx="2328">
                  <c:v>225.98199462891</c:v>
                </c:pt>
                <c:pt idx="2329">
                  <c:v>225.9930877685496</c:v>
                </c:pt>
                <c:pt idx="2330">
                  <c:v>226.1712799072305</c:v>
                </c:pt>
                <c:pt idx="2331">
                  <c:v>225.9825439453104</c:v>
                </c:pt>
                <c:pt idx="2332">
                  <c:v>225.8713073730505</c:v>
                </c:pt>
                <c:pt idx="2333">
                  <c:v>225.68276977539</c:v>
                </c:pt>
                <c:pt idx="2334">
                  <c:v>225.7812805175804</c:v>
                </c:pt>
                <c:pt idx="2335">
                  <c:v>225.59545898438</c:v>
                </c:pt>
                <c:pt idx="2336">
                  <c:v>225.61193847656</c:v>
                </c:pt>
                <c:pt idx="2337">
                  <c:v>225.6646270752</c:v>
                </c:pt>
                <c:pt idx="2338">
                  <c:v>225.6827545166</c:v>
                </c:pt>
                <c:pt idx="2339">
                  <c:v>225.68167114258</c:v>
                </c:pt>
                <c:pt idx="2340">
                  <c:v>225.56622314453</c:v>
                </c:pt>
                <c:pt idx="2341">
                  <c:v>225.7355041503897</c:v>
                </c:pt>
                <c:pt idx="2342">
                  <c:v>225.7525482177704</c:v>
                </c:pt>
                <c:pt idx="2343">
                  <c:v>225.50769042969</c:v>
                </c:pt>
                <c:pt idx="2344">
                  <c:v>225.4068145752</c:v>
                </c:pt>
                <c:pt idx="2345">
                  <c:v>225.31750488281</c:v>
                </c:pt>
                <c:pt idx="2346">
                  <c:v>225.09004211426</c:v>
                </c:pt>
                <c:pt idx="2347">
                  <c:v>225.0901489257804</c:v>
                </c:pt>
                <c:pt idx="2348">
                  <c:v>225.12466430664</c:v>
                </c:pt>
                <c:pt idx="2349">
                  <c:v>225.14210510254</c:v>
                </c:pt>
                <c:pt idx="2350">
                  <c:v>224.95275878906</c:v>
                </c:pt>
                <c:pt idx="2351">
                  <c:v>224.84625244141</c:v>
                </c:pt>
                <c:pt idx="2352">
                  <c:v>224.8290252685496</c:v>
                </c:pt>
                <c:pt idx="2353">
                  <c:v>224.82765197754</c:v>
                </c:pt>
                <c:pt idx="2354">
                  <c:v>224.60382080078</c:v>
                </c:pt>
                <c:pt idx="2355">
                  <c:v>224.4820251464804</c:v>
                </c:pt>
                <c:pt idx="2356">
                  <c:v>224.4799346923796</c:v>
                </c:pt>
                <c:pt idx="2357">
                  <c:v>224.4814758300804</c:v>
                </c:pt>
                <c:pt idx="2358">
                  <c:v>224.4634246826204</c:v>
                </c:pt>
                <c:pt idx="2359">
                  <c:v>224.4111480712904</c:v>
                </c:pt>
                <c:pt idx="2360">
                  <c:v>223.8724670410205</c:v>
                </c:pt>
                <c:pt idx="2361">
                  <c:v>224.0280303955104</c:v>
                </c:pt>
                <c:pt idx="2362">
                  <c:v>224.1334533691397</c:v>
                </c:pt>
                <c:pt idx="2363">
                  <c:v>224.1495361328096</c:v>
                </c:pt>
                <c:pt idx="2364">
                  <c:v>224.1670074462904</c:v>
                </c:pt>
                <c:pt idx="2365">
                  <c:v>224.51647949219</c:v>
                </c:pt>
                <c:pt idx="2366">
                  <c:v>224.4983520507804</c:v>
                </c:pt>
                <c:pt idx="2367">
                  <c:v>224.42846679687</c:v>
                </c:pt>
                <c:pt idx="2368">
                  <c:v>224.0797729492199</c:v>
                </c:pt>
                <c:pt idx="2369">
                  <c:v>223.8202667236304</c:v>
                </c:pt>
                <c:pt idx="2370">
                  <c:v>223.8017425537104</c:v>
                </c:pt>
                <c:pt idx="2371">
                  <c:v>223.8017425537104</c:v>
                </c:pt>
                <c:pt idx="2372">
                  <c:v>223.7849121093799</c:v>
                </c:pt>
                <c:pt idx="2373">
                  <c:v>223.8017425537104</c:v>
                </c:pt>
                <c:pt idx="2374">
                  <c:v>223.8017425537104</c:v>
                </c:pt>
                <c:pt idx="2375">
                  <c:v>223.8017578125004</c:v>
                </c:pt>
                <c:pt idx="2376">
                  <c:v>223.9947052001999</c:v>
                </c:pt>
                <c:pt idx="2377">
                  <c:v>224.36058044434</c:v>
                </c:pt>
                <c:pt idx="2378">
                  <c:v>224.51647949219</c:v>
                </c:pt>
                <c:pt idx="2379">
                  <c:v>224.4984130859404</c:v>
                </c:pt>
                <c:pt idx="2380">
                  <c:v>224.3776092529304</c:v>
                </c:pt>
                <c:pt idx="2381">
                  <c:v>224.2722778320304</c:v>
                </c:pt>
                <c:pt idx="2382">
                  <c:v>224.2373046875</c:v>
                </c:pt>
                <c:pt idx="2383">
                  <c:v>224.0792999267599</c:v>
                </c:pt>
                <c:pt idx="2384">
                  <c:v>223.63034057617</c:v>
                </c:pt>
                <c:pt idx="2385">
                  <c:v>223.62391662598</c:v>
                </c:pt>
                <c:pt idx="2386">
                  <c:v>223.80172729492</c:v>
                </c:pt>
                <c:pt idx="2387">
                  <c:v>223.8017425537104</c:v>
                </c:pt>
                <c:pt idx="2388">
                  <c:v>223.80122375488</c:v>
                </c:pt>
                <c:pt idx="2389">
                  <c:v>223.7848510742199</c:v>
                </c:pt>
                <c:pt idx="2390">
                  <c:v>223.14047241211</c:v>
                </c:pt>
                <c:pt idx="2391">
                  <c:v>223.10523986816</c:v>
                </c:pt>
                <c:pt idx="2392">
                  <c:v>223.0848846435496</c:v>
                </c:pt>
                <c:pt idx="2393">
                  <c:v>223.10523986816</c:v>
                </c:pt>
                <c:pt idx="2394">
                  <c:v>223.2077331543</c:v>
                </c:pt>
                <c:pt idx="2395">
                  <c:v>223.13876342773</c:v>
                </c:pt>
                <c:pt idx="2396">
                  <c:v>222.93032836914</c:v>
                </c:pt>
                <c:pt idx="2397">
                  <c:v>222.8798522949191</c:v>
                </c:pt>
                <c:pt idx="2398">
                  <c:v>222.86029052734</c:v>
                </c:pt>
                <c:pt idx="2399">
                  <c:v>222.87940979004</c:v>
                </c:pt>
                <c:pt idx="2400">
                  <c:v>222.8934173584008</c:v>
                </c:pt>
                <c:pt idx="2401">
                  <c:v>222.70474243164</c:v>
                </c:pt>
                <c:pt idx="2402">
                  <c:v>222.66954040527</c:v>
                </c:pt>
                <c:pt idx="2403">
                  <c:v>222.5137939453096</c:v>
                </c:pt>
                <c:pt idx="2404">
                  <c:v>222.4245910644496</c:v>
                </c:pt>
                <c:pt idx="2405">
                  <c:v>222.39334106445</c:v>
                </c:pt>
                <c:pt idx="2406">
                  <c:v>222.3926696777304</c:v>
                </c:pt>
                <c:pt idx="2407">
                  <c:v>222.40608215332</c:v>
                </c:pt>
                <c:pt idx="2408">
                  <c:v>222.3887176513704</c:v>
                </c:pt>
                <c:pt idx="2409">
                  <c:v>222.2681579589804</c:v>
                </c:pt>
                <c:pt idx="2410">
                  <c:v>222.2681579589804</c:v>
                </c:pt>
                <c:pt idx="2411">
                  <c:v>222.0435943603491</c:v>
                </c:pt>
                <c:pt idx="2412">
                  <c:v>222.0083770752005</c:v>
                </c:pt>
                <c:pt idx="2413">
                  <c:v>222.0088806152304</c:v>
                </c:pt>
                <c:pt idx="2414">
                  <c:v>221.8837890625</c:v>
                </c:pt>
                <c:pt idx="2415">
                  <c:v>221.9818420410205</c:v>
                </c:pt>
                <c:pt idx="2416">
                  <c:v>221.83251953125</c:v>
                </c:pt>
                <c:pt idx="2417">
                  <c:v>221.84855651855</c:v>
                </c:pt>
                <c:pt idx="2418">
                  <c:v>221.8318328857404</c:v>
                </c:pt>
                <c:pt idx="2419">
                  <c:v>221.7753906249997</c:v>
                </c:pt>
                <c:pt idx="2420">
                  <c:v>221.7633209228497</c:v>
                </c:pt>
                <c:pt idx="2421">
                  <c:v>221.7638244628897</c:v>
                </c:pt>
                <c:pt idx="2422">
                  <c:v>221.5901641845697</c:v>
                </c:pt>
                <c:pt idx="2423">
                  <c:v>221.5213928222705</c:v>
                </c:pt>
                <c:pt idx="2424">
                  <c:v>221.38481140137</c:v>
                </c:pt>
                <c:pt idx="2425">
                  <c:v>221.2988739013699</c:v>
                </c:pt>
                <c:pt idx="2426">
                  <c:v>221.3434753418</c:v>
                </c:pt>
                <c:pt idx="2427">
                  <c:v>221.3262634277304</c:v>
                </c:pt>
                <c:pt idx="2428">
                  <c:v>221.1891021728497</c:v>
                </c:pt>
                <c:pt idx="2429">
                  <c:v>221.10206604004</c:v>
                </c:pt>
                <c:pt idx="2430">
                  <c:v>221.08885192871</c:v>
                </c:pt>
                <c:pt idx="2431">
                  <c:v>221.06875610352</c:v>
                </c:pt>
                <c:pt idx="2432">
                  <c:v>221.08435058594</c:v>
                </c:pt>
                <c:pt idx="2433">
                  <c:v>220.9996337890596</c:v>
                </c:pt>
                <c:pt idx="2434">
                  <c:v>220.99328613281</c:v>
                </c:pt>
                <c:pt idx="2435">
                  <c:v>220.7095336914093</c:v>
                </c:pt>
                <c:pt idx="2436">
                  <c:v>220.6656951904297</c:v>
                </c:pt>
                <c:pt idx="2437">
                  <c:v>220.70790100098</c:v>
                </c:pt>
                <c:pt idx="2438">
                  <c:v>220.7348327636696</c:v>
                </c:pt>
                <c:pt idx="2439">
                  <c:v>220.7176818847699</c:v>
                </c:pt>
                <c:pt idx="2440">
                  <c:v>220.73454284668</c:v>
                </c:pt>
                <c:pt idx="2441">
                  <c:v>220.71659851074</c:v>
                </c:pt>
                <c:pt idx="2442">
                  <c:v>220.6576080322305</c:v>
                </c:pt>
                <c:pt idx="2443">
                  <c:v>220.5899047851599</c:v>
                </c:pt>
                <c:pt idx="2444">
                  <c:v>220.5971069335904</c:v>
                </c:pt>
                <c:pt idx="2445">
                  <c:v>220.59762573242</c:v>
                </c:pt>
                <c:pt idx="2446">
                  <c:v>220.56251525879</c:v>
                </c:pt>
                <c:pt idx="2447">
                  <c:v>220.52854919434</c:v>
                </c:pt>
                <c:pt idx="2448">
                  <c:v>220.5290679931596</c:v>
                </c:pt>
                <c:pt idx="2449">
                  <c:v>220.3597869873004</c:v>
                </c:pt>
                <c:pt idx="2450">
                  <c:v>220.3330993652304</c:v>
                </c:pt>
                <c:pt idx="2451">
                  <c:v>220.3491210937497</c:v>
                </c:pt>
                <c:pt idx="2452">
                  <c:v>220.3322753906305</c:v>
                </c:pt>
                <c:pt idx="2453">
                  <c:v>220.3330688476605</c:v>
                </c:pt>
                <c:pt idx="2454">
                  <c:v>220.3314666748</c:v>
                </c:pt>
                <c:pt idx="2455">
                  <c:v>220.0084991455104</c:v>
                </c:pt>
                <c:pt idx="2456">
                  <c:v>220.0323028564505</c:v>
                </c:pt>
                <c:pt idx="2457">
                  <c:v>220.03201293945</c:v>
                </c:pt>
                <c:pt idx="2458">
                  <c:v>220.0413360595704</c:v>
                </c:pt>
                <c:pt idx="2459">
                  <c:v>220.0413360595704</c:v>
                </c:pt>
                <c:pt idx="2460">
                  <c:v>220.0497894287097</c:v>
                </c:pt>
                <c:pt idx="2461">
                  <c:v>220.0328369140604</c:v>
                </c:pt>
                <c:pt idx="2462">
                  <c:v>220.0413360595704</c:v>
                </c:pt>
                <c:pt idx="2463">
                  <c:v>220.0317687988299</c:v>
                </c:pt>
                <c:pt idx="2464">
                  <c:v>219.807998657231</c:v>
                </c:pt>
                <c:pt idx="2465">
                  <c:v>219.73040771484</c:v>
                </c:pt>
                <c:pt idx="2466">
                  <c:v>219.59480285645</c:v>
                </c:pt>
                <c:pt idx="2467">
                  <c:v>219.5083160400404</c:v>
                </c:pt>
                <c:pt idx="2468">
                  <c:v>219.3549652099597</c:v>
                </c:pt>
                <c:pt idx="2469">
                  <c:v>219.3551788330104</c:v>
                </c:pt>
                <c:pt idx="2470">
                  <c:v>219.3491363525404</c:v>
                </c:pt>
                <c:pt idx="2471">
                  <c:v>219.3384552002</c:v>
                </c:pt>
                <c:pt idx="2472">
                  <c:v>219.35414123535</c:v>
                </c:pt>
                <c:pt idx="2473">
                  <c:v>219.3386383056608</c:v>
                </c:pt>
                <c:pt idx="2474">
                  <c:v>219.32107543945</c:v>
                </c:pt>
                <c:pt idx="2475">
                  <c:v>219.25233459473</c:v>
                </c:pt>
                <c:pt idx="2476">
                  <c:v>219.2015838623</c:v>
                </c:pt>
                <c:pt idx="2477">
                  <c:v>219.1171722412097</c:v>
                </c:pt>
                <c:pt idx="2478">
                  <c:v>219.0502166748</c:v>
                </c:pt>
                <c:pt idx="2479">
                  <c:v>219.03616333008</c:v>
                </c:pt>
                <c:pt idx="2480">
                  <c:v>219.1671600341797</c:v>
                </c:pt>
                <c:pt idx="2481">
                  <c:v>218.98554992676</c:v>
                </c:pt>
                <c:pt idx="2482">
                  <c:v>218.94609069824</c:v>
                </c:pt>
                <c:pt idx="2483">
                  <c:v>218.90037536621</c:v>
                </c:pt>
                <c:pt idx="2484">
                  <c:v>218.90090942383</c:v>
                </c:pt>
                <c:pt idx="2485">
                  <c:v>218.91683959961</c:v>
                </c:pt>
                <c:pt idx="2486">
                  <c:v>218.8283843994104</c:v>
                </c:pt>
                <c:pt idx="2487">
                  <c:v>219.0015411377</c:v>
                </c:pt>
                <c:pt idx="2488">
                  <c:v>218.83030700684</c:v>
                </c:pt>
                <c:pt idx="2489">
                  <c:v>218.6959533691397</c:v>
                </c:pt>
                <c:pt idx="2490">
                  <c:v>218.6959533691397</c:v>
                </c:pt>
                <c:pt idx="2491">
                  <c:v>218.68788146973</c:v>
                </c:pt>
                <c:pt idx="2492">
                  <c:v>218.6625213623</c:v>
                </c:pt>
                <c:pt idx="2493">
                  <c:v>218.51132202148</c:v>
                </c:pt>
                <c:pt idx="2494">
                  <c:v>218.50039672852</c:v>
                </c:pt>
                <c:pt idx="2495">
                  <c:v>218.4753112793</c:v>
                </c:pt>
                <c:pt idx="2496">
                  <c:v>218.42919921875</c:v>
                </c:pt>
                <c:pt idx="2497">
                  <c:v>218.3782348632804</c:v>
                </c:pt>
                <c:pt idx="2498">
                  <c:v>218.39111328125</c:v>
                </c:pt>
                <c:pt idx="2499">
                  <c:v>218.37471008301</c:v>
                </c:pt>
                <c:pt idx="2500">
                  <c:v>218.37771606445</c:v>
                </c:pt>
                <c:pt idx="2501">
                  <c:v>218.36166381836</c:v>
                </c:pt>
                <c:pt idx="2502">
                  <c:v>218.3771972656204</c:v>
                </c:pt>
                <c:pt idx="2503">
                  <c:v>218.3399353027304</c:v>
                </c:pt>
                <c:pt idx="2504">
                  <c:v>218.2255706787097</c:v>
                </c:pt>
                <c:pt idx="2505">
                  <c:v>218.2080993652304</c:v>
                </c:pt>
                <c:pt idx="2506">
                  <c:v>218.10646057129</c:v>
                </c:pt>
                <c:pt idx="2507">
                  <c:v>218.0895233154304</c:v>
                </c:pt>
                <c:pt idx="2508">
                  <c:v>218.10646057129</c:v>
                </c:pt>
                <c:pt idx="2509">
                  <c:v>218.09013366699</c:v>
                </c:pt>
                <c:pt idx="2510">
                  <c:v>218.1228637695297</c:v>
                </c:pt>
                <c:pt idx="2511">
                  <c:v>217.51759338379</c:v>
                </c:pt>
                <c:pt idx="2512">
                  <c:v>217.7868652343793</c:v>
                </c:pt>
                <c:pt idx="2513">
                  <c:v>217.7181091308599</c:v>
                </c:pt>
                <c:pt idx="2514">
                  <c:v>217.55158996582</c:v>
                </c:pt>
                <c:pt idx="2515">
                  <c:v>217.5346832275399</c:v>
                </c:pt>
                <c:pt idx="2516">
                  <c:v>217.53338623047</c:v>
                </c:pt>
                <c:pt idx="2517">
                  <c:v>217.5187835693399</c:v>
                </c:pt>
                <c:pt idx="2518">
                  <c:v>217.5346832275399</c:v>
                </c:pt>
                <c:pt idx="2519">
                  <c:v>217.5196838378897</c:v>
                </c:pt>
                <c:pt idx="2520">
                  <c:v>217.5174713134805</c:v>
                </c:pt>
                <c:pt idx="2521">
                  <c:v>217.5175323486304</c:v>
                </c:pt>
                <c:pt idx="2522">
                  <c:v>217.5019683837904</c:v>
                </c:pt>
                <c:pt idx="2523">
                  <c:v>217.5169982910199</c:v>
                </c:pt>
                <c:pt idx="2524">
                  <c:v>217.5187835693399</c:v>
                </c:pt>
                <c:pt idx="2525">
                  <c:v>217.5182800293</c:v>
                </c:pt>
                <c:pt idx="2526">
                  <c:v>217.5174713134805</c:v>
                </c:pt>
                <c:pt idx="2527">
                  <c:v>217.5196075439499</c:v>
                </c:pt>
                <c:pt idx="2528">
                  <c:v>217.5182800293</c:v>
                </c:pt>
                <c:pt idx="2529">
                  <c:v>217.5175323486304</c:v>
                </c:pt>
                <c:pt idx="2530">
                  <c:v>217.3656463623004</c:v>
                </c:pt>
                <c:pt idx="2531">
                  <c:v>217.26487731934</c:v>
                </c:pt>
                <c:pt idx="2532">
                  <c:v>217.36473083496</c:v>
                </c:pt>
                <c:pt idx="2533">
                  <c:v>217.55070495605</c:v>
                </c:pt>
                <c:pt idx="2534">
                  <c:v>217.55210876465</c:v>
                </c:pt>
                <c:pt idx="2535">
                  <c:v>217.50247192383</c:v>
                </c:pt>
                <c:pt idx="2536">
                  <c:v>217.28102111816</c:v>
                </c:pt>
                <c:pt idx="2537">
                  <c:v>216.9952850341797</c:v>
                </c:pt>
                <c:pt idx="2538">
                  <c:v>216.99526977539</c:v>
                </c:pt>
                <c:pt idx="2539">
                  <c:v>217.1473388671904</c:v>
                </c:pt>
                <c:pt idx="2540">
                  <c:v>217.28175354004</c:v>
                </c:pt>
                <c:pt idx="2541">
                  <c:v>217.41481018066</c:v>
                </c:pt>
                <c:pt idx="2542">
                  <c:v>217.60137939453</c:v>
                </c:pt>
                <c:pt idx="2543">
                  <c:v>217.1131591796899</c:v>
                </c:pt>
                <c:pt idx="2544">
                  <c:v>216.99526977539</c:v>
                </c:pt>
                <c:pt idx="2545">
                  <c:v>216.9952545166</c:v>
                </c:pt>
                <c:pt idx="2546">
                  <c:v>216.99526977539</c:v>
                </c:pt>
                <c:pt idx="2547">
                  <c:v>216.9952850341797</c:v>
                </c:pt>
                <c:pt idx="2548">
                  <c:v>216.99526977539</c:v>
                </c:pt>
                <c:pt idx="2549">
                  <c:v>216.99526977539</c:v>
                </c:pt>
                <c:pt idx="2550">
                  <c:v>217.31420898437</c:v>
                </c:pt>
                <c:pt idx="2551">
                  <c:v>216.99526977539</c:v>
                </c:pt>
                <c:pt idx="2552">
                  <c:v>217.2137603759799</c:v>
                </c:pt>
                <c:pt idx="2553">
                  <c:v>217.2823028564505</c:v>
                </c:pt>
                <c:pt idx="2554">
                  <c:v>217.6694488525404</c:v>
                </c:pt>
                <c:pt idx="2555">
                  <c:v>217.1274108886708</c:v>
                </c:pt>
                <c:pt idx="2556">
                  <c:v>217.2469635009799</c:v>
                </c:pt>
                <c:pt idx="2557">
                  <c:v>217.21534729004</c:v>
                </c:pt>
                <c:pt idx="2558">
                  <c:v>217.2142639160199</c:v>
                </c:pt>
                <c:pt idx="2559">
                  <c:v>217.1816101074204</c:v>
                </c:pt>
                <c:pt idx="2560">
                  <c:v>217.1294555664099</c:v>
                </c:pt>
                <c:pt idx="2561">
                  <c:v>217.46690368652</c:v>
                </c:pt>
                <c:pt idx="2562">
                  <c:v>217.3692474365204</c:v>
                </c:pt>
                <c:pt idx="2563">
                  <c:v>217.2516937255899</c:v>
                </c:pt>
                <c:pt idx="2564">
                  <c:v>217.24688720703</c:v>
                </c:pt>
                <c:pt idx="2565">
                  <c:v>217.09680175781</c:v>
                </c:pt>
                <c:pt idx="2566">
                  <c:v>216.89363098145</c:v>
                </c:pt>
                <c:pt idx="2567">
                  <c:v>216.8602294921904</c:v>
                </c:pt>
                <c:pt idx="2568">
                  <c:v>216.961486816411</c:v>
                </c:pt>
                <c:pt idx="2569">
                  <c:v>216.99526977539</c:v>
                </c:pt>
                <c:pt idx="2570">
                  <c:v>216.99526977539</c:v>
                </c:pt>
                <c:pt idx="2571">
                  <c:v>216.67633056641</c:v>
                </c:pt>
                <c:pt idx="2572">
                  <c:v>216.6747131347693</c:v>
                </c:pt>
                <c:pt idx="2573">
                  <c:v>216.62478637695</c:v>
                </c:pt>
                <c:pt idx="2574">
                  <c:v>216.52297973633</c:v>
                </c:pt>
                <c:pt idx="2575">
                  <c:v>216.2669982910199</c:v>
                </c:pt>
                <c:pt idx="2576">
                  <c:v>216.2562408447305</c:v>
                </c:pt>
                <c:pt idx="2577">
                  <c:v>216.27069091797</c:v>
                </c:pt>
                <c:pt idx="2578">
                  <c:v>216.1358947753897</c:v>
                </c:pt>
                <c:pt idx="2579">
                  <c:v>216.0023956298796</c:v>
                </c:pt>
                <c:pt idx="2580">
                  <c:v>215.8484191894504</c:v>
                </c:pt>
                <c:pt idx="2581">
                  <c:v>215.6145019531299</c:v>
                </c:pt>
                <c:pt idx="2582">
                  <c:v>215.5475769043</c:v>
                </c:pt>
                <c:pt idx="2583">
                  <c:v>215.5440216064499</c:v>
                </c:pt>
                <c:pt idx="2584">
                  <c:v>215.54748535156</c:v>
                </c:pt>
                <c:pt idx="2585">
                  <c:v>215.5475769043</c:v>
                </c:pt>
                <c:pt idx="2586">
                  <c:v>215.5637817382797</c:v>
                </c:pt>
                <c:pt idx="2587">
                  <c:v>215.5476074218799</c:v>
                </c:pt>
                <c:pt idx="2588">
                  <c:v>215.5440216064499</c:v>
                </c:pt>
                <c:pt idx="2589">
                  <c:v>215.53091430664</c:v>
                </c:pt>
                <c:pt idx="2590">
                  <c:v>215.5309295654304</c:v>
                </c:pt>
                <c:pt idx="2591">
                  <c:v>215.4322967529308</c:v>
                </c:pt>
                <c:pt idx="2592">
                  <c:v>215.19718933105</c:v>
                </c:pt>
                <c:pt idx="2593">
                  <c:v>215.15986633301</c:v>
                </c:pt>
                <c:pt idx="2594">
                  <c:v>214.8211517334</c:v>
                </c:pt>
                <c:pt idx="2595">
                  <c:v>214.83728027344</c:v>
                </c:pt>
                <c:pt idx="2596">
                  <c:v>214.82080078125</c:v>
                </c:pt>
                <c:pt idx="2597">
                  <c:v>214.82064819336</c:v>
                </c:pt>
                <c:pt idx="2598">
                  <c:v>214.8261566162104</c:v>
                </c:pt>
                <c:pt idx="2599">
                  <c:v>214.8260192871104</c:v>
                </c:pt>
                <c:pt idx="2600">
                  <c:v>214.8261871337904</c:v>
                </c:pt>
                <c:pt idx="2601">
                  <c:v>214.8261718750004</c:v>
                </c:pt>
                <c:pt idx="2602">
                  <c:v>214.56427001953</c:v>
                </c:pt>
                <c:pt idx="2603">
                  <c:v>214.4044952392599</c:v>
                </c:pt>
                <c:pt idx="2604">
                  <c:v>214.19924926758</c:v>
                </c:pt>
                <c:pt idx="2605">
                  <c:v>214.2141571044896</c:v>
                </c:pt>
                <c:pt idx="2606">
                  <c:v>214.1502380371104</c:v>
                </c:pt>
                <c:pt idx="2607">
                  <c:v>214.19853210449</c:v>
                </c:pt>
                <c:pt idx="2608">
                  <c:v>214.1819458007804</c:v>
                </c:pt>
                <c:pt idx="2609">
                  <c:v>214.0160217285199</c:v>
                </c:pt>
                <c:pt idx="2610">
                  <c:v>213.9828796386704</c:v>
                </c:pt>
                <c:pt idx="2611">
                  <c:v>213.9914855957</c:v>
                </c:pt>
                <c:pt idx="2612">
                  <c:v>213.9153289794904</c:v>
                </c:pt>
                <c:pt idx="2613">
                  <c:v>213.83358764648</c:v>
                </c:pt>
                <c:pt idx="2614">
                  <c:v>213.8594360351605</c:v>
                </c:pt>
                <c:pt idx="2615">
                  <c:v>213.801498413091</c:v>
                </c:pt>
                <c:pt idx="2616">
                  <c:v>213.8252105712904</c:v>
                </c:pt>
                <c:pt idx="2617">
                  <c:v>213.64294433594</c:v>
                </c:pt>
                <c:pt idx="2618">
                  <c:v>213.6273651123</c:v>
                </c:pt>
                <c:pt idx="2619">
                  <c:v>213.52629089355</c:v>
                </c:pt>
                <c:pt idx="2620">
                  <c:v>213.32656860352</c:v>
                </c:pt>
                <c:pt idx="2621">
                  <c:v>213.3026885986304</c:v>
                </c:pt>
                <c:pt idx="2622">
                  <c:v>213.2295227050799</c:v>
                </c:pt>
                <c:pt idx="2623">
                  <c:v>212.9556121826204</c:v>
                </c:pt>
                <c:pt idx="2624">
                  <c:v>212.9455871582</c:v>
                </c:pt>
                <c:pt idx="2625">
                  <c:v>212.9238739013699</c:v>
                </c:pt>
                <c:pt idx="2626">
                  <c:v>212.9235687255899</c:v>
                </c:pt>
                <c:pt idx="2627">
                  <c:v>212.92907714844</c:v>
                </c:pt>
                <c:pt idx="2628">
                  <c:v>212.7921295166004</c:v>
                </c:pt>
                <c:pt idx="2629">
                  <c:v>212.6328277587904</c:v>
                </c:pt>
                <c:pt idx="2630">
                  <c:v>212.5674743652304</c:v>
                </c:pt>
                <c:pt idx="2631">
                  <c:v>212.55006408691</c:v>
                </c:pt>
                <c:pt idx="2632">
                  <c:v>212.48365783691</c:v>
                </c:pt>
                <c:pt idx="2633">
                  <c:v>212.4396820068399</c:v>
                </c:pt>
                <c:pt idx="2634">
                  <c:v>212.3722229003904</c:v>
                </c:pt>
                <c:pt idx="2635">
                  <c:v>212.1105957031293</c:v>
                </c:pt>
                <c:pt idx="2636">
                  <c:v>212.1110687255899</c:v>
                </c:pt>
                <c:pt idx="2637">
                  <c:v>211.99569702148</c:v>
                </c:pt>
                <c:pt idx="2638">
                  <c:v>212.02801513672</c:v>
                </c:pt>
                <c:pt idx="2639">
                  <c:v>211.8978118896504</c:v>
                </c:pt>
                <c:pt idx="2640">
                  <c:v>211.81552124023</c:v>
                </c:pt>
                <c:pt idx="2641">
                  <c:v>211.49172973633</c:v>
                </c:pt>
                <c:pt idx="2642">
                  <c:v>211.4253234863304</c:v>
                </c:pt>
                <c:pt idx="2643">
                  <c:v>211.54118347168</c:v>
                </c:pt>
                <c:pt idx="2644">
                  <c:v>211.3121490478504</c:v>
                </c:pt>
                <c:pt idx="2645">
                  <c:v>211.2298431396499</c:v>
                </c:pt>
                <c:pt idx="2646">
                  <c:v>211.1798858642593</c:v>
                </c:pt>
                <c:pt idx="2647">
                  <c:v>211.1495971679699</c:v>
                </c:pt>
                <c:pt idx="2648">
                  <c:v>211.1005859375</c:v>
                </c:pt>
                <c:pt idx="2649">
                  <c:v>211.1491241455099</c:v>
                </c:pt>
                <c:pt idx="2650">
                  <c:v>211.18182373047</c:v>
                </c:pt>
                <c:pt idx="2651">
                  <c:v>211.2461700439499</c:v>
                </c:pt>
                <c:pt idx="2652">
                  <c:v>211.2476806640591</c:v>
                </c:pt>
                <c:pt idx="2653">
                  <c:v>211.2476806640591</c:v>
                </c:pt>
                <c:pt idx="2654">
                  <c:v>211.08424377441</c:v>
                </c:pt>
                <c:pt idx="2655">
                  <c:v>211.03575134277</c:v>
                </c:pt>
                <c:pt idx="2656">
                  <c:v>210.8732299804704</c:v>
                </c:pt>
                <c:pt idx="2657">
                  <c:v>210.62843322754</c:v>
                </c:pt>
                <c:pt idx="2658">
                  <c:v>210.6279296875004</c:v>
                </c:pt>
                <c:pt idx="2659">
                  <c:v>210.6279296875004</c:v>
                </c:pt>
                <c:pt idx="2660">
                  <c:v>210.7598876953096</c:v>
                </c:pt>
                <c:pt idx="2661">
                  <c:v>211.2467651367193</c:v>
                </c:pt>
                <c:pt idx="2662">
                  <c:v>210.9223175048804</c:v>
                </c:pt>
                <c:pt idx="2663">
                  <c:v>210.6436767578096</c:v>
                </c:pt>
                <c:pt idx="2664">
                  <c:v>210.6279296875004</c:v>
                </c:pt>
                <c:pt idx="2665">
                  <c:v>210.6279296875004</c:v>
                </c:pt>
                <c:pt idx="2666">
                  <c:v>210.6121368408204</c:v>
                </c:pt>
                <c:pt idx="2667">
                  <c:v>210.62843322754</c:v>
                </c:pt>
                <c:pt idx="2668">
                  <c:v>210.6279296875004</c:v>
                </c:pt>
                <c:pt idx="2669">
                  <c:v>210.57904052734</c:v>
                </c:pt>
                <c:pt idx="2670">
                  <c:v>210.5790557861291</c:v>
                </c:pt>
                <c:pt idx="2671">
                  <c:v>210.6121215820304</c:v>
                </c:pt>
                <c:pt idx="2672">
                  <c:v>210.6279296875004</c:v>
                </c:pt>
                <c:pt idx="2673">
                  <c:v>210.6279296875004</c:v>
                </c:pt>
                <c:pt idx="2674">
                  <c:v>210.6279296875004</c:v>
                </c:pt>
                <c:pt idx="2675">
                  <c:v>210.6279296875004</c:v>
                </c:pt>
                <c:pt idx="2676">
                  <c:v>210.6279296875004</c:v>
                </c:pt>
                <c:pt idx="2677">
                  <c:v>210.6279296875004</c:v>
                </c:pt>
                <c:pt idx="2678">
                  <c:v>210.6274261474608</c:v>
                </c:pt>
                <c:pt idx="2679">
                  <c:v>210.53044128418</c:v>
                </c:pt>
                <c:pt idx="2680">
                  <c:v>210.432998657231</c:v>
                </c:pt>
                <c:pt idx="2681">
                  <c:v>210.18873596191</c:v>
                </c:pt>
                <c:pt idx="2682">
                  <c:v>210.1730194091797</c:v>
                </c:pt>
                <c:pt idx="2683">
                  <c:v>210.2038879394496</c:v>
                </c:pt>
                <c:pt idx="2684">
                  <c:v>210.17190551758</c:v>
                </c:pt>
                <c:pt idx="2685">
                  <c:v>210.1886749267599</c:v>
                </c:pt>
                <c:pt idx="2686">
                  <c:v>210.0900726318399</c:v>
                </c:pt>
                <c:pt idx="2687">
                  <c:v>209.99310302734</c:v>
                </c:pt>
                <c:pt idx="2688">
                  <c:v>209.8115997314499</c:v>
                </c:pt>
                <c:pt idx="2689">
                  <c:v>209.7660217285199</c:v>
                </c:pt>
                <c:pt idx="2690">
                  <c:v>209.7497863769496</c:v>
                </c:pt>
                <c:pt idx="2691">
                  <c:v>209.6821136474604</c:v>
                </c:pt>
                <c:pt idx="2692">
                  <c:v>209.65121459961</c:v>
                </c:pt>
                <c:pt idx="2693">
                  <c:v>209.60108947754</c:v>
                </c:pt>
                <c:pt idx="2694">
                  <c:v>209.53318786621</c:v>
                </c:pt>
                <c:pt idx="2695">
                  <c:v>209.5033111572305</c:v>
                </c:pt>
                <c:pt idx="2696">
                  <c:v>209.43647766113</c:v>
                </c:pt>
                <c:pt idx="2697">
                  <c:v>209.45472717285</c:v>
                </c:pt>
                <c:pt idx="2698">
                  <c:v>209.3586883544908</c:v>
                </c:pt>
                <c:pt idx="2699">
                  <c:v>209.3229827880905</c:v>
                </c:pt>
                <c:pt idx="2700">
                  <c:v>209.2246856689493</c:v>
                </c:pt>
                <c:pt idx="2701">
                  <c:v>209.15505981445</c:v>
                </c:pt>
                <c:pt idx="2702">
                  <c:v>209.1761016845697</c:v>
                </c:pt>
                <c:pt idx="2703">
                  <c:v>209.1146087646493</c:v>
                </c:pt>
                <c:pt idx="2704">
                  <c:v>209.04393005371</c:v>
                </c:pt>
                <c:pt idx="2705">
                  <c:v>208.9352264404308</c:v>
                </c:pt>
                <c:pt idx="2706">
                  <c:v>208.86763000488</c:v>
                </c:pt>
                <c:pt idx="2707">
                  <c:v>208.93618774414</c:v>
                </c:pt>
                <c:pt idx="2708">
                  <c:v>208.96922302246</c:v>
                </c:pt>
                <c:pt idx="2709">
                  <c:v>208.9031829834</c:v>
                </c:pt>
                <c:pt idx="2710">
                  <c:v>208.85580444336</c:v>
                </c:pt>
                <c:pt idx="2711">
                  <c:v>208.7760925292999</c:v>
                </c:pt>
                <c:pt idx="2712">
                  <c:v>208.7755889892599</c:v>
                </c:pt>
                <c:pt idx="2713">
                  <c:v>208.77133178711</c:v>
                </c:pt>
                <c:pt idx="2714">
                  <c:v>208.79092407227</c:v>
                </c:pt>
                <c:pt idx="2715">
                  <c:v>208.64868164062</c:v>
                </c:pt>
                <c:pt idx="2716">
                  <c:v>208.56343078613</c:v>
                </c:pt>
                <c:pt idx="2717">
                  <c:v>208.51539611816</c:v>
                </c:pt>
                <c:pt idx="2718">
                  <c:v>208.52993774414</c:v>
                </c:pt>
                <c:pt idx="2719">
                  <c:v>208.4614105224604</c:v>
                </c:pt>
                <c:pt idx="2720">
                  <c:v>208.3548889160205</c:v>
                </c:pt>
                <c:pt idx="2721">
                  <c:v>208.26873779297</c:v>
                </c:pt>
                <c:pt idx="2722">
                  <c:v>208.17263793945</c:v>
                </c:pt>
                <c:pt idx="2723">
                  <c:v>208.0922698974604</c:v>
                </c:pt>
                <c:pt idx="2724">
                  <c:v>208.0458526611291</c:v>
                </c:pt>
                <c:pt idx="2725">
                  <c:v>208.01194763184</c:v>
                </c:pt>
                <c:pt idx="2726">
                  <c:v>207.9263153076208</c:v>
                </c:pt>
                <c:pt idx="2727">
                  <c:v>207.9162902832</c:v>
                </c:pt>
                <c:pt idx="2728">
                  <c:v>207.9418182373</c:v>
                </c:pt>
                <c:pt idx="2729">
                  <c:v>207.8699493408204</c:v>
                </c:pt>
                <c:pt idx="2730">
                  <c:v>207.83815002441</c:v>
                </c:pt>
                <c:pt idx="2731">
                  <c:v>207.8697509765596</c:v>
                </c:pt>
                <c:pt idx="2732">
                  <c:v>207.9496154785199</c:v>
                </c:pt>
                <c:pt idx="2733">
                  <c:v>207.7744750976599</c:v>
                </c:pt>
                <c:pt idx="2734">
                  <c:v>207.7664489746104</c:v>
                </c:pt>
                <c:pt idx="2735">
                  <c:v>207.7823791503904</c:v>
                </c:pt>
                <c:pt idx="2736">
                  <c:v>207.7424011230499</c:v>
                </c:pt>
                <c:pt idx="2737">
                  <c:v>207.68566894531</c:v>
                </c:pt>
                <c:pt idx="2738">
                  <c:v>207.60697937012</c:v>
                </c:pt>
                <c:pt idx="2739">
                  <c:v>207.60749816895</c:v>
                </c:pt>
                <c:pt idx="2740">
                  <c:v>207.6172332763699</c:v>
                </c:pt>
                <c:pt idx="2741">
                  <c:v>207.34385681152</c:v>
                </c:pt>
                <c:pt idx="2742">
                  <c:v>207.3281860351605</c:v>
                </c:pt>
                <c:pt idx="2743">
                  <c:v>207.2425689697299</c:v>
                </c:pt>
                <c:pt idx="2744">
                  <c:v>207.04849243164</c:v>
                </c:pt>
                <c:pt idx="2745">
                  <c:v>207.3433837890596</c:v>
                </c:pt>
                <c:pt idx="2746">
                  <c:v>207.3366699218696</c:v>
                </c:pt>
                <c:pt idx="2747">
                  <c:v>207.0894165039105</c:v>
                </c:pt>
                <c:pt idx="2748">
                  <c:v>206.9150543212899</c:v>
                </c:pt>
                <c:pt idx="2749">
                  <c:v>206.84175109863</c:v>
                </c:pt>
                <c:pt idx="2750">
                  <c:v>206.88900756836</c:v>
                </c:pt>
                <c:pt idx="2751">
                  <c:v>206.8259124755905</c:v>
                </c:pt>
                <c:pt idx="2752">
                  <c:v>206.6771087646499</c:v>
                </c:pt>
                <c:pt idx="2753">
                  <c:v>206.6775512695291</c:v>
                </c:pt>
                <c:pt idx="2754">
                  <c:v>206.6669464111304</c:v>
                </c:pt>
                <c:pt idx="2755">
                  <c:v>206.67706298828</c:v>
                </c:pt>
                <c:pt idx="2756">
                  <c:v>206.6352539062497</c:v>
                </c:pt>
                <c:pt idx="2757">
                  <c:v>206.47790527344</c:v>
                </c:pt>
                <c:pt idx="2758">
                  <c:v>206.46304321289</c:v>
                </c:pt>
                <c:pt idx="2759">
                  <c:v>206.42347717285</c:v>
                </c:pt>
                <c:pt idx="2760">
                  <c:v>206.3194732665997</c:v>
                </c:pt>
                <c:pt idx="2761">
                  <c:v>206.3236236572305</c:v>
                </c:pt>
                <c:pt idx="2762">
                  <c:v>206.0980377197305</c:v>
                </c:pt>
                <c:pt idx="2763">
                  <c:v>205.9918060302704</c:v>
                </c:pt>
                <c:pt idx="2764">
                  <c:v>205.9755706787097</c:v>
                </c:pt>
                <c:pt idx="2765">
                  <c:v>205.97503662109</c:v>
                </c:pt>
                <c:pt idx="2766">
                  <c:v>205.6627197265596</c:v>
                </c:pt>
                <c:pt idx="2767">
                  <c:v>205.6487731933591</c:v>
                </c:pt>
                <c:pt idx="2768">
                  <c:v>205.4112243652304</c:v>
                </c:pt>
                <c:pt idx="2769">
                  <c:v>205.3816833496104</c:v>
                </c:pt>
                <c:pt idx="2770">
                  <c:v>205.24143981934</c:v>
                </c:pt>
                <c:pt idx="2771">
                  <c:v>205.1459960937497</c:v>
                </c:pt>
                <c:pt idx="2772">
                  <c:v>205.2384643554704</c:v>
                </c:pt>
                <c:pt idx="2773">
                  <c:v>205.23849487305</c:v>
                </c:pt>
                <c:pt idx="2774">
                  <c:v>205.0993804931596</c:v>
                </c:pt>
                <c:pt idx="2775">
                  <c:v>205.06701660156</c:v>
                </c:pt>
                <c:pt idx="2776">
                  <c:v>204.97277832031</c:v>
                </c:pt>
                <c:pt idx="2777">
                  <c:v>204.9727478027308</c:v>
                </c:pt>
                <c:pt idx="2778">
                  <c:v>204.9575958252</c:v>
                </c:pt>
                <c:pt idx="2779">
                  <c:v>204.9884796142604</c:v>
                </c:pt>
                <c:pt idx="2780">
                  <c:v>205.0513153076208</c:v>
                </c:pt>
                <c:pt idx="2781">
                  <c:v>205.0670013427704</c:v>
                </c:pt>
                <c:pt idx="2782">
                  <c:v>205.0188751220697</c:v>
                </c:pt>
                <c:pt idx="2783">
                  <c:v>204.69073486328</c:v>
                </c:pt>
                <c:pt idx="2784">
                  <c:v>204.8477020263699</c:v>
                </c:pt>
                <c:pt idx="2785">
                  <c:v>204.87922668457</c:v>
                </c:pt>
                <c:pt idx="2786">
                  <c:v>204.81901550293</c:v>
                </c:pt>
                <c:pt idx="2787">
                  <c:v>205.22702026367</c:v>
                </c:pt>
                <c:pt idx="2788">
                  <c:v>204.8624877929704</c:v>
                </c:pt>
                <c:pt idx="2789">
                  <c:v>204.7197113037097</c:v>
                </c:pt>
                <c:pt idx="2790">
                  <c:v>204.6603088378904</c:v>
                </c:pt>
                <c:pt idx="2791">
                  <c:v>204.70745849609</c:v>
                </c:pt>
                <c:pt idx="2792">
                  <c:v>204.6907653808599</c:v>
                </c:pt>
                <c:pt idx="2793">
                  <c:v>204.6907653808599</c:v>
                </c:pt>
                <c:pt idx="2794">
                  <c:v>204.6907653808599</c:v>
                </c:pt>
                <c:pt idx="2795">
                  <c:v>204.6907653808599</c:v>
                </c:pt>
                <c:pt idx="2796">
                  <c:v>204.67517089844</c:v>
                </c:pt>
                <c:pt idx="2797">
                  <c:v>204.6761016845697</c:v>
                </c:pt>
                <c:pt idx="2798">
                  <c:v>204.31405639648</c:v>
                </c:pt>
                <c:pt idx="2799">
                  <c:v>204.17269897461</c:v>
                </c:pt>
                <c:pt idx="2800">
                  <c:v>203.97099304199</c:v>
                </c:pt>
                <c:pt idx="2801">
                  <c:v>203.90710449219</c:v>
                </c:pt>
                <c:pt idx="2802">
                  <c:v>203.66941833496</c:v>
                </c:pt>
                <c:pt idx="2803">
                  <c:v>203.76487731934</c:v>
                </c:pt>
                <c:pt idx="2804">
                  <c:v>203.7833404541</c:v>
                </c:pt>
                <c:pt idx="2805">
                  <c:v>203.54699707031</c:v>
                </c:pt>
                <c:pt idx="2806">
                  <c:v>203.4525909423804</c:v>
                </c:pt>
                <c:pt idx="2807">
                  <c:v>203.3916931152304</c:v>
                </c:pt>
                <c:pt idx="2808">
                  <c:v>203.2204284668</c:v>
                </c:pt>
                <c:pt idx="2809">
                  <c:v>203.2140197753897</c:v>
                </c:pt>
                <c:pt idx="2810">
                  <c:v>203.1579284668</c:v>
                </c:pt>
                <c:pt idx="2811">
                  <c:v>203.1697540283191</c:v>
                </c:pt>
                <c:pt idx="2812">
                  <c:v>203.09297180176</c:v>
                </c:pt>
                <c:pt idx="2813">
                  <c:v>202.96917724609</c:v>
                </c:pt>
                <c:pt idx="2814">
                  <c:v>202.87467956543</c:v>
                </c:pt>
                <c:pt idx="2815">
                  <c:v>202.7055816650399</c:v>
                </c:pt>
                <c:pt idx="2816">
                  <c:v>202.9338378906204</c:v>
                </c:pt>
                <c:pt idx="2817">
                  <c:v>202.8240051269496</c:v>
                </c:pt>
                <c:pt idx="2818">
                  <c:v>202.611328125</c:v>
                </c:pt>
                <c:pt idx="2819">
                  <c:v>202.45045471191</c:v>
                </c:pt>
                <c:pt idx="2820">
                  <c:v>202.39653015137</c:v>
                </c:pt>
                <c:pt idx="2821">
                  <c:v>202.43495178223</c:v>
                </c:pt>
                <c:pt idx="2822">
                  <c:v>202.4192810058599</c:v>
                </c:pt>
                <c:pt idx="2823">
                  <c:v>202.0419464111304</c:v>
                </c:pt>
                <c:pt idx="2824">
                  <c:v>201.97973632812</c:v>
                </c:pt>
                <c:pt idx="2825">
                  <c:v>201.9495697021493</c:v>
                </c:pt>
                <c:pt idx="2826">
                  <c:v>201.96380615234</c:v>
                </c:pt>
                <c:pt idx="2827">
                  <c:v>201.9644927978497</c:v>
                </c:pt>
                <c:pt idx="2828">
                  <c:v>201.9644927978497</c:v>
                </c:pt>
                <c:pt idx="2829">
                  <c:v>201.94186401367</c:v>
                </c:pt>
                <c:pt idx="2830">
                  <c:v>201.94911193848</c:v>
                </c:pt>
                <c:pt idx="2831">
                  <c:v>201.8420715332</c:v>
                </c:pt>
                <c:pt idx="2832">
                  <c:v>201.73304748535</c:v>
                </c:pt>
                <c:pt idx="2833">
                  <c:v>201.74111938477</c:v>
                </c:pt>
                <c:pt idx="2834">
                  <c:v>201.75657653809</c:v>
                </c:pt>
                <c:pt idx="2835">
                  <c:v>201.84855651855</c:v>
                </c:pt>
                <c:pt idx="2836">
                  <c:v>201.6556091308599</c:v>
                </c:pt>
                <c:pt idx="2837">
                  <c:v>201.54081726074</c:v>
                </c:pt>
                <c:pt idx="2838">
                  <c:v>201.4784698486308</c:v>
                </c:pt>
                <c:pt idx="2839">
                  <c:v>201.32566833496</c:v>
                </c:pt>
                <c:pt idx="2840">
                  <c:v>201.2628021240196</c:v>
                </c:pt>
                <c:pt idx="2841">
                  <c:v>201.2076873779304</c:v>
                </c:pt>
                <c:pt idx="2842">
                  <c:v>201.2079772949196</c:v>
                </c:pt>
                <c:pt idx="2843">
                  <c:v>201.1855468750004</c:v>
                </c:pt>
                <c:pt idx="2844">
                  <c:v>201.1297607421899</c:v>
                </c:pt>
                <c:pt idx="2845">
                  <c:v>200.9311065673804</c:v>
                </c:pt>
                <c:pt idx="2846">
                  <c:v>200.9609832763699</c:v>
                </c:pt>
                <c:pt idx="2847">
                  <c:v>200.9057312011696</c:v>
                </c:pt>
                <c:pt idx="2848">
                  <c:v>200.8386840820304</c:v>
                </c:pt>
                <c:pt idx="2849">
                  <c:v>200.6787109375</c:v>
                </c:pt>
                <c:pt idx="2850">
                  <c:v>200.5527496337904</c:v>
                </c:pt>
                <c:pt idx="2851">
                  <c:v>200.5216522216797</c:v>
                </c:pt>
                <c:pt idx="2852">
                  <c:v>200.5554809570308</c:v>
                </c:pt>
                <c:pt idx="2853">
                  <c:v>200.3391418457004</c:v>
                </c:pt>
                <c:pt idx="2854">
                  <c:v>200.3112792968799</c:v>
                </c:pt>
                <c:pt idx="2855">
                  <c:v>200.31080627441</c:v>
                </c:pt>
                <c:pt idx="2856">
                  <c:v>200.17436218262</c:v>
                </c:pt>
                <c:pt idx="2857">
                  <c:v>200.1122741699196</c:v>
                </c:pt>
                <c:pt idx="2858">
                  <c:v>199.9284973144508</c:v>
                </c:pt>
                <c:pt idx="2859">
                  <c:v>199.6100006103497</c:v>
                </c:pt>
                <c:pt idx="2860">
                  <c:v>199.7630157470697</c:v>
                </c:pt>
                <c:pt idx="2861">
                  <c:v>199.7024688720704</c:v>
                </c:pt>
                <c:pt idx="2862">
                  <c:v>199.6247558593696</c:v>
                </c:pt>
                <c:pt idx="2863">
                  <c:v>199.6100006103497</c:v>
                </c:pt>
                <c:pt idx="2864">
                  <c:v>199.59516906738</c:v>
                </c:pt>
                <c:pt idx="2865">
                  <c:v>199.12336730957</c:v>
                </c:pt>
                <c:pt idx="2866">
                  <c:v>199.12336730957</c:v>
                </c:pt>
                <c:pt idx="2867">
                  <c:v>199.12336730957</c:v>
                </c:pt>
                <c:pt idx="2868">
                  <c:v>199.3065338134805</c:v>
                </c:pt>
                <c:pt idx="2869">
                  <c:v>199.38175964355</c:v>
                </c:pt>
                <c:pt idx="2870">
                  <c:v>199.3967590332</c:v>
                </c:pt>
                <c:pt idx="2871">
                  <c:v>199.39674377441</c:v>
                </c:pt>
                <c:pt idx="2872">
                  <c:v>199.4733123779304</c:v>
                </c:pt>
                <c:pt idx="2873">
                  <c:v>199.4733123779304</c:v>
                </c:pt>
                <c:pt idx="2874">
                  <c:v>199.4723663330104</c:v>
                </c:pt>
                <c:pt idx="2875">
                  <c:v>199.17044067383</c:v>
                </c:pt>
                <c:pt idx="2876">
                  <c:v>199.12336730957</c:v>
                </c:pt>
                <c:pt idx="2877">
                  <c:v>199.12336730957</c:v>
                </c:pt>
                <c:pt idx="2878">
                  <c:v>199.1229248046904</c:v>
                </c:pt>
                <c:pt idx="2879">
                  <c:v>199.2289428710904</c:v>
                </c:pt>
                <c:pt idx="2880">
                  <c:v>199.36581420898</c:v>
                </c:pt>
                <c:pt idx="2881">
                  <c:v>199.2751770019496</c:v>
                </c:pt>
                <c:pt idx="2882">
                  <c:v>199.3822479248004</c:v>
                </c:pt>
                <c:pt idx="2883">
                  <c:v>199.3380889892604</c:v>
                </c:pt>
                <c:pt idx="2884">
                  <c:v>199.3519744873004</c:v>
                </c:pt>
                <c:pt idx="2885">
                  <c:v>199.12339782715</c:v>
                </c:pt>
                <c:pt idx="2886">
                  <c:v>199.1989746093696</c:v>
                </c:pt>
                <c:pt idx="2887">
                  <c:v>199.5495300292999</c:v>
                </c:pt>
                <c:pt idx="2888">
                  <c:v>199.6701507568399</c:v>
                </c:pt>
                <c:pt idx="2889">
                  <c:v>199.67001342773</c:v>
                </c:pt>
                <c:pt idx="2890">
                  <c:v>199.6561584472705</c:v>
                </c:pt>
                <c:pt idx="2891">
                  <c:v>199.6709442138699</c:v>
                </c:pt>
                <c:pt idx="2892">
                  <c:v>199.63952636719</c:v>
                </c:pt>
                <c:pt idx="2893">
                  <c:v>199.67098999023</c:v>
                </c:pt>
                <c:pt idx="2894">
                  <c:v>199.5659942627</c:v>
                </c:pt>
                <c:pt idx="2895">
                  <c:v>199.3387756347699</c:v>
                </c:pt>
                <c:pt idx="2896">
                  <c:v>199.22770690918</c:v>
                </c:pt>
                <c:pt idx="2897">
                  <c:v>199.12336730957</c:v>
                </c:pt>
                <c:pt idx="2898">
                  <c:v>199.12336730957</c:v>
                </c:pt>
                <c:pt idx="2899">
                  <c:v>199.0321960449204</c:v>
                </c:pt>
                <c:pt idx="2900">
                  <c:v>198.85052490234</c:v>
                </c:pt>
                <c:pt idx="2901">
                  <c:v>198.8639984130905</c:v>
                </c:pt>
                <c:pt idx="2902">
                  <c:v>198.7141571044896</c:v>
                </c:pt>
                <c:pt idx="2903">
                  <c:v>198.59118652344</c:v>
                </c:pt>
                <c:pt idx="2904">
                  <c:v>198.5780334472705</c:v>
                </c:pt>
                <c:pt idx="2905">
                  <c:v>198.34944152832</c:v>
                </c:pt>
                <c:pt idx="2906">
                  <c:v>198.0780334472705</c:v>
                </c:pt>
                <c:pt idx="2907">
                  <c:v>198.0592041015596</c:v>
                </c:pt>
                <c:pt idx="2908">
                  <c:v>198.4553375244104</c:v>
                </c:pt>
                <c:pt idx="2909">
                  <c:v>198.43827819824</c:v>
                </c:pt>
                <c:pt idx="2910">
                  <c:v>198.4221801757804</c:v>
                </c:pt>
                <c:pt idx="2911">
                  <c:v>198.34725952148</c:v>
                </c:pt>
                <c:pt idx="2912">
                  <c:v>198.2415466308599</c:v>
                </c:pt>
                <c:pt idx="2913">
                  <c:v>198.0295562744096</c:v>
                </c:pt>
                <c:pt idx="2914">
                  <c:v>197.84541320801</c:v>
                </c:pt>
                <c:pt idx="2915">
                  <c:v>197.5127868652304</c:v>
                </c:pt>
                <c:pt idx="2916">
                  <c:v>197.51235961914</c:v>
                </c:pt>
                <c:pt idx="2917">
                  <c:v>197.5133972168</c:v>
                </c:pt>
                <c:pt idx="2918">
                  <c:v>197.9803466796908</c:v>
                </c:pt>
                <c:pt idx="2919">
                  <c:v>197.9246673584004</c:v>
                </c:pt>
                <c:pt idx="2920">
                  <c:v>197.78799438477</c:v>
                </c:pt>
                <c:pt idx="2921">
                  <c:v>197.6632843017599</c:v>
                </c:pt>
                <c:pt idx="2922">
                  <c:v>197.67691040039</c:v>
                </c:pt>
                <c:pt idx="2923">
                  <c:v>197.7126617431591</c:v>
                </c:pt>
                <c:pt idx="2924">
                  <c:v>197.50637817383</c:v>
                </c:pt>
                <c:pt idx="2925">
                  <c:v>197.51138305664</c:v>
                </c:pt>
                <c:pt idx="2926">
                  <c:v>197.58767700195</c:v>
                </c:pt>
                <c:pt idx="2927">
                  <c:v>197.6515502929699</c:v>
                </c:pt>
                <c:pt idx="2928">
                  <c:v>197.8141937255899</c:v>
                </c:pt>
                <c:pt idx="2929">
                  <c:v>197.92320251465</c:v>
                </c:pt>
                <c:pt idx="2930">
                  <c:v>197.93838500977</c:v>
                </c:pt>
                <c:pt idx="2931">
                  <c:v>197.6022491455104</c:v>
                </c:pt>
                <c:pt idx="2932">
                  <c:v>197.55862426758</c:v>
                </c:pt>
                <c:pt idx="2933">
                  <c:v>197.47817993164</c:v>
                </c:pt>
                <c:pt idx="2934">
                  <c:v>197.3321075439505</c:v>
                </c:pt>
                <c:pt idx="2935">
                  <c:v>197.22618103027</c:v>
                </c:pt>
                <c:pt idx="2936">
                  <c:v>197.0412902832</c:v>
                </c:pt>
                <c:pt idx="2937">
                  <c:v>197.0412902832</c:v>
                </c:pt>
                <c:pt idx="2938">
                  <c:v>197.05540466309</c:v>
                </c:pt>
                <c:pt idx="2939">
                  <c:v>197.04083251953</c:v>
                </c:pt>
                <c:pt idx="2940">
                  <c:v>197.04083251953</c:v>
                </c:pt>
                <c:pt idx="2941">
                  <c:v>196.7507629394496</c:v>
                </c:pt>
                <c:pt idx="2942">
                  <c:v>196.75752258301</c:v>
                </c:pt>
                <c:pt idx="2943">
                  <c:v>196.66583251953</c:v>
                </c:pt>
                <c:pt idx="2944">
                  <c:v>196.5541687011696</c:v>
                </c:pt>
                <c:pt idx="2945">
                  <c:v>196.4720611572305</c:v>
                </c:pt>
                <c:pt idx="2946">
                  <c:v>196.46409606934</c:v>
                </c:pt>
                <c:pt idx="2947">
                  <c:v>196.4716033935496</c:v>
                </c:pt>
                <c:pt idx="2948">
                  <c:v>196.4570312500004</c:v>
                </c:pt>
                <c:pt idx="2949">
                  <c:v>196.46388244629</c:v>
                </c:pt>
                <c:pt idx="2950">
                  <c:v>196.4344329834004</c:v>
                </c:pt>
                <c:pt idx="2951">
                  <c:v>196.52471923828</c:v>
                </c:pt>
                <c:pt idx="2952">
                  <c:v>196.6812286377005</c:v>
                </c:pt>
                <c:pt idx="2953">
                  <c:v>196.1733703613299</c:v>
                </c:pt>
                <c:pt idx="2954">
                  <c:v>196.1868438720704</c:v>
                </c:pt>
                <c:pt idx="2955">
                  <c:v>196.2467346191397</c:v>
                </c:pt>
                <c:pt idx="2956">
                  <c:v>196.3211517334</c:v>
                </c:pt>
                <c:pt idx="2957">
                  <c:v>196.4790496826204</c:v>
                </c:pt>
                <c:pt idx="2958">
                  <c:v>196.5096893310496</c:v>
                </c:pt>
                <c:pt idx="2959">
                  <c:v>196.3285369873008</c:v>
                </c:pt>
                <c:pt idx="2960">
                  <c:v>196.30027770996</c:v>
                </c:pt>
                <c:pt idx="2961">
                  <c:v>196.3294830322305</c:v>
                </c:pt>
                <c:pt idx="2962">
                  <c:v>196.32162475586</c:v>
                </c:pt>
                <c:pt idx="2963">
                  <c:v>196.2776031494096</c:v>
                </c:pt>
                <c:pt idx="2964">
                  <c:v>196.3000488281204</c:v>
                </c:pt>
                <c:pt idx="2965">
                  <c:v>196.31407165527</c:v>
                </c:pt>
                <c:pt idx="2966">
                  <c:v>196.1856842040997</c:v>
                </c:pt>
                <c:pt idx="2967">
                  <c:v>196.08238220215</c:v>
                </c:pt>
                <c:pt idx="2968">
                  <c:v>195.9922943115204</c:v>
                </c:pt>
                <c:pt idx="2969">
                  <c:v>195.9484405517604</c:v>
                </c:pt>
                <c:pt idx="2970">
                  <c:v>195.9326171875004</c:v>
                </c:pt>
                <c:pt idx="2971">
                  <c:v>195.87341308594</c:v>
                </c:pt>
                <c:pt idx="2972">
                  <c:v>195.70999145508</c:v>
                </c:pt>
                <c:pt idx="2973">
                  <c:v>195.65518188477</c:v>
                </c:pt>
                <c:pt idx="2974">
                  <c:v>195.66947937012</c:v>
                </c:pt>
                <c:pt idx="2975">
                  <c:v>195.6556091308599</c:v>
                </c:pt>
                <c:pt idx="2976">
                  <c:v>195.6554565429704</c:v>
                </c:pt>
                <c:pt idx="2977">
                  <c:v>195.66552734375</c:v>
                </c:pt>
                <c:pt idx="2978">
                  <c:v>195.6946716308591</c:v>
                </c:pt>
                <c:pt idx="2979">
                  <c:v>195.6846771240196</c:v>
                </c:pt>
                <c:pt idx="2980">
                  <c:v>195.6537780761696</c:v>
                </c:pt>
                <c:pt idx="2981">
                  <c:v>195.55082702637</c:v>
                </c:pt>
                <c:pt idx="2982">
                  <c:v>195.3880157470704</c:v>
                </c:pt>
                <c:pt idx="2983">
                  <c:v>195.3470764160205</c:v>
                </c:pt>
                <c:pt idx="2984">
                  <c:v>195.2429656982395</c:v>
                </c:pt>
                <c:pt idx="2985">
                  <c:v>195.07688903809</c:v>
                </c:pt>
                <c:pt idx="2986">
                  <c:v>195.01940917969</c:v>
                </c:pt>
                <c:pt idx="2987">
                  <c:v>195.01152038574</c:v>
                </c:pt>
                <c:pt idx="2988">
                  <c:v>195.04911804199</c:v>
                </c:pt>
                <c:pt idx="2989">
                  <c:v>195.25338745117</c:v>
                </c:pt>
                <c:pt idx="2990">
                  <c:v>195.26742553711</c:v>
                </c:pt>
                <c:pt idx="2991">
                  <c:v>195.06402587891</c:v>
                </c:pt>
                <c:pt idx="2992">
                  <c:v>195.0640106201199</c:v>
                </c:pt>
                <c:pt idx="2993">
                  <c:v>195.07888793945</c:v>
                </c:pt>
                <c:pt idx="2994">
                  <c:v>195.06356811523</c:v>
                </c:pt>
                <c:pt idx="2995">
                  <c:v>195.0639953613299</c:v>
                </c:pt>
                <c:pt idx="2996">
                  <c:v>194.9443359375</c:v>
                </c:pt>
                <c:pt idx="2997">
                  <c:v>194.9604492187504</c:v>
                </c:pt>
                <c:pt idx="2998">
                  <c:v>195.0046386718696</c:v>
                </c:pt>
                <c:pt idx="2999">
                  <c:v>194.84098815918</c:v>
                </c:pt>
                <c:pt idx="3000">
                  <c:v>194.66600036621</c:v>
                </c:pt>
                <c:pt idx="3001">
                  <c:v>194.66600036621</c:v>
                </c:pt>
                <c:pt idx="3002">
                  <c:v>194.7077484130905</c:v>
                </c:pt>
                <c:pt idx="3003">
                  <c:v>194.51739501953</c:v>
                </c:pt>
                <c:pt idx="3004">
                  <c:v>194.5025939941397</c:v>
                </c:pt>
                <c:pt idx="3005">
                  <c:v>194.47343444824</c:v>
                </c:pt>
                <c:pt idx="3006">
                  <c:v>194.5021362304704</c:v>
                </c:pt>
                <c:pt idx="3007">
                  <c:v>194.4285736084</c:v>
                </c:pt>
                <c:pt idx="3008">
                  <c:v>194.20791625977</c:v>
                </c:pt>
                <c:pt idx="3009">
                  <c:v>194.0024108886708</c:v>
                </c:pt>
                <c:pt idx="3010">
                  <c:v>193.9424743652304</c:v>
                </c:pt>
                <c:pt idx="3011">
                  <c:v>193.89825439453</c:v>
                </c:pt>
                <c:pt idx="3012">
                  <c:v>193.89866638184</c:v>
                </c:pt>
                <c:pt idx="3013">
                  <c:v>193.9873199462908</c:v>
                </c:pt>
                <c:pt idx="3014">
                  <c:v>194.03099060059</c:v>
                </c:pt>
                <c:pt idx="3015">
                  <c:v>194.03102111816</c:v>
                </c:pt>
                <c:pt idx="3016">
                  <c:v>194.06008911133</c:v>
                </c:pt>
                <c:pt idx="3017">
                  <c:v>194.0753631591797</c:v>
                </c:pt>
                <c:pt idx="3018">
                  <c:v>194.08908081055</c:v>
                </c:pt>
                <c:pt idx="3019">
                  <c:v>194.0753631591797</c:v>
                </c:pt>
                <c:pt idx="3020">
                  <c:v>194.0905761718696</c:v>
                </c:pt>
                <c:pt idx="3021">
                  <c:v>194.1201171875004</c:v>
                </c:pt>
                <c:pt idx="3022">
                  <c:v>194.13444519043</c:v>
                </c:pt>
                <c:pt idx="3023">
                  <c:v>194.17881774902</c:v>
                </c:pt>
                <c:pt idx="3024">
                  <c:v>194.1797027587899</c:v>
                </c:pt>
                <c:pt idx="3025">
                  <c:v>194.1779785156204</c:v>
                </c:pt>
                <c:pt idx="3026">
                  <c:v>194.1931457519496</c:v>
                </c:pt>
                <c:pt idx="3027">
                  <c:v>194.19271850586</c:v>
                </c:pt>
                <c:pt idx="3028">
                  <c:v>194.19226074219</c:v>
                </c:pt>
                <c:pt idx="3029">
                  <c:v>194.19271850586</c:v>
                </c:pt>
                <c:pt idx="3030">
                  <c:v>194.1792602539099</c:v>
                </c:pt>
                <c:pt idx="3031">
                  <c:v>194.1792449951199</c:v>
                </c:pt>
                <c:pt idx="3032">
                  <c:v>194.17881774902</c:v>
                </c:pt>
                <c:pt idx="3033">
                  <c:v>194.10556030273</c:v>
                </c:pt>
                <c:pt idx="3034">
                  <c:v>193.8834686279304</c:v>
                </c:pt>
                <c:pt idx="3035">
                  <c:v>193.8834686279304</c:v>
                </c:pt>
                <c:pt idx="3036">
                  <c:v>193.97192382812</c:v>
                </c:pt>
                <c:pt idx="3037">
                  <c:v>194.08920288086</c:v>
                </c:pt>
                <c:pt idx="3038">
                  <c:v>194.09056091309</c:v>
                </c:pt>
                <c:pt idx="3039">
                  <c:v>194.12008666992</c:v>
                </c:pt>
                <c:pt idx="3040">
                  <c:v>194.10537719727</c:v>
                </c:pt>
                <c:pt idx="3041">
                  <c:v>194.1347198486304</c:v>
                </c:pt>
                <c:pt idx="3042">
                  <c:v>194.1341857910193</c:v>
                </c:pt>
                <c:pt idx="3043">
                  <c:v>194.12008666992</c:v>
                </c:pt>
                <c:pt idx="3044">
                  <c:v>194.14831542969</c:v>
                </c:pt>
                <c:pt idx="3045">
                  <c:v>194.12007141113</c:v>
                </c:pt>
                <c:pt idx="3046">
                  <c:v>194.13401794434</c:v>
                </c:pt>
                <c:pt idx="3047">
                  <c:v>194.11944580078</c:v>
                </c:pt>
                <c:pt idx="3048">
                  <c:v>194.1190032958993</c:v>
                </c:pt>
                <c:pt idx="3049">
                  <c:v>194.09001159668</c:v>
                </c:pt>
                <c:pt idx="3050">
                  <c:v>194.1049041747995</c:v>
                </c:pt>
                <c:pt idx="3051">
                  <c:v>194.0901184082004</c:v>
                </c:pt>
                <c:pt idx="3052">
                  <c:v>194.0901184082004</c:v>
                </c:pt>
                <c:pt idx="3053">
                  <c:v>194.0901184082004</c:v>
                </c:pt>
                <c:pt idx="3054">
                  <c:v>194.08953857422</c:v>
                </c:pt>
                <c:pt idx="3055">
                  <c:v>194.09072875977</c:v>
                </c:pt>
                <c:pt idx="3056">
                  <c:v>194.0896759033197</c:v>
                </c:pt>
                <c:pt idx="3057">
                  <c:v>194.07623291016</c:v>
                </c:pt>
                <c:pt idx="3058">
                  <c:v>194.1635437011691</c:v>
                </c:pt>
                <c:pt idx="3059">
                  <c:v>194.1792755127</c:v>
                </c:pt>
                <c:pt idx="3060">
                  <c:v>194.1945343017599</c:v>
                </c:pt>
                <c:pt idx="3061">
                  <c:v>194.2369689941397</c:v>
                </c:pt>
                <c:pt idx="3062">
                  <c:v>194.25131225586</c:v>
                </c:pt>
                <c:pt idx="3063">
                  <c:v>194.25221252441</c:v>
                </c:pt>
                <c:pt idx="3064">
                  <c:v>194.2528228759805</c:v>
                </c:pt>
                <c:pt idx="3065">
                  <c:v>194.28080749512</c:v>
                </c:pt>
                <c:pt idx="3066">
                  <c:v>194.3281555175804</c:v>
                </c:pt>
                <c:pt idx="3067">
                  <c:v>194.3416137695297</c:v>
                </c:pt>
                <c:pt idx="3068">
                  <c:v>194.5451660156204</c:v>
                </c:pt>
                <c:pt idx="3069">
                  <c:v>194.51829528809</c:v>
                </c:pt>
                <c:pt idx="3070">
                  <c:v>194.5187530517599</c:v>
                </c:pt>
                <c:pt idx="3071">
                  <c:v>194.5187530517599</c:v>
                </c:pt>
                <c:pt idx="3072">
                  <c:v>194.51786804199</c:v>
                </c:pt>
                <c:pt idx="3073">
                  <c:v>194.5035095214796</c:v>
                </c:pt>
                <c:pt idx="3074">
                  <c:v>194.5465240478497</c:v>
                </c:pt>
                <c:pt idx="3075">
                  <c:v>194.51788330078</c:v>
                </c:pt>
                <c:pt idx="3076">
                  <c:v>194.5035095214796</c:v>
                </c:pt>
                <c:pt idx="3077">
                  <c:v>194.5321960449204</c:v>
                </c:pt>
                <c:pt idx="3078">
                  <c:v>194.51788330078</c:v>
                </c:pt>
                <c:pt idx="3079">
                  <c:v>194.44616699219</c:v>
                </c:pt>
                <c:pt idx="3080">
                  <c:v>194.3819580078104</c:v>
                </c:pt>
                <c:pt idx="3081">
                  <c:v>193.7794647216791</c:v>
                </c:pt>
                <c:pt idx="3082">
                  <c:v>193.60256958008</c:v>
                </c:pt>
                <c:pt idx="3083">
                  <c:v>193.45622253418</c:v>
                </c:pt>
                <c:pt idx="3084">
                  <c:v>193.41258239746</c:v>
                </c:pt>
                <c:pt idx="3085">
                  <c:v>193.3214721679704</c:v>
                </c:pt>
                <c:pt idx="3086">
                  <c:v>193.27938842773</c:v>
                </c:pt>
                <c:pt idx="3087">
                  <c:v>193.1614379882808</c:v>
                </c:pt>
                <c:pt idx="3088">
                  <c:v>192.9694976806604</c:v>
                </c:pt>
                <c:pt idx="3089">
                  <c:v>192.91130065918</c:v>
                </c:pt>
                <c:pt idx="3090">
                  <c:v>192.92498779297</c:v>
                </c:pt>
                <c:pt idx="3091">
                  <c:v>192.6730804443399</c:v>
                </c:pt>
                <c:pt idx="3092">
                  <c:v>192.5110473632804</c:v>
                </c:pt>
                <c:pt idx="3093">
                  <c:v>192.4190216064499</c:v>
                </c:pt>
                <c:pt idx="3094">
                  <c:v>192.3801879882808</c:v>
                </c:pt>
                <c:pt idx="3095">
                  <c:v>192.3896942138699</c:v>
                </c:pt>
                <c:pt idx="3096">
                  <c:v>192.35107421875</c:v>
                </c:pt>
                <c:pt idx="3097">
                  <c:v>192.2195739746091</c:v>
                </c:pt>
                <c:pt idx="3098">
                  <c:v>192.19085693359</c:v>
                </c:pt>
                <c:pt idx="3099">
                  <c:v>192.052322387701</c:v>
                </c:pt>
                <c:pt idx="3100">
                  <c:v>191.92265319824</c:v>
                </c:pt>
                <c:pt idx="3101">
                  <c:v>191.89308166504</c:v>
                </c:pt>
                <c:pt idx="3102">
                  <c:v>191.7999877929699</c:v>
                </c:pt>
                <c:pt idx="3103">
                  <c:v>191.74070739746</c:v>
                </c:pt>
                <c:pt idx="3104">
                  <c:v>191.65368652344</c:v>
                </c:pt>
                <c:pt idx="3105">
                  <c:v>191.6254272460904</c:v>
                </c:pt>
                <c:pt idx="3106">
                  <c:v>191.64610290527</c:v>
                </c:pt>
                <c:pt idx="3107">
                  <c:v>191.63111877441</c:v>
                </c:pt>
                <c:pt idx="3108">
                  <c:v>191.53761291504</c:v>
                </c:pt>
                <c:pt idx="3109">
                  <c:v>191.5369720459</c:v>
                </c:pt>
                <c:pt idx="3110">
                  <c:v>191.5378417968696</c:v>
                </c:pt>
                <c:pt idx="3111">
                  <c:v>191.50830078125</c:v>
                </c:pt>
                <c:pt idx="3112">
                  <c:v>191.522842407231</c:v>
                </c:pt>
                <c:pt idx="3113">
                  <c:v>191.4501190185504</c:v>
                </c:pt>
                <c:pt idx="3114">
                  <c:v>191.36338806152</c:v>
                </c:pt>
                <c:pt idx="3115">
                  <c:v>191.3704071044904</c:v>
                </c:pt>
                <c:pt idx="3116">
                  <c:v>191.3640289306604</c:v>
                </c:pt>
                <c:pt idx="3117">
                  <c:v>191.3186340332</c:v>
                </c:pt>
                <c:pt idx="3118">
                  <c:v>190.9955596923796</c:v>
                </c:pt>
                <c:pt idx="3119">
                  <c:v>190.9213867187504</c:v>
                </c:pt>
                <c:pt idx="3120">
                  <c:v>190.8499450683599</c:v>
                </c:pt>
                <c:pt idx="3121">
                  <c:v>190.76329040527</c:v>
                </c:pt>
                <c:pt idx="3122">
                  <c:v>190.47119140625</c:v>
                </c:pt>
                <c:pt idx="3123">
                  <c:v>190.66836547852</c:v>
                </c:pt>
                <c:pt idx="3124">
                  <c:v>190.61994934082</c:v>
                </c:pt>
                <c:pt idx="3125">
                  <c:v>190.4506378173808</c:v>
                </c:pt>
                <c:pt idx="3126">
                  <c:v>190.32777404785</c:v>
                </c:pt>
                <c:pt idx="3127">
                  <c:v>190.2264251709</c:v>
                </c:pt>
                <c:pt idx="3128">
                  <c:v>190.19946289063</c:v>
                </c:pt>
                <c:pt idx="3129">
                  <c:v>189.9657745361296</c:v>
                </c:pt>
                <c:pt idx="3130">
                  <c:v>189.44271850586</c:v>
                </c:pt>
                <c:pt idx="3131">
                  <c:v>189.61225891113</c:v>
                </c:pt>
                <c:pt idx="3132">
                  <c:v>189.46000671387</c:v>
                </c:pt>
                <c:pt idx="3133">
                  <c:v>189.1446838378897</c:v>
                </c:pt>
                <c:pt idx="3134">
                  <c:v>189.13154602051</c:v>
                </c:pt>
                <c:pt idx="3135">
                  <c:v>189.07312011719</c:v>
                </c:pt>
                <c:pt idx="3136">
                  <c:v>189.0304260253904</c:v>
                </c:pt>
                <c:pt idx="3137">
                  <c:v>188.9743957519496</c:v>
                </c:pt>
                <c:pt idx="3138">
                  <c:v>188.9735717773395</c:v>
                </c:pt>
                <c:pt idx="3139">
                  <c:v>188.9597320556604</c:v>
                </c:pt>
                <c:pt idx="3140">
                  <c:v>188.9592742919896</c:v>
                </c:pt>
                <c:pt idx="3141">
                  <c:v>188.9592742919896</c:v>
                </c:pt>
                <c:pt idx="3142">
                  <c:v>188.9592742919896</c:v>
                </c:pt>
                <c:pt idx="3143">
                  <c:v>188.9592742919896</c:v>
                </c:pt>
                <c:pt idx="3144">
                  <c:v>188.9592742919896</c:v>
                </c:pt>
                <c:pt idx="3145">
                  <c:v>188.9592742919896</c:v>
                </c:pt>
                <c:pt idx="3146">
                  <c:v>188.9592742919896</c:v>
                </c:pt>
                <c:pt idx="3147">
                  <c:v>188.9592742919896</c:v>
                </c:pt>
                <c:pt idx="3148">
                  <c:v>188.9592742919896</c:v>
                </c:pt>
                <c:pt idx="3149">
                  <c:v>188.9592742919896</c:v>
                </c:pt>
                <c:pt idx="3150">
                  <c:v>188.9592742919896</c:v>
                </c:pt>
                <c:pt idx="3151">
                  <c:v>188.9592742919896</c:v>
                </c:pt>
                <c:pt idx="3152">
                  <c:v>188.9592742919896</c:v>
                </c:pt>
                <c:pt idx="3153">
                  <c:v>188.9592742919896</c:v>
                </c:pt>
                <c:pt idx="3154">
                  <c:v>188.9592742919896</c:v>
                </c:pt>
                <c:pt idx="3155">
                  <c:v>188.9592742919896</c:v>
                </c:pt>
                <c:pt idx="3156">
                  <c:v>188.9450378418</c:v>
                </c:pt>
                <c:pt idx="3157">
                  <c:v>188.9592742919896</c:v>
                </c:pt>
                <c:pt idx="3158">
                  <c:v>188.94543457031</c:v>
                </c:pt>
                <c:pt idx="3159">
                  <c:v>188.958389282231</c:v>
                </c:pt>
                <c:pt idx="3160">
                  <c:v>188.91618347168</c:v>
                </c:pt>
                <c:pt idx="3161">
                  <c:v>188.8593444824208</c:v>
                </c:pt>
                <c:pt idx="3162">
                  <c:v>188.54890441895</c:v>
                </c:pt>
                <c:pt idx="3163">
                  <c:v>188.40571594238</c:v>
                </c:pt>
                <c:pt idx="3164">
                  <c:v>188.20530700684</c:v>
                </c:pt>
                <c:pt idx="3165">
                  <c:v>188.10530090332</c:v>
                </c:pt>
                <c:pt idx="3166">
                  <c:v>188.1769866943399</c:v>
                </c:pt>
                <c:pt idx="3167">
                  <c:v>188.0495605468691</c:v>
                </c:pt>
                <c:pt idx="3168">
                  <c:v>187.9720611572305</c:v>
                </c:pt>
                <c:pt idx="3169">
                  <c:v>187.9064636230499</c:v>
                </c:pt>
                <c:pt idx="3170">
                  <c:v>187.9770812988299</c:v>
                </c:pt>
                <c:pt idx="3171">
                  <c:v>187.7767181396499</c:v>
                </c:pt>
                <c:pt idx="3172">
                  <c:v>187.77890014648</c:v>
                </c:pt>
                <c:pt idx="3173">
                  <c:v>187.68269348145</c:v>
                </c:pt>
                <c:pt idx="3174">
                  <c:v>187.6119537353491</c:v>
                </c:pt>
                <c:pt idx="3175">
                  <c:v>187.6071777343696</c:v>
                </c:pt>
                <c:pt idx="3176">
                  <c:v>187.5216217041</c:v>
                </c:pt>
                <c:pt idx="3177">
                  <c:v>187.4515838623</c:v>
                </c:pt>
                <c:pt idx="3178">
                  <c:v>187.47933959961</c:v>
                </c:pt>
                <c:pt idx="3179">
                  <c:v>187.32484436035</c:v>
                </c:pt>
                <c:pt idx="3180">
                  <c:v>187.36117553711</c:v>
                </c:pt>
                <c:pt idx="3181">
                  <c:v>187.2778320312497</c:v>
                </c:pt>
                <c:pt idx="3182">
                  <c:v>187.2359619140596</c:v>
                </c:pt>
                <c:pt idx="3183">
                  <c:v>187.23989868164</c:v>
                </c:pt>
                <c:pt idx="3184">
                  <c:v>187.03895568848</c:v>
                </c:pt>
                <c:pt idx="3185">
                  <c:v>186.8225097656204</c:v>
                </c:pt>
                <c:pt idx="3186">
                  <c:v>186.83613586426</c:v>
                </c:pt>
                <c:pt idx="3187">
                  <c:v>186.8922882080104</c:v>
                </c:pt>
                <c:pt idx="3188">
                  <c:v>186.81356811523</c:v>
                </c:pt>
                <c:pt idx="3189">
                  <c:v>186.8139648437497</c:v>
                </c:pt>
                <c:pt idx="3190">
                  <c:v>186.8139648437497</c:v>
                </c:pt>
                <c:pt idx="3191">
                  <c:v>186.8139648437497</c:v>
                </c:pt>
                <c:pt idx="3192">
                  <c:v>186.8139648437497</c:v>
                </c:pt>
                <c:pt idx="3193">
                  <c:v>186.8204345703104</c:v>
                </c:pt>
                <c:pt idx="3194">
                  <c:v>186.81420898438</c:v>
                </c:pt>
                <c:pt idx="3195">
                  <c:v>186.8213806152308</c:v>
                </c:pt>
                <c:pt idx="3196">
                  <c:v>186.8139648437497</c:v>
                </c:pt>
                <c:pt idx="3197">
                  <c:v>186.71716308594</c:v>
                </c:pt>
                <c:pt idx="3198">
                  <c:v>186.62577819824</c:v>
                </c:pt>
                <c:pt idx="3199">
                  <c:v>186.51226806641</c:v>
                </c:pt>
                <c:pt idx="3200">
                  <c:v>186.4706573486304</c:v>
                </c:pt>
                <c:pt idx="3201">
                  <c:v>186.4421997070304</c:v>
                </c:pt>
                <c:pt idx="3202">
                  <c:v>186.42863464355</c:v>
                </c:pt>
                <c:pt idx="3203">
                  <c:v>186.33068847656</c:v>
                </c:pt>
                <c:pt idx="3204">
                  <c:v>186.30923461914</c:v>
                </c:pt>
                <c:pt idx="3205">
                  <c:v>186.3029174804708</c:v>
                </c:pt>
                <c:pt idx="3206">
                  <c:v>186.3362274169908</c:v>
                </c:pt>
                <c:pt idx="3207">
                  <c:v>186.3149719238299</c:v>
                </c:pt>
                <c:pt idx="3208">
                  <c:v>186.2098541259793</c:v>
                </c:pt>
                <c:pt idx="3209">
                  <c:v>186.1550903320304</c:v>
                </c:pt>
                <c:pt idx="3210">
                  <c:v>186.1488494873004</c:v>
                </c:pt>
                <c:pt idx="3211">
                  <c:v>186.08515930176</c:v>
                </c:pt>
                <c:pt idx="3212">
                  <c:v>185.9729309082004</c:v>
                </c:pt>
                <c:pt idx="3213">
                  <c:v>185.8383178710908</c:v>
                </c:pt>
                <c:pt idx="3214">
                  <c:v>185.84689331055</c:v>
                </c:pt>
                <c:pt idx="3215">
                  <c:v>185.8387298584008</c:v>
                </c:pt>
                <c:pt idx="3216">
                  <c:v>185.8518524169904</c:v>
                </c:pt>
                <c:pt idx="3217">
                  <c:v>185.83787536621</c:v>
                </c:pt>
                <c:pt idx="3218">
                  <c:v>185.86087036133</c:v>
                </c:pt>
                <c:pt idx="3219">
                  <c:v>185.7744598388699</c:v>
                </c:pt>
                <c:pt idx="3220">
                  <c:v>185.6112060546904</c:v>
                </c:pt>
                <c:pt idx="3221">
                  <c:v>185.4322052002</c:v>
                </c:pt>
                <c:pt idx="3222">
                  <c:v>185.2843170166004</c:v>
                </c:pt>
                <c:pt idx="3223">
                  <c:v>185.2653503418</c:v>
                </c:pt>
                <c:pt idx="3224">
                  <c:v>185.24114990234</c:v>
                </c:pt>
                <c:pt idx="3225">
                  <c:v>185.0884246826208</c:v>
                </c:pt>
                <c:pt idx="3226">
                  <c:v>184.67372131348</c:v>
                </c:pt>
                <c:pt idx="3227">
                  <c:v>184.6727142333999</c:v>
                </c:pt>
                <c:pt idx="3228">
                  <c:v>184.6736907958993</c:v>
                </c:pt>
                <c:pt idx="3229">
                  <c:v>184.68716430664</c:v>
                </c:pt>
                <c:pt idx="3230">
                  <c:v>184.6736907958993</c:v>
                </c:pt>
                <c:pt idx="3231">
                  <c:v>184.67372131348</c:v>
                </c:pt>
                <c:pt idx="3232">
                  <c:v>184.6730957031191</c:v>
                </c:pt>
                <c:pt idx="3233">
                  <c:v>184.67372131348</c:v>
                </c:pt>
                <c:pt idx="3234">
                  <c:v>184.67372131348</c:v>
                </c:pt>
                <c:pt idx="3235">
                  <c:v>184.67372131348</c:v>
                </c:pt>
                <c:pt idx="3236">
                  <c:v>184.65930175781</c:v>
                </c:pt>
                <c:pt idx="3237">
                  <c:v>184.6747741699191</c:v>
                </c:pt>
                <c:pt idx="3238">
                  <c:v>184.6736907958993</c:v>
                </c:pt>
                <c:pt idx="3239">
                  <c:v>184.67372131348</c:v>
                </c:pt>
                <c:pt idx="3240">
                  <c:v>184.6602935791</c:v>
                </c:pt>
                <c:pt idx="3241">
                  <c:v>184.6736907958993</c:v>
                </c:pt>
                <c:pt idx="3242">
                  <c:v>184.6735534667993</c:v>
                </c:pt>
                <c:pt idx="3243">
                  <c:v>184.63256835938</c:v>
                </c:pt>
                <c:pt idx="3244">
                  <c:v>184.3415069580104</c:v>
                </c:pt>
                <c:pt idx="3245">
                  <c:v>184.32766723633</c:v>
                </c:pt>
                <c:pt idx="3246">
                  <c:v>184.32766723633</c:v>
                </c:pt>
                <c:pt idx="3247">
                  <c:v>184.3272399902308</c:v>
                </c:pt>
                <c:pt idx="3248">
                  <c:v>183.9958343505905</c:v>
                </c:pt>
                <c:pt idx="3249">
                  <c:v>183.8570861816404</c:v>
                </c:pt>
                <c:pt idx="3250">
                  <c:v>183.6904449462904</c:v>
                </c:pt>
                <c:pt idx="3251">
                  <c:v>183.6904449462904</c:v>
                </c:pt>
                <c:pt idx="3252">
                  <c:v>183.5814819335904</c:v>
                </c:pt>
                <c:pt idx="3253">
                  <c:v>183.4701385498</c:v>
                </c:pt>
                <c:pt idx="3254">
                  <c:v>183.3743591308599</c:v>
                </c:pt>
                <c:pt idx="3255">
                  <c:v>183.3743591308599</c:v>
                </c:pt>
                <c:pt idx="3256">
                  <c:v>183.2201385498</c:v>
                </c:pt>
                <c:pt idx="3257">
                  <c:v>182.9596557617193</c:v>
                </c:pt>
                <c:pt idx="3258">
                  <c:v>182.9316101074204</c:v>
                </c:pt>
                <c:pt idx="3259">
                  <c:v>182.9043884277304</c:v>
                </c:pt>
                <c:pt idx="3260">
                  <c:v>182.58421325684</c:v>
                </c:pt>
                <c:pt idx="3261">
                  <c:v>182.5435638427696</c:v>
                </c:pt>
                <c:pt idx="3262">
                  <c:v>182.54354858398</c:v>
                </c:pt>
                <c:pt idx="3263">
                  <c:v>182.4285583496104</c:v>
                </c:pt>
                <c:pt idx="3264">
                  <c:v>182.3389282226605</c:v>
                </c:pt>
                <c:pt idx="3265">
                  <c:v>182.3252105712904</c:v>
                </c:pt>
                <c:pt idx="3266">
                  <c:v>182.3203125000004</c:v>
                </c:pt>
                <c:pt idx="3267">
                  <c:v>182.3115997314499</c:v>
                </c:pt>
                <c:pt idx="3268">
                  <c:v>182.2090148925799</c:v>
                </c:pt>
                <c:pt idx="3269">
                  <c:v>182.1680145263699</c:v>
                </c:pt>
                <c:pt idx="3270">
                  <c:v>181.8337402343799</c:v>
                </c:pt>
                <c:pt idx="3271">
                  <c:v>181.9511413574212</c:v>
                </c:pt>
                <c:pt idx="3272">
                  <c:v>181.7709045410199</c:v>
                </c:pt>
                <c:pt idx="3273">
                  <c:v>181.66519165039</c:v>
                </c:pt>
                <c:pt idx="3274">
                  <c:v>181.5557403564505</c:v>
                </c:pt>
                <c:pt idx="3275">
                  <c:v>181.41564941406</c:v>
                </c:pt>
                <c:pt idx="3276">
                  <c:v>181.3167572021499</c:v>
                </c:pt>
                <c:pt idx="3277">
                  <c:v>181.25283813477</c:v>
                </c:pt>
                <c:pt idx="3278">
                  <c:v>181.2354736328096</c:v>
                </c:pt>
                <c:pt idx="3279">
                  <c:v>181.1583404541004</c:v>
                </c:pt>
                <c:pt idx="3280">
                  <c:v>181.0092010498</c:v>
                </c:pt>
                <c:pt idx="3281">
                  <c:v>180.8660888671904</c:v>
                </c:pt>
                <c:pt idx="3282">
                  <c:v>180.51188659668</c:v>
                </c:pt>
                <c:pt idx="3283">
                  <c:v>180.5663299560504</c:v>
                </c:pt>
                <c:pt idx="3284">
                  <c:v>180.40309143066</c:v>
                </c:pt>
                <c:pt idx="3285">
                  <c:v>180.53929138184</c:v>
                </c:pt>
                <c:pt idx="3286">
                  <c:v>180.5650787353497</c:v>
                </c:pt>
                <c:pt idx="3287">
                  <c:v>180.51272583008</c:v>
                </c:pt>
                <c:pt idx="3288">
                  <c:v>180.2683868408204</c:v>
                </c:pt>
                <c:pt idx="3289">
                  <c:v>180.2431945800799</c:v>
                </c:pt>
                <c:pt idx="3290">
                  <c:v>180.0944976806604</c:v>
                </c:pt>
                <c:pt idx="3291">
                  <c:v>179.9464263916004</c:v>
                </c:pt>
                <c:pt idx="3292">
                  <c:v>180.1210174560504</c:v>
                </c:pt>
                <c:pt idx="3293">
                  <c:v>180.10795593262</c:v>
                </c:pt>
                <c:pt idx="3294">
                  <c:v>180.10795593262</c:v>
                </c:pt>
                <c:pt idx="3295">
                  <c:v>180.2833404541</c:v>
                </c:pt>
                <c:pt idx="3296">
                  <c:v>180.25816345215</c:v>
                </c:pt>
                <c:pt idx="3297">
                  <c:v>180.26884460449</c:v>
                </c:pt>
                <c:pt idx="3298">
                  <c:v>180.2829284668</c:v>
                </c:pt>
                <c:pt idx="3299">
                  <c:v>180.28269958496</c:v>
                </c:pt>
                <c:pt idx="3300">
                  <c:v>180.26983642578</c:v>
                </c:pt>
                <c:pt idx="3301">
                  <c:v>180.2837371826204</c:v>
                </c:pt>
                <c:pt idx="3302">
                  <c:v>180.28186035156</c:v>
                </c:pt>
                <c:pt idx="3303">
                  <c:v>180.26983642578</c:v>
                </c:pt>
                <c:pt idx="3304">
                  <c:v>180.2688293457004</c:v>
                </c:pt>
                <c:pt idx="3305">
                  <c:v>180.0002441406204</c:v>
                </c:pt>
                <c:pt idx="3306">
                  <c:v>179.9464263916004</c:v>
                </c:pt>
                <c:pt idx="3307">
                  <c:v>180.0544433593805</c:v>
                </c:pt>
                <c:pt idx="3308">
                  <c:v>179.9039764404304</c:v>
                </c:pt>
                <c:pt idx="3309">
                  <c:v>179.71815490723</c:v>
                </c:pt>
                <c:pt idx="3310">
                  <c:v>179.6245727539099</c:v>
                </c:pt>
                <c:pt idx="3311">
                  <c:v>179.39486694336</c:v>
                </c:pt>
                <c:pt idx="3312">
                  <c:v>179.39356994629</c:v>
                </c:pt>
                <c:pt idx="3313">
                  <c:v>179.34213256836</c:v>
                </c:pt>
                <c:pt idx="3314">
                  <c:v>179.16947937012</c:v>
                </c:pt>
                <c:pt idx="3315">
                  <c:v>179.07130432129</c:v>
                </c:pt>
                <c:pt idx="3316">
                  <c:v>179.04173278809</c:v>
                </c:pt>
                <c:pt idx="3317">
                  <c:v>179.0185852050799</c:v>
                </c:pt>
                <c:pt idx="3318">
                  <c:v>178.95172119141</c:v>
                </c:pt>
                <c:pt idx="3319">
                  <c:v>178.8974914550808</c:v>
                </c:pt>
                <c:pt idx="3320">
                  <c:v>178.70727539063</c:v>
                </c:pt>
                <c:pt idx="3321">
                  <c:v>178.65382385254</c:v>
                </c:pt>
                <c:pt idx="3322">
                  <c:v>178.7076721191397</c:v>
                </c:pt>
                <c:pt idx="3323">
                  <c:v>178.7243652343691</c:v>
                </c:pt>
                <c:pt idx="3324">
                  <c:v>178.70780944824</c:v>
                </c:pt>
                <c:pt idx="3325">
                  <c:v>178.6275177002</c:v>
                </c:pt>
                <c:pt idx="3326">
                  <c:v>178.6392364502005</c:v>
                </c:pt>
                <c:pt idx="3327">
                  <c:v>178.45458984375</c:v>
                </c:pt>
                <c:pt idx="3328">
                  <c:v>178.4003448486308</c:v>
                </c:pt>
                <c:pt idx="3329">
                  <c:v>178.2540435791</c:v>
                </c:pt>
                <c:pt idx="3330">
                  <c:v>178.2090911865196</c:v>
                </c:pt>
                <c:pt idx="3331">
                  <c:v>178.14233398437</c:v>
                </c:pt>
                <c:pt idx="3332">
                  <c:v>178.1088562011696</c:v>
                </c:pt>
                <c:pt idx="3333">
                  <c:v>178.09634399414</c:v>
                </c:pt>
                <c:pt idx="3334">
                  <c:v>178.1282043457004</c:v>
                </c:pt>
                <c:pt idx="3335">
                  <c:v>178.0629272460904</c:v>
                </c:pt>
                <c:pt idx="3336">
                  <c:v>178.1071777343799</c:v>
                </c:pt>
                <c:pt idx="3337">
                  <c:v>178.04962158203</c:v>
                </c:pt>
                <c:pt idx="3338">
                  <c:v>178.06965637207</c:v>
                </c:pt>
                <c:pt idx="3339">
                  <c:v>177.99606323242</c:v>
                </c:pt>
                <c:pt idx="3340">
                  <c:v>177.94274902344</c:v>
                </c:pt>
                <c:pt idx="3341">
                  <c:v>177.94506835937</c:v>
                </c:pt>
                <c:pt idx="3342">
                  <c:v>177.8372039794904</c:v>
                </c:pt>
                <c:pt idx="3343">
                  <c:v>177.84303283691</c:v>
                </c:pt>
                <c:pt idx="3344">
                  <c:v>177.75057983398</c:v>
                </c:pt>
                <c:pt idx="3345">
                  <c:v>177.8284912109404</c:v>
                </c:pt>
                <c:pt idx="3346">
                  <c:v>177.8432312011696</c:v>
                </c:pt>
                <c:pt idx="3347">
                  <c:v>177.8500671386704</c:v>
                </c:pt>
                <c:pt idx="3348">
                  <c:v>177.8498992919896</c:v>
                </c:pt>
                <c:pt idx="3349">
                  <c:v>177.50271606445</c:v>
                </c:pt>
                <c:pt idx="3350">
                  <c:v>177.49063110352</c:v>
                </c:pt>
                <c:pt idx="3351">
                  <c:v>177.4069519043</c:v>
                </c:pt>
                <c:pt idx="3352">
                  <c:v>177.37159729004</c:v>
                </c:pt>
                <c:pt idx="3353">
                  <c:v>177.3579101562504</c:v>
                </c:pt>
                <c:pt idx="3354">
                  <c:v>177.48553466797</c:v>
                </c:pt>
                <c:pt idx="3355">
                  <c:v>177.49838256836</c:v>
                </c:pt>
                <c:pt idx="3356">
                  <c:v>177.4983978271504</c:v>
                </c:pt>
                <c:pt idx="3357">
                  <c:v>177.47187805176</c:v>
                </c:pt>
                <c:pt idx="3358">
                  <c:v>177.1455841064493</c:v>
                </c:pt>
                <c:pt idx="3359">
                  <c:v>177.11875915527</c:v>
                </c:pt>
                <c:pt idx="3360">
                  <c:v>176.9611206054704</c:v>
                </c:pt>
                <c:pt idx="3361">
                  <c:v>176.92166137695</c:v>
                </c:pt>
                <c:pt idx="3362">
                  <c:v>176.93872070312</c:v>
                </c:pt>
                <c:pt idx="3363">
                  <c:v>176.9511260986308</c:v>
                </c:pt>
                <c:pt idx="3364">
                  <c:v>176.9351348877005</c:v>
                </c:pt>
                <c:pt idx="3365">
                  <c:v>176.9254913330104</c:v>
                </c:pt>
                <c:pt idx="3366">
                  <c:v>176.89566040039</c:v>
                </c:pt>
                <c:pt idx="3367">
                  <c:v>176.8421783447305</c:v>
                </c:pt>
                <c:pt idx="3368">
                  <c:v>176.80265808105</c:v>
                </c:pt>
                <c:pt idx="3369">
                  <c:v>176.7168426513699</c:v>
                </c:pt>
                <c:pt idx="3370">
                  <c:v>176.68704223633</c:v>
                </c:pt>
                <c:pt idx="3371">
                  <c:v>176.5828399658204</c:v>
                </c:pt>
                <c:pt idx="3372">
                  <c:v>176.3076324462904</c:v>
                </c:pt>
                <c:pt idx="3373">
                  <c:v>176.21249389648</c:v>
                </c:pt>
                <c:pt idx="3374">
                  <c:v>176.11032104492</c:v>
                </c:pt>
                <c:pt idx="3375">
                  <c:v>176.0975952148395</c:v>
                </c:pt>
                <c:pt idx="3376">
                  <c:v>176.11032104492</c:v>
                </c:pt>
                <c:pt idx="3377">
                  <c:v>176.11032104492</c:v>
                </c:pt>
                <c:pt idx="3378">
                  <c:v>176.0975952148395</c:v>
                </c:pt>
                <c:pt idx="3379">
                  <c:v>176.11032104492</c:v>
                </c:pt>
                <c:pt idx="3380">
                  <c:v>176.15019226074</c:v>
                </c:pt>
                <c:pt idx="3381">
                  <c:v>176.11029052734</c:v>
                </c:pt>
                <c:pt idx="3382">
                  <c:v>176.1632843017599</c:v>
                </c:pt>
                <c:pt idx="3383">
                  <c:v>176.11135864258</c:v>
                </c:pt>
                <c:pt idx="3384">
                  <c:v>176.08403015137</c:v>
                </c:pt>
                <c:pt idx="3385">
                  <c:v>176.13513183594</c:v>
                </c:pt>
                <c:pt idx="3386">
                  <c:v>176.1103363037104</c:v>
                </c:pt>
                <c:pt idx="3387">
                  <c:v>175.8092651367199</c:v>
                </c:pt>
                <c:pt idx="3388">
                  <c:v>176.0578308105505</c:v>
                </c:pt>
                <c:pt idx="3389">
                  <c:v>176.0450897216797</c:v>
                </c:pt>
                <c:pt idx="3390">
                  <c:v>176.01884460449</c:v>
                </c:pt>
                <c:pt idx="3391">
                  <c:v>176.12426757813</c:v>
                </c:pt>
                <c:pt idx="3392">
                  <c:v>176.07135009766</c:v>
                </c:pt>
                <c:pt idx="3393">
                  <c:v>176.17437744141</c:v>
                </c:pt>
                <c:pt idx="3394">
                  <c:v>175.9405822753897</c:v>
                </c:pt>
                <c:pt idx="3395">
                  <c:v>175.79577636719</c:v>
                </c:pt>
                <c:pt idx="3396">
                  <c:v>175.79577636719</c:v>
                </c:pt>
                <c:pt idx="3397">
                  <c:v>175.8860778808604</c:v>
                </c:pt>
                <c:pt idx="3398">
                  <c:v>175.9922180175808</c:v>
                </c:pt>
                <c:pt idx="3399">
                  <c:v>175.79577636719</c:v>
                </c:pt>
                <c:pt idx="3400">
                  <c:v>175.7949981689499</c:v>
                </c:pt>
                <c:pt idx="3401">
                  <c:v>175.79577636719</c:v>
                </c:pt>
                <c:pt idx="3402">
                  <c:v>176.1103363037104</c:v>
                </c:pt>
                <c:pt idx="3403">
                  <c:v>176.20227050781</c:v>
                </c:pt>
                <c:pt idx="3404">
                  <c:v>176.20230102539</c:v>
                </c:pt>
                <c:pt idx="3405">
                  <c:v>176.2009887695297</c:v>
                </c:pt>
                <c:pt idx="3406">
                  <c:v>176.20269775391</c:v>
                </c:pt>
                <c:pt idx="3407">
                  <c:v>176.2146911621091</c:v>
                </c:pt>
                <c:pt idx="3408">
                  <c:v>175.79577636719</c:v>
                </c:pt>
                <c:pt idx="3409">
                  <c:v>175.5988464355505</c:v>
                </c:pt>
                <c:pt idx="3410">
                  <c:v>175.39004516602</c:v>
                </c:pt>
                <c:pt idx="3411">
                  <c:v>175.2604217529304</c:v>
                </c:pt>
                <c:pt idx="3412">
                  <c:v>175.1803894043</c:v>
                </c:pt>
                <c:pt idx="3413">
                  <c:v>174.98431396484</c:v>
                </c:pt>
                <c:pt idx="3414">
                  <c:v>174.86386108398</c:v>
                </c:pt>
                <c:pt idx="3415">
                  <c:v>174.7238616943393</c:v>
                </c:pt>
                <c:pt idx="3416">
                  <c:v>174.6468200683599</c:v>
                </c:pt>
                <c:pt idx="3417">
                  <c:v>174.60284423828</c:v>
                </c:pt>
                <c:pt idx="3418">
                  <c:v>174.5520477294904</c:v>
                </c:pt>
                <c:pt idx="3419">
                  <c:v>174.44737243652</c:v>
                </c:pt>
                <c:pt idx="3420">
                  <c:v>174.26110839844</c:v>
                </c:pt>
                <c:pt idx="3421">
                  <c:v>174.2010650634799</c:v>
                </c:pt>
                <c:pt idx="3422">
                  <c:v>174.0417785644496</c:v>
                </c:pt>
                <c:pt idx="3423">
                  <c:v>173.8618774414105</c:v>
                </c:pt>
                <c:pt idx="3424">
                  <c:v>173.81024169922</c:v>
                </c:pt>
                <c:pt idx="3425">
                  <c:v>173.9896087646499</c:v>
                </c:pt>
                <c:pt idx="3426">
                  <c:v>174.0754852294896</c:v>
                </c:pt>
                <c:pt idx="3427">
                  <c:v>173.9124145507804</c:v>
                </c:pt>
                <c:pt idx="3428">
                  <c:v>173.91259765625</c:v>
                </c:pt>
                <c:pt idx="3429">
                  <c:v>173.9003601074204</c:v>
                </c:pt>
                <c:pt idx="3430">
                  <c:v>173.75819396973</c:v>
                </c:pt>
                <c:pt idx="3431">
                  <c:v>173.4196624755899</c:v>
                </c:pt>
                <c:pt idx="3432">
                  <c:v>173.2584838867204</c:v>
                </c:pt>
                <c:pt idx="3433">
                  <c:v>173.0280303955104</c:v>
                </c:pt>
                <c:pt idx="3434">
                  <c:v>173.04040527344</c:v>
                </c:pt>
                <c:pt idx="3435">
                  <c:v>173.0280303955104</c:v>
                </c:pt>
                <c:pt idx="3436">
                  <c:v>172.84997558594</c:v>
                </c:pt>
                <c:pt idx="3437">
                  <c:v>172.7355346679699</c:v>
                </c:pt>
                <c:pt idx="3438">
                  <c:v>172.6360473632804</c:v>
                </c:pt>
                <c:pt idx="3439">
                  <c:v>172.6360473632804</c:v>
                </c:pt>
                <c:pt idx="3440">
                  <c:v>172.358306884771</c:v>
                </c:pt>
                <c:pt idx="3441">
                  <c:v>172.25621032715</c:v>
                </c:pt>
                <c:pt idx="3442">
                  <c:v>172.2549896240196</c:v>
                </c:pt>
                <c:pt idx="3443">
                  <c:v>172.0024108886708</c:v>
                </c:pt>
                <c:pt idx="3444">
                  <c:v>171.87580871582</c:v>
                </c:pt>
                <c:pt idx="3445">
                  <c:v>171.87580871582</c:v>
                </c:pt>
                <c:pt idx="3446">
                  <c:v>171.87580871582</c:v>
                </c:pt>
                <c:pt idx="3447">
                  <c:v>171.87580871582</c:v>
                </c:pt>
                <c:pt idx="3448">
                  <c:v>171.8884582519504</c:v>
                </c:pt>
                <c:pt idx="3449">
                  <c:v>171.87580871582</c:v>
                </c:pt>
                <c:pt idx="3450">
                  <c:v>171.9897155761696</c:v>
                </c:pt>
                <c:pt idx="3451">
                  <c:v>172.0023956298796</c:v>
                </c:pt>
                <c:pt idx="3452">
                  <c:v>172.01467895508</c:v>
                </c:pt>
                <c:pt idx="3453">
                  <c:v>172.0158538818399</c:v>
                </c:pt>
                <c:pt idx="3454">
                  <c:v>171.8631439209</c:v>
                </c:pt>
                <c:pt idx="3455">
                  <c:v>171.888076782231</c:v>
                </c:pt>
                <c:pt idx="3456">
                  <c:v>171.8754119873004</c:v>
                </c:pt>
                <c:pt idx="3457">
                  <c:v>171.83670043945</c:v>
                </c:pt>
                <c:pt idx="3458">
                  <c:v>171.9003448486308</c:v>
                </c:pt>
                <c:pt idx="3459">
                  <c:v>171.6985473632804</c:v>
                </c:pt>
                <c:pt idx="3460">
                  <c:v>171.42068481445</c:v>
                </c:pt>
                <c:pt idx="3461">
                  <c:v>171.3539123535205</c:v>
                </c:pt>
                <c:pt idx="3462">
                  <c:v>171.31898498535</c:v>
                </c:pt>
                <c:pt idx="3463">
                  <c:v>171.0627899169904</c:v>
                </c:pt>
                <c:pt idx="3464">
                  <c:v>170.9759826660199</c:v>
                </c:pt>
                <c:pt idx="3465">
                  <c:v>170.79786682129</c:v>
                </c:pt>
                <c:pt idx="3466">
                  <c:v>170.8130340576204</c:v>
                </c:pt>
                <c:pt idx="3467">
                  <c:v>170.82307434082</c:v>
                </c:pt>
                <c:pt idx="3468">
                  <c:v>170.7902832031299</c:v>
                </c:pt>
                <c:pt idx="3469">
                  <c:v>170.70973205566</c:v>
                </c:pt>
                <c:pt idx="3470">
                  <c:v>170.50874328613</c:v>
                </c:pt>
                <c:pt idx="3471">
                  <c:v>170.5342254638699</c:v>
                </c:pt>
                <c:pt idx="3472">
                  <c:v>170.4468536377</c:v>
                </c:pt>
                <c:pt idx="3473">
                  <c:v>170.2404785156204</c:v>
                </c:pt>
                <c:pt idx="3474">
                  <c:v>170.4831695556604</c:v>
                </c:pt>
                <c:pt idx="3475">
                  <c:v>170.2138519287091</c:v>
                </c:pt>
                <c:pt idx="3476">
                  <c:v>170.1777954101599</c:v>
                </c:pt>
                <c:pt idx="3477">
                  <c:v>170.21423339844</c:v>
                </c:pt>
                <c:pt idx="3478">
                  <c:v>169.99656677246</c:v>
                </c:pt>
                <c:pt idx="3479">
                  <c:v>170.0022583007804</c:v>
                </c:pt>
                <c:pt idx="3480">
                  <c:v>169.9386291503904</c:v>
                </c:pt>
                <c:pt idx="3481">
                  <c:v>169.62120056152</c:v>
                </c:pt>
                <c:pt idx="3482">
                  <c:v>169.6215820312497</c:v>
                </c:pt>
                <c:pt idx="3483">
                  <c:v>169.62120056152</c:v>
                </c:pt>
                <c:pt idx="3484">
                  <c:v>169.6332855224597</c:v>
                </c:pt>
                <c:pt idx="3485">
                  <c:v>169.62120056152</c:v>
                </c:pt>
                <c:pt idx="3486">
                  <c:v>169.6215820312497</c:v>
                </c:pt>
                <c:pt idx="3487">
                  <c:v>169.6336822509799</c:v>
                </c:pt>
                <c:pt idx="3488">
                  <c:v>169.5590057373</c:v>
                </c:pt>
                <c:pt idx="3489">
                  <c:v>169.45935058594</c:v>
                </c:pt>
                <c:pt idx="3490">
                  <c:v>169.3886413574212</c:v>
                </c:pt>
                <c:pt idx="3491">
                  <c:v>169.26048278809</c:v>
                </c:pt>
                <c:pt idx="3492">
                  <c:v>169.2517547607395</c:v>
                </c:pt>
                <c:pt idx="3493">
                  <c:v>169.23994445801</c:v>
                </c:pt>
                <c:pt idx="3494">
                  <c:v>169.25155639648</c:v>
                </c:pt>
                <c:pt idx="3495">
                  <c:v>169.2644805908197</c:v>
                </c:pt>
                <c:pt idx="3496">
                  <c:v>169.2516632080099</c:v>
                </c:pt>
                <c:pt idx="3497">
                  <c:v>169.2760620117199</c:v>
                </c:pt>
                <c:pt idx="3498">
                  <c:v>169.08030700684</c:v>
                </c:pt>
                <c:pt idx="3499">
                  <c:v>168.68281555176</c:v>
                </c:pt>
                <c:pt idx="3500">
                  <c:v>168.6591796875</c:v>
                </c:pt>
                <c:pt idx="3501">
                  <c:v>168.5094909668</c:v>
                </c:pt>
                <c:pt idx="3502">
                  <c:v>168.5610809326204</c:v>
                </c:pt>
                <c:pt idx="3503">
                  <c:v>168.80429077148</c:v>
                </c:pt>
                <c:pt idx="3504">
                  <c:v>168.90556335449</c:v>
                </c:pt>
                <c:pt idx="3505">
                  <c:v>168.91833496094</c:v>
                </c:pt>
                <c:pt idx="3506">
                  <c:v>168.9062194824208</c:v>
                </c:pt>
                <c:pt idx="3507">
                  <c:v>168.89060974121</c:v>
                </c:pt>
                <c:pt idx="3508">
                  <c:v>168.81677246094</c:v>
                </c:pt>
                <c:pt idx="3509">
                  <c:v>168.75682067871</c:v>
                </c:pt>
                <c:pt idx="3510">
                  <c:v>168.51100158691</c:v>
                </c:pt>
                <c:pt idx="3511">
                  <c:v>168.43655395508</c:v>
                </c:pt>
                <c:pt idx="3512">
                  <c:v>168.49632263184</c:v>
                </c:pt>
                <c:pt idx="3513">
                  <c:v>168.52105712891</c:v>
                </c:pt>
                <c:pt idx="3514">
                  <c:v>168.52380371094</c:v>
                </c:pt>
                <c:pt idx="3515">
                  <c:v>168.52183532715</c:v>
                </c:pt>
                <c:pt idx="3516">
                  <c:v>168.52183532715</c:v>
                </c:pt>
                <c:pt idx="3517">
                  <c:v>168.50944519043</c:v>
                </c:pt>
                <c:pt idx="3518">
                  <c:v>168.4723815918</c:v>
                </c:pt>
                <c:pt idx="3519">
                  <c:v>168.3978271484404</c:v>
                </c:pt>
                <c:pt idx="3520">
                  <c:v>168.3488464355505</c:v>
                </c:pt>
                <c:pt idx="3521">
                  <c:v>168.3500671386704</c:v>
                </c:pt>
                <c:pt idx="3522">
                  <c:v>168.36145019531</c:v>
                </c:pt>
                <c:pt idx="3523">
                  <c:v>168.3378448486308</c:v>
                </c:pt>
                <c:pt idx="3524">
                  <c:v>168.3607788085904</c:v>
                </c:pt>
                <c:pt idx="3525">
                  <c:v>168.3363189697305</c:v>
                </c:pt>
                <c:pt idx="3526">
                  <c:v>168.2508392334</c:v>
                </c:pt>
                <c:pt idx="3527">
                  <c:v>168.17669677734</c:v>
                </c:pt>
                <c:pt idx="3528">
                  <c:v>168.1639556884799</c:v>
                </c:pt>
                <c:pt idx="3529">
                  <c:v>168.1639556884799</c:v>
                </c:pt>
                <c:pt idx="3530">
                  <c:v>168.16394042969</c:v>
                </c:pt>
                <c:pt idx="3531">
                  <c:v>168.1639556884799</c:v>
                </c:pt>
                <c:pt idx="3532">
                  <c:v>168.1639556884799</c:v>
                </c:pt>
                <c:pt idx="3533">
                  <c:v>168.1639556884799</c:v>
                </c:pt>
                <c:pt idx="3534">
                  <c:v>168.1396484375</c:v>
                </c:pt>
                <c:pt idx="3535">
                  <c:v>168.00303649902</c:v>
                </c:pt>
                <c:pt idx="3536">
                  <c:v>167.9061431884805</c:v>
                </c:pt>
                <c:pt idx="3537">
                  <c:v>167.8438415527304</c:v>
                </c:pt>
                <c:pt idx="3538">
                  <c:v>167.8054809570308</c:v>
                </c:pt>
                <c:pt idx="3539">
                  <c:v>167.7946777343691</c:v>
                </c:pt>
                <c:pt idx="3540">
                  <c:v>167.8050384521504</c:v>
                </c:pt>
                <c:pt idx="3541">
                  <c:v>167.8050384521504</c:v>
                </c:pt>
                <c:pt idx="3542">
                  <c:v>167.8173980712904</c:v>
                </c:pt>
                <c:pt idx="3543">
                  <c:v>167.79348754883</c:v>
                </c:pt>
                <c:pt idx="3544">
                  <c:v>167.80540466309</c:v>
                </c:pt>
                <c:pt idx="3545">
                  <c:v>167.81851196289</c:v>
                </c:pt>
                <c:pt idx="3546">
                  <c:v>167.7176055908191</c:v>
                </c:pt>
                <c:pt idx="3547">
                  <c:v>167.57301330566</c:v>
                </c:pt>
                <c:pt idx="3548">
                  <c:v>167.4843902587904</c:v>
                </c:pt>
                <c:pt idx="3549">
                  <c:v>167.4712829589804</c:v>
                </c:pt>
                <c:pt idx="3550">
                  <c:v>167.3876647949196</c:v>
                </c:pt>
                <c:pt idx="3551">
                  <c:v>167.33547973633</c:v>
                </c:pt>
                <c:pt idx="3552">
                  <c:v>167.3478546142599</c:v>
                </c:pt>
                <c:pt idx="3553">
                  <c:v>167.3477478027308</c:v>
                </c:pt>
                <c:pt idx="3554">
                  <c:v>167.31126403809</c:v>
                </c:pt>
                <c:pt idx="3555">
                  <c:v>167.29849243164</c:v>
                </c:pt>
                <c:pt idx="3556">
                  <c:v>167.1794586181596</c:v>
                </c:pt>
                <c:pt idx="3557">
                  <c:v>167.1512756347699</c:v>
                </c:pt>
                <c:pt idx="3558">
                  <c:v>167.13562011719</c:v>
                </c:pt>
                <c:pt idx="3559">
                  <c:v>167.04992675781</c:v>
                </c:pt>
                <c:pt idx="3560">
                  <c:v>166.9798126220697</c:v>
                </c:pt>
                <c:pt idx="3561">
                  <c:v>166.9798126220697</c:v>
                </c:pt>
                <c:pt idx="3562">
                  <c:v>166.97943115234</c:v>
                </c:pt>
                <c:pt idx="3563">
                  <c:v>166.96757507324</c:v>
                </c:pt>
                <c:pt idx="3564">
                  <c:v>166.9182434082004</c:v>
                </c:pt>
                <c:pt idx="3565">
                  <c:v>166.7173156738299</c:v>
                </c:pt>
                <c:pt idx="3566">
                  <c:v>166.7295379638699</c:v>
                </c:pt>
                <c:pt idx="3567">
                  <c:v>166.7306671142599</c:v>
                </c:pt>
                <c:pt idx="3568">
                  <c:v>166.71806335449</c:v>
                </c:pt>
                <c:pt idx="3569">
                  <c:v>166.65580749512</c:v>
                </c:pt>
                <c:pt idx="3570">
                  <c:v>166.6766662597699</c:v>
                </c:pt>
                <c:pt idx="3571">
                  <c:v>166.60290527344</c:v>
                </c:pt>
                <c:pt idx="3572">
                  <c:v>166.60249328613</c:v>
                </c:pt>
                <c:pt idx="3573">
                  <c:v>166.5477600097699</c:v>
                </c:pt>
                <c:pt idx="3574">
                  <c:v>166.5119018554704</c:v>
                </c:pt>
                <c:pt idx="3575">
                  <c:v>166.22537231445</c:v>
                </c:pt>
                <c:pt idx="3576">
                  <c:v>166.28633117676</c:v>
                </c:pt>
                <c:pt idx="3577">
                  <c:v>166.2914123535205</c:v>
                </c:pt>
                <c:pt idx="3578">
                  <c:v>166.2360839843696</c:v>
                </c:pt>
                <c:pt idx="3579">
                  <c:v>166.21759033203</c:v>
                </c:pt>
                <c:pt idx="3580">
                  <c:v>166.20672607422</c:v>
                </c:pt>
                <c:pt idx="3581">
                  <c:v>166.1766815185496</c:v>
                </c:pt>
                <c:pt idx="3582">
                  <c:v>166.0586090087904</c:v>
                </c:pt>
                <c:pt idx="3583">
                  <c:v>166.21243286133</c:v>
                </c:pt>
                <c:pt idx="3584">
                  <c:v>166.02203369141</c:v>
                </c:pt>
                <c:pt idx="3585">
                  <c:v>165.92015075684</c:v>
                </c:pt>
                <c:pt idx="3586">
                  <c:v>165.88850402832</c:v>
                </c:pt>
                <c:pt idx="3587">
                  <c:v>165.9002990722705</c:v>
                </c:pt>
                <c:pt idx="3588">
                  <c:v>165.9002990722705</c:v>
                </c:pt>
                <c:pt idx="3589">
                  <c:v>165.90765380859</c:v>
                </c:pt>
                <c:pt idx="3590">
                  <c:v>165.90765380859</c:v>
                </c:pt>
                <c:pt idx="3591">
                  <c:v>165.9001617431596</c:v>
                </c:pt>
                <c:pt idx="3592">
                  <c:v>165.9002990722705</c:v>
                </c:pt>
                <c:pt idx="3593">
                  <c:v>165.9002990722705</c:v>
                </c:pt>
                <c:pt idx="3594">
                  <c:v>165.87596130371</c:v>
                </c:pt>
                <c:pt idx="3595">
                  <c:v>165.8636627197299</c:v>
                </c:pt>
                <c:pt idx="3596">
                  <c:v>165.81475830078</c:v>
                </c:pt>
                <c:pt idx="3597">
                  <c:v>165.80296325684</c:v>
                </c:pt>
                <c:pt idx="3598">
                  <c:v>165.7897796630899</c:v>
                </c:pt>
                <c:pt idx="3599">
                  <c:v>165.71759033203</c:v>
                </c:pt>
                <c:pt idx="3600">
                  <c:v>165.7797241210891</c:v>
                </c:pt>
                <c:pt idx="3601">
                  <c:v>165.6936340331996</c:v>
                </c:pt>
                <c:pt idx="3602">
                  <c:v>165.7300567627</c:v>
                </c:pt>
                <c:pt idx="3603">
                  <c:v>165.7050323486304</c:v>
                </c:pt>
                <c:pt idx="3604">
                  <c:v>165.6943664550804</c:v>
                </c:pt>
                <c:pt idx="3605">
                  <c:v>165.4996032714796</c:v>
                </c:pt>
                <c:pt idx="3606">
                  <c:v>165.4757843017599</c:v>
                </c:pt>
                <c:pt idx="3607">
                  <c:v>165.54808044434</c:v>
                </c:pt>
                <c:pt idx="3608">
                  <c:v>165.5147857665991</c:v>
                </c:pt>
                <c:pt idx="3609">
                  <c:v>165.36625671387</c:v>
                </c:pt>
                <c:pt idx="3610">
                  <c:v>165.378646850591</c:v>
                </c:pt>
                <c:pt idx="3611">
                  <c:v>165.37171936035</c:v>
                </c:pt>
                <c:pt idx="3612">
                  <c:v>165.4179534912097</c:v>
                </c:pt>
                <c:pt idx="3613">
                  <c:v>165.34524536133</c:v>
                </c:pt>
                <c:pt idx="3614">
                  <c:v>165.35380554199</c:v>
                </c:pt>
                <c:pt idx="3615">
                  <c:v>165.4402465820308</c:v>
                </c:pt>
                <c:pt idx="3616">
                  <c:v>165.3662109375004</c:v>
                </c:pt>
                <c:pt idx="3617">
                  <c:v>165.1500091552704</c:v>
                </c:pt>
                <c:pt idx="3618">
                  <c:v>165.1156616210891</c:v>
                </c:pt>
                <c:pt idx="3619">
                  <c:v>165.1515502929699</c:v>
                </c:pt>
                <c:pt idx="3620">
                  <c:v>165.1757202148395</c:v>
                </c:pt>
                <c:pt idx="3621">
                  <c:v>165.0923004150404</c:v>
                </c:pt>
                <c:pt idx="3622">
                  <c:v>165.0300292968696</c:v>
                </c:pt>
                <c:pt idx="3623">
                  <c:v>164.9473571777304</c:v>
                </c:pt>
                <c:pt idx="3624">
                  <c:v>164.9949493408204</c:v>
                </c:pt>
                <c:pt idx="3625">
                  <c:v>164.94593811035</c:v>
                </c:pt>
                <c:pt idx="3626">
                  <c:v>164.94593811035</c:v>
                </c:pt>
                <c:pt idx="3627">
                  <c:v>165.00859069824</c:v>
                </c:pt>
                <c:pt idx="3628">
                  <c:v>165.07908630371</c:v>
                </c:pt>
                <c:pt idx="3629">
                  <c:v>165.00866699219</c:v>
                </c:pt>
                <c:pt idx="3630">
                  <c:v>165.0549316406305</c:v>
                </c:pt>
                <c:pt idx="3631">
                  <c:v>165.0798950195297</c:v>
                </c:pt>
                <c:pt idx="3632">
                  <c:v>165.0665893554704</c:v>
                </c:pt>
                <c:pt idx="3633">
                  <c:v>165.1145629882797</c:v>
                </c:pt>
                <c:pt idx="3634">
                  <c:v>165.1152954101599</c:v>
                </c:pt>
                <c:pt idx="3635">
                  <c:v>165.14047241211</c:v>
                </c:pt>
                <c:pt idx="3636">
                  <c:v>165.1172790527304</c:v>
                </c:pt>
                <c:pt idx="3637">
                  <c:v>165.12773132324</c:v>
                </c:pt>
                <c:pt idx="3638">
                  <c:v>165.13868713379</c:v>
                </c:pt>
                <c:pt idx="3639">
                  <c:v>165.1274108886708</c:v>
                </c:pt>
                <c:pt idx="3640">
                  <c:v>165.10317993164</c:v>
                </c:pt>
                <c:pt idx="3641">
                  <c:v>165.0567321777304</c:v>
                </c:pt>
                <c:pt idx="3642">
                  <c:v>165.06661987305</c:v>
                </c:pt>
                <c:pt idx="3643">
                  <c:v>165.1020965576208</c:v>
                </c:pt>
                <c:pt idx="3644">
                  <c:v>165.1293945312497</c:v>
                </c:pt>
                <c:pt idx="3645">
                  <c:v>164.99467468262</c:v>
                </c:pt>
                <c:pt idx="3646">
                  <c:v>164.93392944336</c:v>
                </c:pt>
                <c:pt idx="3647">
                  <c:v>164.92419433594</c:v>
                </c:pt>
                <c:pt idx="3648">
                  <c:v>165.0038757324196</c:v>
                </c:pt>
                <c:pt idx="3649">
                  <c:v>164.9841003418</c:v>
                </c:pt>
                <c:pt idx="3650">
                  <c:v>164.87442016602</c:v>
                </c:pt>
                <c:pt idx="3651">
                  <c:v>164.9469909668</c:v>
                </c:pt>
                <c:pt idx="3652">
                  <c:v>164.94596862793</c:v>
                </c:pt>
                <c:pt idx="3653">
                  <c:v>164.94808959961</c:v>
                </c:pt>
                <c:pt idx="3654">
                  <c:v>164.9469909668</c:v>
                </c:pt>
                <c:pt idx="3655">
                  <c:v>164.7054901123</c:v>
                </c:pt>
                <c:pt idx="3656">
                  <c:v>164.63317871094</c:v>
                </c:pt>
                <c:pt idx="3657">
                  <c:v>164.63317871094</c:v>
                </c:pt>
                <c:pt idx="3658">
                  <c:v>164.63317871094</c:v>
                </c:pt>
                <c:pt idx="3659">
                  <c:v>164.63317871094</c:v>
                </c:pt>
                <c:pt idx="3660">
                  <c:v>164.63317871094</c:v>
                </c:pt>
                <c:pt idx="3661">
                  <c:v>164.41709899902</c:v>
                </c:pt>
                <c:pt idx="3662">
                  <c:v>164.31962585449</c:v>
                </c:pt>
                <c:pt idx="3663">
                  <c:v>164.6215057373</c:v>
                </c:pt>
                <c:pt idx="3664">
                  <c:v>164.7178802490196</c:v>
                </c:pt>
                <c:pt idx="3665">
                  <c:v>164.48908996582</c:v>
                </c:pt>
                <c:pt idx="3666">
                  <c:v>164.40277099609</c:v>
                </c:pt>
                <c:pt idx="3667">
                  <c:v>164.62185668945</c:v>
                </c:pt>
                <c:pt idx="3668">
                  <c:v>164.6441345214796</c:v>
                </c:pt>
                <c:pt idx="3669">
                  <c:v>164.18920898437</c:v>
                </c:pt>
                <c:pt idx="3670">
                  <c:v>164.28434753418</c:v>
                </c:pt>
                <c:pt idx="3671">
                  <c:v>164.1146240234399</c:v>
                </c:pt>
                <c:pt idx="3672">
                  <c:v>164.0437927246091</c:v>
                </c:pt>
                <c:pt idx="3673">
                  <c:v>163.9567565918</c:v>
                </c:pt>
                <c:pt idx="3674">
                  <c:v>163.7787933349597</c:v>
                </c:pt>
                <c:pt idx="3675">
                  <c:v>163.6063385009805</c:v>
                </c:pt>
                <c:pt idx="3676">
                  <c:v>163.55445861816</c:v>
                </c:pt>
                <c:pt idx="3677">
                  <c:v>163.27139282227</c:v>
                </c:pt>
                <c:pt idx="3678">
                  <c:v>163.25944519043</c:v>
                </c:pt>
                <c:pt idx="3679">
                  <c:v>163.25907897949</c:v>
                </c:pt>
                <c:pt idx="3680">
                  <c:v>163.2823791503904</c:v>
                </c:pt>
                <c:pt idx="3681">
                  <c:v>163.28257751465</c:v>
                </c:pt>
                <c:pt idx="3682">
                  <c:v>163.21061706543</c:v>
                </c:pt>
                <c:pt idx="3683">
                  <c:v>162.9316101074204</c:v>
                </c:pt>
                <c:pt idx="3684">
                  <c:v>162.92565917969</c:v>
                </c:pt>
                <c:pt idx="3685">
                  <c:v>162.92567443848</c:v>
                </c:pt>
                <c:pt idx="3686">
                  <c:v>162.83683776855</c:v>
                </c:pt>
                <c:pt idx="3687">
                  <c:v>162.62715148926</c:v>
                </c:pt>
                <c:pt idx="3688">
                  <c:v>162.52851867676</c:v>
                </c:pt>
                <c:pt idx="3689">
                  <c:v>162.42495727539</c:v>
                </c:pt>
                <c:pt idx="3690">
                  <c:v>162.2944030761696</c:v>
                </c:pt>
                <c:pt idx="3691">
                  <c:v>162.2590942382797</c:v>
                </c:pt>
                <c:pt idx="3692">
                  <c:v>162.3428039550804</c:v>
                </c:pt>
                <c:pt idx="3693">
                  <c:v>162.2706604003897</c:v>
                </c:pt>
                <c:pt idx="3694">
                  <c:v>161.93019104004</c:v>
                </c:pt>
                <c:pt idx="3695">
                  <c:v>161.8828277587908</c:v>
                </c:pt>
                <c:pt idx="3696">
                  <c:v>161.8721008300804</c:v>
                </c:pt>
                <c:pt idx="3697">
                  <c:v>161.61103820801</c:v>
                </c:pt>
                <c:pt idx="3698">
                  <c:v>161.4675445556604</c:v>
                </c:pt>
                <c:pt idx="3699">
                  <c:v>161.2705230712899</c:v>
                </c:pt>
                <c:pt idx="3700">
                  <c:v>161.2705230712899</c:v>
                </c:pt>
                <c:pt idx="3701">
                  <c:v>161.5169525146499</c:v>
                </c:pt>
                <c:pt idx="3702">
                  <c:v>161.6243591308599</c:v>
                </c:pt>
                <c:pt idx="3703">
                  <c:v>161.6231384277304</c:v>
                </c:pt>
                <c:pt idx="3704">
                  <c:v>161.9633026123</c:v>
                </c:pt>
                <c:pt idx="3705">
                  <c:v>161.9996948242199</c:v>
                </c:pt>
                <c:pt idx="3706">
                  <c:v>161.6478576660199</c:v>
                </c:pt>
                <c:pt idx="3707">
                  <c:v>161.3882446289105</c:v>
                </c:pt>
                <c:pt idx="3708">
                  <c:v>161.3772277832004</c:v>
                </c:pt>
                <c:pt idx="3709">
                  <c:v>161.3882904052708</c:v>
                </c:pt>
                <c:pt idx="3710">
                  <c:v>161.3882751464804</c:v>
                </c:pt>
                <c:pt idx="3711">
                  <c:v>161.3882904052708</c:v>
                </c:pt>
                <c:pt idx="3712">
                  <c:v>161.3887481689505</c:v>
                </c:pt>
                <c:pt idx="3713">
                  <c:v>161.63491821289</c:v>
                </c:pt>
                <c:pt idx="3714">
                  <c:v>161.58920288086</c:v>
                </c:pt>
                <c:pt idx="3715">
                  <c:v>160.97633361816</c:v>
                </c:pt>
                <c:pt idx="3716">
                  <c:v>160.91697692871</c:v>
                </c:pt>
                <c:pt idx="3717">
                  <c:v>160.69511413574</c:v>
                </c:pt>
                <c:pt idx="3718">
                  <c:v>160.7080688476605</c:v>
                </c:pt>
                <c:pt idx="3719">
                  <c:v>160.4973449707004</c:v>
                </c:pt>
                <c:pt idx="3720">
                  <c:v>160.37577819824</c:v>
                </c:pt>
                <c:pt idx="3721">
                  <c:v>160.31622314453</c:v>
                </c:pt>
                <c:pt idx="3722">
                  <c:v>160.2712707519496</c:v>
                </c:pt>
                <c:pt idx="3723">
                  <c:v>160.20013427734</c:v>
                </c:pt>
                <c:pt idx="3724">
                  <c:v>160.0095977783197</c:v>
                </c:pt>
                <c:pt idx="3725">
                  <c:v>160.0613708496104</c:v>
                </c:pt>
                <c:pt idx="3726">
                  <c:v>159.9118194580104</c:v>
                </c:pt>
                <c:pt idx="3727">
                  <c:v>159.9111175537104</c:v>
                </c:pt>
                <c:pt idx="3728">
                  <c:v>159.9201660156208</c:v>
                </c:pt>
                <c:pt idx="3729">
                  <c:v>159.84558105469</c:v>
                </c:pt>
                <c:pt idx="3730">
                  <c:v>159.8284149169908</c:v>
                </c:pt>
                <c:pt idx="3731">
                  <c:v>159.7295684814499</c:v>
                </c:pt>
                <c:pt idx="3732">
                  <c:v>159.5560913085904</c:v>
                </c:pt>
                <c:pt idx="3733">
                  <c:v>159.57281494141</c:v>
                </c:pt>
                <c:pt idx="3734">
                  <c:v>159.4098510742199</c:v>
                </c:pt>
                <c:pt idx="3735">
                  <c:v>159.3864288330108</c:v>
                </c:pt>
                <c:pt idx="3736">
                  <c:v>159.1440582275399</c:v>
                </c:pt>
                <c:pt idx="3737">
                  <c:v>159.2356109619096</c:v>
                </c:pt>
                <c:pt idx="3738">
                  <c:v>159.1780700683599</c:v>
                </c:pt>
                <c:pt idx="3739">
                  <c:v>159.2461242675799</c:v>
                </c:pt>
                <c:pt idx="3740">
                  <c:v>159.22402954102</c:v>
                </c:pt>
                <c:pt idx="3741">
                  <c:v>159.00762939453</c:v>
                </c:pt>
                <c:pt idx="3742">
                  <c:v>158.9957427978497</c:v>
                </c:pt>
                <c:pt idx="3743">
                  <c:v>158.85441589355</c:v>
                </c:pt>
                <c:pt idx="3744">
                  <c:v>158.8109283447305</c:v>
                </c:pt>
                <c:pt idx="3745">
                  <c:v>158.66117858887</c:v>
                </c:pt>
                <c:pt idx="3746">
                  <c:v>158.4903717041</c:v>
                </c:pt>
                <c:pt idx="3747">
                  <c:v>158.45367431641</c:v>
                </c:pt>
                <c:pt idx="3748">
                  <c:v>158.2700805664099</c:v>
                </c:pt>
                <c:pt idx="3749">
                  <c:v>158.0649719238299</c:v>
                </c:pt>
                <c:pt idx="3750">
                  <c:v>158.1097717285193</c:v>
                </c:pt>
                <c:pt idx="3751">
                  <c:v>158.2470245361296</c:v>
                </c:pt>
                <c:pt idx="3752">
                  <c:v>158.36250305176</c:v>
                </c:pt>
                <c:pt idx="3753">
                  <c:v>158.3981018066404</c:v>
                </c:pt>
                <c:pt idx="3754">
                  <c:v>158.4085998535205</c:v>
                </c:pt>
                <c:pt idx="3755">
                  <c:v>158.37399291992</c:v>
                </c:pt>
                <c:pt idx="3756">
                  <c:v>158.37396240234</c:v>
                </c:pt>
                <c:pt idx="3757">
                  <c:v>158.37623596191</c:v>
                </c:pt>
                <c:pt idx="3758">
                  <c:v>158.4082489013704</c:v>
                </c:pt>
                <c:pt idx="3759">
                  <c:v>158.3866271972705</c:v>
                </c:pt>
                <c:pt idx="3760">
                  <c:v>158.3866271972705</c:v>
                </c:pt>
                <c:pt idx="3761">
                  <c:v>158.1693267822305</c:v>
                </c:pt>
                <c:pt idx="3762">
                  <c:v>158.0649719238299</c:v>
                </c:pt>
                <c:pt idx="3763">
                  <c:v>158.0297851562497</c:v>
                </c:pt>
                <c:pt idx="3764">
                  <c:v>157.9737396240196</c:v>
                </c:pt>
                <c:pt idx="3765">
                  <c:v>157.9736328125</c:v>
                </c:pt>
                <c:pt idx="3766">
                  <c:v>157.9618988037104</c:v>
                </c:pt>
                <c:pt idx="3767">
                  <c:v>157.96263122559</c:v>
                </c:pt>
                <c:pt idx="3768">
                  <c:v>157.95086669922</c:v>
                </c:pt>
                <c:pt idx="3769">
                  <c:v>157.96228027344</c:v>
                </c:pt>
                <c:pt idx="3770">
                  <c:v>157.96228027344</c:v>
                </c:pt>
                <c:pt idx="3771">
                  <c:v>157.8821105957004</c:v>
                </c:pt>
                <c:pt idx="3772">
                  <c:v>157.83769226074</c:v>
                </c:pt>
                <c:pt idx="3773">
                  <c:v>157.7900390625</c:v>
                </c:pt>
                <c:pt idx="3774">
                  <c:v>157.7008972168</c:v>
                </c:pt>
                <c:pt idx="3775">
                  <c:v>157.5321197509805</c:v>
                </c:pt>
                <c:pt idx="3776">
                  <c:v>157.4397125244096</c:v>
                </c:pt>
                <c:pt idx="3777">
                  <c:v>157.4510345459004</c:v>
                </c:pt>
                <c:pt idx="3778">
                  <c:v>157.4510345459004</c:v>
                </c:pt>
                <c:pt idx="3779">
                  <c:v>157.4510345459004</c:v>
                </c:pt>
                <c:pt idx="3780">
                  <c:v>157.4488983154308</c:v>
                </c:pt>
                <c:pt idx="3781">
                  <c:v>157.44891357422</c:v>
                </c:pt>
                <c:pt idx="3782">
                  <c:v>157.4145050048791</c:v>
                </c:pt>
                <c:pt idx="3783">
                  <c:v>157.44891357422</c:v>
                </c:pt>
                <c:pt idx="3784">
                  <c:v>157.3134002685496</c:v>
                </c:pt>
                <c:pt idx="3785">
                  <c:v>157.28753662109</c:v>
                </c:pt>
                <c:pt idx="3786">
                  <c:v>157.2217254638699</c:v>
                </c:pt>
                <c:pt idx="3787">
                  <c:v>157.1506042480499</c:v>
                </c:pt>
                <c:pt idx="3788">
                  <c:v>157.1395111083999</c:v>
                </c:pt>
                <c:pt idx="3789">
                  <c:v>157.1427917480499</c:v>
                </c:pt>
                <c:pt idx="3790">
                  <c:v>157.13961791992</c:v>
                </c:pt>
                <c:pt idx="3791">
                  <c:v>157.1199645996091</c:v>
                </c:pt>
                <c:pt idx="3792">
                  <c:v>156.98483276367</c:v>
                </c:pt>
                <c:pt idx="3793">
                  <c:v>156.86915588379</c:v>
                </c:pt>
                <c:pt idx="3794">
                  <c:v>156.84515380859</c:v>
                </c:pt>
                <c:pt idx="3795">
                  <c:v>156.83386230469</c:v>
                </c:pt>
                <c:pt idx="3796">
                  <c:v>156.83386230469</c:v>
                </c:pt>
                <c:pt idx="3797">
                  <c:v>156.83386230469</c:v>
                </c:pt>
                <c:pt idx="3798">
                  <c:v>156.83386230469</c:v>
                </c:pt>
                <c:pt idx="3799">
                  <c:v>156.83386230469</c:v>
                </c:pt>
                <c:pt idx="3800">
                  <c:v>156.8247833252</c:v>
                </c:pt>
                <c:pt idx="3801">
                  <c:v>156.82220458984</c:v>
                </c:pt>
                <c:pt idx="3802">
                  <c:v>156.7883453369104</c:v>
                </c:pt>
                <c:pt idx="3803">
                  <c:v>156.72122192383</c:v>
                </c:pt>
                <c:pt idx="3804">
                  <c:v>156.6755981445297</c:v>
                </c:pt>
                <c:pt idx="3805">
                  <c:v>156.5990447997995</c:v>
                </c:pt>
                <c:pt idx="3806">
                  <c:v>156.58059692383</c:v>
                </c:pt>
                <c:pt idx="3807">
                  <c:v>156.5352630615196</c:v>
                </c:pt>
                <c:pt idx="3808">
                  <c:v>156.52980041504</c:v>
                </c:pt>
                <c:pt idx="3809">
                  <c:v>156.53492736816</c:v>
                </c:pt>
                <c:pt idx="3810">
                  <c:v>156.5190734863299</c:v>
                </c:pt>
                <c:pt idx="3811">
                  <c:v>156.5239868164105</c:v>
                </c:pt>
                <c:pt idx="3812">
                  <c:v>156.52961730957</c:v>
                </c:pt>
                <c:pt idx="3813">
                  <c:v>156.5126953125</c:v>
                </c:pt>
                <c:pt idx="3814">
                  <c:v>156.48431396484</c:v>
                </c:pt>
                <c:pt idx="3815">
                  <c:v>156.39419555664</c:v>
                </c:pt>
                <c:pt idx="3816">
                  <c:v>156.37747192383</c:v>
                </c:pt>
                <c:pt idx="3817">
                  <c:v>156.3778228759805</c:v>
                </c:pt>
                <c:pt idx="3818">
                  <c:v>156.3887176513704</c:v>
                </c:pt>
                <c:pt idx="3819">
                  <c:v>156.3883819580108</c:v>
                </c:pt>
                <c:pt idx="3820">
                  <c:v>156.35461425781</c:v>
                </c:pt>
                <c:pt idx="3821">
                  <c:v>156.3437194824204</c:v>
                </c:pt>
                <c:pt idx="3822">
                  <c:v>156.3324432373004</c:v>
                </c:pt>
                <c:pt idx="3823">
                  <c:v>156.2578735351599</c:v>
                </c:pt>
                <c:pt idx="3824">
                  <c:v>156.23126220703</c:v>
                </c:pt>
                <c:pt idx="3825">
                  <c:v>156.2098693847699</c:v>
                </c:pt>
                <c:pt idx="3826">
                  <c:v>156.2200164794904</c:v>
                </c:pt>
                <c:pt idx="3827">
                  <c:v>156.16529846191</c:v>
                </c:pt>
                <c:pt idx="3828">
                  <c:v>156.1416015625</c:v>
                </c:pt>
                <c:pt idx="3829">
                  <c:v>155.8314819335904</c:v>
                </c:pt>
                <c:pt idx="3830">
                  <c:v>155.852127075201</c:v>
                </c:pt>
                <c:pt idx="3831">
                  <c:v>155.8626403808604</c:v>
                </c:pt>
                <c:pt idx="3832">
                  <c:v>155.6622161865204</c:v>
                </c:pt>
                <c:pt idx="3833">
                  <c:v>155.67602539062</c:v>
                </c:pt>
                <c:pt idx="3834">
                  <c:v>155.7302856445297</c:v>
                </c:pt>
                <c:pt idx="3835">
                  <c:v>155.5973052978497</c:v>
                </c:pt>
                <c:pt idx="3836">
                  <c:v>155.5099945068399</c:v>
                </c:pt>
                <c:pt idx="3837">
                  <c:v>155.45347595215</c:v>
                </c:pt>
                <c:pt idx="3838">
                  <c:v>155.4636383056604</c:v>
                </c:pt>
                <c:pt idx="3839">
                  <c:v>155.47546386719</c:v>
                </c:pt>
                <c:pt idx="3840">
                  <c:v>155.2970733642599</c:v>
                </c:pt>
                <c:pt idx="3841">
                  <c:v>155.29640197754</c:v>
                </c:pt>
                <c:pt idx="3842">
                  <c:v>155.2970886230499</c:v>
                </c:pt>
                <c:pt idx="3843">
                  <c:v>155.2974090576208</c:v>
                </c:pt>
                <c:pt idx="3844">
                  <c:v>155.2872161865204</c:v>
                </c:pt>
                <c:pt idx="3845">
                  <c:v>155.2970886230499</c:v>
                </c:pt>
                <c:pt idx="3846">
                  <c:v>155.3180389404308</c:v>
                </c:pt>
                <c:pt idx="3847">
                  <c:v>155.31871032715</c:v>
                </c:pt>
                <c:pt idx="3848">
                  <c:v>155.32885742187</c:v>
                </c:pt>
                <c:pt idx="3849">
                  <c:v>155.29608154297</c:v>
                </c:pt>
                <c:pt idx="3850">
                  <c:v>155.28628540039</c:v>
                </c:pt>
                <c:pt idx="3851">
                  <c:v>155.31867980957</c:v>
                </c:pt>
                <c:pt idx="3852">
                  <c:v>155.3180389404308</c:v>
                </c:pt>
                <c:pt idx="3853">
                  <c:v>155.2970886230499</c:v>
                </c:pt>
                <c:pt idx="3854">
                  <c:v>155.32983398438</c:v>
                </c:pt>
                <c:pt idx="3855">
                  <c:v>155.3288421630905</c:v>
                </c:pt>
                <c:pt idx="3856">
                  <c:v>155.362686157231</c:v>
                </c:pt>
                <c:pt idx="3857">
                  <c:v>155.6287384033204</c:v>
                </c:pt>
                <c:pt idx="3858">
                  <c:v>155.49752807617</c:v>
                </c:pt>
                <c:pt idx="3859">
                  <c:v>155.3193969726605</c:v>
                </c:pt>
                <c:pt idx="3860">
                  <c:v>155.2064666748</c:v>
                </c:pt>
                <c:pt idx="3861">
                  <c:v>155.02917480469</c:v>
                </c:pt>
                <c:pt idx="3862">
                  <c:v>155.0288391113304</c:v>
                </c:pt>
                <c:pt idx="3863">
                  <c:v>155.03993225098</c:v>
                </c:pt>
                <c:pt idx="3864">
                  <c:v>154.7408599853497</c:v>
                </c:pt>
                <c:pt idx="3865">
                  <c:v>154.83909606934</c:v>
                </c:pt>
                <c:pt idx="3866">
                  <c:v>154.72871398926</c:v>
                </c:pt>
                <c:pt idx="3867">
                  <c:v>154.7275543212899</c:v>
                </c:pt>
                <c:pt idx="3868">
                  <c:v>154.950439453131</c:v>
                </c:pt>
                <c:pt idx="3869">
                  <c:v>155.05113220215</c:v>
                </c:pt>
                <c:pt idx="3870">
                  <c:v>155.3396759033197</c:v>
                </c:pt>
                <c:pt idx="3871">
                  <c:v>155.3741912841797</c:v>
                </c:pt>
                <c:pt idx="3872">
                  <c:v>155.02917480469</c:v>
                </c:pt>
                <c:pt idx="3873">
                  <c:v>155.03997802734</c:v>
                </c:pt>
                <c:pt idx="3874">
                  <c:v>154.9064636230499</c:v>
                </c:pt>
                <c:pt idx="3875">
                  <c:v>154.6957702636696</c:v>
                </c:pt>
                <c:pt idx="3876">
                  <c:v>154.5498504638693</c:v>
                </c:pt>
                <c:pt idx="3877">
                  <c:v>154.3826904296904</c:v>
                </c:pt>
                <c:pt idx="3878">
                  <c:v>154.25880432129</c:v>
                </c:pt>
                <c:pt idx="3879">
                  <c:v>154.03694152832</c:v>
                </c:pt>
                <c:pt idx="3880">
                  <c:v>154.0513305664105</c:v>
                </c:pt>
                <c:pt idx="3881">
                  <c:v>154.0474395752005</c:v>
                </c:pt>
                <c:pt idx="3882">
                  <c:v>154.1104431152304</c:v>
                </c:pt>
                <c:pt idx="3883">
                  <c:v>154.0068969726605</c:v>
                </c:pt>
                <c:pt idx="3884">
                  <c:v>153.8807373046908</c:v>
                </c:pt>
                <c:pt idx="3885">
                  <c:v>153.91007995605</c:v>
                </c:pt>
                <c:pt idx="3886">
                  <c:v>153.8158111572305</c:v>
                </c:pt>
                <c:pt idx="3887">
                  <c:v>153.81526184082</c:v>
                </c:pt>
                <c:pt idx="3888">
                  <c:v>153.66157531738</c:v>
                </c:pt>
                <c:pt idx="3889">
                  <c:v>153.68339538574</c:v>
                </c:pt>
                <c:pt idx="3890">
                  <c:v>153.62258911133</c:v>
                </c:pt>
                <c:pt idx="3891">
                  <c:v>153.6231231689499</c:v>
                </c:pt>
                <c:pt idx="3892">
                  <c:v>153.6010284423804</c:v>
                </c:pt>
                <c:pt idx="3893">
                  <c:v>153.3814086914105</c:v>
                </c:pt>
                <c:pt idx="3894">
                  <c:v>153.43537902832</c:v>
                </c:pt>
                <c:pt idx="3895">
                  <c:v>153.24851989746</c:v>
                </c:pt>
                <c:pt idx="3896">
                  <c:v>153.29315185547</c:v>
                </c:pt>
                <c:pt idx="3897">
                  <c:v>153.42538452148</c:v>
                </c:pt>
                <c:pt idx="3898">
                  <c:v>153.31475830078</c:v>
                </c:pt>
                <c:pt idx="3899">
                  <c:v>153.20899963379</c:v>
                </c:pt>
                <c:pt idx="3900">
                  <c:v>153.20510864258</c:v>
                </c:pt>
                <c:pt idx="3901">
                  <c:v>153.20510864258</c:v>
                </c:pt>
                <c:pt idx="3902">
                  <c:v>152.73890686035</c:v>
                </c:pt>
                <c:pt idx="3903">
                  <c:v>152.5426025390596</c:v>
                </c:pt>
                <c:pt idx="3904">
                  <c:v>152.5853271484404</c:v>
                </c:pt>
                <c:pt idx="3905">
                  <c:v>152.4985198974604</c:v>
                </c:pt>
                <c:pt idx="3906">
                  <c:v>152.47601318359</c:v>
                </c:pt>
                <c:pt idx="3907">
                  <c:v>152.84680175781</c:v>
                </c:pt>
                <c:pt idx="3908">
                  <c:v>152.68521118164</c:v>
                </c:pt>
                <c:pt idx="3909">
                  <c:v>152.4889068603504</c:v>
                </c:pt>
                <c:pt idx="3910">
                  <c:v>152.46603393555</c:v>
                </c:pt>
                <c:pt idx="3911">
                  <c:v>152.4878997802704</c:v>
                </c:pt>
                <c:pt idx="3912">
                  <c:v>152.4879608154308</c:v>
                </c:pt>
                <c:pt idx="3913">
                  <c:v>152.3674621582004</c:v>
                </c:pt>
                <c:pt idx="3914">
                  <c:v>152.3568878173808</c:v>
                </c:pt>
                <c:pt idx="3915">
                  <c:v>152.30139160156</c:v>
                </c:pt>
                <c:pt idx="3916">
                  <c:v>152.12826538086</c:v>
                </c:pt>
                <c:pt idx="3917">
                  <c:v>152.12826538086</c:v>
                </c:pt>
                <c:pt idx="3918">
                  <c:v>152.16156005859</c:v>
                </c:pt>
                <c:pt idx="3919">
                  <c:v>152.22583007813</c:v>
                </c:pt>
                <c:pt idx="3920">
                  <c:v>152.2482757568399</c:v>
                </c:pt>
                <c:pt idx="3921">
                  <c:v>151.77848815918</c:v>
                </c:pt>
                <c:pt idx="3922">
                  <c:v>151.8995513915997</c:v>
                </c:pt>
                <c:pt idx="3923">
                  <c:v>151.9651489257804</c:v>
                </c:pt>
                <c:pt idx="3924">
                  <c:v>152.0083770752005</c:v>
                </c:pt>
                <c:pt idx="3925">
                  <c:v>152.10687255859</c:v>
                </c:pt>
                <c:pt idx="3926">
                  <c:v>152.0518798828104</c:v>
                </c:pt>
                <c:pt idx="3927">
                  <c:v>151.8995819091797</c:v>
                </c:pt>
                <c:pt idx="3928">
                  <c:v>151.68157958984</c:v>
                </c:pt>
                <c:pt idx="3929">
                  <c:v>151.6373748779304</c:v>
                </c:pt>
                <c:pt idx="3930">
                  <c:v>151.6156463623</c:v>
                </c:pt>
                <c:pt idx="3931">
                  <c:v>151.6685943603497</c:v>
                </c:pt>
                <c:pt idx="3932">
                  <c:v>151.5074768066404</c:v>
                </c:pt>
                <c:pt idx="3933">
                  <c:v>151.4098815917999</c:v>
                </c:pt>
                <c:pt idx="3934">
                  <c:v>151.3882293701208</c:v>
                </c:pt>
                <c:pt idx="3935">
                  <c:v>151.3879089355505</c:v>
                </c:pt>
                <c:pt idx="3936">
                  <c:v>151.2811126709</c:v>
                </c:pt>
                <c:pt idx="3937">
                  <c:v>151.2584686279304</c:v>
                </c:pt>
                <c:pt idx="3938">
                  <c:v>151.17890930176</c:v>
                </c:pt>
                <c:pt idx="3939">
                  <c:v>151.1350555419896</c:v>
                </c:pt>
                <c:pt idx="3940">
                  <c:v>151.04942321777</c:v>
                </c:pt>
                <c:pt idx="3941">
                  <c:v>151.0065612792999</c:v>
                </c:pt>
                <c:pt idx="3942">
                  <c:v>150.95657348633</c:v>
                </c:pt>
                <c:pt idx="3943">
                  <c:v>150.8871459960904</c:v>
                </c:pt>
                <c:pt idx="3944">
                  <c:v>150.8982849121104</c:v>
                </c:pt>
                <c:pt idx="3945">
                  <c:v>150.7850494384805</c:v>
                </c:pt>
                <c:pt idx="3946">
                  <c:v>150.8763732910199</c:v>
                </c:pt>
                <c:pt idx="3947">
                  <c:v>150.70414733887</c:v>
                </c:pt>
                <c:pt idx="3948">
                  <c:v>150.7419738769496</c:v>
                </c:pt>
                <c:pt idx="3949">
                  <c:v>150.7416687011691</c:v>
                </c:pt>
                <c:pt idx="3950">
                  <c:v>150.8117065429704</c:v>
                </c:pt>
                <c:pt idx="3951">
                  <c:v>150.72601318359</c:v>
                </c:pt>
                <c:pt idx="3952">
                  <c:v>150.55485534668</c:v>
                </c:pt>
                <c:pt idx="3953">
                  <c:v>150.65998840332</c:v>
                </c:pt>
                <c:pt idx="3954">
                  <c:v>150.46105957031</c:v>
                </c:pt>
                <c:pt idx="3955">
                  <c:v>150.488021850591</c:v>
                </c:pt>
                <c:pt idx="3956">
                  <c:v>150.4704742431596</c:v>
                </c:pt>
                <c:pt idx="3957">
                  <c:v>150.48997497559</c:v>
                </c:pt>
                <c:pt idx="3958">
                  <c:v>150.4009246826204</c:v>
                </c:pt>
                <c:pt idx="3959">
                  <c:v>150.3217468261704</c:v>
                </c:pt>
                <c:pt idx="3960">
                  <c:v>150.24740600586</c:v>
                </c:pt>
                <c:pt idx="3961">
                  <c:v>150.26849365234</c:v>
                </c:pt>
                <c:pt idx="3962">
                  <c:v>150.23027038574</c:v>
                </c:pt>
                <c:pt idx="3963">
                  <c:v>150.14015197754</c:v>
                </c:pt>
                <c:pt idx="3964">
                  <c:v>150.1525268554708</c:v>
                </c:pt>
                <c:pt idx="3965">
                  <c:v>150.34301757812</c:v>
                </c:pt>
                <c:pt idx="3966">
                  <c:v>150.1977386474604</c:v>
                </c:pt>
                <c:pt idx="3967">
                  <c:v>149.9533691406204</c:v>
                </c:pt>
                <c:pt idx="3968">
                  <c:v>149.8557434082004</c:v>
                </c:pt>
                <c:pt idx="3969">
                  <c:v>149.89691162109</c:v>
                </c:pt>
                <c:pt idx="3970">
                  <c:v>149.8425292968799</c:v>
                </c:pt>
                <c:pt idx="3971">
                  <c:v>149.84469604492</c:v>
                </c:pt>
                <c:pt idx="3972">
                  <c:v>149.86462402344</c:v>
                </c:pt>
                <c:pt idx="3973">
                  <c:v>149.7150421142599</c:v>
                </c:pt>
                <c:pt idx="3974">
                  <c:v>149.7285614013699</c:v>
                </c:pt>
                <c:pt idx="3975">
                  <c:v>149.53402709961</c:v>
                </c:pt>
                <c:pt idx="3976">
                  <c:v>149.53472900391</c:v>
                </c:pt>
                <c:pt idx="3977">
                  <c:v>149.53472900391</c:v>
                </c:pt>
                <c:pt idx="3978">
                  <c:v>149.53472900391</c:v>
                </c:pt>
                <c:pt idx="3979">
                  <c:v>149.53472900391</c:v>
                </c:pt>
                <c:pt idx="3980">
                  <c:v>149.53472900391</c:v>
                </c:pt>
                <c:pt idx="3981">
                  <c:v>149.5347137451199</c:v>
                </c:pt>
                <c:pt idx="3982">
                  <c:v>149.53472900391</c:v>
                </c:pt>
                <c:pt idx="3983">
                  <c:v>149.53472900391</c:v>
                </c:pt>
                <c:pt idx="3984">
                  <c:v>149.55619812012</c:v>
                </c:pt>
                <c:pt idx="3985">
                  <c:v>149.66296386719</c:v>
                </c:pt>
                <c:pt idx="3986">
                  <c:v>149.70645141602</c:v>
                </c:pt>
                <c:pt idx="3987">
                  <c:v>149.7150726318393</c:v>
                </c:pt>
                <c:pt idx="3988">
                  <c:v>149.7482910156305</c:v>
                </c:pt>
                <c:pt idx="3989">
                  <c:v>149.7360687255899</c:v>
                </c:pt>
                <c:pt idx="3990">
                  <c:v>149.7164459228497</c:v>
                </c:pt>
                <c:pt idx="3991">
                  <c:v>149.7151184082</c:v>
                </c:pt>
                <c:pt idx="3992">
                  <c:v>149.7360687255899</c:v>
                </c:pt>
                <c:pt idx="3993">
                  <c:v>149.7254333496104</c:v>
                </c:pt>
                <c:pt idx="3994">
                  <c:v>149.7178649902296</c:v>
                </c:pt>
                <c:pt idx="3995">
                  <c:v>149.73643493652</c:v>
                </c:pt>
                <c:pt idx="3996">
                  <c:v>149.7361145019496</c:v>
                </c:pt>
                <c:pt idx="3997">
                  <c:v>149.63122558594</c:v>
                </c:pt>
                <c:pt idx="3998">
                  <c:v>149.57693481445</c:v>
                </c:pt>
                <c:pt idx="3999">
                  <c:v>149.6078338623</c:v>
                </c:pt>
                <c:pt idx="4000">
                  <c:v>149.4820404052708</c:v>
                </c:pt>
                <c:pt idx="4001">
                  <c:v>149.49169921875</c:v>
                </c:pt>
                <c:pt idx="4002">
                  <c:v>149.4597320556604</c:v>
                </c:pt>
                <c:pt idx="4003">
                  <c:v>149.4064025878904</c:v>
                </c:pt>
                <c:pt idx="4004">
                  <c:v>149.35350036621</c:v>
                </c:pt>
                <c:pt idx="4005">
                  <c:v>149.4069213867204</c:v>
                </c:pt>
                <c:pt idx="4006">
                  <c:v>149.35350036621</c:v>
                </c:pt>
                <c:pt idx="4007">
                  <c:v>149.36383056641</c:v>
                </c:pt>
                <c:pt idx="4008">
                  <c:v>149.35350036621</c:v>
                </c:pt>
                <c:pt idx="4009">
                  <c:v>149.4286804199204</c:v>
                </c:pt>
                <c:pt idx="4010">
                  <c:v>149.45932006836</c:v>
                </c:pt>
                <c:pt idx="4011">
                  <c:v>149.39674377441</c:v>
                </c:pt>
                <c:pt idx="4012">
                  <c:v>149.4069519043</c:v>
                </c:pt>
                <c:pt idx="4013">
                  <c:v>149.4070892334</c:v>
                </c:pt>
                <c:pt idx="4014">
                  <c:v>149.37480163574</c:v>
                </c:pt>
                <c:pt idx="4015">
                  <c:v>149.36413574219</c:v>
                </c:pt>
                <c:pt idx="4016">
                  <c:v>149.35319519043</c:v>
                </c:pt>
                <c:pt idx="4017">
                  <c:v>149.3212738037104</c:v>
                </c:pt>
                <c:pt idx="4018">
                  <c:v>149.332748413091</c:v>
                </c:pt>
                <c:pt idx="4019">
                  <c:v>149.3215484619104</c:v>
                </c:pt>
                <c:pt idx="4020">
                  <c:v>149.25773620605</c:v>
                </c:pt>
                <c:pt idx="4021">
                  <c:v>149.25776672363</c:v>
                </c:pt>
                <c:pt idx="4022">
                  <c:v>149.25779724121</c:v>
                </c:pt>
                <c:pt idx="4023">
                  <c:v>149.2577209472705</c:v>
                </c:pt>
                <c:pt idx="4024">
                  <c:v>149.2577819824204</c:v>
                </c:pt>
                <c:pt idx="4025">
                  <c:v>149.2574005127005</c:v>
                </c:pt>
                <c:pt idx="4026">
                  <c:v>149.25779724121</c:v>
                </c:pt>
                <c:pt idx="4027">
                  <c:v>149.2577819824204</c:v>
                </c:pt>
                <c:pt idx="4028">
                  <c:v>149.2577209472705</c:v>
                </c:pt>
                <c:pt idx="4029">
                  <c:v>149.2997589111296</c:v>
                </c:pt>
                <c:pt idx="4030">
                  <c:v>149.3748474121104</c:v>
                </c:pt>
                <c:pt idx="4031">
                  <c:v>149.37545776367</c:v>
                </c:pt>
                <c:pt idx="4032">
                  <c:v>149.4630279541</c:v>
                </c:pt>
                <c:pt idx="4033">
                  <c:v>149.5286254882804</c:v>
                </c:pt>
                <c:pt idx="4034">
                  <c:v>149.2581176757804</c:v>
                </c:pt>
                <c:pt idx="4035">
                  <c:v>149.23683166504</c:v>
                </c:pt>
                <c:pt idx="4036">
                  <c:v>149.1837768554704</c:v>
                </c:pt>
                <c:pt idx="4037">
                  <c:v>148.95901489258</c:v>
                </c:pt>
                <c:pt idx="4038">
                  <c:v>148.9702911377</c:v>
                </c:pt>
                <c:pt idx="4039">
                  <c:v>148.91622924805</c:v>
                </c:pt>
                <c:pt idx="4040">
                  <c:v>149.34313964844</c:v>
                </c:pt>
                <c:pt idx="4041">
                  <c:v>148.926498413091</c:v>
                </c:pt>
                <c:pt idx="4042">
                  <c:v>149.0008544921899</c:v>
                </c:pt>
                <c:pt idx="4043">
                  <c:v>148.9696502685491</c:v>
                </c:pt>
                <c:pt idx="4044">
                  <c:v>148.6915893554704</c:v>
                </c:pt>
                <c:pt idx="4045">
                  <c:v>148.58866882324</c:v>
                </c:pt>
                <c:pt idx="4046">
                  <c:v>148.62915039062</c:v>
                </c:pt>
                <c:pt idx="4047">
                  <c:v>148.7888488769504</c:v>
                </c:pt>
                <c:pt idx="4048">
                  <c:v>148.6378784179704</c:v>
                </c:pt>
                <c:pt idx="4049">
                  <c:v>148.6271972656305</c:v>
                </c:pt>
                <c:pt idx="4050">
                  <c:v>148.4182281494104</c:v>
                </c:pt>
                <c:pt idx="4051">
                  <c:v>148.5007324218696</c:v>
                </c:pt>
                <c:pt idx="4052">
                  <c:v>148.45892333984</c:v>
                </c:pt>
                <c:pt idx="4053">
                  <c:v>148.3325958252</c:v>
                </c:pt>
                <c:pt idx="4054">
                  <c:v>148.2233581543</c:v>
                </c:pt>
                <c:pt idx="4055">
                  <c:v>148.2167663574204</c:v>
                </c:pt>
                <c:pt idx="4056">
                  <c:v>148.2015838623</c:v>
                </c:pt>
                <c:pt idx="4057">
                  <c:v>148.1111907958999</c:v>
                </c:pt>
                <c:pt idx="4058">
                  <c:v>147.9055480957</c:v>
                </c:pt>
                <c:pt idx="4059">
                  <c:v>148.1383514404304</c:v>
                </c:pt>
                <c:pt idx="4060">
                  <c:v>147.70349121094</c:v>
                </c:pt>
                <c:pt idx="4061">
                  <c:v>147.7696990966797</c:v>
                </c:pt>
                <c:pt idx="4062">
                  <c:v>147.6606597900399</c:v>
                </c:pt>
                <c:pt idx="4063">
                  <c:v>147.4997253418</c:v>
                </c:pt>
                <c:pt idx="4064">
                  <c:v>147.328033447271</c:v>
                </c:pt>
                <c:pt idx="4065">
                  <c:v>147.22784423828</c:v>
                </c:pt>
                <c:pt idx="4066">
                  <c:v>147.25012207031</c:v>
                </c:pt>
                <c:pt idx="4067">
                  <c:v>146.8201293945304</c:v>
                </c:pt>
                <c:pt idx="4068">
                  <c:v>146.9678039550804</c:v>
                </c:pt>
                <c:pt idx="4069">
                  <c:v>146.8326873779308</c:v>
                </c:pt>
                <c:pt idx="4070">
                  <c:v>147.11424255371</c:v>
                </c:pt>
                <c:pt idx="4071">
                  <c:v>147.37464904785</c:v>
                </c:pt>
                <c:pt idx="4072">
                  <c:v>147.3963928222705</c:v>
                </c:pt>
                <c:pt idx="4073">
                  <c:v>147.1345520019491</c:v>
                </c:pt>
                <c:pt idx="4074">
                  <c:v>147.1142272949196</c:v>
                </c:pt>
                <c:pt idx="4075">
                  <c:v>147.11627197266</c:v>
                </c:pt>
                <c:pt idx="4076">
                  <c:v>147.1328735351599</c:v>
                </c:pt>
                <c:pt idx="4077">
                  <c:v>146.47761535645</c:v>
                </c:pt>
                <c:pt idx="4078">
                  <c:v>146.30097961426</c:v>
                </c:pt>
                <c:pt idx="4079">
                  <c:v>146.5079193115204</c:v>
                </c:pt>
                <c:pt idx="4080">
                  <c:v>146.06033325195</c:v>
                </c:pt>
                <c:pt idx="4081">
                  <c:v>146.0193786621099</c:v>
                </c:pt>
                <c:pt idx="4082">
                  <c:v>146.2595214843696</c:v>
                </c:pt>
                <c:pt idx="4083">
                  <c:v>146.22773742676</c:v>
                </c:pt>
                <c:pt idx="4084">
                  <c:v>146.07304382324</c:v>
                </c:pt>
                <c:pt idx="4085">
                  <c:v>145.6007537841791</c:v>
                </c:pt>
                <c:pt idx="4086">
                  <c:v>145.8294067382804</c:v>
                </c:pt>
                <c:pt idx="4087">
                  <c:v>145.3882141113304</c:v>
                </c:pt>
                <c:pt idx="4088">
                  <c:v>145.20834350586</c:v>
                </c:pt>
                <c:pt idx="4089">
                  <c:v>145.4081573486308</c:v>
                </c:pt>
                <c:pt idx="4090">
                  <c:v>144.7834777832</c:v>
                </c:pt>
                <c:pt idx="4091">
                  <c:v>144.8837127685496</c:v>
                </c:pt>
                <c:pt idx="4092">
                  <c:v>144.96105957031</c:v>
                </c:pt>
                <c:pt idx="4093">
                  <c:v>144.99136352539</c:v>
                </c:pt>
                <c:pt idx="4094">
                  <c:v>144.9876098632804</c:v>
                </c:pt>
                <c:pt idx="4095">
                  <c:v>144.9876098632804</c:v>
                </c:pt>
                <c:pt idx="4096">
                  <c:v>144.98390197754</c:v>
                </c:pt>
                <c:pt idx="4097">
                  <c:v>144.9876098632804</c:v>
                </c:pt>
                <c:pt idx="4098">
                  <c:v>144.3645935058599</c:v>
                </c:pt>
                <c:pt idx="4099">
                  <c:v>144.3030548095697</c:v>
                </c:pt>
                <c:pt idx="4100">
                  <c:v>144.3049011230499</c:v>
                </c:pt>
                <c:pt idx="4101">
                  <c:v>144.5685424804704</c:v>
                </c:pt>
                <c:pt idx="4102">
                  <c:v>144.19259643555</c:v>
                </c:pt>
                <c:pt idx="4103">
                  <c:v>144.3747711181596</c:v>
                </c:pt>
                <c:pt idx="4104">
                  <c:v>143.94464111328</c:v>
                </c:pt>
                <c:pt idx="4105">
                  <c:v>144.08125305176</c:v>
                </c:pt>
                <c:pt idx="4106">
                  <c:v>143.6498565673796</c:v>
                </c:pt>
                <c:pt idx="4107">
                  <c:v>143.4972076416004</c:v>
                </c:pt>
                <c:pt idx="4108">
                  <c:v>143.4474029541</c:v>
                </c:pt>
                <c:pt idx="4109">
                  <c:v>143.2615509033197</c:v>
                </c:pt>
                <c:pt idx="4110">
                  <c:v>143.2397308349597</c:v>
                </c:pt>
                <c:pt idx="4111">
                  <c:v>143.2549591064499</c:v>
                </c:pt>
                <c:pt idx="4112">
                  <c:v>143.16934204102</c:v>
                </c:pt>
                <c:pt idx="4113">
                  <c:v>143.0703430175804</c:v>
                </c:pt>
                <c:pt idx="4114">
                  <c:v>142.9394378662104</c:v>
                </c:pt>
                <c:pt idx="4115">
                  <c:v>142.68319702148</c:v>
                </c:pt>
                <c:pt idx="4116">
                  <c:v>142.6237640380899</c:v>
                </c:pt>
                <c:pt idx="4117">
                  <c:v>142.61381530762</c:v>
                </c:pt>
                <c:pt idx="4118">
                  <c:v>142.5248260498</c:v>
                </c:pt>
                <c:pt idx="4119">
                  <c:v>142.44381713867</c:v>
                </c:pt>
                <c:pt idx="4120">
                  <c:v>142.2749481201199</c:v>
                </c:pt>
                <c:pt idx="4121">
                  <c:v>142.20684814453</c:v>
                </c:pt>
                <c:pt idx="4122">
                  <c:v>142.1162872314499</c:v>
                </c:pt>
                <c:pt idx="4123">
                  <c:v>142.1766204834</c:v>
                </c:pt>
                <c:pt idx="4124">
                  <c:v>141.84033203125</c:v>
                </c:pt>
                <c:pt idx="4125">
                  <c:v>141.83984375</c:v>
                </c:pt>
                <c:pt idx="4126">
                  <c:v>141.85929870605</c:v>
                </c:pt>
                <c:pt idx="4127">
                  <c:v>141.8499603271499</c:v>
                </c:pt>
                <c:pt idx="4128">
                  <c:v>141.8496704101599</c:v>
                </c:pt>
                <c:pt idx="4129">
                  <c:v>141.8497467041</c:v>
                </c:pt>
                <c:pt idx="4130">
                  <c:v>141.84944152832</c:v>
                </c:pt>
                <c:pt idx="4131">
                  <c:v>141.8491210937497</c:v>
                </c:pt>
                <c:pt idx="4132">
                  <c:v>141.74038696289</c:v>
                </c:pt>
                <c:pt idx="4133">
                  <c:v>141.7397308349597</c:v>
                </c:pt>
                <c:pt idx="4134">
                  <c:v>141.7114868164105</c:v>
                </c:pt>
                <c:pt idx="4135">
                  <c:v>141.7114868164105</c:v>
                </c:pt>
                <c:pt idx="4136">
                  <c:v>141.7205047607395</c:v>
                </c:pt>
                <c:pt idx="4137">
                  <c:v>141.7397308349597</c:v>
                </c:pt>
                <c:pt idx="4138">
                  <c:v>141.7394409179704</c:v>
                </c:pt>
                <c:pt idx="4139">
                  <c:v>141.4514465332008</c:v>
                </c:pt>
                <c:pt idx="4140">
                  <c:v>141.34541320801</c:v>
                </c:pt>
                <c:pt idx="4141">
                  <c:v>141.3334197998</c:v>
                </c:pt>
                <c:pt idx="4142">
                  <c:v>141.35322570801</c:v>
                </c:pt>
                <c:pt idx="4143">
                  <c:v>141.2443237304699</c:v>
                </c:pt>
                <c:pt idx="4144">
                  <c:v>141.17608642578</c:v>
                </c:pt>
                <c:pt idx="4145">
                  <c:v>141.0377197265596</c:v>
                </c:pt>
                <c:pt idx="4146">
                  <c:v>141.0765228271499</c:v>
                </c:pt>
                <c:pt idx="4147">
                  <c:v>140.98551940918</c:v>
                </c:pt>
                <c:pt idx="4148">
                  <c:v>141.0269470214804</c:v>
                </c:pt>
                <c:pt idx="4149">
                  <c:v>140.82675170898</c:v>
                </c:pt>
                <c:pt idx="4150">
                  <c:v>140.7674560546904</c:v>
                </c:pt>
                <c:pt idx="4151">
                  <c:v>140.8071746826204</c:v>
                </c:pt>
                <c:pt idx="4152">
                  <c:v>140.6884613037104</c:v>
                </c:pt>
                <c:pt idx="4153">
                  <c:v>140.6198272705099</c:v>
                </c:pt>
                <c:pt idx="4154">
                  <c:v>140.5515136718696</c:v>
                </c:pt>
                <c:pt idx="4155">
                  <c:v>140.45808410645</c:v>
                </c:pt>
                <c:pt idx="4156">
                  <c:v>140.4349212646499</c:v>
                </c:pt>
                <c:pt idx="4157">
                  <c:v>140.5266418457004</c:v>
                </c:pt>
                <c:pt idx="4158">
                  <c:v>140.32057189941</c:v>
                </c:pt>
                <c:pt idx="4159">
                  <c:v>140.2812194824208</c:v>
                </c:pt>
                <c:pt idx="4160">
                  <c:v>140.2812194824208</c:v>
                </c:pt>
                <c:pt idx="4161">
                  <c:v>140.27110290527</c:v>
                </c:pt>
                <c:pt idx="4162">
                  <c:v>140.1928558349597</c:v>
                </c:pt>
                <c:pt idx="4163">
                  <c:v>140.2023468017604</c:v>
                </c:pt>
                <c:pt idx="4164">
                  <c:v>140.1769409179704</c:v>
                </c:pt>
                <c:pt idx="4165">
                  <c:v>139.9197540283191</c:v>
                </c:pt>
                <c:pt idx="4166">
                  <c:v>139.79612731934</c:v>
                </c:pt>
                <c:pt idx="4167">
                  <c:v>139.88285827637</c:v>
                </c:pt>
                <c:pt idx="4168">
                  <c:v>139.8221130371104</c:v>
                </c:pt>
                <c:pt idx="4169">
                  <c:v>139.6870269775404</c:v>
                </c:pt>
                <c:pt idx="4170">
                  <c:v>139.5127868652304</c:v>
                </c:pt>
                <c:pt idx="4171">
                  <c:v>139.62950134277</c:v>
                </c:pt>
                <c:pt idx="4172">
                  <c:v>139.5124664306604</c:v>
                </c:pt>
                <c:pt idx="4173">
                  <c:v>139.51248168945</c:v>
                </c:pt>
                <c:pt idx="4174">
                  <c:v>139.5124664306604</c:v>
                </c:pt>
                <c:pt idx="4175">
                  <c:v>139.5990905761696</c:v>
                </c:pt>
                <c:pt idx="4176">
                  <c:v>139.6008605957</c:v>
                </c:pt>
                <c:pt idx="4177">
                  <c:v>139.6100006103497</c:v>
                </c:pt>
                <c:pt idx="4178">
                  <c:v>139.6586456298796</c:v>
                </c:pt>
                <c:pt idx="4179">
                  <c:v>139.74610900879</c:v>
                </c:pt>
                <c:pt idx="4180">
                  <c:v>139.69555664062</c:v>
                </c:pt>
                <c:pt idx="4181">
                  <c:v>139.67817687988</c:v>
                </c:pt>
                <c:pt idx="4182">
                  <c:v>139.5996856689493</c:v>
                </c:pt>
                <c:pt idx="4183">
                  <c:v>139.5614013671904</c:v>
                </c:pt>
                <c:pt idx="4184">
                  <c:v>139.4441986084</c:v>
                </c:pt>
                <c:pt idx="4185">
                  <c:v>139.3960113525404</c:v>
                </c:pt>
                <c:pt idx="4186">
                  <c:v>139.3960113525404</c:v>
                </c:pt>
                <c:pt idx="4187">
                  <c:v>139.3960113525404</c:v>
                </c:pt>
                <c:pt idx="4188">
                  <c:v>139.3960113525404</c:v>
                </c:pt>
                <c:pt idx="4189">
                  <c:v>139.31004333496</c:v>
                </c:pt>
                <c:pt idx="4190">
                  <c:v>139.3866271972705</c:v>
                </c:pt>
                <c:pt idx="4191">
                  <c:v>139.44520568848</c:v>
                </c:pt>
                <c:pt idx="4192">
                  <c:v>139.4345397949196</c:v>
                </c:pt>
                <c:pt idx="4193">
                  <c:v>139.1531524658197</c:v>
                </c:pt>
                <c:pt idx="4194">
                  <c:v>139.1146850585896</c:v>
                </c:pt>
                <c:pt idx="4195">
                  <c:v>139.1822357177704</c:v>
                </c:pt>
                <c:pt idx="4196">
                  <c:v>139.01599121094</c:v>
                </c:pt>
                <c:pt idx="4197">
                  <c:v>139.0159454345697</c:v>
                </c:pt>
                <c:pt idx="4198">
                  <c:v>138.48016357422</c:v>
                </c:pt>
                <c:pt idx="4199">
                  <c:v>138.6287536621099</c:v>
                </c:pt>
                <c:pt idx="4200">
                  <c:v>138.28727722168</c:v>
                </c:pt>
                <c:pt idx="4201">
                  <c:v>138.1081390380905</c:v>
                </c:pt>
                <c:pt idx="4202">
                  <c:v>137.9035797119096</c:v>
                </c:pt>
                <c:pt idx="4203">
                  <c:v>137.61192321777</c:v>
                </c:pt>
                <c:pt idx="4204">
                  <c:v>137.19097900391</c:v>
                </c:pt>
                <c:pt idx="4205">
                  <c:v>137.17163085938</c:v>
                </c:pt>
                <c:pt idx="4206">
                  <c:v>137.16239929199</c:v>
                </c:pt>
                <c:pt idx="4207">
                  <c:v>137.18962097168</c:v>
                </c:pt>
                <c:pt idx="4208">
                  <c:v>136.79100036621</c:v>
                </c:pt>
                <c:pt idx="4209">
                  <c:v>136.54458618164</c:v>
                </c:pt>
                <c:pt idx="4210">
                  <c:v>136.25736999512</c:v>
                </c:pt>
                <c:pt idx="4211">
                  <c:v>136.0438537597693</c:v>
                </c:pt>
                <c:pt idx="4212">
                  <c:v>135.6859588623</c:v>
                </c:pt>
                <c:pt idx="4213">
                  <c:v>135.7150726318393</c:v>
                </c:pt>
                <c:pt idx="4214">
                  <c:v>135.3697204589804</c:v>
                </c:pt>
                <c:pt idx="4215">
                  <c:v>135.3790893554704</c:v>
                </c:pt>
                <c:pt idx="4216">
                  <c:v>135.0149841308591</c:v>
                </c:pt>
                <c:pt idx="4217">
                  <c:v>134.3990173339804</c:v>
                </c:pt>
                <c:pt idx="4218">
                  <c:v>134.0136566162097</c:v>
                </c:pt>
                <c:pt idx="4219">
                  <c:v>133.7813415527308</c:v>
                </c:pt>
                <c:pt idx="4220">
                  <c:v>133.42535400391</c:v>
                </c:pt>
                <c:pt idx="4221">
                  <c:v>133.0214538574208</c:v>
                </c:pt>
                <c:pt idx="4222">
                  <c:v>132.94802856445</c:v>
                </c:pt>
                <c:pt idx="4223">
                  <c:v>132.79228210449</c:v>
                </c:pt>
                <c:pt idx="4224">
                  <c:v>132.9210815429704</c:v>
                </c:pt>
                <c:pt idx="4225">
                  <c:v>132.4612274169908</c:v>
                </c:pt>
                <c:pt idx="4226">
                  <c:v>132.16659545898</c:v>
                </c:pt>
                <c:pt idx="4227">
                  <c:v>132.0212554931596</c:v>
                </c:pt>
                <c:pt idx="4228">
                  <c:v>131.68589782715</c:v>
                </c:pt>
                <c:pt idx="4229">
                  <c:v>131.3263549804704</c:v>
                </c:pt>
                <c:pt idx="4230">
                  <c:v>131.12791442871</c:v>
                </c:pt>
                <c:pt idx="4231">
                  <c:v>131.11959838867</c:v>
                </c:pt>
                <c:pt idx="4232">
                  <c:v>130.9669189453104</c:v>
                </c:pt>
                <c:pt idx="4233">
                  <c:v>130.9044647216797</c:v>
                </c:pt>
                <c:pt idx="4234">
                  <c:v>130.6693267822305</c:v>
                </c:pt>
                <c:pt idx="4235">
                  <c:v>130.58708190918</c:v>
                </c:pt>
                <c:pt idx="4236">
                  <c:v>130.2187347412097</c:v>
                </c:pt>
                <c:pt idx="4237">
                  <c:v>130.02229309082</c:v>
                </c:pt>
                <c:pt idx="4238">
                  <c:v>129.8436737060491</c:v>
                </c:pt>
                <c:pt idx="4239">
                  <c:v>129.5803833007804</c:v>
                </c:pt>
                <c:pt idx="4240">
                  <c:v>129.0401611328096</c:v>
                </c:pt>
                <c:pt idx="4241">
                  <c:v>129.0401611328096</c:v>
                </c:pt>
                <c:pt idx="4242">
                  <c:v>129.0401611328096</c:v>
                </c:pt>
                <c:pt idx="4243">
                  <c:v>129.0401611328096</c:v>
                </c:pt>
                <c:pt idx="4244">
                  <c:v>129.0401611328096</c:v>
                </c:pt>
                <c:pt idx="4245">
                  <c:v>129.04846191406</c:v>
                </c:pt>
                <c:pt idx="4246">
                  <c:v>129.0495147705093</c:v>
                </c:pt>
                <c:pt idx="4247">
                  <c:v>128.3437957763693</c:v>
                </c:pt>
                <c:pt idx="4248">
                  <c:v>128.44764709473</c:v>
                </c:pt>
                <c:pt idx="4249">
                  <c:v>128.1853637695297</c:v>
                </c:pt>
                <c:pt idx="4250">
                  <c:v>128.06016540527</c:v>
                </c:pt>
                <c:pt idx="4251">
                  <c:v>127.8689575195296</c:v>
                </c:pt>
                <c:pt idx="4252">
                  <c:v>127.7344970703102</c:v>
                </c:pt>
                <c:pt idx="4253">
                  <c:v>127.5094299316402</c:v>
                </c:pt>
                <c:pt idx="4254">
                  <c:v>127.4162292480504</c:v>
                </c:pt>
                <c:pt idx="4255">
                  <c:v>127.4233245849602</c:v>
                </c:pt>
                <c:pt idx="4256">
                  <c:v>127.40580749512</c:v>
                </c:pt>
                <c:pt idx="4257">
                  <c:v>127.3539276123</c:v>
                </c:pt>
                <c:pt idx="4258">
                  <c:v>127.2943878173798</c:v>
                </c:pt>
                <c:pt idx="4259">
                  <c:v>127.20031738281</c:v>
                </c:pt>
                <c:pt idx="4260">
                  <c:v>127.2777404785199</c:v>
                </c:pt>
                <c:pt idx="4261">
                  <c:v>127.1833343505894</c:v>
                </c:pt>
                <c:pt idx="4262">
                  <c:v>126.9678955078102</c:v>
                </c:pt>
                <c:pt idx="4263">
                  <c:v>126.7375946044902</c:v>
                </c:pt>
                <c:pt idx="4264">
                  <c:v>126.60580444336</c:v>
                </c:pt>
                <c:pt idx="4265">
                  <c:v>126.42407226562</c:v>
                </c:pt>
                <c:pt idx="4266">
                  <c:v>126.3723754882798</c:v>
                </c:pt>
                <c:pt idx="4267">
                  <c:v>126.3680877685498</c:v>
                </c:pt>
                <c:pt idx="4268">
                  <c:v>126.28721618652</c:v>
                </c:pt>
                <c:pt idx="4269">
                  <c:v>126.1465148925798</c:v>
                </c:pt>
                <c:pt idx="4270">
                  <c:v>125.9132843017602</c:v>
                </c:pt>
                <c:pt idx="4271">
                  <c:v>125.71138000488</c:v>
                </c:pt>
                <c:pt idx="4272">
                  <c:v>125.70314025879</c:v>
                </c:pt>
                <c:pt idx="4273">
                  <c:v>125.6929321289096</c:v>
                </c:pt>
                <c:pt idx="4274">
                  <c:v>125.63623046875</c:v>
                </c:pt>
                <c:pt idx="4275">
                  <c:v>125.58464050293</c:v>
                </c:pt>
                <c:pt idx="4276">
                  <c:v>125.60133361816</c:v>
                </c:pt>
                <c:pt idx="4277">
                  <c:v>125.5846557617202</c:v>
                </c:pt>
                <c:pt idx="4278">
                  <c:v>125.5764923095696</c:v>
                </c:pt>
                <c:pt idx="4279">
                  <c:v>125.5103302002</c:v>
                </c:pt>
                <c:pt idx="4280">
                  <c:v>125.52545166016</c:v>
                </c:pt>
                <c:pt idx="4281">
                  <c:v>125.4833221435498</c:v>
                </c:pt>
                <c:pt idx="4282">
                  <c:v>125.52500915527</c:v>
                </c:pt>
                <c:pt idx="4283">
                  <c:v>125.53398132324</c:v>
                </c:pt>
                <c:pt idx="4284">
                  <c:v>125.53398132324</c:v>
                </c:pt>
                <c:pt idx="4285">
                  <c:v>125.1901550293002</c:v>
                </c:pt>
                <c:pt idx="4286">
                  <c:v>125.1448059082002</c:v>
                </c:pt>
                <c:pt idx="4287">
                  <c:v>125.10325622559</c:v>
                </c:pt>
                <c:pt idx="4288">
                  <c:v>125.00086975098</c:v>
                </c:pt>
                <c:pt idx="4289">
                  <c:v>124.9097442627</c:v>
                </c:pt>
                <c:pt idx="4290">
                  <c:v>124.77610778809</c:v>
                </c:pt>
                <c:pt idx="4291">
                  <c:v>124.75621032715</c:v>
                </c:pt>
                <c:pt idx="4292">
                  <c:v>124.6982269287102</c:v>
                </c:pt>
                <c:pt idx="4293">
                  <c:v>124.53866577148</c:v>
                </c:pt>
                <c:pt idx="4294">
                  <c:v>124.64743041992</c:v>
                </c:pt>
                <c:pt idx="4295">
                  <c:v>124.57655334473</c:v>
                </c:pt>
                <c:pt idx="4296">
                  <c:v>124.48768615723</c:v>
                </c:pt>
                <c:pt idx="4297">
                  <c:v>124.4143371582</c:v>
                </c:pt>
                <c:pt idx="4298">
                  <c:v>124.2579956054702</c:v>
                </c:pt>
                <c:pt idx="4299">
                  <c:v>124.3660278320296</c:v>
                </c:pt>
                <c:pt idx="4300">
                  <c:v>124.3662719726596</c:v>
                </c:pt>
                <c:pt idx="4301">
                  <c:v>124.3632202148402</c:v>
                </c:pt>
                <c:pt idx="4302">
                  <c:v>124.3822479248</c:v>
                </c:pt>
                <c:pt idx="4303">
                  <c:v>123.9423828124994</c:v>
                </c:pt>
                <c:pt idx="4304">
                  <c:v>123.9423828124994</c:v>
                </c:pt>
                <c:pt idx="4305">
                  <c:v>123.9335937500002</c:v>
                </c:pt>
                <c:pt idx="4306">
                  <c:v>123.9345550537102</c:v>
                </c:pt>
                <c:pt idx="4307">
                  <c:v>123.9413757324198</c:v>
                </c:pt>
                <c:pt idx="4308">
                  <c:v>123.9254608154296</c:v>
                </c:pt>
                <c:pt idx="4309">
                  <c:v>123.9345550537102</c:v>
                </c:pt>
                <c:pt idx="4310">
                  <c:v>123.9333496093704</c:v>
                </c:pt>
                <c:pt idx="4311">
                  <c:v>123.9494323730498</c:v>
                </c:pt>
                <c:pt idx="4312">
                  <c:v>123.9413604736302</c:v>
                </c:pt>
                <c:pt idx="4313">
                  <c:v>123.9504699707002</c:v>
                </c:pt>
                <c:pt idx="4314">
                  <c:v>123.84271240234</c:v>
                </c:pt>
                <c:pt idx="4315">
                  <c:v>123.65161132812</c:v>
                </c:pt>
                <c:pt idx="4316">
                  <c:v>123.6755371093696</c:v>
                </c:pt>
                <c:pt idx="4317">
                  <c:v>123.36959838867</c:v>
                </c:pt>
                <c:pt idx="4318">
                  <c:v>123.2043609619104</c:v>
                </c:pt>
                <c:pt idx="4319">
                  <c:v>123.2038116455102</c:v>
                </c:pt>
                <c:pt idx="4320">
                  <c:v>123.17802429199</c:v>
                </c:pt>
                <c:pt idx="4321">
                  <c:v>123.0467681884798</c:v>
                </c:pt>
                <c:pt idx="4322">
                  <c:v>123.0601806640602</c:v>
                </c:pt>
                <c:pt idx="4323">
                  <c:v>123.0145721435498</c:v>
                </c:pt>
                <c:pt idx="4324">
                  <c:v>122.8957977294896</c:v>
                </c:pt>
                <c:pt idx="4325">
                  <c:v>122.86950683594</c:v>
                </c:pt>
                <c:pt idx="4326">
                  <c:v>122.75592041016</c:v>
                </c:pt>
                <c:pt idx="4327">
                  <c:v>122.7972564697304</c:v>
                </c:pt>
                <c:pt idx="4328">
                  <c:v>122.7636260986302</c:v>
                </c:pt>
                <c:pt idx="4329">
                  <c:v>122.5907745361296</c:v>
                </c:pt>
                <c:pt idx="4330">
                  <c:v>122.53433227539</c:v>
                </c:pt>
                <c:pt idx="4331">
                  <c:v>122.38078308105</c:v>
                </c:pt>
                <c:pt idx="4332">
                  <c:v>122.4369354248002</c:v>
                </c:pt>
                <c:pt idx="4333">
                  <c:v>122.1835632324198</c:v>
                </c:pt>
                <c:pt idx="4334">
                  <c:v>122.48667907715</c:v>
                </c:pt>
                <c:pt idx="4335">
                  <c:v>122.16792297363</c:v>
                </c:pt>
                <c:pt idx="4336">
                  <c:v>122.2080078124994</c:v>
                </c:pt>
                <c:pt idx="4337">
                  <c:v>122.2080230712902</c:v>
                </c:pt>
                <c:pt idx="4338">
                  <c:v>122.2572631835902</c:v>
                </c:pt>
                <c:pt idx="4339">
                  <c:v>122.27389526367</c:v>
                </c:pt>
                <c:pt idx="4340">
                  <c:v>122.2095336914102</c:v>
                </c:pt>
                <c:pt idx="4341">
                  <c:v>122.07780456543</c:v>
                </c:pt>
                <c:pt idx="4342">
                  <c:v>122.1348419189499</c:v>
                </c:pt>
                <c:pt idx="4343">
                  <c:v>122.3077850341798</c:v>
                </c:pt>
                <c:pt idx="4344">
                  <c:v>122.07780456543</c:v>
                </c:pt>
                <c:pt idx="4345">
                  <c:v>121.6875915527296</c:v>
                </c:pt>
                <c:pt idx="4346">
                  <c:v>121.84893798828</c:v>
                </c:pt>
                <c:pt idx="4347">
                  <c:v>121.7025451660199</c:v>
                </c:pt>
                <c:pt idx="4348">
                  <c:v>121.7510375976596</c:v>
                </c:pt>
                <c:pt idx="4349">
                  <c:v>121.6789093017596</c:v>
                </c:pt>
                <c:pt idx="4350">
                  <c:v>121.6553497314496</c:v>
                </c:pt>
                <c:pt idx="4351">
                  <c:v>121.52445983887</c:v>
                </c:pt>
                <c:pt idx="4352">
                  <c:v>121.58079528809</c:v>
                </c:pt>
                <c:pt idx="4353">
                  <c:v>121.48054504395</c:v>
                </c:pt>
                <c:pt idx="4354">
                  <c:v>121.4519500732402</c:v>
                </c:pt>
                <c:pt idx="4355">
                  <c:v>121.3227539062498</c:v>
                </c:pt>
                <c:pt idx="4356">
                  <c:v>121.3860168457</c:v>
                </c:pt>
                <c:pt idx="4357">
                  <c:v>121.2712554931602</c:v>
                </c:pt>
                <c:pt idx="4358">
                  <c:v>121.2457733154296</c:v>
                </c:pt>
                <c:pt idx="4359">
                  <c:v>121.4360809326198</c:v>
                </c:pt>
                <c:pt idx="4360">
                  <c:v>121.55419921875</c:v>
                </c:pt>
                <c:pt idx="4361">
                  <c:v>121.54615783691</c:v>
                </c:pt>
                <c:pt idx="4362">
                  <c:v>121.4543762207</c:v>
                </c:pt>
                <c:pt idx="4363">
                  <c:v>121.16888427734</c:v>
                </c:pt>
                <c:pt idx="4364">
                  <c:v>121.01223754883</c:v>
                </c:pt>
                <c:pt idx="4365">
                  <c:v>120.87760925293</c:v>
                </c:pt>
                <c:pt idx="4366">
                  <c:v>120.66046142578</c:v>
                </c:pt>
                <c:pt idx="4367">
                  <c:v>120.7001037597702</c:v>
                </c:pt>
                <c:pt idx="4368">
                  <c:v>120.4924774169896</c:v>
                </c:pt>
                <c:pt idx="4369">
                  <c:v>120.50028991699</c:v>
                </c:pt>
                <c:pt idx="4370">
                  <c:v>120.4842224121102</c:v>
                </c:pt>
                <c:pt idx="4371">
                  <c:v>120.4842224121102</c:v>
                </c:pt>
                <c:pt idx="4372">
                  <c:v>120.53221130371</c:v>
                </c:pt>
                <c:pt idx="4373">
                  <c:v>120.5326995849602</c:v>
                </c:pt>
                <c:pt idx="4374">
                  <c:v>120.6290588378894</c:v>
                </c:pt>
                <c:pt idx="4375">
                  <c:v>120.6042938232402</c:v>
                </c:pt>
                <c:pt idx="4376">
                  <c:v>120.5729370117196</c:v>
                </c:pt>
                <c:pt idx="4377">
                  <c:v>120.6203613281198</c:v>
                </c:pt>
                <c:pt idx="4378">
                  <c:v>120.7729797363296</c:v>
                </c:pt>
                <c:pt idx="4379">
                  <c:v>120.77293395996</c:v>
                </c:pt>
                <c:pt idx="4380">
                  <c:v>120.7719573974596</c:v>
                </c:pt>
                <c:pt idx="4381">
                  <c:v>120.7582244873004</c:v>
                </c:pt>
                <c:pt idx="4382">
                  <c:v>120.7744140625</c:v>
                </c:pt>
                <c:pt idx="4383">
                  <c:v>120.7329559326198</c:v>
                </c:pt>
                <c:pt idx="4384">
                  <c:v>120.6125793457</c:v>
                </c:pt>
                <c:pt idx="4385">
                  <c:v>120.5479888916</c:v>
                </c:pt>
                <c:pt idx="4386">
                  <c:v>120.4839782714798</c:v>
                </c:pt>
                <c:pt idx="4387">
                  <c:v>120.5479736328102</c:v>
                </c:pt>
                <c:pt idx="4388">
                  <c:v>120.3483428955096</c:v>
                </c:pt>
                <c:pt idx="4389">
                  <c:v>120.38764953613</c:v>
                </c:pt>
                <c:pt idx="4390">
                  <c:v>120.32301330566</c:v>
                </c:pt>
                <c:pt idx="4391">
                  <c:v>120.2679901123</c:v>
                </c:pt>
                <c:pt idx="4392">
                  <c:v>120.2995147705102</c:v>
                </c:pt>
                <c:pt idx="4393">
                  <c:v>120.2917633056602</c:v>
                </c:pt>
                <c:pt idx="4394">
                  <c:v>120.18782043457</c:v>
                </c:pt>
                <c:pt idx="4395">
                  <c:v>120.2682037353502</c:v>
                </c:pt>
                <c:pt idx="4396">
                  <c:v>120.19453430176</c:v>
                </c:pt>
                <c:pt idx="4397">
                  <c:v>120.0903167724596</c:v>
                </c:pt>
                <c:pt idx="4398">
                  <c:v>120.0979156494104</c:v>
                </c:pt>
                <c:pt idx="4399">
                  <c:v>120.05194091797</c:v>
                </c:pt>
                <c:pt idx="4400">
                  <c:v>119.99674987793</c:v>
                </c:pt>
                <c:pt idx="4401">
                  <c:v>119.95394897461</c:v>
                </c:pt>
                <c:pt idx="4402">
                  <c:v>119.89851379395</c:v>
                </c:pt>
                <c:pt idx="4403">
                  <c:v>119.90657043457</c:v>
                </c:pt>
                <c:pt idx="4404">
                  <c:v>119.91371154785</c:v>
                </c:pt>
                <c:pt idx="4405">
                  <c:v>119.8475036621104</c:v>
                </c:pt>
                <c:pt idx="4406">
                  <c:v>119.9062194824202</c:v>
                </c:pt>
                <c:pt idx="4407">
                  <c:v>119.8897705078096</c:v>
                </c:pt>
                <c:pt idx="4408">
                  <c:v>119.9139709472702</c:v>
                </c:pt>
                <c:pt idx="4409">
                  <c:v>119.9141082763702</c:v>
                </c:pt>
                <c:pt idx="4410">
                  <c:v>119.86610412598</c:v>
                </c:pt>
                <c:pt idx="4411">
                  <c:v>119.8900146484402</c:v>
                </c:pt>
                <c:pt idx="4412">
                  <c:v>119.8583679199198</c:v>
                </c:pt>
                <c:pt idx="4413">
                  <c:v>119.8023681640596</c:v>
                </c:pt>
                <c:pt idx="4414">
                  <c:v>119.77923583984</c:v>
                </c:pt>
                <c:pt idx="4415">
                  <c:v>119.8021087646498</c:v>
                </c:pt>
                <c:pt idx="4416">
                  <c:v>119.76309204102</c:v>
                </c:pt>
                <c:pt idx="4417">
                  <c:v>119.77082824707</c:v>
                </c:pt>
                <c:pt idx="4418">
                  <c:v>119.7267761230496</c:v>
                </c:pt>
                <c:pt idx="4419">
                  <c:v>119.79513549805</c:v>
                </c:pt>
                <c:pt idx="4420">
                  <c:v>119.81796264648</c:v>
                </c:pt>
                <c:pt idx="4421">
                  <c:v>119.79515075684</c:v>
                </c:pt>
                <c:pt idx="4422">
                  <c:v>119.71879577637</c:v>
                </c:pt>
                <c:pt idx="4423">
                  <c:v>119.8262634277302</c:v>
                </c:pt>
                <c:pt idx="4424">
                  <c:v>119.7320251464798</c:v>
                </c:pt>
                <c:pt idx="4425">
                  <c:v>119.6487274169896</c:v>
                </c:pt>
                <c:pt idx="4426">
                  <c:v>119.6191406250002</c:v>
                </c:pt>
                <c:pt idx="4427">
                  <c:v>119.6194763183596</c:v>
                </c:pt>
                <c:pt idx="4428">
                  <c:v>119.6377716064496</c:v>
                </c:pt>
                <c:pt idx="4429">
                  <c:v>119.7548370361296</c:v>
                </c:pt>
                <c:pt idx="4430">
                  <c:v>119.62405395508</c:v>
                </c:pt>
                <c:pt idx="4431">
                  <c:v>119.67167663574</c:v>
                </c:pt>
                <c:pt idx="4432">
                  <c:v>119.6904296875002</c:v>
                </c:pt>
                <c:pt idx="4433">
                  <c:v>119.6554412841798</c:v>
                </c:pt>
                <c:pt idx="4434">
                  <c:v>119.6631469726596</c:v>
                </c:pt>
                <c:pt idx="4435">
                  <c:v>119.6351165771498</c:v>
                </c:pt>
                <c:pt idx="4436">
                  <c:v>119.54515075684</c:v>
                </c:pt>
                <c:pt idx="4437">
                  <c:v>119.6269378662096</c:v>
                </c:pt>
                <c:pt idx="4438">
                  <c:v>119.52153015137</c:v>
                </c:pt>
                <c:pt idx="4439">
                  <c:v>119.6083221435496</c:v>
                </c:pt>
                <c:pt idx="4440">
                  <c:v>119.5916442871104</c:v>
                </c:pt>
                <c:pt idx="4441">
                  <c:v>119.56739807129</c:v>
                </c:pt>
                <c:pt idx="4442">
                  <c:v>119.5596008300798</c:v>
                </c:pt>
                <c:pt idx="4443">
                  <c:v>119.54023742676</c:v>
                </c:pt>
                <c:pt idx="4444">
                  <c:v>119.59938049316</c:v>
                </c:pt>
                <c:pt idx="4445">
                  <c:v>119.5966644287104</c:v>
                </c:pt>
                <c:pt idx="4446">
                  <c:v>119.58372497559</c:v>
                </c:pt>
                <c:pt idx="4447">
                  <c:v>119.5325775146496</c:v>
                </c:pt>
                <c:pt idx="4448">
                  <c:v>119.52005004883</c:v>
                </c:pt>
                <c:pt idx="4449">
                  <c:v>119.4250640869102</c:v>
                </c:pt>
                <c:pt idx="4450">
                  <c:v>119.4890899658202</c:v>
                </c:pt>
                <c:pt idx="4451">
                  <c:v>119.4129638671902</c:v>
                </c:pt>
                <c:pt idx="4452">
                  <c:v>119.3380737304696</c:v>
                </c:pt>
                <c:pt idx="4453">
                  <c:v>119.40844726563</c:v>
                </c:pt>
                <c:pt idx="4454">
                  <c:v>119.3140411376996</c:v>
                </c:pt>
                <c:pt idx="4455">
                  <c:v>119.2428894043002</c:v>
                </c:pt>
                <c:pt idx="4456">
                  <c:v>119.2421264648404</c:v>
                </c:pt>
                <c:pt idx="4457">
                  <c:v>119.25743103027</c:v>
                </c:pt>
                <c:pt idx="4458">
                  <c:v>119.2196655273404</c:v>
                </c:pt>
                <c:pt idx="4459">
                  <c:v>119.2579345703102</c:v>
                </c:pt>
                <c:pt idx="4460">
                  <c:v>119.2359161376996</c:v>
                </c:pt>
                <c:pt idx="4461">
                  <c:v>119.2267761230496</c:v>
                </c:pt>
                <c:pt idx="4462">
                  <c:v>119.2030639648404</c:v>
                </c:pt>
                <c:pt idx="4463">
                  <c:v>119.1483001708996</c:v>
                </c:pt>
                <c:pt idx="4464">
                  <c:v>119.1557006835896</c:v>
                </c:pt>
                <c:pt idx="4465">
                  <c:v>119.1552734374996</c:v>
                </c:pt>
                <c:pt idx="4466">
                  <c:v>119.1557312011696</c:v>
                </c:pt>
                <c:pt idx="4467">
                  <c:v>119.1407165527296</c:v>
                </c:pt>
                <c:pt idx="4468">
                  <c:v>119.15661621094</c:v>
                </c:pt>
                <c:pt idx="4469">
                  <c:v>119.0929107666</c:v>
                </c:pt>
                <c:pt idx="4470">
                  <c:v>119.08546447754</c:v>
                </c:pt>
                <c:pt idx="4471">
                  <c:v>119.09245300293</c:v>
                </c:pt>
                <c:pt idx="4472">
                  <c:v>119.0852355957</c:v>
                </c:pt>
                <c:pt idx="4473">
                  <c:v>119.08448791504</c:v>
                </c:pt>
                <c:pt idx="4474">
                  <c:v>119.11506652832</c:v>
                </c:pt>
                <c:pt idx="4475">
                  <c:v>119.10026550293</c:v>
                </c:pt>
                <c:pt idx="4476">
                  <c:v>119.11715698242</c:v>
                </c:pt>
                <c:pt idx="4477">
                  <c:v>119.0845184326198</c:v>
                </c:pt>
                <c:pt idx="4478">
                  <c:v>119.0852508544896</c:v>
                </c:pt>
                <c:pt idx="4479">
                  <c:v>119.1083679199198</c:v>
                </c:pt>
                <c:pt idx="4480">
                  <c:v>119.11669921875</c:v>
                </c:pt>
                <c:pt idx="4481">
                  <c:v>119.1404571533198</c:v>
                </c:pt>
                <c:pt idx="4482">
                  <c:v>119.1313476562498</c:v>
                </c:pt>
                <c:pt idx="4483">
                  <c:v>119.12367248535</c:v>
                </c:pt>
                <c:pt idx="4484">
                  <c:v>119.11581420898</c:v>
                </c:pt>
                <c:pt idx="4485">
                  <c:v>119.10932922363</c:v>
                </c:pt>
                <c:pt idx="4486">
                  <c:v>119.13919067383</c:v>
                </c:pt>
                <c:pt idx="4487">
                  <c:v>119.1882781982396</c:v>
                </c:pt>
                <c:pt idx="4488">
                  <c:v>119.2196350097702</c:v>
                </c:pt>
                <c:pt idx="4489">
                  <c:v>119.2037963867198</c:v>
                </c:pt>
                <c:pt idx="4490">
                  <c:v>119.2031555175798</c:v>
                </c:pt>
                <c:pt idx="4491">
                  <c:v>119.5330963134796</c:v>
                </c:pt>
                <c:pt idx="4492">
                  <c:v>119.5200653076198</c:v>
                </c:pt>
                <c:pt idx="4493">
                  <c:v>119.2502288818402</c:v>
                </c:pt>
                <c:pt idx="4494">
                  <c:v>118.9428710937498</c:v>
                </c:pt>
                <c:pt idx="4495">
                  <c:v>118.9428710937498</c:v>
                </c:pt>
                <c:pt idx="4496">
                  <c:v>118.9428710937498</c:v>
                </c:pt>
                <c:pt idx="4497">
                  <c:v>118.9428710937498</c:v>
                </c:pt>
                <c:pt idx="4498">
                  <c:v>118.99053955078</c:v>
                </c:pt>
                <c:pt idx="4499">
                  <c:v>119.10026550293</c:v>
                </c:pt>
                <c:pt idx="4500">
                  <c:v>119.09339904785</c:v>
                </c:pt>
                <c:pt idx="4501">
                  <c:v>119.0703887939496</c:v>
                </c:pt>
                <c:pt idx="4502">
                  <c:v>118.9428710937498</c:v>
                </c:pt>
                <c:pt idx="4503">
                  <c:v>119.0849609375</c:v>
                </c:pt>
                <c:pt idx="4504">
                  <c:v>119.1081390380896</c:v>
                </c:pt>
                <c:pt idx="4505">
                  <c:v>118.9428710937498</c:v>
                </c:pt>
                <c:pt idx="4506">
                  <c:v>119.1952209472702</c:v>
                </c:pt>
                <c:pt idx="4507">
                  <c:v>119.17265319824</c:v>
                </c:pt>
                <c:pt idx="4508">
                  <c:v>119.0608520507798</c:v>
                </c:pt>
                <c:pt idx="4509">
                  <c:v>119.09336853027</c:v>
                </c:pt>
                <c:pt idx="4510">
                  <c:v>119.13177490234</c:v>
                </c:pt>
                <c:pt idx="4511">
                  <c:v>119.08520507813</c:v>
                </c:pt>
                <c:pt idx="4512">
                  <c:v>119.1087341308594</c:v>
                </c:pt>
                <c:pt idx="4513">
                  <c:v>119.1791381835894</c:v>
                </c:pt>
                <c:pt idx="4514">
                  <c:v>119.72245788574</c:v>
                </c:pt>
                <c:pt idx="4515">
                  <c:v>119.32965087891</c:v>
                </c:pt>
                <c:pt idx="4516">
                  <c:v>119.04536437988</c:v>
                </c:pt>
                <c:pt idx="4517">
                  <c:v>118.9428710937498</c:v>
                </c:pt>
                <c:pt idx="4518">
                  <c:v>118.9428710937498</c:v>
                </c:pt>
                <c:pt idx="4519">
                  <c:v>118.9428710937498</c:v>
                </c:pt>
                <c:pt idx="4520">
                  <c:v>118.9428710937498</c:v>
                </c:pt>
                <c:pt idx="4521">
                  <c:v>118.94337463379</c:v>
                </c:pt>
                <c:pt idx="4522">
                  <c:v>119.0377349853502</c:v>
                </c:pt>
                <c:pt idx="4523">
                  <c:v>119.03004455566</c:v>
                </c:pt>
                <c:pt idx="4524">
                  <c:v>119.00578308105</c:v>
                </c:pt>
                <c:pt idx="4525">
                  <c:v>119.07684326172</c:v>
                </c:pt>
                <c:pt idx="4526">
                  <c:v>119.1475524902302</c:v>
                </c:pt>
                <c:pt idx="4527">
                  <c:v>118.9428710937498</c:v>
                </c:pt>
                <c:pt idx="4528">
                  <c:v>118.9428710937498</c:v>
                </c:pt>
                <c:pt idx="4529">
                  <c:v>118.9897460937498</c:v>
                </c:pt>
                <c:pt idx="4530">
                  <c:v>119.02236938477</c:v>
                </c:pt>
                <c:pt idx="4531">
                  <c:v>119.23567199707</c:v>
                </c:pt>
                <c:pt idx="4532">
                  <c:v>119.08403015137</c:v>
                </c:pt>
                <c:pt idx="4533">
                  <c:v>119.0370025634798</c:v>
                </c:pt>
                <c:pt idx="4534">
                  <c:v>118.9978942871104</c:v>
                </c:pt>
                <c:pt idx="4535">
                  <c:v>119.02981567383</c:v>
                </c:pt>
                <c:pt idx="4536">
                  <c:v>118.99003601074</c:v>
                </c:pt>
                <c:pt idx="4537">
                  <c:v>119.01470947266</c:v>
                </c:pt>
                <c:pt idx="4538">
                  <c:v>119.12414550781</c:v>
                </c:pt>
                <c:pt idx="4539">
                  <c:v>119.11715698242</c:v>
                </c:pt>
                <c:pt idx="4540">
                  <c:v>119.2977294921902</c:v>
                </c:pt>
                <c:pt idx="4541">
                  <c:v>119.2740020752</c:v>
                </c:pt>
                <c:pt idx="4542">
                  <c:v>119.09976196289</c:v>
                </c:pt>
                <c:pt idx="4543">
                  <c:v>118.9426422119102</c:v>
                </c:pt>
                <c:pt idx="4544">
                  <c:v>118.9428710937498</c:v>
                </c:pt>
                <c:pt idx="4545">
                  <c:v>118.9352722167996</c:v>
                </c:pt>
                <c:pt idx="4546">
                  <c:v>118.7301788330096</c:v>
                </c:pt>
                <c:pt idx="4547">
                  <c:v>118.9428710937498</c:v>
                </c:pt>
                <c:pt idx="4548">
                  <c:v>118.9428710937498</c:v>
                </c:pt>
                <c:pt idx="4549">
                  <c:v>118.9428710937498</c:v>
                </c:pt>
                <c:pt idx="4550">
                  <c:v>118.9428710937498</c:v>
                </c:pt>
                <c:pt idx="4551">
                  <c:v>118.9818878173798</c:v>
                </c:pt>
                <c:pt idx="4552">
                  <c:v>118.98240661621</c:v>
                </c:pt>
                <c:pt idx="4553">
                  <c:v>118.8243560791</c:v>
                </c:pt>
                <c:pt idx="4554">
                  <c:v>118.8807373046894</c:v>
                </c:pt>
                <c:pt idx="4555">
                  <c:v>118.9033660888702</c:v>
                </c:pt>
                <c:pt idx="4556">
                  <c:v>118.77685546875</c:v>
                </c:pt>
                <c:pt idx="4557">
                  <c:v>118.7527923583996</c:v>
                </c:pt>
                <c:pt idx="4558">
                  <c:v>118.7540283203102</c:v>
                </c:pt>
                <c:pt idx="4559">
                  <c:v>118.7218170165996</c:v>
                </c:pt>
                <c:pt idx="4560">
                  <c:v>118.6663818359396</c:v>
                </c:pt>
                <c:pt idx="4561">
                  <c:v>118.65992736816</c:v>
                </c:pt>
                <c:pt idx="4562">
                  <c:v>118.6358795165994</c:v>
                </c:pt>
                <c:pt idx="4563">
                  <c:v>118.5810699462902</c:v>
                </c:pt>
                <c:pt idx="4564">
                  <c:v>118.5398406982402</c:v>
                </c:pt>
                <c:pt idx="4565">
                  <c:v>118.55015563965</c:v>
                </c:pt>
                <c:pt idx="4566">
                  <c:v>118.4695434570302</c:v>
                </c:pt>
                <c:pt idx="4567">
                  <c:v>118.4929046630902</c:v>
                </c:pt>
                <c:pt idx="4568">
                  <c:v>118.5717926025396</c:v>
                </c:pt>
                <c:pt idx="4569">
                  <c:v>118.5238494873002</c:v>
                </c:pt>
                <c:pt idx="4570">
                  <c:v>118.5789337158198</c:v>
                </c:pt>
                <c:pt idx="4571">
                  <c:v>118.5655670165996</c:v>
                </c:pt>
                <c:pt idx="4572">
                  <c:v>118.5555725097696</c:v>
                </c:pt>
                <c:pt idx="4573">
                  <c:v>118.5555725097696</c:v>
                </c:pt>
                <c:pt idx="4574">
                  <c:v>118.5555725097696</c:v>
                </c:pt>
                <c:pt idx="4575">
                  <c:v>118.5400695800802</c:v>
                </c:pt>
                <c:pt idx="4576">
                  <c:v>118.5264282226596</c:v>
                </c:pt>
                <c:pt idx="4577">
                  <c:v>118.60336303711</c:v>
                </c:pt>
                <c:pt idx="4578">
                  <c:v>118.78616333008</c:v>
                </c:pt>
                <c:pt idx="4579">
                  <c:v>118.5372314453104</c:v>
                </c:pt>
                <c:pt idx="4580">
                  <c:v>118.7125854492202</c:v>
                </c:pt>
                <c:pt idx="4581">
                  <c:v>118.4144439697304</c:v>
                </c:pt>
                <c:pt idx="4582">
                  <c:v>118.36486816406</c:v>
                </c:pt>
                <c:pt idx="4583">
                  <c:v>118.2806549072302</c:v>
                </c:pt>
                <c:pt idx="4584">
                  <c:v>118.1950378417996</c:v>
                </c:pt>
                <c:pt idx="4585">
                  <c:v>118.1947784423798</c:v>
                </c:pt>
                <c:pt idx="4586">
                  <c:v>118.1947784423798</c:v>
                </c:pt>
                <c:pt idx="4587">
                  <c:v>118.1872253418002</c:v>
                </c:pt>
                <c:pt idx="4588">
                  <c:v>118.1793060302696</c:v>
                </c:pt>
                <c:pt idx="4589">
                  <c:v>118.15141296387</c:v>
                </c:pt>
                <c:pt idx="4590">
                  <c:v>118.11613464355</c:v>
                </c:pt>
                <c:pt idx="4591">
                  <c:v>118.1947784423798</c:v>
                </c:pt>
                <c:pt idx="4592">
                  <c:v>118.1872253418002</c:v>
                </c:pt>
                <c:pt idx="4593">
                  <c:v>118.19111633301</c:v>
                </c:pt>
                <c:pt idx="4594">
                  <c:v>118.19111633301</c:v>
                </c:pt>
                <c:pt idx="4595">
                  <c:v>118.1872253418002</c:v>
                </c:pt>
                <c:pt idx="4596">
                  <c:v>118.1872253418002</c:v>
                </c:pt>
                <c:pt idx="4597">
                  <c:v>118.2106628418002</c:v>
                </c:pt>
                <c:pt idx="4598">
                  <c:v>118.21115112305</c:v>
                </c:pt>
                <c:pt idx="4599">
                  <c:v>118.2337341308596</c:v>
                </c:pt>
                <c:pt idx="4600">
                  <c:v>118.2416687011704</c:v>
                </c:pt>
                <c:pt idx="4601">
                  <c:v>118.2415466308602</c:v>
                </c:pt>
                <c:pt idx="4602">
                  <c:v>118.24157714844</c:v>
                </c:pt>
                <c:pt idx="4603">
                  <c:v>118.2380218505896</c:v>
                </c:pt>
                <c:pt idx="4604">
                  <c:v>118.2649993896502</c:v>
                </c:pt>
                <c:pt idx="4605">
                  <c:v>118.2496032714802</c:v>
                </c:pt>
                <c:pt idx="4606">
                  <c:v>118.2613372802702</c:v>
                </c:pt>
                <c:pt idx="4607">
                  <c:v>118.2694396972702</c:v>
                </c:pt>
                <c:pt idx="4608">
                  <c:v>118.25718688965</c:v>
                </c:pt>
                <c:pt idx="4609">
                  <c:v>118.2575683593702</c:v>
                </c:pt>
                <c:pt idx="4610">
                  <c:v>118.2649993896502</c:v>
                </c:pt>
                <c:pt idx="4611">
                  <c:v>118.2418060302702</c:v>
                </c:pt>
                <c:pt idx="4612">
                  <c:v>118.25660705566</c:v>
                </c:pt>
                <c:pt idx="4613">
                  <c:v>118.26181030273</c:v>
                </c:pt>
                <c:pt idx="4614">
                  <c:v>118.26522827148</c:v>
                </c:pt>
                <c:pt idx="4615">
                  <c:v>118.25433349609</c:v>
                </c:pt>
                <c:pt idx="4616">
                  <c:v>118.2891998291002</c:v>
                </c:pt>
                <c:pt idx="4617">
                  <c:v>118.2651367187498</c:v>
                </c:pt>
                <c:pt idx="4618">
                  <c:v>118.26498413086</c:v>
                </c:pt>
                <c:pt idx="4619">
                  <c:v>118.17495727539</c:v>
                </c:pt>
                <c:pt idx="4620">
                  <c:v>118.1794128417996</c:v>
                </c:pt>
                <c:pt idx="4621">
                  <c:v>118.13558959961</c:v>
                </c:pt>
                <c:pt idx="4622">
                  <c:v>118.0883178710896</c:v>
                </c:pt>
                <c:pt idx="4623">
                  <c:v>118.0658111572296</c:v>
                </c:pt>
                <c:pt idx="4624">
                  <c:v>118.0154876709</c:v>
                </c:pt>
                <c:pt idx="4625">
                  <c:v>117.72096252441</c:v>
                </c:pt>
                <c:pt idx="4626">
                  <c:v>118.0900421142596</c:v>
                </c:pt>
                <c:pt idx="4627">
                  <c:v>118.12480163574</c:v>
                </c:pt>
                <c:pt idx="4628">
                  <c:v>117.8400878906296</c:v>
                </c:pt>
                <c:pt idx="4629">
                  <c:v>118.00018310547</c:v>
                </c:pt>
                <c:pt idx="4630">
                  <c:v>118.51643371582</c:v>
                </c:pt>
                <c:pt idx="4631">
                  <c:v>117.4512634277304</c:v>
                </c:pt>
                <c:pt idx="4632">
                  <c:v>111.1540374755896</c:v>
                </c:pt>
                <c:pt idx="4633">
                  <c:v>94.36524963378895</c:v>
                </c:pt>
                <c:pt idx="4634">
                  <c:v>93.2671203613284</c:v>
                </c:pt>
                <c:pt idx="4635">
                  <c:v>94.49234008789098</c:v>
                </c:pt>
                <c:pt idx="4636">
                  <c:v>95.5677032470702</c:v>
                </c:pt>
                <c:pt idx="4637">
                  <c:v>96.12744140624983</c:v>
                </c:pt>
                <c:pt idx="4638">
                  <c:v>96.99578857421895</c:v>
                </c:pt>
                <c:pt idx="4639">
                  <c:v>97.284927368164</c:v>
                </c:pt>
                <c:pt idx="4640">
                  <c:v>97.79670715331983</c:v>
                </c:pt>
                <c:pt idx="4641">
                  <c:v>97.203170776367</c:v>
                </c:pt>
                <c:pt idx="4642">
                  <c:v>95.609756469727</c:v>
                </c:pt>
                <c:pt idx="4643">
                  <c:v>94.22096252441395</c:v>
                </c:pt>
                <c:pt idx="4644">
                  <c:v>93.90419006347728</c:v>
                </c:pt>
                <c:pt idx="4645">
                  <c:v>93.42779541015598</c:v>
                </c:pt>
                <c:pt idx="4646">
                  <c:v>93.57203674316359</c:v>
                </c:pt>
                <c:pt idx="4647">
                  <c:v>93.949127197266</c:v>
                </c:pt>
                <c:pt idx="4648">
                  <c:v>93.971237182617</c:v>
                </c:pt>
                <c:pt idx="4649">
                  <c:v>94.99298095703098</c:v>
                </c:pt>
                <c:pt idx="4650">
                  <c:v>95.05545043945271</c:v>
                </c:pt>
                <c:pt idx="4651">
                  <c:v>95.54531860351598</c:v>
                </c:pt>
                <c:pt idx="4652">
                  <c:v>96.31369018554728</c:v>
                </c:pt>
                <c:pt idx="4653">
                  <c:v>96.30801391601598</c:v>
                </c:pt>
                <c:pt idx="4654">
                  <c:v>96.30801391601598</c:v>
                </c:pt>
                <c:pt idx="4655">
                  <c:v>96.366180419922</c:v>
                </c:pt>
                <c:pt idx="4656">
                  <c:v>95.958679199219</c:v>
                </c:pt>
                <c:pt idx="4657">
                  <c:v>95.47557067871098</c:v>
                </c:pt>
                <c:pt idx="4658">
                  <c:v>95.308639526367</c:v>
                </c:pt>
                <c:pt idx="4659">
                  <c:v>94.60249328613298</c:v>
                </c:pt>
                <c:pt idx="4660">
                  <c:v>94.407867431641</c:v>
                </c:pt>
                <c:pt idx="4661">
                  <c:v>94.09481811523395</c:v>
                </c:pt>
                <c:pt idx="4662">
                  <c:v>93.98773193359359</c:v>
                </c:pt>
                <c:pt idx="4663">
                  <c:v>93.903579711914</c:v>
                </c:pt>
                <c:pt idx="4664">
                  <c:v>93.971054077148</c:v>
                </c:pt>
                <c:pt idx="4665">
                  <c:v>94.40252685546895</c:v>
                </c:pt>
                <c:pt idx="4666">
                  <c:v>94.464553833008</c:v>
                </c:pt>
                <c:pt idx="4667">
                  <c:v>94.66319274902298</c:v>
                </c:pt>
                <c:pt idx="4668">
                  <c:v>95.035690307617</c:v>
                </c:pt>
                <c:pt idx="4669">
                  <c:v>95.48631286621098</c:v>
                </c:pt>
                <c:pt idx="4670">
                  <c:v>95.5974121093752</c:v>
                </c:pt>
                <c:pt idx="4671">
                  <c:v>95.7757415771477</c:v>
                </c:pt>
                <c:pt idx="4672">
                  <c:v>95.84536743164098</c:v>
                </c:pt>
                <c:pt idx="4673">
                  <c:v>95.785217285156</c:v>
                </c:pt>
                <c:pt idx="4674">
                  <c:v>95.596893310547</c:v>
                </c:pt>
                <c:pt idx="4675">
                  <c:v>95.59654235839798</c:v>
                </c:pt>
                <c:pt idx="4676">
                  <c:v>95.2346954345702</c:v>
                </c:pt>
                <c:pt idx="4677">
                  <c:v>94.8907775878906</c:v>
                </c:pt>
                <c:pt idx="4678">
                  <c:v>94.53909301757798</c:v>
                </c:pt>
                <c:pt idx="4679">
                  <c:v>94.33241271972661</c:v>
                </c:pt>
                <c:pt idx="4680">
                  <c:v>94.213119506836</c:v>
                </c:pt>
                <c:pt idx="4681">
                  <c:v>93.870162963867</c:v>
                </c:pt>
                <c:pt idx="4682">
                  <c:v>93.870162963867</c:v>
                </c:pt>
                <c:pt idx="4683">
                  <c:v>93.74075317382798</c:v>
                </c:pt>
                <c:pt idx="4684">
                  <c:v>93.920928955078</c:v>
                </c:pt>
                <c:pt idx="4685">
                  <c:v>94.00921630859395</c:v>
                </c:pt>
                <c:pt idx="4686">
                  <c:v>94.37654113769433</c:v>
                </c:pt>
                <c:pt idx="4687">
                  <c:v>94.72578430175771</c:v>
                </c:pt>
                <c:pt idx="4688">
                  <c:v>94.9468231201175</c:v>
                </c:pt>
                <c:pt idx="4689">
                  <c:v>95.50846862793</c:v>
                </c:pt>
                <c:pt idx="4690">
                  <c:v>95.80841064453098</c:v>
                </c:pt>
                <c:pt idx="4691">
                  <c:v>95.7177276611334</c:v>
                </c:pt>
                <c:pt idx="4692">
                  <c:v>95.64257812499956</c:v>
                </c:pt>
                <c:pt idx="4693">
                  <c:v>95.642715454102</c:v>
                </c:pt>
                <c:pt idx="4694">
                  <c:v>95.61402893066395</c:v>
                </c:pt>
                <c:pt idx="4695">
                  <c:v>95.5047149658202</c:v>
                </c:pt>
                <c:pt idx="4696">
                  <c:v>95.470169067383</c:v>
                </c:pt>
                <c:pt idx="4697">
                  <c:v>94.777603149414</c:v>
                </c:pt>
                <c:pt idx="4698">
                  <c:v>94.623229980469</c:v>
                </c:pt>
                <c:pt idx="4699">
                  <c:v>94.334869384766</c:v>
                </c:pt>
                <c:pt idx="4700">
                  <c:v>94.19189453125</c:v>
                </c:pt>
                <c:pt idx="4701">
                  <c:v>93.937561035156</c:v>
                </c:pt>
                <c:pt idx="4702">
                  <c:v>93.87590026855459</c:v>
                </c:pt>
                <c:pt idx="4703">
                  <c:v>93.713226318359</c:v>
                </c:pt>
                <c:pt idx="4704">
                  <c:v>93.775466918945</c:v>
                </c:pt>
                <c:pt idx="4705">
                  <c:v>93.960556030273</c:v>
                </c:pt>
                <c:pt idx="4706">
                  <c:v>93.971069335938</c:v>
                </c:pt>
                <c:pt idx="4707">
                  <c:v>94.30911254882798</c:v>
                </c:pt>
                <c:pt idx="4708">
                  <c:v>94.82215881347635</c:v>
                </c:pt>
                <c:pt idx="4709">
                  <c:v>94.82734680175771</c:v>
                </c:pt>
                <c:pt idx="4710">
                  <c:v>95.1469421386716</c:v>
                </c:pt>
                <c:pt idx="4711">
                  <c:v>95.544647216797</c:v>
                </c:pt>
                <c:pt idx="4712">
                  <c:v>95.73963928222728</c:v>
                </c:pt>
                <c:pt idx="4713">
                  <c:v>96.02824401855459</c:v>
                </c:pt>
                <c:pt idx="4714">
                  <c:v>96.47131347656298</c:v>
                </c:pt>
                <c:pt idx="4715">
                  <c:v>96.43064880371098</c:v>
                </c:pt>
                <c:pt idx="4716">
                  <c:v>96.401763916016</c:v>
                </c:pt>
                <c:pt idx="4717">
                  <c:v>96.38433837890558</c:v>
                </c:pt>
                <c:pt idx="4718">
                  <c:v>96.30801391601598</c:v>
                </c:pt>
                <c:pt idx="4719">
                  <c:v>96.29640197753895</c:v>
                </c:pt>
                <c:pt idx="4720">
                  <c:v>96.01718139648359</c:v>
                </c:pt>
                <c:pt idx="4721">
                  <c:v>95.64849853515558</c:v>
                </c:pt>
                <c:pt idx="4722">
                  <c:v>95.59082031249956</c:v>
                </c:pt>
                <c:pt idx="4723">
                  <c:v>95.11042785644456</c:v>
                </c:pt>
                <c:pt idx="4724">
                  <c:v>94.66319274902298</c:v>
                </c:pt>
                <c:pt idx="4725">
                  <c:v>94.447784423828</c:v>
                </c:pt>
                <c:pt idx="4726">
                  <c:v>94.32922363281228</c:v>
                </c:pt>
                <c:pt idx="4727">
                  <c:v>94.185104370117</c:v>
                </c:pt>
                <c:pt idx="4728">
                  <c:v>94.185104370117</c:v>
                </c:pt>
                <c:pt idx="4729">
                  <c:v>93.75848388671895</c:v>
                </c:pt>
                <c:pt idx="4730">
                  <c:v>93.59362792968728</c:v>
                </c:pt>
                <c:pt idx="4731">
                  <c:v>93.70872497558598</c:v>
                </c:pt>
                <c:pt idx="4732">
                  <c:v>94.1270294189452</c:v>
                </c:pt>
                <c:pt idx="4733">
                  <c:v>94.08372497558598</c:v>
                </c:pt>
                <c:pt idx="4734">
                  <c:v>94.0442962646484</c:v>
                </c:pt>
                <c:pt idx="4735">
                  <c:v>94.04975891113298</c:v>
                </c:pt>
                <c:pt idx="4736">
                  <c:v>94.3493652343752</c:v>
                </c:pt>
                <c:pt idx="4737">
                  <c:v>94.719757080078</c:v>
                </c:pt>
                <c:pt idx="4738">
                  <c:v>94.78211975097728</c:v>
                </c:pt>
                <c:pt idx="4739">
                  <c:v>95.2406005859384</c:v>
                </c:pt>
                <c:pt idx="4740">
                  <c:v>95.54937744140598</c:v>
                </c:pt>
                <c:pt idx="4741">
                  <c:v>95.67147827148342</c:v>
                </c:pt>
                <c:pt idx="4742">
                  <c:v>95.93856811523395</c:v>
                </c:pt>
                <c:pt idx="4743">
                  <c:v>96.32563781738246</c:v>
                </c:pt>
                <c:pt idx="4744">
                  <c:v>96.366561889648</c:v>
                </c:pt>
                <c:pt idx="4745">
                  <c:v>96.377822875977</c:v>
                </c:pt>
                <c:pt idx="4746">
                  <c:v>96.3954772949216</c:v>
                </c:pt>
                <c:pt idx="4747">
                  <c:v>96.47113037109395</c:v>
                </c:pt>
                <c:pt idx="4748">
                  <c:v>96.203002929687</c:v>
                </c:pt>
                <c:pt idx="4749">
                  <c:v>95.793502807617</c:v>
                </c:pt>
                <c:pt idx="4750">
                  <c:v>95.64273071289043</c:v>
                </c:pt>
                <c:pt idx="4751">
                  <c:v>95.29660034179728</c:v>
                </c:pt>
                <c:pt idx="4752">
                  <c:v>94.963821411133</c:v>
                </c:pt>
                <c:pt idx="4753">
                  <c:v>94.66319274902298</c:v>
                </c:pt>
                <c:pt idx="4754">
                  <c:v>94.413833618164</c:v>
                </c:pt>
                <c:pt idx="4755">
                  <c:v>94.25874328613298</c:v>
                </c:pt>
                <c:pt idx="4756">
                  <c:v>93.870162963867</c:v>
                </c:pt>
                <c:pt idx="4757">
                  <c:v>93.75236511230459</c:v>
                </c:pt>
                <c:pt idx="4758">
                  <c:v>93.646484375</c:v>
                </c:pt>
                <c:pt idx="4759">
                  <c:v>93.66783142089798</c:v>
                </c:pt>
                <c:pt idx="4760">
                  <c:v>93.650680541992</c:v>
                </c:pt>
                <c:pt idx="4761">
                  <c:v>93.870162963867</c:v>
                </c:pt>
                <c:pt idx="4762">
                  <c:v>93.870162963867</c:v>
                </c:pt>
                <c:pt idx="4763">
                  <c:v>94.032699584961</c:v>
                </c:pt>
                <c:pt idx="4764">
                  <c:v>94.250244140625</c:v>
                </c:pt>
                <c:pt idx="4765">
                  <c:v>94.35435485839798</c:v>
                </c:pt>
                <c:pt idx="4766">
                  <c:v>94.4810333251952</c:v>
                </c:pt>
                <c:pt idx="4767">
                  <c:v>94.783294677734</c:v>
                </c:pt>
                <c:pt idx="4768">
                  <c:v>94.777236938477</c:v>
                </c:pt>
                <c:pt idx="4769">
                  <c:v>95.06085205078058</c:v>
                </c:pt>
                <c:pt idx="4770">
                  <c:v>95.36575317382771</c:v>
                </c:pt>
                <c:pt idx="4771">
                  <c:v>95.47557067871098</c:v>
                </c:pt>
                <c:pt idx="4772">
                  <c:v>95.762344360352</c:v>
                </c:pt>
                <c:pt idx="4773">
                  <c:v>96.063278198242</c:v>
                </c:pt>
                <c:pt idx="4774">
                  <c:v>96.18635559081983</c:v>
                </c:pt>
                <c:pt idx="4775">
                  <c:v>96.35455322265598</c:v>
                </c:pt>
                <c:pt idx="4776">
                  <c:v>96.36036682128895</c:v>
                </c:pt>
                <c:pt idx="4777">
                  <c:v>96.29023742675798</c:v>
                </c:pt>
                <c:pt idx="4778">
                  <c:v>96.06326293945298</c:v>
                </c:pt>
                <c:pt idx="4779">
                  <c:v>95.883819580078</c:v>
                </c:pt>
                <c:pt idx="4780">
                  <c:v>95.56211853027298</c:v>
                </c:pt>
                <c:pt idx="4781">
                  <c:v>95.241500854492</c:v>
                </c:pt>
                <c:pt idx="4782">
                  <c:v>94.93013000488298</c:v>
                </c:pt>
                <c:pt idx="4783">
                  <c:v>94.7091064453125</c:v>
                </c:pt>
                <c:pt idx="4784">
                  <c:v>94.372283935547</c:v>
                </c:pt>
                <c:pt idx="4785">
                  <c:v>94.301162719727</c:v>
                </c:pt>
                <c:pt idx="4786">
                  <c:v>93.870162963867</c:v>
                </c:pt>
                <c:pt idx="4787">
                  <c:v>93.72412109375</c:v>
                </c:pt>
                <c:pt idx="4788">
                  <c:v>93.3838348388666</c:v>
                </c:pt>
                <c:pt idx="4789">
                  <c:v>93.4916534423834</c:v>
                </c:pt>
                <c:pt idx="4790">
                  <c:v>93.61721801757798</c:v>
                </c:pt>
                <c:pt idx="4791">
                  <c:v>93.932220458984</c:v>
                </c:pt>
                <c:pt idx="4792">
                  <c:v>93.9261932373052</c:v>
                </c:pt>
                <c:pt idx="4793">
                  <c:v>94.11137390136728</c:v>
                </c:pt>
                <c:pt idx="4794">
                  <c:v>94.24757385253895</c:v>
                </c:pt>
                <c:pt idx="4795">
                  <c:v>94.31497192382798</c:v>
                </c:pt>
                <c:pt idx="4796">
                  <c:v>94.3094787597656</c:v>
                </c:pt>
                <c:pt idx="4797">
                  <c:v>94.31515502929728</c:v>
                </c:pt>
                <c:pt idx="4798">
                  <c:v>94.453247070313</c:v>
                </c:pt>
                <c:pt idx="4799">
                  <c:v>94.55471801757771</c:v>
                </c:pt>
                <c:pt idx="4800">
                  <c:v>94.76509094238298</c:v>
                </c:pt>
                <c:pt idx="4801">
                  <c:v>94.73109436035228</c:v>
                </c:pt>
                <c:pt idx="4802">
                  <c:v>95.1192169189452</c:v>
                </c:pt>
                <c:pt idx="4803">
                  <c:v>95.35293579101598</c:v>
                </c:pt>
                <c:pt idx="4804">
                  <c:v>96.09185791015598</c:v>
                </c:pt>
                <c:pt idx="4805">
                  <c:v>95.809127807617</c:v>
                </c:pt>
                <c:pt idx="4806">
                  <c:v>95.8026428222656</c:v>
                </c:pt>
                <c:pt idx="4807">
                  <c:v>95.91236877441395</c:v>
                </c:pt>
                <c:pt idx="4808">
                  <c:v>95.988006591797</c:v>
                </c:pt>
                <c:pt idx="4809">
                  <c:v>96.045700073242</c:v>
                </c:pt>
                <c:pt idx="4810">
                  <c:v>95.77993774414098</c:v>
                </c:pt>
                <c:pt idx="4811">
                  <c:v>95.503967285156</c:v>
                </c:pt>
                <c:pt idx="4812">
                  <c:v>95.47557067871098</c:v>
                </c:pt>
                <c:pt idx="4813">
                  <c:v>95.09053039550798</c:v>
                </c:pt>
                <c:pt idx="4814">
                  <c:v>94.69737243652244</c:v>
                </c:pt>
                <c:pt idx="4815">
                  <c:v>94.66819763183598</c:v>
                </c:pt>
                <c:pt idx="4816">
                  <c:v>94.39109802246058</c:v>
                </c:pt>
                <c:pt idx="4817">
                  <c:v>94.14521789550798</c:v>
                </c:pt>
                <c:pt idx="4818">
                  <c:v>93.998443603516</c:v>
                </c:pt>
                <c:pt idx="4819">
                  <c:v>93.62881469726598</c:v>
                </c:pt>
                <c:pt idx="4820">
                  <c:v>93.433868408203</c:v>
                </c:pt>
                <c:pt idx="4821">
                  <c:v>93.64860534667993</c:v>
                </c:pt>
                <c:pt idx="4822">
                  <c:v>93.5950775146477</c:v>
                </c:pt>
                <c:pt idx="4823">
                  <c:v>93.93739318847728</c:v>
                </c:pt>
                <c:pt idx="4824">
                  <c:v>93.94984436035228</c:v>
                </c:pt>
                <c:pt idx="4825">
                  <c:v>94.11174011230459</c:v>
                </c:pt>
                <c:pt idx="4826">
                  <c:v>94.12844848632771</c:v>
                </c:pt>
                <c:pt idx="4827">
                  <c:v>94.258453369141</c:v>
                </c:pt>
                <c:pt idx="4828">
                  <c:v>94.34353637695271</c:v>
                </c:pt>
                <c:pt idx="4829">
                  <c:v>94.3787689208977</c:v>
                </c:pt>
                <c:pt idx="4830">
                  <c:v>94.37467956543</c:v>
                </c:pt>
                <c:pt idx="4831">
                  <c:v>94.4082031250002</c:v>
                </c:pt>
                <c:pt idx="4832">
                  <c:v>94.422821044922</c:v>
                </c:pt>
                <c:pt idx="4833">
                  <c:v>94.53253173828058</c:v>
                </c:pt>
                <c:pt idx="4834">
                  <c:v>94.63371276855459</c:v>
                </c:pt>
                <c:pt idx="4835">
                  <c:v>95.45384216308558</c:v>
                </c:pt>
                <c:pt idx="4836">
                  <c:v>95.3665008544916</c:v>
                </c:pt>
                <c:pt idx="4837">
                  <c:v>95.198776245117</c:v>
                </c:pt>
                <c:pt idx="4838">
                  <c:v>95.03260803222661</c:v>
                </c:pt>
                <c:pt idx="4839">
                  <c:v>95.47540283203043</c:v>
                </c:pt>
                <c:pt idx="4840">
                  <c:v>95.47557067871098</c:v>
                </c:pt>
                <c:pt idx="4841">
                  <c:v>95.47575378418</c:v>
                </c:pt>
                <c:pt idx="4842">
                  <c:v>95.60179138183598</c:v>
                </c:pt>
                <c:pt idx="4843">
                  <c:v>95.591293334961</c:v>
                </c:pt>
                <c:pt idx="4844">
                  <c:v>95.549911499023</c:v>
                </c:pt>
                <c:pt idx="4845">
                  <c:v>95.49876403808598</c:v>
                </c:pt>
                <c:pt idx="4846">
                  <c:v>95.25611877441395</c:v>
                </c:pt>
                <c:pt idx="4847">
                  <c:v>94.912887573242</c:v>
                </c:pt>
                <c:pt idx="4848">
                  <c:v>94.66319274902298</c:v>
                </c:pt>
                <c:pt idx="4849">
                  <c:v>94.39672851562456</c:v>
                </c:pt>
                <c:pt idx="4850">
                  <c:v>94.39483642578098</c:v>
                </c:pt>
                <c:pt idx="4851">
                  <c:v>94.25015258789098</c:v>
                </c:pt>
                <c:pt idx="4852">
                  <c:v>94.039215087891</c:v>
                </c:pt>
                <c:pt idx="4853">
                  <c:v>93.870162963867</c:v>
                </c:pt>
                <c:pt idx="4854">
                  <c:v>93.7416687011725</c:v>
                </c:pt>
                <c:pt idx="4855">
                  <c:v>93.79205322265598</c:v>
                </c:pt>
                <c:pt idx="4856">
                  <c:v>93.870162963867</c:v>
                </c:pt>
                <c:pt idx="4857">
                  <c:v>93.870162963867</c:v>
                </c:pt>
                <c:pt idx="4858">
                  <c:v>94.12931823730459</c:v>
                </c:pt>
                <c:pt idx="4859">
                  <c:v>94.2784423828116</c:v>
                </c:pt>
                <c:pt idx="4860">
                  <c:v>94.41932678222728</c:v>
                </c:pt>
                <c:pt idx="4861">
                  <c:v>94.42002868652298</c:v>
                </c:pt>
                <c:pt idx="4862">
                  <c:v>94.66337585449135</c:v>
                </c:pt>
                <c:pt idx="4863">
                  <c:v>94.65199279785161</c:v>
                </c:pt>
                <c:pt idx="4864">
                  <c:v>94.66888427734395</c:v>
                </c:pt>
                <c:pt idx="4865">
                  <c:v>94.989349365234</c:v>
                </c:pt>
                <c:pt idx="4866">
                  <c:v>95.20455932617228</c:v>
                </c:pt>
                <c:pt idx="4867">
                  <c:v>95.47557067871098</c:v>
                </c:pt>
                <c:pt idx="4868">
                  <c:v>95.47557067871098</c:v>
                </c:pt>
                <c:pt idx="4869">
                  <c:v>95.877151489258</c:v>
                </c:pt>
                <c:pt idx="4870">
                  <c:v>96.094146728516</c:v>
                </c:pt>
                <c:pt idx="4871">
                  <c:v>96.37217712402244</c:v>
                </c:pt>
                <c:pt idx="4872">
                  <c:v>96.394393920898</c:v>
                </c:pt>
                <c:pt idx="4873">
                  <c:v>96.86605834960895</c:v>
                </c:pt>
                <c:pt idx="4874">
                  <c:v>97.19526672363298</c:v>
                </c:pt>
                <c:pt idx="4875">
                  <c:v>97.191055297852</c:v>
                </c:pt>
                <c:pt idx="4876">
                  <c:v>97.4495239257813</c:v>
                </c:pt>
                <c:pt idx="4877">
                  <c:v>97.7204589843752</c:v>
                </c:pt>
                <c:pt idx="4878">
                  <c:v>97.91081237793</c:v>
                </c:pt>
                <c:pt idx="4879">
                  <c:v>98.1129455566406</c:v>
                </c:pt>
                <c:pt idx="4880">
                  <c:v>98.227279663086</c:v>
                </c:pt>
                <c:pt idx="4881">
                  <c:v>98.7521057128906</c:v>
                </c:pt>
                <c:pt idx="4882">
                  <c:v>98.756958007812</c:v>
                </c:pt>
                <c:pt idx="4883">
                  <c:v>98.75813293456956</c:v>
                </c:pt>
                <c:pt idx="4884">
                  <c:v>98.75088500976598</c:v>
                </c:pt>
                <c:pt idx="4885">
                  <c:v>98.67210388183598</c:v>
                </c:pt>
                <c:pt idx="4886">
                  <c:v>98.356689453125</c:v>
                </c:pt>
                <c:pt idx="4887">
                  <c:v>97.78128051757798</c:v>
                </c:pt>
                <c:pt idx="4888">
                  <c:v>97.22009277343771</c:v>
                </c:pt>
                <c:pt idx="4889">
                  <c:v>96.592086791992</c:v>
                </c:pt>
                <c:pt idx="4890">
                  <c:v>96.05766296386728</c:v>
                </c:pt>
                <c:pt idx="4891">
                  <c:v>95.56771850585895</c:v>
                </c:pt>
                <c:pt idx="4892">
                  <c:v>94.74369812011728</c:v>
                </c:pt>
                <c:pt idx="4893">
                  <c:v>94.4457244873054</c:v>
                </c:pt>
                <c:pt idx="4894">
                  <c:v>94.31521606445298</c:v>
                </c:pt>
                <c:pt idx="4895">
                  <c:v>93.870162963867</c:v>
                </c:pt>
                <c:pt idx="4896">
                  <c:v>93.48373413085859</c:v>
                </c:pt>
                <c:pt idx="4897">
                  <c:v>93.140518188477</c:v>
                </c:pt>
                <c:pt idx="4898">
                  <c:v>93.162399291992</c:v>
                </c:pt>
                <c:pt idx="4899">
                  <c:v>93.36135864257798</c:v>
                </c:pt>
                <c:pt idx="4900">
                  <c:v>93.539047241211</c:v>
                </c:pt>
                <c:pt idx="4901">
                  <c:v>93.88117980957</c:v>
                </c:pt>
                <c:pt idx="4902">
                  <c:v>93.914978027344</c:v>
                </c:pt>
                <c:pt idx="4903">
                  <c:v>93.960372924805</c:v>
                </c:pt>
                <c:pt idx="4904">
                  <c:v>94.02165222168</c:v>
                </c:pt>
                <c:pt idx="4905">
                  <c:v>94.08940124511728</c:v>
                </c:pt>
                <c:pt idx="4906">
                  <c:v>94.14550781249933</c:v>
                </c:pt>
                <c:pt idx="4907">
                  <c:v>94.17910766601598</c:v>
                </c:pt>
                <c:pt idx="4908">
                  <c:v>94.2446289062502</c:v>
                </c:pt>
                <c:pt idx="4909">
                  <c:v>94.28697204589798</c:v>
                </c:pt>
                <c:pt idx="4910">
                  <c:v>94.33258056640558</c:v>
                </c:pt>
                <c:pt idx="4911">
                  <c:v>94.33285522460895</c:v>
                </c:pt>
                <c:pt idx="4912">
                  <c:v>94.343872070312</c:v>
                </c:pt>
                <c:pt idx="4913">
                  <c:v>94.39471435546895</c:v>
                </c:pt>
                <c:pt idx="4914">
                  <c:v>94.37213134765543</c:v>
                </c:pt>
                <c:pt idx="4915">
                  <c:v>94.390518188477</c:v>
                </c:pt>
                <c:pt idx="4916">
                  <c:v>94.34376525878895</c:v>
                </c:pt>
                <c:pt idx="4917">
                  <c:v>94.402206420898</c:v>
                </c:pt>
                <c:pt idx="4918">
                  <c:v>94.448120117187</c:v>
                </c:pt>
                <c:pt idx="4919">
                  <c:v>94.52685546875</c:v>
                </c:pt>
                <c:pt idx="4920">
                  <c:v>94.71426391601636</c:v>
                </c:pt>
                <c:pt idx="4921">
                  <c:v>94.71499633789098</c:v>
                </c:pt>
                <c:pt idx="4922">
                  <c:v>94.702621459961</c:v>
                </c:pt>
                <c:pt idx="4923">
                  <c:v>94.93682861328098</c:v>
                </c:pt>
                <c:pt idx="4924">
                  <c:v>95.141540527344</c:v>
                </c:pt>
                <c:pt idx="4925">
                  <c:v>95.26203918457</c:v>
                </c:pt>
                <c:pt idx="4926">
                  <c:v>95.22326660156228</c:v>
                </c:pt>
                <c:pt idx="4927">
                  <c:v>95.15393066406298</c:v>
                </c:pt>
                <c:pt idx="4928">
                  <c:v>95.09536743164098</c:v>
                </c:pt>
                <c:pt idx="4929">
                  <c:v>94.86250305175798</c:v>
                </c:pt>
                <c:pt idx="4930">
                  <c:v>94.66319274902298</c:v>
                </c:pt>
                <c:pt idx="4931">
                  <c:v>94.39672851562456</c:v>
                </c:pt>
                <c:pt idx="4932">
                  <c:v>94.31515502929728</c:v>
                </c:pt>
                <c:pt idx="4933">
                  <c:v>94.1732635498052</c:v>
                </c:pt>
                <c:pt idx="4934">
                  <c:v>94.3794403076166</c:v>
                </c:pt>
                <c:pt idx="4935">
                  <c:v>93.47439575195298</c:v>
                </c:pt>
                <c:pt idx="4936">
                  <c:v>93.391983032227</c:v>
                </c:pt>
                <c:pt idx="4937">
                  <c:v>93.36079406738298</c:v>
                </c:pt>
                <c:pt idx="4938">
                  <c:v>93.64018249511728</c:v>
                </c:pt>
                <c:pt idx="4939">
                  <c:v>93.87493896484395</c:v>
                </c:pt>
                <c:pt idx="4940">
                  <c:v>93.925994873047</c:v>
                </c:pt>
                <c:pt idx="4941">
                  <c:v>94.15596008300798</c:v>
                </c:pt>
                <c:pt idx="4942">
                  <c:v>93.971572875977</c:v>
                </c:pt>
                <c:pt idx="4943">
                  <c:v>94.139694213867</c:v>
                </c:pt>
                <c:pt idx="4944">
                  <c:v>94.038497924805</c:v>
                </c:pt>
                <c:pt idx="4945">
                  <c:v>94.07194519042959</c:v>
                </c:pt>
                <c:pt idx="4946">
                  <c:v>94.08917236328058</c:v>
                </c:pt>
                <c:pt idx="4947">
                  <c:v>94.28909301757798</c:v>
                </c:pt>
                <c:pt idx="4948">
                  <c:v>94.20571899414098</c:v>
                </c:pt>
                <c:pt idx="4949">
                  <c:v>94.299499511719</c:v>
                </c:pt>
                <c:pt idx="4950">
                  <c:v>94.31213378906228</c:v>
                </c:pt>
                <c:pt idx="4951">
                  <c:v>94.28997802734395</c:v>
                </c:pt>
                <c:pt idx="4952">
                  <c:v>94.3380432128906</c:v>
                </c:pt>
                <c:pt idx="4953">
                  <c:v>94.3743133544916</c:v>
                </c:pt>
                <c:pt idx="4954">
                  <c:v>94.51170349121136</c:v>
                </c:pt>
                <c:pt idx="4955">
                  <c:v>95.47503662109395</c:v>
                </c:pt>
                <c:pt idx="4956">
                  <c:v>95.2902984619143</c:v>
                </c:pt>
                <c:pt idx="4957">
                  <c:v>95.18765258789098</c:v>
                </c:pt>
                <c:pt idx="4958">
                  <c:v>95.066925048828</c:v>
                </c:pt>
                <c:pt idx="4959">
                  <c:v>95.066925048828</c:v>
                </c:pt>
                <c:pt idx="4960">
                  <c:v>95.066925048828</c:v>
                </c:pt>
                <c:pt idx="4961">
                  <c:v>95.066925048828</c:v>
                </c:pt>
                <c:pt idx="4962">
                  <c:v>95.15501403808558</c:v>
                </c:pt>
                <c:pt idx="4963">
                  <c:v>95.30163574218798</c:v>
                </c:pt>
                <c:pt idx="4964">
                  <c:v>95.44108581543</c:v>
                </c:pt>
                <c:pt idx="4965">
                  <c:v>95.4870605468752</c:v>
                </c:pt>
                <c:pt idx="4966">
                  <c:v>95.66476440429728</c:v>
                </c:pt>
                <c:pt idx="4967">
                  <c:v>95.84916687011728</c:v>
                </c:pt>
                <c:pt idx="4968">
                  <c:v>95.8948516845702</c:v>
                </c:pt>
                <c:pt idx="4969">
                  <c:v>96.1140899658202</c:v>
                </c:pt>
                <c:pt idx="4970">
                  <c:v>96.296768188477</c:v>
                </c:pt>
                <c:pt idx="4971">
                  <c:v>96.38929748535228</c:v>
                </c:pt>
                <c:pt idx="4972">
                  <c:v>96.57640075683558</c:v>
                </c:pt>
                <c:pt idx="4973">
                  <c:v>96.73243713378842</c:v>
                </c:pt>
                <c:pt idx="4974">
                  <c:v>96.854537963867</c:v>
                </c:pt>
                <c:pt idx="4975">
                  <c:v>97.03182983398395</c:v>
                </c:pt>
                <c:pt idx="4976">
                  <c:v>97.161285400391</c:v>
                </c:pt>
                <c:pt idx="4977">
                  <c:v>95.888885498047</c:v>
                </c:pt>
                <c:pt idx="4978">
                  <c:v>95.63714599609395</c:v>
                </c:pt>
                <c:pt idx="4979">
                  <c:v>95.5329589843752</c:v>
                </c:pt>
                <c:pt idx="4980">
                  <c:v>95.37696838378859</c:v>
                </c:pt>
                <c:pt idx="4981">
                  <c:v>95.07318115234359</c:v>
                </c:pt>
                <c:pt idx="4982">
                  <c:v>94.777404785156</c:v>
                </c:pt>
                <c:pt idx="4983">
                  <c:v>94.72543334960895</c:v>
                </c:pt>
                <c:pt idx="4984">
                  <c:v>94.56727600097728</c:v>
                </c:pt>
                <c:pt idx="4985">
                  <c:v>94.527389526367</c:v>
                </c:pt>
                <c:pt idx="4986">
                  <c:v>94.327423095703</c:v>
                </c:pt>
                <c:pt idx="4987">
                  <c:v>94.005279541016</c:v>
                </c:pt>
                <c:pt idx="4988">
                  <c:v>93.6904296875002</c:v>
                </c:pt>
                <c:pt idx="4989">
                  <c:v>93.505859375</c:v>
                </c:pt>
                <c:pt idx="4990">
                  <c:v>93.51673889160161</c:v>
                </c:pt>
                <c:pt idx="4991">
                  <c:v>93.77973937988271</c:v>
                </c:pt>
                <c:pt idx="4992">
                  <c:v>93.870162963867</c:v>
                </c:pt>
                <c:pt idx="4993">
                  <c:v>94.03833007812456</c:v>
                </c:pt>
                <c:pt idx="4994">
                  <c:v>94.19056701660161</c:v>
                </c:pt>
                <c:pt idx="4995">
                  <c:v>94.258453369141</c:v>
                </c:pt>
                <c:pt idx="4996">
                  <c:v>94.32336425781298</c:v>
                </c:pt>
                <c:pt idx="4997">
                  <c:v>94.34323120117228</c:v>
                </c:pt>
                <c:pt idx="4998">
                  <c:v>94.2869873046866</c:v>
                </c:pt>
                <c:pt idx="4999">
                  <c:v>94.362869262695</c:v>
                </c:pt>
                <c:pt idx="5000">
                  <c:v>94.43582153320298</c:v>
                </c:pt>
                <c:pt idx="5001">
                  <c:v>94.41178894043</c:v>
                </c:pt>
                <c:pt idx="5002">
                  <c:v>94.46284484863298</c:v>
                </c:pt>
                <c:pt idx="5003">
                  <c:v>94.4757080078116</c:v>
                </c:pt>
                <c:pt idx="5004">
                  <c:v>94.52572631835859</c:v>
                </c:pt>
                <c:pt idx="5005">
                  <c:v>94.549545288086</c:v>
                </c:pt>
                <c:pt idx="5006">
                  <c:v>94.55007934570298</c:v>
                </c:pt>
                <c:pt idx="5007">
                  <c:v>94.59495544433636</c:v>
                </c:pt>
                <c:pt idx="5008">
                  <c:v>94.71444702148395</c:v>
                </c:pt>
                <c:pt idx="5009">
                  <c:v>94.66319274902298</c:v>
                </c:pt>
                <c:pt idx="5010">
                  <c:v>94.66319274902298</c:v>
                </c:pt>
                <c:pt idx="5011">
                  <c:v>94.70289611816359</c:v>
                </c:pt>
                <c:pt idx="5012">
                  <c:v>94.9410247802735</c:v>
                </c:pt>
                <c:pt idx="5013">
                  <c:v>95.06642150878895</c:v>
                </c:pt>
                <c:pt idx="5014">
                  <c:v>95.22174072265558</c:v>
                </c:pt>
                <c:pt idx="5015">
                  <c:v>95.452621459961</c:v>
                </c:pt>
                <c:pt idx="5016">
                  <c:v>95.510955810547</c:v>
                </c:pt>
                <c:pt idx="5017">
                  <c:v>95.492523193359</c:v>
                </c:pt>
                <c:pt idx="5018">
                  <c:v>95.66928100585895</c:v>
                </c:pt>
                <c:pt idx="5019">
                  <c:v>95.744369506836</c:v>
                </c:pt>
                <c:pt idx="5020">
                  <c:v>95.773651123047</c:v>
                </c:pt>
                <c:pt idx="5021">
                  <c:v>96.706344604492</c:v>
                </c:pt>
                <c:pt idx="5022">
                  <c:v>95.68901062011728</c:v>
                </c:pt>
                <c:pt idx="5023">
                  <c:v>95.516555786133</c:v>
                </c:pt>
                <c:pt idx="5024">
                  <c:v>95.47557067871098</c:v>
                </c:pt>
                <c:pt idx="5025">
                  <c:v>95.34948730468771</c:v>
                </c:pt>
                <c:pt idx="5026">
                  <c:v>95.146896362305</c:v>
                </c:pt>
                <c:pt idx="5027">
                  <c:v>94.82200622558558</c:v>
                </c:pt>
                <c:pt idx="5028">
                  <c:v>94.66319274902298</c:v>
                </c:pt>
                <c:pt idx="5029">
                  <c:v>94.51571655273359</c:v>
                </c:pt>
                <c:pt idx="5030">
                  <c:v>94.4590911865227</c:v>
                </c:pt>
                <c:pt idx="5031">
                  <c:v>94.16299438476598</c:v>
                </c:pt>
                <c:pt idx="5032">
                  <c:v>93.937561035156</c:v>
                </c:pt>
                <c:pt idx="5033">
                  <c:v>93.494781494141</c:v>
                </c:pt>
                <c:pt idx="5034">
                  <c:v>93.35188293456956</c:v>
                </c:pt>
                <c:pt idx="5035">
                  <c:v>93.4803771972656</c:v>
                </c:pt>
                <c:pt idx="5036">
                  <c:v>93.975997924805</c:v>
                </c:pt>
                <c:pt idx="5037">
                  <c:v>93.870162963867</c:v>
                </c:pt>
                <c:pt idx="5038">
                  <c:v>93.858810424805</c:v>
                </c:pt>
                <c:pt idx="5039">
                  <c:v>93.870162963867</c:v>
                </c:pt>
                <c:pt idx="5040">
                  <c:v>93.870162963867</c:v>
                </c:pt>
                <c:pt idx="5041">
                  <c:v>94.03918457031228</c:v>
                </c:pt>
                <c:pt idx="5042">
                  <c:v>94.14573669433598</c:v>
                </c:pt>
                <c:pt idx="5043">
                  <c:v>94.12898254394456</c:v>
                </c:pt>
                <c:pt idx="5044">
                  <c:v>94.19390869140598</c:v>
                </c:pt>
                <c:pt idx="5045">
                  <c:v>94.34014892578098</c:v>
                </c:pt>
                <c:pt idx="5046">
                  <c:v>94.470397949219</c:v>
                </c:pt>
                <c:pt idx="5047">
                  <c:v>94.62940979003895</c:v>
                </c:pt>
                <c:pt idx="5048">
                  <c:v>94.77555847167993</c:v>
                </c:pt>
                <c:pt idx="5049">
                  <c:v>94.9317626953134</c:v>
                </c:pt>
                <c:pt idx="5050">
                  <c:v>95.027114868164</c:v>
                </c:pt>
                <c:pt idx="5051">
                  <c:v>94.748718261719</c:v>
                </c:pt>
                <c:pt idx="5052">
                  <c:v>94.390914916992</c:v>
                </c:pt>
                <c:pt idx="5053">
                  <c:v>94.411895751953</c:v>
                </c:pt>
                <c:pt idx="5054">
                  <c:v>94.413513183594</c:v>
                </c:pt>
                <c:pt idx="5055">
                  <c:v>94.3777923583977</c:v>
                </c:pt>
                <c:pt idx="5056">
                  <c:v>94.379638671875</c:v>
                </c:pt>
                <c:pt idx="5057">
                  <c:v>94.40802001953098</c:v>
                </c:pt>
                <c:pt idx="5058">
                  <c:v>94.41746520996136</c:v>
                </c:pt>
                <c:pt idx="5059">
                  <c:v>94.45745849609395</c:v>
                </c:pt>
                <c:pt idx="5060">
                  <c:v>94.42333984374983</c:v>
                </c:pt>
                <c:pt idx="5061">
                  <c:v>94.4472656250006</c:v>
                </c:pt>
                <c:pt idx="5062">
                  <c:v>94.45307922363298</c:v>
                </c:pt>
                <c:pt idx="5063">
                  <c:v>94.441421508789</c:v>
                </c:pt>
                <c:pt idx="5064">
                  <c:v>94.441741943359</c:v>
                </c:pt>
                <c:pt idx="5065">
                  <c:v>94.385269165039</c:v>
                </c:pt>
                <c:pt idx="5066">
                  <c:v>94.419342041016</c:v>
                </c:pt>
                <c:pt idx="5067">
                  <c:v>94.41915893554728</c:v>
                </c:pt>
                <c:pt idx="5068">
                  <c:v>94.3965606689454</c:v>
                </c:pt>
                <c:pt idx="5069">
                  <c:v>94.3856201171866</c:v>
                </c:pt>
                <c:pt idx="5070">
                  <c:v>94.37957763671859</c:v>
                </c:pt>
                <c:pt idx="5071">
                  <c:v>94.3797912597656</c:v>
                </c:pt>
                <c:pt idx="5072">
                  <c:v>94.37785339355459</c:v>
                </c:pt>
                <c:pt idx="5073">
                  <c:v>94.38336181640543</c:v>
                </c:pt>
                <c:pt idx="5074">
                  <c:v>94.38543701171859</c:v>
                </c:pt>
                <c:pt idx="5075">
                  <c:v>94.379928588867</c:v>
                </c:pt>
                <c:pt idx="5076">
                  <c:v>94.37974548339798</c:v>
                </c:pt>
                <c:pt idx="5077">
                  <c:v>94.3797912597656</c:v>
                </c:pt>
                <c:pt idx="5078">
                  <c:v>94.43063354492228</c:v>
                </c:pt>
                <c:pt idx="5079">
                  <c:v>94.37997436523395</c:v>
                </c:pt>
                <c:pt idx="5080">
                  <c:v>94.38519287109359</c:v>
                </c:pt>
                <c:pt idx="5081">
                  <c:v>94.368698120117</c:v>
                </c:pt>
                <c:pt idx="5082">
                  <c:v>94.36851501464798</c:v>
                </c:pt>
                <c:pt idx="5083">
                  <c:v>94.389038085937</c:v>
                </c:pt>
                <c:pt idx="5084">
                  <c:v>94.39126586914136</c:v>
                </c:pt>
                <c:pt idx="5085">
                  <c:v>94.41384887695271</c:v>
                </c:pt>
                <c:pt idx="5086">
                  <c:v>94.407974243164</c:v>
                </c:pt>
                <c:pt idx="5087">
                  <c:v>94.4361114501952</c:v>
                </c:pt>
                <c:pt idx="5088">
                  <c:v>94.48118591308598</c:v>
                </c:pt>
                <c:pt idx="5089">
                  <c:v>94.710220336914</c:v>
                </c:pt>
                <c:pt idx="5090">
                  <c:v>94.40803527832</c:v>
                </c:pt>
                <c:pt idx="5091">
                  <c:v>94.43630981445271</c:v>
                </c:pt>
                <c:pt idx="5092">
                  <c:v>94.407989501953</c:v>
                </c:pt>
                <c:pt idx="5093">
                  <c:v>94.52175903320298</c:v>
                </c:pt>
                <c:pt idx="5094">
                  <c:v>94.46450805664098</c:v>
                </c:pt>
                <c:pt idx="5095">
                  <c:v>94.436065673828</c:v>
                </c:pt>
                <c:pt idx="5096">
                  <c:v>94.442474365234</c:v>
                </c:pt>
                <c:pt idx="5097">
                  <c:v>94.47640991210895</c:v>
                </c:pt>
                <c:pt idx="5098">
                  <c:v>94.481719970703</c:v>
                </c:pt>
                <c:pt idx="5099">
                  <c:v>94.60580444335895</c:v>
                </c:pt>
                <c:pt idx="5100">
                  <c:v>94.6294403076166</c:v>
                </c:pt>
                <c:pt idx="5101">
                  <c:v>94.54405212402298</c:v>
                </c:pt>
                <c:pt idx="5102">
                  <c:v>94.58944702148359</c:v>
                </c:pt>
                <c:pt idx="5103">
                  <c:v>94.66319274902298</c:v>
                </c:pt>
                <c:pt idx="5104">
                  <c:v>94.71994018554728</c:v>
                </c:pt>
                <c:pt idx="5105">
                  <c:v>94.86299133300771</c:v>
                </c:pt>
                <c:pt idx="5106">
                  <c:v>95.00074768066395</c:v>
                </c:pt>
                <c:pt idx="5107">
                  <c:v>95.084167480469</c:v>
                </c:pt>
                <c:pt idx="5108">
                  <c:v>95.29083251953058</c:v>
                </c:pt>
                <c:pt idx="5109">
                  <c:v>95.45240783691359</c:v>
                </c:pt>
                <c:pt idx="5110">
                  <c:v>95.47557067871098</c:v>
                </c:pt>
                <c:pt idx="5111">
                  <c:v>95.47557067871098</c:v>
                </c:pt>
                <c:pt idx="5112">
                  <c:v>95.47575378418</c:v>
                </c:pt>
                <c:pt idx="5113">
                  <c:v>95.50433349609395</c:v>
                </c:pt>
                <c:pt idx="5114">
                  <c:v>95.47558593749956</c:v>
                </c:pt>
                <c:pt idx="5115">
                  <c:v>95.47557067871098</c:v>
                </c:pt>
                <c:pt idx="5116">
                  <c:v>95.47557067871098</c:v>
                </c:pt>
                <c:pt idx="5117">
                  <c:v>95.55024719238271</c:v>
                </c:pt>
                <c:pt idx="5118">
                  <c:v>95.4244384765616</c:v>
                </c:pt>
                <c:pt idx="5119">
                  <c:v>95.18989562988298</c:v>
                </c:pt>
                <c:pt idx="5120">
                  <c:v>94.98693847656271</c:v>
                </c:pt>
                <c:pt idx="5121">
                  <c:v>94.79347229003895</c:v>
                </c:pt>
                <c:pt idx="5122">
                  <c:v>94.66319274902298</c:v>
                </c:pt>
                <c:pt idx="5123">
                  <c:v>94.51554870605459</c:v>
                </c:pt>
                <c:pt idx="5124">
                  <c:v>94.40621948242228</c:v>
                </c:pt>
                <c:pt idx="5125">
                  <c:v>94.261489868164</c:v>
                </c:pt>
                <c:pt idx="5126">
                  <c:v>94.0167083740227</c:v>
                </c:pt>
                <c:pt idx="5127">
                  <c:v>93.870162963867</c:v>
                </c:pt>
                <c:pt idx="5128">
                  <c:v>93.5001068115227</c:v>
                </c:pt>
                <c:pt idx="5129">
                  <c:v>93.3777923583977</c:v>
                </c:pt>
                <c:pt idx="5130">
                  <c:v>93.4832916259775</c:v>
                </c:pt>
                <c:pt idx="5131">
                  <c:v>93.70690917968798</c:v>
                </c:pt>
                <c:pt idx="5132">
                  <c:v>93.903930664063</c:v>
                </c:pt>
                <c:pt idx="5133">
                  <c:v>93.870162963867</c:v>
                </c:pt>
                <c:pt idx="5134">
                  <c:v>93.897811889648</c:v>
                </c:pt>
                <c:pt idx="5135">
                  <c:v>94.00985717773359</c:v>
                </c:pt>
                <c:pt idx="5136">
                  <c:v>94.15470886230459</c:v>
                </c:pt>
                <c:pt idx="5137">
                  <c:v>94.18513488769456</c:v>
                </c:pt>
                <c:pt idx="5138">
                  <c:v>94.264114379883</c:v>
                </c:pt>
                <c:pt idx="5139">
                  <c:v>94.32342529296895</c:v>
                </c:pt>
                <c:pt idx="5140">
                  <c:v>94.345947265625</c:v>
                </c:pt>
                <c:pt idx="5141">
                  <c:v>94.32063293456956</c:v>
                </c:pt>
                <c:pt idx="5142">
                  <c:v>94.31213378906228</c:v>
                </c:pt>
                <c:pt idx="5143">
                  <c:v>94.30398559570298</c:v>
                </c:pt>
                <c:pt idx="5144">
                  <c:v>94.42463684082</c:v>
                </c:pt>
                <c:pt idx="5145">
                  <c:v>94.424621582031</c:v>
                </c:pt>
                <c:pt idx="5146">
                  <c:v>94.40042114257798</c:v>
                </c:pt>
                <c:pt idx="5147">
                  <c:v>94.38957214355435</c:v>
                </c:pt>
                <c:pt idx="5148">
                  <c:v>94.44607543945298</c:v>
                </c:pt>
                <c:pt idx="5149">
                  <c:v>94.481536865234</c:v>
                </c:pt>
                <c:pt idx="5150">
                  <c:v>94.368621826172</c:v>
                </c:pt>
                <c:pt idx="5151">
                  <c:v>94.37332153320271</c:v>
                </c:pt>
                <c:pt idx="5152">
                  <c:v>94.35528564453098</c:v>
                </c:pt>
                <c:pt idx="5153">
                  <c:v>94.346313476562</c:v>
                </c:pt>
                <c:pt idx="5154">
                  <c:v>94.31832885742135</c:v>
                </c:pt>
                <c:pt idx="5155">
                  <c:v>94.35511779785161</c:v>
                </c:pt>
                <c:pt idx="5156">
                  <c:v>94.33821105957</c:v>
                </c:pt>
                <c:pt idx="5157">
                  <c:v>94.386703491211</c:v>
                </c:pt>
                <c:pt idx="5158">
                  <c:v>94.31813049316395</c:v>
                </c:pt>
                <c:pt idx="5159">
                  <c:v>94.29821777343798</c:v>
                </c:pt>
                <c:pt idx="5160">
                  <c:v>94.3371276855475</c:v>
                </c:pt>
                <c:pt idx="5161">
                  <c:v>94.32073974609359</c:v>
                </c:pt>
                <c:pt idx="5162">
                  <c:v>94.3446197509775</c:v>
                </c:pt>
                <c:pt idx="5163">
                  <c:v>94.75325012207</c:v>
                </c:pt>
                <c:pt idx="5164">
                  <c:v>94.5213928222656</c:v>
                </c:pt>
                <c:pt idx="5165">
                  <c:v>94.38916015624983</c:v>
                </c:pt>
                <c:pt idx="5166">
                  <c:v>94.311965942383</c:v>
                </c:pt>
                <c:pt idx="5167">
                  <c:v>94.318054199219</c:v>
                </c:pt>
                <c:pt idx="5168">
                  <c:v>94.35169982910228</c:v>
                </c:pt>
                <c:pt idx="5169">
                  <c:v>94.3682708740227</c:v>
                </c:pt>
                <c:pt idx="5170">
                  <c:v>94.366256713867</c:v>
                </c:pt>
                <c:pt idx="5171">
                  <c:v>94.37199401855459</c:v>
                </c:pt>
                <c:pt idx="5172">
                  <c:v>94.37760925293</c:v>
                </c:pt>
                <c:pt idx="5173">
                  <c:v>94.37785339355459</c:v>
                </c:pt>
                <c:pt idx="5174">
                  <c:v>94.385269165039</c:v>
                </c:pt>
                <c:pt idx="5175">
                  <c:v>94.3856201171866</c:v>
                </c:pt>
                <c:pt idx="5176">
                  <c:v>94.38539123535161</c:v>
                </c:pt>
                <c:pt idx="5177">
                  <c:v>94.43045043945298</c:v>
                </c:pt>
                <c:pt idx="5178">
                  <c:v>94.4645690917975</c:v>
                </c:pt>
                <c:pt idx="5179">
                  <c:v>94.47035217285135</c:v>
                </c:pt>
                <c:pt idx="5180">
                  <c:v>94.58343505859359</c:v>
                </c:pt>
                <c:pt idx="5181">
                  <c:v>94.66319274902298</c:v>
                </c:pt>
                <c:pt idx="5182">
                  <c:v>94.66319274902298</c:v>
                </c:pt>
                <c:pt idx="5183">
                  <c:v>94.669082641602</c:v>
                </c:pt>
                <c:pt idx="5184">
                  <c:v>94.66319274902298</c:v>
                </c:pt>
                <c:pt idx="5185">
                  <c:v>94.85591125488271</c:v>
                </c:pt>
                <c:pt idx="5186">
                  <c:v>95.08459472656298</c:v>
                </c:pt>
                <c:pt idx="5187">
                  <c:v>95.095642089844</c:v>
                </c:pt>
                <c:pt idx="5188">
                  <c:v>95.29693603515598</c:v>
                </c:pt>
                <c:pt idx="5189">
                  <c:v>95.50433349609395</c:v>
                </c:pt>
                <c:pt idx="5190">
                  <c:v>95.53311157226598</c:v>
                </c:pt>
                <c:pt idx="5191">
                  <c:v>95.51010131835895</c:v>
                </c:pt>
                <c:pt idx="5192">
                  <c:v>95.47557067871098</c:v>
                </c:pt>
                <c:pt idx="5193">
                  <c:v>95.550415039062</c:v>
                </c:pt>
                <c:pt idx="5194">
                  <c:v>95.706680297852</c:v>
                </c:pt>
                <c:pt idx="5195">
                  <c:v>95.762115478516</c:v>
                </c:pt>
                <c:pt idx="5196">
                  <c:v>95.77604675292959</c:v>
                </c:pt>
                <c:pt idx="5197">
                  <c:v>95.7814636230475</c:v>
                </c:pt>
                <c:pt idx="5198">
                  <c:v>95.716796875</c:v>
                </c:pt>
                <c:pt idx="5199">
                  <c:v>95.6425476074216</c:v>
                </c:pt>
                <c:pt idx="5200">
                  <c:v>95.47557067871098</c:v>
                </c:pt>
                <c:pt idx="5201">
                  <c:v>95.47557067871098</c:v>
                </c:pt>
                <c:pt idx="5202">
                  <c:v>95.34268188476598</c:v>
                </c:pt>
                <c:pt idx="5203">
                  <c:v>95.06138610839798</c:v>
                </c:pt>
                <c:pt idx="5204">
                  <c:v>94.834564208984</c:v>
                </c:pt>
                <c:pt idx="5205">
                  <c:v>94.66319274902298</c:v>
                </c:pt>
                <c:pt idx="5206">
                  <c:v>94.487045288086</c:v>
                </c:pt>
                <c:pt idx="5207">
                  <c:v>94.333984375</c:v>
                </c:pt>
                <c:pt idx="5208">
                  <c:v>94.18565368652298</c:v>
                </c:pt>
                <c:pt idx="5209">
                  <c:v>93.87574768066359</c:v>
                </c:pt>
                <c:pt idx="5210">
                  <c:v>93.57203674316359</c:v>
                </c:pt>
                <c:pt idx="5211">
                  <c:v>93.10151672363298</c:v>
                </c:pt>
                <c:pt idx="5212">
                  <c:v>93.095779418945</c:v>
                </c:pt>
                <c:pt idx="5213">
                  <c:v>93.25595092773395</c:v>
                </c:pt>
                <c:pt idx="5214">
                  <c:v>93.5225067138666</c:v>
                </c:pt>
                <c:pt idx="5215">
                  <c:v>93.323913574219</c:v>
                </c:pt>
                <c:pt idx="5216">
                  <c:v>93.3911132812504</c:v>
                </c:pt>
                <c:pt idx="5217">
                  <c:v>93.60049438476598</c:v>
                </c:pt>
                <c:pt idx="5218">
                  <c:v>93.90937805175771</c:v>
                </c:pt>
                <c:pt idx="5219">
                  <c:v>93.92674255371058</c:v>
                </c:pt>
                <c:pt idx="5220">
                  <c:v>94.028366088867</c:v>
                </c:pt>
                <c:pt idx="5221">
                  <c:v>93.926025390625</c:v>
                </c:pt>
                <c:pt idx="5222">
                  <c:v>93.89782714843798</c:v>
                </c:pt>
                <c:pt idx="5223">
                  <c:v>93.937377929687</c:v>
                </c:pt>
                <c:pt idx="5224">
                  <c:v>93.915496826172</c:v>
                </c:pt>
                <c:pt idx="5225">
                  <c:v>93.8821258544916</c:v>
                </c:pt>
                <c:pt idx="5226">
                  <c:v>93.937408447266</c:v>
                </c:pt>
                <c:pt idx="5227">
                  <c:v>93.987548828125</c:v>
                </c:pt>
                <c:pt idx="5228">
                  <c:v>93.943176269531</c:v>
                </c:pt>
                <c:pt idx="5229">
                  <c:v>94.04534912109395</c:v>
                </c:pt>
                <c:pt idx="5230">
                  <c:v>94.04975891113298</c:v>
                </c:pt>
                <c:pt idx="5231">
                  <c:v>94.06594848632798</c:v>
                </c:pt>
                <c:pt idx="5232">
                  <c:v>94.044128417969</c:v>
                </c:pt>
                <c:pt idx="5233">
                  <c:v>94.1112670898443</c:v>
                </c:pt>
                <c:pt idx="5234">
                  <c:v>94.1060791015616</c:v>
                </c:pt>
                <c:pt idx="5235">
                  <c:v>94.1380615234366</c:v>
                </c:pt>
                <c:pt idx="5236">
                  <c:v>94.145401000977</c:v>
                </c:pt>
                <c:pt idx="5237">
                  <c:v>94.146179199219</c:v>
                </c:pt>
                <c:pt idx="5238">
                  <c:v>94.292373657227</c:v>
                </c:pt>
                <c:pt idx="5239">
                  <c:v>94.179443359375</c:v>
                </c:pt>
                <c:pt idx="5240">
                  <c:v>94.12300109863271</c:v>
                </c:pt>
                <c:pt idx="5241">
                  <c:v>94.139862060547</c:v>
                </c:pt>
                <c:pt idx="5242">
                  <c:v>94.12301635742135</c:v>
                </c:pt>
                <c:pt idx="5243">
                  <c:v>94.162155151367</c:v>
                </c:pt>
                <c:pt idx="5244">
                  <c:v>94.16278076171895</c:v>
                </c:pt>
                <c:pt idx="5245">
                  <c:v>94.168090820312</c:v>
                </c:pt>
                <c:pt idx="5246">
                  <c:v>94.156982421875</c:v>
                </c:pt>
                <c:pt idx="5247">
                  <c:v>94.16030883789043</c:v>
                </c:pt>
                <c:pt idx="5248">
                  <c:v>94.17927551269433</c:v>
                </c:pt>
                <c:pt idx="5249">
                  <c:v>94.199584960938</c:v>
                </c:pt>
                <c:pt idx="5250">
                  <c:v>94.16833496093798</c:v>
                </c:pt>
                <c:pt idx="5251">
                  <c:v>94.15487670898359</c:v>
                </c:pt>
                <c:pt idx="5252">
                  <c:v>94.162673950195</c:v>
                </c:pt>
                <c:pt idx="5253">
                  <c:v>94.15686035156271</c:v>
                </c:pt>
                <c:pt idx="5254">
                  <c:v>94.15470886230459</c:v>
                </c:pt>
                <c:pt idx="5255">
                  <c:v>94.151214599609</c:v>
                </c:pt>
                <c:pt idx="5256">
                  <c:v>94.15103149414098</c:v>
                </c:pt>
                <c:pt idx="5257">
                  <c:v>94.15119934082</c:v>
                </c:pt>
                <c:pt idx="5258">
                  <c:v>94.151214599609</c:v>
                </c:pt>
                <c:pt idx="5259">
                  <c:v>94.139923095703</c:v>
                </c:pt>
                <c:pt idx="5260">
                  <c:v>94.139923095703</c:v>
                </c:pt>
                <c:pt idx="5261">
                  <c:v>94.13427734374983</c:v>
                </c:pt>
                <c:pt idx="5262">
                  <c:v>94.12846374511728</c:v>
                </c:pt>
                <c:pt idx="5263">
                  <c:v>94.16233825683543</c:v>
                </c:pt>
                <c:pt idx="5264">
                  <c:v>94.15686035156271</c:v>
                </c:pt>
                <c:pt idx="5265">
                  <c:v>94.14567565918</c:v>
                </c:pt>
                <c:pt idx="5266">
                  <c:v>94.14556884765558</c:v>
                </c:pt>
                <c:pt idx="5267">
                  <c:v>94.14567565918</c:v>
                </c:pt>
                <c:pt idx="5268">
                  <c:v>94.14556884765558</c:v>
                </c:pt>
                <c:pt idx="5269">
                  <c:v>94.13429260253895</c:v>
                </c:pt>
                <c:pt idx="5270">
                  <c:v>94.13429260253895</c:v>
                </c:pt>
                <c:pt idx="5271">
                  <c:v>94.1344604492193</c:v>
                </c:pt>
                <c:pt idx="5272">
                  <c:v>94.11207580566359</c:v>
                </c:pt>
                <c:pt idx="5273">
                  <c:v>94.10626220703098</c:v>
                </c:pt>
                <c:pt idx="5274">
                  <c:v>94.13973999023395</c:v>
                </c:pt>
                <c:pt idx="5275">
                  <c:v>94.133926391602</c:v>
                </c:pt>
                <c:pt idx="5276">
                  <c:v>94.083541870117</c:v>
                </c:pt>
                <c:pt idx="5277">
                  <c:v>94.07807922363271</c:v>
                </c:pt>
                <c:pt idx="5278">
                  <c:v>94.06680297851598</c:v>
                </c:pt>
                <c:pt idx="5279">
                  <c:v>94.10026550293</c:v>
                </c:pt>
                <c:pt idx="5280">
                  <c:v>94.083541870117</c:v>
                </c:pt>
                <c:pt idx="5281">
                  <c:v>94.11100769043</c:v>
                </c:pt>
                <c:pt idx="5282">
                  <c:v>94.083541870117</c:v>
                </c:pt>
                <c:pt idx="5283">
                  <c:v>94.10591125488271</c:v>
                </c:pt>
                <c:pt idx="5284">
                  <c:v>94.236251831055</c:v>
                </c:pt>
                <c:pt idx="5285">
                  <c:v>94.10644531249933</c:v>
                </c:pt>
                <c:pt idx="5286">
                  <c:v>94.0722656250002</c:v>
                </c:pt>
                <c:pt idx="5287">
                  <c:v>94.07737731933558</c:v>
                </c:pt>
                <c:pt idx="5288">
                  <c:v>94.05084228515598</c:v>
                </c:pt>
                <c:pt idx="5289">
                  <c:v>94.05520629882798</c:v>
                </c:pt>
                <c:pt idx="5290">
                  <c:v>94.07807922363271</c:v>
                </c:pt>
                <c:pt idx="5291">
                  <c:v>94.083541870117</c:v>
                </c:pt>
                <c:pt idx="5292">
                  <c:v>94.0902099609375</c:v>
                </c:pt>
                <c:pt idx="5293">
                  <c:v>94.1059265136716</c:v>
                </c:pt>
                <c:pt idx="5294">
                  <c:v>94.0891571044916</c:v>
                </c:pt>
                <c:pt idx="5295">
                  <c:v>94.055389404297</c:v>
                </c:pt>
                <c:pt idx="5296">
                  <c:v>94.29473876953098</c:v>
                </c:pt>
                <c:pt idx="5297">
                  <c:v>94.1344604492193</c:v>
                </c:pt>
                <c:pt idx="5298">
                  <c:v>94.10044860839798</c:v>
                </c:pt>
                <c:pt idx="5299">
                  <c:v>94.09515380859395</c:v>
                </c:pt>
                <c:pt idx="5300">
                  <c:v>94.14550781249933</c:v>
                </c:pt>
                <c:pt idx="5301">
                  <c:v>94.18527221679635</c:v>
                </c:pt>
                <c:pt idx="5302">
                  <c:v>94.239196777344</c:v>
                </c:pt>
                <c:pt idx="5303">
                  <c:v>94.2719421386716</c:v>
                </c:pt>
                <c:pt idx="5304">
                  <c:v>94.17047119140543</c:v>
                </c:pt>
                <c:pt idx="5305">
                  <c:v>94.07310485839798</c:v>
                </c:pt>
                <c:pt idx="5306">
                  <c:v>94.06852722168</c:v>
                </c:pt>
                <c:pt idx="5307">
                  <c:v>94.03868103027298</c:v>
                </c:pt>
                <c:pt idx="5308">
                  <c:v>94.021820068359</c:v>
                </c:pt>
                <c:pt idx="5309">
                  <c:v>94.066131591797</c:v>
                </c:pt>
                <c:pt idx="5310">
                  <c:v>94.055557250977</c:v>
                </c:pt>
                <c:pt idx="5311">
                  <c:v>93.998626708984</c:v>
                </c:pt>
                <c:pt idx="5312">
                  <c:v>93.944046020508</c:v>
                </c:pt>
                <c:pt idx="5313">
                  <c:v>94.01600646972728</c:v>
                </c:pt>
                <c:pt idx="5314">
                  <c:v>93.932418823242</c:v>
                </c:pt>
                <c:pt idx="5315">
                  <c:v>93.977783203125</c:v>
                </c:pt>
                <c:pt idx="5316">
                  <c:v>93.954574584961</c:v>
                </c:pt>
                <c:pt idx="5317">
                  <c:v>93.999145507813</c:v>
                </c:pt>
                <c:pt idx="5318">
                  <c:v>93.98263549804728</c:v>
                </c:pt>
                <c:pt idx="5319">
                  <c:v>93.998458862305</c:v>
                </c:pt>
                <c:pt idx="5320">
                  <c:v>93.977249145508</c:v>
                </c:pt>
                <c:pt idx="5321">
                  <c:v>93.97055053710895</c:v>
                </c:pt>
                <c:pt idx="5322">
                  <c:v>93.95584106445271</c:v>
                </c:pt>
                <c:pt idx="5323">
                  <c:v>93.95549011230459</c:v>
                </c:pt>
                <c:pt idx="5324">
                  <c:v>93.94384765625</c:v>
                </c:pt>
                <c:pt idx="5325">
                  <c:v>93.94877624511727</c:v>
                </c:pt>
                <c:pt idx="5326">
                  <c:v>93.9212646484384</c:v>
                </c:pt>
                <c:pt idx="5327">
                  <c:v>93.92668151855459</c:v>
                </c:pt>
                <c:pt idx="5328">
                  <c:v>93.93707275390598</c:v>
                </c:pt>
                <c:pt idx="5329">
                  <c:v>93.91561889648359</c:v>
                </c:pt>
                <c:pt idx="5330">
                  <c:v>93.91445922851636</c:v>
                </c:pt>
                <c:pt idx="5331">
                  <c:v>93.8981933593752</c:v>
                </c:pt>
                <c:pt idx="5332">
                  <c:v>93.898162841797</c:v>
                </c:pt>
                <c:pt idx="5333">
                  <c:v>93.9205932617193</c:v>
                </c:pt>
                <c:pt idx="5334">
                  <c:v>93.909545898437</c:v>
                </c:pt>
                <c:pt idx="5335">
                  <c:v>93.9147949218754</c:v>
                </c:pt>
                <c:pt idx="5336">
                  <c:v>93.887069702148</c:v>
                </c:pt>
                <c:pt idx="5337">
                  <c:v>93.887130737305</c:v>
                </c:pt>
                <c:pt idx="5338">
                  <c:v>93.87577819824135</c:v>
                </c:pt>
                <c:pt idx="5339">
                  <c:v>93.88656616210895</c:v>
                </c:pt>
                <c:pt idx="5340">
                  <c:v>93.898162841797</c:v>
                </c:pt>
                <c:pt idx="5341">
                  <c:v>93.89256286621098</c:v>
                </c:pt>
                <c:pt idx="5342">
                  <c:v>93.9039916992193</c:v>
                </c:pt>
                <c:pt idx="5343">
                  <c:v>93.881759643555</c:v>
                </c:pt>
                <c:pt idx="5344">
                  <c:v>93.88195800781298</c:v>
                </c:pt>
                <c:pt idx="5345">
                  <c:v>93.90936279296895</c:v>
                </c:pt>
                <c:pt idx="5346">
                  <c:v>94.12300109863271</c:v>
                </c:pt>
                <c:pt idx="5347">
                  <c:v>94.1114044189452</c:v>
                </c:pt>
                <c:pt idx="5348">
                  <c:v>94.07789611816359</c:v>
                </c:pt>
                <c:pt idx="5349">
                  <c:v>93.870162963867</c:v>
                </c:pt>
                <c:pt idx="5350">
                  <c:v>93.870162963867</c:v>
                </c:pt>
                <c:pt idx="5351">
                  <c:v>93.847595214844</c:v>
                </c:pt>
                <c:pt idx="5352">
                  <c:v>93.746551513672</c:v>
                </c:pt>
                <c:pt idx="5353">
                  <c:v>93.79081726074228</c:v>
                </c:pt>
                <c:pt idx="5354">
                  <c:v>93.668014526367</c:v>
                </c:pt>
                <c:pt idx="5355">
                  <c:v>93.645614624023</c:v>
                </c:pt>
                <c:pt idx="5356">
                  <c:v>93.5449218750002</c:v>
                </c:pt>
                <c:pt idx="5357">
                  <c:v>93.503387451172</c:v>
                </c:pt>
                <c:pt idx="5358">
                  <c:v>93.48345947265598</c:v>
                </c:pt>
                <c:pt idx="5359">
                  <c:v>93.47233581542935</c:v>
                </c:pt>
                <c:pt idx="5360">
                  <c:v>93.39451599121136</c:v>
                </c:pt>
                <c:pt idx="5361">
                  <c:v>93.32963562011727</c:v>
                </c:pt>
                <c:pt idx="5362">
                  <c:v>93.2738494873052</c:v>
                </c:pt>
                <c:pt idx="5363">
                  <c:v>93.212265014648</c:v>
                </c:pt>
                <c:pt idx="5364">
                  <c:v>93.117813110352</c:v>
                </c:pt>
                <c:pt idx="5365">
                  <c:v>93.10116577148395</c:v>
                </c:pt>
                <c:pt idx="5366">
                  <c:v>93.095779418945</c:v>
                </c:pt>
                <c:pt idx="5367">
                  <c:v>93.095779418945</c:v>
                </c:pt>
                <c:pt idx="5368">
                  <c:v>93.095779418945</c:v>
                </c:pt>
                <c:pt idx="5369">
                  <c:v>93.095779418945</c:v>
                </c:pt>
                <c:pt idx="5370">
                  <c:v>93.089889526367</c:v>
                </c:pt>
                <c:pt idx="5371">
                  <c:v>93.33509826660161</c:v>
                </c:pt>
                <c:pt idx="5372">
                  <c:v>93.09002685546895</c:v>
                </c:pt>
                <c:pt idx="5373">
                  <c:v>93.090576171875</c:v>
                </c:pt>
                <c:pt idx="5374">
                  <c:v>93.04039001464798</c:v>
                </c:pt>
                <c:pt idx="5375">
                  <c:v>92.862197875977</c:v>
                </c:pt>
                <c:pt idx="5376">
                  <c:v>92.8638763427727</c:v>
                </c:pt>
                <c:pt idx="5377">
                  <c:v>92.84527587890598</c:v>
                </c:pt>
                <c:pt idx="5378">
                  <c:v>92.82910156249956</c:v>
                </c:pt>
                <c:pt idx="5379">
                  <c:v>92.7976226806643</c:v>
                </c:pt>
                <c:pt idx="5380">
                  <c:v>92.740249633789</c:v>
                </c:pt>
                <c:pt idx="5381">
                  <c:v>92.745864868164</c:v>
                </c:pt>
                <c:pt idx="5382">
                  <c:v>92.797790527344</c:v>
                </c:pt>
                <c:pt idx="5383">
                  <c:v>92.6415252685552</c:v>
                </c:pt>
                <c:pt idx="5384">
                  <c:v>92.65762329101636</c:v>
                </c:pt>
                <c:pt idx="5385">
                  <c:v>92.609100341797</c:v>
                </c:pt>
                <c:pt idx="5386">
                  <c:v>92.49305725097728</c:v>
                </c:pt>
                <c:pt idx="5387">
                  <c:v>92.39974975585895</c:v>
                </c:pt>
                <c:pt idx="5388">
                  <c:v>92.38822937011728</c:v>
                </c:pt>
                <c:pt idx="5389">
                  <c:v>92.493759155273</c:v>
                </c:pt>
                <c:pt idx="5390">
                  <c:v>92.33941650390598</c:v>
                </c:pt>
                <c:pt idx="5391">
                  <c:v>92.33941650390598</c:v>
                </c:pt>
                <c:pt idx="5392">
                  <c:v>92.33941650390598</c:v>
                </c:pt>
                <c:pt idx="5393">
                  <c:v>92.33941650390598</c:v>
                </c:pt>
                <c:pt idx="5394">
                  <c:v>92.333740234375</c:v>
                </c:pt>
                <c:pt idx="5395">
                  <c:v>92.333923339844</c:v>
                </c:pt>
                <c:pt idx="5396">
                  <c:v>92.33941650390598</c:v>
                </c:pt>
                <c:pt idx="5397">
                  <c:v>92.15335083007771</c:v>
                </c:pt>
                <c:pt idx="5398">
                  <c:v>92.06944274902298</c:v>
                </c:pt>
                <c:pt idx="5399">
                  <c:v>92.054611206055</c:v>
                </c:pt>
                <c:pt idx="5400">
                  <c:v>91.98695373535228</c:v>
                </c:pt>
                <c:pt idx="5401">
                  <c:v>91.9678649902343</c:v>
                </c:pt>
                <c:pt idx="5402">
                  <c:v>91.916000366211</c:v>
                </c:pt>
                <c:pt idx="5403">
                  <c:v>91.8538818359366</c:v>
                </c:pt>
                <c:pt idx="5404">
                  <c:v>91.62208557128859</c:v>
                </c:pt>
                <c:pt idx="5405">
                  <c:v>91.60043334960895</c:v>
                </c:pt>
                <c:pt idx="5406">
                  <c:v>91.60043334960895</c:v>
                </c:pt>
                <c:pt idx="5407">
                  <c:v>91.60043334960895</c:v>
                </c:pt>
                <c:pt idx="5408">
                  <c:v>91.60043334960895</c:v>
                </c:pt>
                <c:pt idx="5409">
                  <c:v>91.568161010742</c:v>
                </c:pt>
                <c:pt idx="5410">
                  <c:v>91.595016479492</c:v>
                </c:pt>
                <c:pt idx="5411">
                  <c:v>91.30743408203098</c:v>
                </c:pt>
                <c:pt idx="5412">
                  <c:v>91.26962280273395</c:v>
                </c:pt>
                <c:pt idx="5413">
                  <c:v>91.23727416992228</c:v>
                </c:pt>
                <c:pt idx="5414">
                  <c:v>91.232055664063</c:v>
                </c:pt>
                <c:pt idx="5415">
                  <c:v>91.259185791016</c:v>
                </c:pt>
                <c:pt idx="5416">
                  <c:v>91.23744201660161</c:v>
                </c:pt>
                <c:pt idx="5417">
                  <c:v>91.23727416992228</c:v>
                </c:pt>
                <c:pt idx="5418">
                  <c:v>91.23728942871136</c:v>
                </c:pt>
                <c:pt idx="5419">
                  <c:v>91.194183349609</c:v>
                </c:pt>
                <c:pt idx="5420">
                  <c:v>91.03968811035161</c:v>
                </c:pt>
                <c:pt idx="5421">
                  <c:v>91.0012359619143</c:v>
                </c:pt>
                <c:pt idx="5422">
                  <c:v>90.931427001953</c:v>
                </c:pt>
                <c:pt idx="5423">
                  <c:v>90.87841796874983</c:v>
                </c:pt>
                <c:pt idx="5424">
                  <c:v>90.87825012206956</c:v>
                </c:pt>
                <c:pt idx="5425">
                  <c:v>90.87825012206956</c:v>
                </c:pt>
                <c:pt idx="5426">
                  <c:v>90.87825012206956</c:v>
                </c:pt>
                <c:pt idx="5427">
                  <c:v>90.87825012206956</c:v>
                </c:pt>
                <c:pt idx="5428">
                  <c:v>90.75033569335895</c:v>
                </c:pt>
                <c:pt idx="5429">
                  <c:v>90.66235351562456</c:v>
                </c:pt>
                <c:pt idx="5430">
                  <c:v>90.55232238769456</c:v>
                </c:pt>
                <c:pt idx="5431">
                  <c:v>90.5232696533202</c:v>
                </c:pt>
                <c:pt idx="5432">
                  <c:v>90.400283813477</c:v>
                </c:pt>
                <c:pt idx="5433">
                  <c:v>90.267639160156</c:v>
                </c:pt>
                <c:pt idx="5434">
                  <c:v>90.20948791503895</c:v>
                </c:pt>
                <c:pt idx="5435">
                  <c:v>90.172286987305</c:v>
                </c:pt>
                <c:pt idx="5436">
                  <c:v>90.172286987305</c:v>
                </c:pt>
                <c:pt idx="5437">
                  <c:v>90.12011718749956</c:v>
                </c:pt>
                <c:pt idx="5438">
                  <c:v>89.95431518554728</c:v>
                </c:pt>
                <c:pt idx="5439">
                  <c:v>89.912292480469</c:v>
                </c:pt>
                <c:pt idx="5440">
                  <c:v>89.82260131835859</c:v>
                </c:pt>
                <c:pt idx="5441">
                  <c:v>89.72233581542935</c:v>
                </c:pt>
                <c:pt idx="5442">
                  <c:v>89.64447021484395</c:v>
                </c:pt>
                <c:pt idx="5443">
                  <c:v>89.54541015624983</c:v>
                </c:pt>
                <c:pt idx="5444">
                  <c:v>89.487411499023</c:v>
                </c:pt>
                <c:pt idx="5445">
                  <c:v>89.48202514648359</c:v>
                </c:pt>
                <c:pt idx="5446">
                  <c:v>89.48202514648359</c:v>
                </c:pt>
                <c:pt idx="5447">
                  <c:v>89.47694396972728</c:v>
                </c:pt>
                <c:pt idx="5448">
                  <c:v>89.476608276367</c:v>
                </c:pt>
                <c:pt idx="5449">
                  <c:v>89.38258361816395</c:v>
                </c:pt>
                <c:pt idx="5450">
                  <c:v>89.35104370117228</c:v>
                </c:pt>
                <c:pt idx="5451">
                  <c:v>89.277923583984</c:v>
                </c:pt>
                <c:pt idx="5452">
                  <c:v>89.22373962402298</c:v>
                </c:pt>
                <c:pt idx="5453">
                  <c:v>89.18206787109359</c:v>
                </c:pt>
                <c:pt idx="5454">
                  <c:v>89.15812683105459</c:v>
                </c:pt>
                <c:pt idx="5455">
                  <c:v>89.168670654297</c:v>
                </c:pt>
                <c:pt idx="5456">
                  <c:v>89.168594360352</c:v>
                </c:pt>
                <c:pt idx="5457">
                  <c:v>89.12193298339798</c:v>
                </c:pt>
                <c:pt idx="5458">
                  <c:v>89.147644042969</c:v>
                </c:pt>
                <c:pt idx="5459">
                  <c:v>89.13230895996058</c:v>
                </c:pt>
                <c:pt idx="5460">
                  <c:v>89.13459777832</c:v>
                </c:pt>
                <c:pt idx="5461">
                  <c:v>89.10845947265558</c:v>
                </c:pt>
                <c:pt idx="5462">
                  <c:v>89.139999389648</c:v>
                </c:pt>
                <c:pt idx="5463">
                  <c:v>89.10108947753895</c:v>
                </c:pt>
                <c:pt idx="5464">
                  <c:v>89.11947631835859</c:v>
                </c:pt>
                <c:pt idx="5465">
                  <c:v>89.14015197753895</c:v>
                </c:pt>
                <c:pt idx="5466">
                  <c:v>89.142517089844</c:v>
                </c:pt>
                <c:pt idx="5467">
                  <c:v>89.147644042969</c:v>
                </c:pt>
                <c:pt idx="5468">
                  <c:v>89.13749694824228</c:v>
                </c:pt>
                <c:pt idx="5469">
                  <c:v>89.12928771972661</c:v>
                </c:pt>
                <c:pt idx="5470">
                  <c:v>89.15307617187456</c:v>
                </c:pt>
                <c:pt idx="5471">
                  <c:v>89.15045166015598</c:v>
                </c:pt>
                <c:pt idx="5472">
                  <c:v>89.14779663085895</c:v>
                </c:pt>
                <c:pt idx="5473">
                  <c:v>89.171249389648</c:v>
                </c:pt>
                <c:pt idx="5474">
                  <c:v>89.15077209472635</c:v>
                </c:pt>
                <c:pt idx="5475">
                  <c:v>89.16331481933598</c:v>
                </c:pt>
                <c:pt idx="5476">
                  <c:v>89.22558593749956</c:v>
                </c:pt>
                <c:pt idx="5477">
                  <c:v>89.1685791015616</c:v>
                </c:pt>
                <c:pt idx="5478">
                  <c:v>89.18386840820298</c:v>
                </c:pt>
                <c:pt idx="5479">
                  <c:v>89.22053527832</c:v>
                </c:pt>
                <c:pt idx="5480">
                  <c:v>89.22061157226598</c:v>
                </c:pt>
                <c:pt idx="5481">
                  <c:v>89.2673339843754</c:v>
                </c:pt>
                <c:pt idx="5482">
                  <c:v>89.30889892578058</c:v>
                </c:pt>
                <c:pt idx="5483">
                  <c:v>89.41941833496098</c:v>
                </c:pt>
                <c:pt idx="5484">
                  <c:v>89.402389526367</c:v>
                </c:pt>
                <c:pt idx="5485">
                  <c:v>89.32507324218771</c:v>
                </c:pt>
                <c:pt idx="5486">
                  <c:v>89.508453369141</c:v>
                </c:pt>
                <c:pt idx="5487">
                  <c:v>89.50843811035135</c:v>
                </c:pt>
                <c:pt idx="5488">
                  <c:v>89.53988647460895</c:v>
                </c:pt>
                <c:pt idx="5489">
                  <c:v>89.56089782714798</c:v>
                </c:pt>
                <c:pt idx="5490">
                  <c:v>89.666305541992</c:v>
                </c:pt>
                <c:pt idx="5491">
                  <c:v>89.6298522949216</c:v>
                </c:pt>
                <c:pt idx="5492">
                  <c:v>89.724502563477</c:v>
                </c:pt>
                <c:pt idx="5493">
                  <c:v>89.722549438477</c:v>
                </c:pt>
                <c:pt idx="5494">
                  <c:v>89.84432983398395</c:v>
                </c:pt>
                <c:pt idx="5495">
                  <c:v>89.83807373046859</c:v>
                </c:pt>
                <c:pt idx="5496">
                  <c:v>89.8375854492193</c:v>
                </c:pt>
                <c:pt idx="5497">
                  <c:v>89.90634155273359</c:v>
                </c:pt>
                <c:pt idx="5498">
                  <c:v>90.02801513671859</c:v>
                </c:pt>
                <c:pt idx="5499">
                  <c:v>90.30960083007798</c:v>
                </c:pt>
                <c:pt idx="5500">
                  <c:v>90.24658203125</c:v>
                </c:pt>
                <c:pt idx="5501">
                  <c:v>90.20933532714798</c:v>
                </c:pt>
                <c:pt idx="5502">
                  <c:v>90.209915161133</c:v>
                </c:pt>
                <c:pt idx="5503">
                  <c:v>90.25683593749956</c:v>
                </c:pt>
                <c:pt idx="5504">
                  <c:v>90.37799072265558</c:v>
                </c:pt>
                <c:pt idx="5505">
                  <c:v>90.48568725585895</c:v>
                </c:pt>
                <c:pt idx="5506">
                  <c:v>90.531158447266</c:v>
                </c:pt>
                <c:pt idx="5507">
                  <c:v>90.56858825683558</c:v>
                </c:pt>
                <c:pt idx="5508">
                  <c:v>90.66409301757798</c:v>
                </c:pt>
                <c:pt idx="5509">
                  <c:v>90.69091796875</c:v>
                </c:pt>
                <c:pt idx="5510">
                  <c:v>90.819091796875</c:v>
                </c:pt>
                <c:pt idx="5511">
                  <c:v>90.87825012206956</c:v>
                </c:pt>
                <c:pt idx="5512">
                  <c:v>90.87825012206956</c:v>
                </c:pt>
                <c:pt idx="5513">
                  <c:v>90.87825012206956</c:v>
                </c:pt>
                <c:pt idx="5514">
                  <c:v>90.87825012206956</c:v>
                </c:pt>
                <c:pt idx="5515">
                  <c:v>90.87825012206956</c:v>
                </c:pt>
                <c:pt idx="5516">
                  <c:v>90.87825012206956</c:v>
                </c:pt>
                <c:pt idx="5517">
                  <c:v>90.93748474121136</c:v>
                </c:pt>
                <c:pt idx="5518">
                  <c:v>90.958297729492</c:v>
                </c:pt>
                <c:pt idx="5519">
                  <c:v>90.96444702148395</c:v>
                </c:pt>
                <c:pt idx="5520">
                  <c:v>91.03318786621098</c:v>
                </c:pt>
                <c:pt idx="5521">
                  <c:v>91.1135711669916</c:v>
                </c:pt>
                <c:pt idx="5522">
                  <c:v>91.134704589844</c:v>
                </c:pt>
                <c:pt idx="5523">
                  <c:v>91.2051239013675</c:v>
                </c:pt>
                <c:pt idx="5524">
                  <c:v>91.15333557128859</c:v>
                </c:pt>
                <c:pt idx="5525">
                  <c:v>91.24806213378859</c:v>
                </c:pt>
                <c:pt idx="5526">
                  <c:v>91.23727416992228</c:v>
                </c:pt>
                <c:pt idx="5527">
                  <c:v>91.296783447266</c:v>
                </c:pt>
                <c:pt idx="5528">
                  <c:v>91.28605651855459</c:v>
                </c:pt>
                <c:pt idx="5529">
                  <c:v>91.43664550781228</c:v>
                </c:pt>
                <c:pt idx="5530">
                  <c:v>91.42121887207</c:v>
                </c:pt>
                <c:pt idx="5531">
                  <c:v>91.5291290283202</c:v>
                </c:pt>
                <c:pt idx="5532">
                  <c:v>91.60009765624983</c:v>
                </c:pt>
                <c:pt idx="5533">
                  <c:v>91.49807739257771</c:v>
                </c:pt>
                <c:pt idx="5534">
                  <c:v>91.60043334960895</c:v>
                </c:pt>
                <c:pt idx="5535">
                  <c:v>91.60043334960895</c:v>
                </c:pt>
                <c:pt idx="5536">
                  <c:v>91.60043334960895</c:v>
                </c:pt>
                <c:pt idx="5537">
                  <c:v>91.60043334960895</c:v>
                </c:pt>
                <c:pt idx="5538">
                  <c:v>91.60043334960895</c:v>
                </c:pt>
                <c:pt idx="5539">
                  <c:v>91.60043334960895</c:v>
                </c:pt>
                <c:pt idx="5540">
                  <c:v>91.60043334960895</c:v>
                </c:pt>
                <c:pt idx="5541">
                  <c:v>91.60043334960895</c:v>
                </c:pt>
                <c:pt idx="5542">
                  <c:v>91.6056823730466</c:v>
                </c:pt>
                <c:pt idx="5543">
                  <c:v>91.60043334960895</c:v>
                </c:pt>
                <c:pt idx="5544">
                  <c:v>91.75773620605459</c:v>
                </c:pt>
                <c:pt idx="5545">
                  <c:v>91.605834960937</c:v>
                </c:pt>
                <c:pt idx="5546">
                  <c:v>91.61695861816395</c:v>
                </c:pt>
                <c:pt idx="5547">
                  <c:v>91.741439819336</c:v>
                </c:pt>
                <c:pt idx="5548">
                  <c:v>91.831893920898</c:v>
                </c:pt>
                <c:pt idx="5549">
                  <c:v>91.88816833496058</c:v>
                </c:pt>
                <c:pt idx="5550">
                  <c:v>91.8668518066406</c:v>
                </c:pt>
                <c:pt idx="5551">
                  <c:v>91.730697631836</c:v>
                </c:pt>
                <c:pt idx="5552">
                  <c:v>91.82615661621098</c:v>
                </c:pt>
                <c:pt idx="5553">
                  <c:v>91.88198852539098</c:v>
                </c:pt>
                <c:pt idx="5554">
                  <c:v>92.03280639648342</c:v>
                </c:pt>
                <c:pt idx="5555">
                  <c:v>92.016220092773</c:v>
                </c:pt>
                <c:pt idx="5556">
                  <c:v>92.3066101074216</c:v>
                </c:pt>
                <c:pt idx="5557">
                  <c:v>91.98062133789098</c:v>
                </c:pt>
                <c:pt idx="5558">
                  <c:v>91.838912963867</c:v>
                </c:pt>
                <c:pt idx="5559">
                  <c:v>91.8941497802734</c:v>
                </c:pt>
                <c:pt idx="5560">
                  <c:v>92.003890991211</c:v>
                </c:pt>
                <c:pt idx="5561">
                  <c:v>92.009048461914</c:v>
                </c:pt>
                <c:pt idx="5562">
                  <c:v>92.05241394043</c:v>
                </c:pt>
                <c:pt idx="5563">
                  <c:v>92.27352905273395</c:v>
                </c:pt>
                <c:pt idx="5564">
                  <c:v>92.235321044922</c:v>
                </c:pt>
                <c:pt idx="5565">
                  <c:v>92.32325744628895</c:v>
                </c:pt>
                <c:pt idx="5566">
                  <c:v>92.33923339843798</c:v>
                </c:pt>
                <c:pt idx="5567">
                  <c:v>92.3339538574216</c:v>
                </c:pt>
                <c:pt idx="5568">
                  <c:v>92.33941650390598</c:v>
                </c:pt>
                <c:pt idx="5569">
                  <c:v>92.3449096679693</c:v>
                </c:pt>
                <c:pt idx="5570">
                  <c:v>92.35040283203043</c:v>
                </c:pt>
                <c:pt idx="5571">
                  <c:v>92.388565063477</c:v>
                </c:pt>
                <c:pt idx="5572">
                  <c:v>92.39933776855459</c:v>
                </c:pt>
                <c:pt idx="5573">
                  <c:v>92.48709106445298</c:v>
                </c:pt>
                <c:pt idx="5574">
                  <c:v>92.553146362305</c:v>
                </c:pt>
                <c:pt idx="5575">
                  <c:v>92.5476837158202</c:v>
                </c:pt>
                <c:pt idx="5576">
                  <c:v>92.61874389648342</c:v>
                </c:pt>
                <c:pt idx="5577">
                  <c:v>92.67951965332</c:v>
                </c:pt>
                <c:pt idx="5578">
                  <c:v>92.71263122558598</c:v>
                </c:pt>
                <c:pt idx="5579">
                  <c:v>92.7372436523443</c:v>
                </c:pt>
                <c:pt idx="5580">
                  <c:v>92.91899108886728</c:v>
                </c:pt>
                <c:pt idx="5581">
                  <c:v>92.907974243164</c:v>
                </c:pt>
                <c:pt idx="5582">
                  <c:v>92.94517517089798</c:v>
                </c:pt>
                <c:pt idx="5583">
                  <c:v>93.095779418945</c:v>
                </c:pt>
                <c:pt idx="5584">
                  <c:v>93.095779418945</c:v>
                </c:pt>
                <c:pt idx="5585">
                  <c:v>93.095779418945</c:v>
                </c:pt>
                <c:pt idx="5586">
                  <c:v>93.112594604492</c:v>
                </c:pt>
                <c:pt idx="5587">
                  <c:v>93.372116088867</c:v>
                </c:pt>
                <c:pt idx="5588">
                  <c:v>93.435470581055</c:v>
                </c:pt>
                <c:pt idx="5589">
                  <c:v>93.5142669677734</c:v>
                </c:pt>
                <c:pt idx="5590">
                  <c:v>93.64527893066359</c:v>
                </c:pt>
                <c:pt idx="5591">
                  <c:v>93.82508850097661</c:v>
                </c:pt>
                <c:pt idx="5592">
                  <c:v>93.870162963867</c:v>
                </c:pt>
                <c:pt idx="5593">
                  <c:v>93.870162963867</c:v>
                </c:pt>
                <c:pt idx="5594">
                  <c:v>93.870162963867</c:v>
                </c:pt>
                <c:pt idx="5595">
                  <c:v>93.9931945800784</c:v>
                </c:pt>
                <c:pt idx="5596">
                  <c:v>94.08372497558598</c:v>
                </c:pt>
                <c:pt idx="5597">
                  <c:v>94.184860229492</c:v>
                </c:pt>
                <c:pt idx="5598">
                  <c:v>94.22444152832</c:v>
                </c:pt>
                <c:pt idx="5599">
                  <c:v>94.185104370117</c:v>
                </c:pt>
                <c:pt idx="5600">
                  <c:v>94.261581420898</c:v>
                </c:pt>
                <c:pt idx="5601">
                  <c:v>94.29534912109395</c:v>
                </c:pt>
                <c:pt idx="5602">
                  <c:v>94.46884155273359</c:v>
                </c:pt>
                <c:pt idx="5603">
                  <c:v>94.47994995117228</c:v>
                </c:pt>
                <c:pt idx="5604">
                  <c:v>94.57829284667956</c:v>
                </c:pt>
                <c:pt idx="5605">
                  <c:v>94.657516479492</c:v>
                </c:pt>
                <c:pt idx="5606">
                  <c:v>94.66319274902298</c:v>
                </c:pt>
                <c:pt idx="5607">
                  <c:v>94.6802825927727</c:v>
                </c:pt>
                <c:pt idx="5608">
                  <c:v>94.68026733398359</c:v>
                </c:pt>
                <c:pt idx="5609">
                  <c:v>94.66319274902298</c:v>
                </c:pt>
                <c:pt idx="5610">
                  <c:v>94.68029785156271</c:v>
                </c:pt>
                <c:pt idx="5611">
                  <c:v>94.66319274902298</c:v>
                </c:pt>
                <c:pt idx="5612">
                  <c:v>94.66320800781298</c:v>
                </c:pt>
                <c:pt idx="5613">
                  <c:v>94.6802825927727</c:v>
                </c:pt>
                <c:pt idx="5614">
                  <c:v>94.66319274902298</c:v>
                </c:pt>
                <c:pt idx="5615">
                  <c:v>94.6793060302727</c:v>
                </c:pt>
                <c:pt idx="5616">
                  <c:v>94.66319274902298</c:v>
                </c:pt>
                <c:pt idx="5617">
                  <c:v>94.68026733398359</c:v>
                </c:pt>
                <c:pt idx="5618">
                  <c:v>94.66320800781298</c:v>
                </c:pt>
                <c:pt idx="5619">
                  <c:v>94.68026733398359</c:v>
                </c:pt>
                <c:pt idx="5620">
                  <c:v>94.66320800781298</c:v>
                </c:pt>
                <c:pt idx="5621">
                  <c:v>94.6637268066406</c:v>
                </c:pt>
                <c:pt idx="5622">
                  <c:v>94.68026733398359</c:v>
                </c:pt>
                <c:pt idx="5623">
                  <c:v>94.66319274902298</c:v>
                </c:pt>
                <c:pt idx="5624">
                  <c:v>94.66319274902298</c:v>
                </c:pt>
                <c:pt idx="5625">
                  <c:v>94.66319274902298</c:v>
                </c:pt>
                <c:pt idx="5626">
                  <c:v>94.66319274902298</c:v>
                </c:pt>
                <c:pt idx="5627">
                  <c:v>94.66319274902298</c:v>
                </c:pt>
                <c:pt idx="5628">
                  <c:v>94.66319274902298</c:v>
                </c:pt>
                <c:pt idx="5629">
                  <c:v>94.66319274902298</c:v>
                </c:pt>
                <c:pt idx="5630">
                  <c:v>94.66319274902298</c:v>
                </c:pt>
                <c:pt idx="5631">
                  <c:v>94.66319274902298</c:v>
                </c:pt>
                <c:pt idx="5632">
                  <c:v>94.66319274902298</c:v>
                </c:pt>
                <c:pt idx="5633">
                  <c:v>94.66319274902298</c:v>
                </c:pt>
                <c:pt idx="5634">
                  <c:v>94.66319274902298</c:v>
                </c:pt>
                <c:pt idx="5635">
                  <c:v>94.66319274902298</c:v>
                </c:pt>
                <c:pt idx="5636">
                  <c:v>94.66319274902298</c:v>
                </c:pt>
                <c:pt idx="5637">
                  <c:v>94.66319274902298</c:v>
                </c:pt>
                <c:pt idx="5638">
                  <c:v>94.66371154785161</c:v>
                </c:pt>
                <c:pt idx="5639">
                  <c:v>94.69683837890558</c:v>
                </c:pt>
                <c:pt idx="5640">
                  <c:v>94.68579101562433</c:v>
                </c:pt>
                <c:pt idx="5641">
                  <c:v>94.66319274902298</c:v>
                </c:pt>
                <c:pt idx="5642">
                  <c:v>94.70252990722728</c:v>
                </c:pt>
                <c:pt idx="5643">
                  <c:v>94.7091064453125</c:v>
                </c:pt>
                <c:pt idx="5644">
                  <c:v>94.77685546875</c:v>
                </c:pt>
                <c:pt idx="5645">
                  <c:v>94.85748291015558</c:v>
                </c:pt>
                <c:pt idx="5646">
                  <c:v>94.929611206055</c:v>
                </c:pt>
                <c:pt idx="5647">
                  <c:v>94.958129882813</c:v>
                </c:pt>
                <c:pt idx="5648">
                  <c:v>95.06654357910228</c:v>
                </c:pt>
                <c:pt idx="5649">
                  <c:v>95.11843872070271</c:v>
                </c:pt>
                <c:pt idx="5650">
                  <c:v>95.12419128418</c:v>
                </c:pt>
                <c:pt idx="5651">
                  <c:v>95.17211914062456</c:v>
                </c:pt>
                <c:pt idx="5652">
                  <c:v>95.2332916259775</c:v>
                </c:pt>
                <c:pt idx="5653">
                  <c:v>95.26220703125</c:v>
                </c:pt>
                <c:pt idx="5654">
                  <c:v>95.30793762207</c:v>
                </c:pt>
                <c:pt idx="5655">
                  <c:v>95.389236450195</c:v>
                </c:pt>
                <c:pt idx="5656">
                  <c:v>95.487258911133</c:v>
                </c:pt>
                <c:pt idx="5657">
                  <c:v>95.47557067871098</c:v>
                </c:pt>
                <c:pt idx="5658">
                  <c:v>95.481155395508</c:v>
                </c:pt>
                <c:pt idx="5659">
                  <c:v>95.492828369141</c:v>
                </c:pt>
                <c:pt idx="5660">
                  <c:v>95.492828369141</c:v>
                </c:pt>
                <c:pt idx="5661">
                  <c:v>95.498580932617</c:v>
                </c:pt>
                <c:pt idx="5662">
                  <c:v>95.48709106445298</c:v>
                </c:pt>
                <c:pt idx="5663">
                  <c:v>95.4928436279302</c:v>
                </c:pt>
                <c:pt idx="5664">
                  <c:v>95.5041656494143</c:v>
                </c:pt>
                <c:pt idx="5665">
                  <c:v>95.550064086914</c:v>
                </c:pt>
                <c:pt idx="5666">
                  <c:v>95.6410369873052</c:v>
                </c:pt>
                <c:pt idx="5667">
                  <c:v>95.6891784667966</c:v>
                </c:pt>
                <c:pt idx="5668">
                  <c:v>95.781646728516</c:v>
                </c:pt>
                <c:pt idx="5669">
                  <c:v>95.82019042968798</c:v>
                </c:pt>
                <c:pt idx="5670">
                  <c:v>95.907104492188</c:v>
                </c:pt>
                <c:pt idx="5671">
                  <c:v>95.91815185546895</c:v>
                </c:pt>
                <c:pt idx="5672">
                  <c:v>95.92375183105459</c:v>
                </c:pt>
                <c:pt idx="5673">
                  <c:v>95.9642791748052</c:v>
                </c:pt>
                <c:pt idx="5674">
                  <c:v>96.03405761718798</c:v>
                </c:pt>
                <c:pt idx="5675">
                  <c:v>96.057647705078</c:v>
                </c:pt>
                <c:pt idx="5676">
                  <c:v>96.10383605956956</c:v>
                </c:pt>
                <c:pt idx="5677">
                  <c:v>96.157257080078</c:v>
                </c:pt>
                <c:pt idx="5678">
                  <c:v>96.43006896972728</c:v>
                </c:pt>
                <c:pt idx="5679">
                  <c:v>96.808319091797</c:v>
                </c:pt>
                <c:pt idx="5680">
                  <c:v>96.38803100585859</c:v>
                </c:pt>
                <c:pt idx="5681">
                  <c:v>96.34294128418</c:v>
                </c:pt>
                <c:pt idx="5682">
                  <c:v>96.40570068359395</c:v>
                </c:pt>
                <c:pt idx="5683">
                  <c:v>96.3337860107416</c:v>
                </c:pt>
                <c:pt idx="5684">
                  <c:v>96.333389282227</c:v>
                </c:pt>
                <c:pt idx="5685">
                  <c:v>96.32550048828098</c:v>
                </c:pt>
                <c:pt idx="5686">
                  <c:v>96.417831420898</c:v>
                </c:pt>
                <c:pt idx="5687">
                  <c:v>96.4943847656252</c:v>
                </c:pt>
                <c:pt idx="5688">
                  <c:v>96.4361114501952</c:v>
                </c:pt>
                <c:pt idx="5689">
                  <c:v>96.42555236816395</c:v>
                </c:pt>
                <c:pt idx="5690">
                  <c:v>96.5445404052734</c:v>
                </c:pt>
                <c:pt idx="5691">
                  <c:v>96.82083129882771</c:v>
                </c:pt>
                <c:pt idx="5692">
                  <c:v>96.854583740234</c:v>
                </c:pt>
                <c:pt idx="5693">
                  <c:v>96.82545471191395</c:v>
                </c:pt>
                <c:pt idx="5694">
                  <c:v>96.8198699951175</c:v>
                </c:pt>
                <c:pt idx="5695">
                  <c:v>96.83142089843798</c:v>
                </c:pt>
                <c:pt idx="5696">
                  <c:v>96.85491943359395</c:v>
                </c:pt>
                <c:pt idx="5697">
                  <c:v>96.87802124023395</c:v>
                </c:pt>
                <c:pt idx="5698">
                  <c:v>96.849624633789</c:v>
                </c:pt>
                <c:pt idx="5699">
                  <c:v>96.86022949218728</c:v>
                </c:pt>
                <c:pt idx="5700">
                  <c:v>96.89405822753895</c:v>
                </c:pt>
                <c:pt idx="5701">
                  <c:v>96.894180297852</c:v>
                </c:pt>
                <c:pt idx="5702">
                  <c:v>96.913436889648</c:v>
                </c:pt>
                <c:pt idx="5703">
                  <c:v>96.9375000000002</c:v>
                </c:pt>
                <c:pt idx="5704">
                  <c:v>96.97741699218798</c:v>
                </c:pt>
                <c:pt idx="5705">
                  <c:v>97.102127075195</c:v>
                </c:pt>
                <c:pt idx="5706">
                  <c:v>97.113037109375</c:v>
                </c:pt>
                <c:pt idx="5707">
                  <c:v>97.06597900390598</c:v>
                </c:pt>
                <c:pt idx="5708">
                  <c:v>97.12034606933598</c:v>
                </c:pt>
                <c:pt idx="5709">
                  <c:v>97.1253967285156</c:v>
                </c:pt>
                <c:pt idx="5710">
                  <c:v>97.161270141602</c:v>
                </c:pt>
                <c:pt idx="5711">
                  <c:v>97.161270141602</c:v>
                </c:pt>
                <c:pt idx="5712">
                  <c:v>97.161270141602</c:v>
                </c:pt>
                <c:pt idx="5713">
                  <c:v>97.161270141602</c:v>
                </c:pt>
                <c:pt idx="5714">
                  <c:v>97.161270141602</c:v>
                </c:pt>
                <c:pt idx="5715">
                  <c:v>97.16696166992228</c:v>
                </c:pt>
                <c:pt idx="5716">
                  <c:v>97.167144775391</c:v>
                </c:pt>
                <c:pt idx="5717">
                  <c:v>97.220245361328</c:v>
                </c:pt>
                <c:pt idx="5718">
                  <c:v>97.32640075683558</c:v>
                </c:pt>
                <c:pt idx="5719">
                  <c:v>97.33212280273359</c:v>
                </c:pt>
                <c:pt idx="5720">
                  <c:v>97.33784484863298</c:v>
                </c:pt>
                <c:pt idx="5721">
                  <c:v>97.33212280273359</c:v>
                </c:pt>
                <c:pt idx="5722">
                  <c:v>97.36738586425798</c:v>
                </c:pt>
                <c:pt idx="5723">
                  <c:v>97.40878295898359</c:v>
                </c:pt>
                <c:pt idx="5724">
                  <c:v>97.460433959961</c:v>
                </c:pt>
                <c:pt idx="5725">
                  <c:v>97.503814697266</c:v>
                </c:pt>
                <c:pt idx="5726">
                  <c:v>97.513092041016</c:v>
                </c:pt>
                <c:pt idx="5727">
                  <c:v>97.50993347168</c:v>
                </c:pt>
                <c:pt idx="5728">
                  <c:v>97.5279388427727</c:v>
                </c:pt>
                <c:pt idx="5729">
                  <c:v>97.5902099609384</c:v>
                </c:pt>
                <c:pt idx="5730">
                  <c:v>97.60203552246043</c:v>
                </c:pt>
                <c:pt idx="5731">
                  <c:v>97.62577819824135</c:v>
                </c:pt>
                <c:pt idx="5732">
                  <c:v>97.67861938476598</c:v>
                </c:pt>
                <c:pt idx="5733">
                  <c:v>97.684707641602</c:v>
                </c:pt>
                <c:pt idx="5734">
                  <c:v>97.68463134765558</c:v>
                </c:pt>
                <c:pt idx="5735">
                  <c:v>97.684814453125</c:v>
                </c:pt>
                <c:pt idx="5736">
                  <c:v>97.714157104492</c:v>
                </c:pt>
                <c:pt idx="5737">
                  <c:v>97.761596679688</c:v>
                </c:pt>
                <c:pt idx="5738">
                  <c:v>97.77947998046895</c:v>
                </c:pt>
                <c:pt idx="5739">
                  <c:v>97.795928955078</c:v>
                </c:pt>
                <c:pt idx="5740">
                  <c:v>97.81497192382798</c:v>
                </c:pt>
                <c:pt idx="5741">
                  <c:v>97.85694885253842</c:v>
                </c:pt>
                <c:pt idx="5742">
                  <c:v>97.863128662109</c:v>
                </c:pt>
                <c:pt idx="5743">
                  <c:v>97.887939453125</c:v>
                </c:pt>
                <c:pt idx="5744">
                  <c:v>97.916610717773</c:v>
                </c:pt>
                <c:pt idx="5745">
                  <c:v>97.98844909667993</c:v>
                </c:pt>
                <c:pt idx="5746">
                  <c:v>98.036102294922</c:v>
                </c:pt>
                <c:pt idx="5747">
                  <c:v>98.03611755371098</c:v>
                </c:pt>
                <c:pt idx="5748">
                  <c:v>98.03611755371098</c:v>
                </c:pt>
                <c:pt idx="5749">
                  <c:v>98.03611755371098</c:v>
                </c:pt>
                <c:pt idx="5750">
                  <c:v>98.03611755371098</c:v>
                </c:pt>
                <c:pt idx="5751">
                  <c:v>98.03611755371098</c:v>
                </c:pt>
                <c:pt idx="5752">
                  <c:v>98.03611755371098</c:v>
                </c:pt>
                <c:pt idx="5753">
                  <c:v>98.03611755371098</c:v>
                </c:pt>
                <c:pt idx="5754">
                  <c:v>98.03611755371098</c:v>
                </c:pt>
                <c:pt idx="5755">
                  <c:v>98.03611755371098</c:v>
                </c:pt>
                <c:pt idx="5756">
                  <c:v>98.03611755371098</c:v>
                </c:pt>
                <c:pt idx="5757">
                  <c:v>98.03611755371098</c:v>
                </c:pt>
                <c:pt idx="5758">
                  <c:v>98.03611755371098</c:v>
                </c:pt>
                <c:pt idx="5759">
                  <c:v>98.03611755371098</c:v>
                </c:pt>
                <c:pt idx="5760">
                  <c:v>98.03611755371098</c:v>
                </c:pt>
                <c:pt idx="5761">
                  <c:v>98.03611755371098</c:v>
                </c:pt>
                <c:pt idx="5762">
                  <c:v>98.03611755371098</c:v>
                </c:pt>
                <c:pt idx="5763">
                  <c:v>98.03611755371098</c:v>
                </c:pt>
                <c:pt idx="5764">
                  <c:v>98.03611755371098</c:v>
                </c:pt>
                <c:pt idx="5765">
                  <c:v>98.03611755371098</c:v>
                </c:pt>
                <c:pt idx="5766">
                  <c:v>98.03611755371098</c:v>
                </c:pt>
                <c:pt idx="5767">
                  <c:v>98.03611755371098</c:v>
                </c:pt>
                <c:pt idx="5768">
                  <c:v>98.03611755371098</c:v>
                </c:pt>
                <c:pt idx="5769">
                  <c:v>98.03611755371098</c:v>
                </c:pt>
                <c:pt idx="5770">
                  <c:v>98.03611755371098</c:v>
                </c:pt>
                <c:pt idx="5771">
                  <c:v>98.03611755371098</c:v>
                </c:pt>
                <c:pt idx="5772">
                  <c:v>98.03611755371098</c:v>
                </c:pt>
                <c:pt idx="5773">
                  <c:v>98.03611755371098</c:v>
                </c:pt>
                <c:pt idx="5774">
                  <c:v>98.03611755371098</c:v>
                </c:pt>
                <c:pt idx="5775">
                  <c:v>98.03611755371098</c:v>
                </c:pt>
                <c:pt idx="5776">
                  <c:v>98.03611755371098</c:v>
                </c:pt>
                <c:pt idx="5777">
                  <c:v>98.0121765136716</c:v>
                </c:pt>
                <c:pt idx="5778">
                  <c:v>97.856994628906</c:v>
                </c:pt>
                <c:pt idx="5779">
                  <c:v>97.78578186035161</c:v>
                </c:pt>
                <c:pt idx="5780">
                  <c:v>97.67897033691342</c:v>
                </c:pt>
                <c:pt idx="5781">
                  <c:v>97.599090576172</c:v>
                </c:pt>
                <c:pt idx="5782">
                  <c:v>97.5016632080084</c:v>
                </c:pt>
                <c:pt idx="5783">
                  <c:v>97.363006591797</c:v>
                </c:pt>
                <c:pt idx="5784">
                  <c:v>97.21493530273395</c:v>
                </c:pt>
                <c:pt idx="5785">
                  <c:v>97.161270141602</c:v>
                </c:pt>
                <c:pt idx="5786">
                  <c:v>97.11985778808598</c:v>
                </c:pt>
                <c:pt idx="5787">
                  <c:v>96.985534667969</c:v>
                </c:pt>
                <c:pt idx="5788">
                  <c:v>96.8670196533202</c:v>
                </c:pt>
                <c:pt idx="5789">
                  <c:v>96.954238891602</c:v>
                </c:pt>
                <c:pt idx="5790">
                  <c:v>96.87359619140558</c:v>
                </c:pt>
                <c:pt idx="5791">
                  <c:v>96.437026977539</c:v>
                </c:pt>
                <c:pt idx="5792">
                  <c:v>96.383666992187</c:v>
                </c:pt>
                <c:pt idx="5793">
                  <c:v>96.32780456543</c:v>
                </c:pt>
                <c:pt idx="5794">
                  <c:v>96.01702880859395</c:v>
                </c:pt>
                <c:pt idx="5795">
                  <c:v>95.912353515625</c:v>
                </c:pt>
                <c:pt idx="5796">
                  <c:v>95.7529296875002</c:v>
                </c:pt>
                <c:pt idx="5797">
                  <c:v>95.607925415039</c:v>
                </c:pt>
                <c:pt idx="5798">
                  <c:v>95.492828369141</c:v>
                </c:pt>
                <c:pt idx="5799">
                  <c:v>95.492828369141</c:v>
                </c:pt>
                <c:pt idx="5800">
                  <c:v>95.49894714355459</c:v>
                </c:pt>
                <c:pt idx="5801">
                  <c:v>95.481155395508</c:v>
                </c:pt>
                <c:pt idx="5802">
                  <c:v>95.35998535156271</c:v>
                </c:pt>
                <c:pt idx="5803">
                  <c:v>95.2465057373052</c:v>
                </c:pt>
                <c:pt idx="5804">
                  <c:v>95.14952087402298</c:v>
                </c:pt>
                <c:pt idx="5805">
                  <c:v>95.12493896484395</c:v>
                </c:pt>
                <c:pt idx="5806">
                  <c:v>95.00927734374983</c:v>
                </c:pt>
                <c:pt idx="5807">
                  <c:v>94.9642791748052</c:v>
                </c:pt>
                <c:pt idx="5808">
                  <c:v>94.89584350585895</c:v>
                </c:pt>
                <c:pt idx="5809">
                  <c:v>94.70875549316395</c:v>
                </c:pt>
                <c:pt idx="5810">
                  <c:v>94.67974853515543</c:v>
                </c:pt>
                <c:pt idx="5811">
                  <c:v>94.66320800781298</c:v>
                </c:pt>
                <c:pt idx="5812">
                  <c:v>94.6797332763666</c:v>
                </c:pt>
                <c:pt idx="5813">
                  <c:v>95.3759460449216</c:v>
                </c:pt>
                <c:pt idx="5814">
                  <c:v>96.925399780273</c:v>
                </c:pt>
                <c:pt idx="5815">
                  <c:v>97.226211547852</c:v>
                </c:pt>
                <c:pt idx="5816">
                  <c:v>97.33784484863298</c:v>
                </c:pt>
                <c:pt idx="5817">
                  <c:v>97.33212280273359</c:v>
                </c:pt>
                <c:pt idx="5818">
                  <c:v>97.33212280273359</c:v>
                </c:pt>
                <c:pt idx="5819">
                  <c:v>96.38607788085859</c:v>
                </c:pt>
                <c:pt idx="5820">
                  <c:v>93.870162963867</c:v>
                </c:pt>
                <c:pt idx="5821">
                  <c:v>93.870162963867</c:v>
                </c:pt>
                <c:pt idx="5822">
                  <c:v>93.870162963867</c:v>
                </c:pt>
                <c:pt idx="5823">
                  <c:v>93.870162963867</c:v>
                </c:pt>
                <c:pt idx="5824">
                  <c:v>93.870162963867</c:v>
                </c:pt>
                <c:pt idx="5825">
                  <c:v>93.870162963867</c:v>
                </c:pt>
                <c:pt idx="5826">
                  <c:v>93.870162963867</c:v>
                </c:pt>
                <c:pt idx="5827">
                  <c:v>93.870162963867</c:v>
                </c:pt>
                <c:pt idx="5828">
                  <c:v>93.92074584960895</c:v>
                </c:pt>
                <c:pt idx="5829">
                  <c:v>94.03288269042959</c:v>
                </c:pt>
                <c:pt idx="5830">
                  <c:v>94.13975524902298</c:v>
                </c:pt>
                <c:pt idx="5831">
                  <c:v>94.24980163574228</c:v>
                </c:pt>
                <c:pt idx="5832">
                  <c:v>94.29229736328098</c:v>
                </c:pt>
                <c:pt idx="5833">
                  <c:v>94.39466857910228</c:v>
                </c:pt>
                <c:pt idx="5834">
                  <c:v>94.5211639404302</c:v>
                </c:pt>
                <c:pt idx="5835">
                  <c:v>94.66320800781298</c:v>
                </c:pt>
                <c:pt idx="5836">
                  <c:v>94.66320800781298</c:v>
                </c:pt>
                <c:pt idx="5837">
                  <c:v>94.66319274902298</c:v>
                </c:pt>
                <c:pt idx="5838">
                  <c:v>94.68577575683543</c:v>
                </c:pt>
                <c:pt idx="5839">
                  <c:v>94.714309692383</c:v>
                </c:pt>
                <c:pt idx="5840">
                  <c:v>94.89143371582</c:v>
                </c:pt>
                <c:pt idx="5841">
                  <c:v>95.017562866211</c:v>
                </c:pt>
                <c:pt idx="5842">
                  <c:v>95.11244201660135</c:v>
                </c:pt>
                <c:pt idx="5843">
                  <c:v>95.15899658203058</c:v>
                </c:pt>
                <c:pt idx="5844">
                  <c:v>95.27398681640543</c:v>
                </c:pt>
                <c:pt idx="5845">
                  <c:v>95.36558532714798</c:v>
                </c:pt>
                <c:pt idx="5846">
                  <c:v>95.492828369141</c:v>
                </c:pt>
                <c:pt idx="5847">
                  <c:v>95.504516601563</c:v>
                </c:pt>
                <c:pt idx="5848">
                  <c:v>95.492828369141</c:v>
                </c:pt>
                <c:pt idx="5849">
                  <c:v>95.492828369141</c:v>
                </c:pt>
                <c:pt idx="5850">
                  <c:v>95.4984130859384</c:v>
                </c:pt>
                <c:pt idx="5851">
                  <c:v>95.56227111816359</c:v>
                </c:pt>
                <c:pt idx="5852">
                  <c:v>95.683227539062</c:v>
                </c:pt>
                <c:pt idx="5853">
                  <c:v>95.77940368652298</c:v>
                </c:pt>
                <c:pt idx="5854">
                  <c:v>95.89430236816395</c:v>
                </c:pt>
                <c:pt idx="5855">
                  <c:v>95.92970275878859</c:v>
                </c:pt>
                <c:pt idx="5856">
                  <c:v>95.986923217773</c:v>
                </c:pt>
                <c:pt idx="5857">
                  <c:v>96.0345916748052</c:v>
                </c:pt>
                <c:pt idx="5858">
                  <c:v>96.116149902344</c:v>
                </c:pt>
                <c:pt idx="5859">
                  <c:v>96.295333862305</c:v>
                </c:pt>
                <c:pt idx="5860">
                  <c:v>96.38687133789043</c:v>
                </c:pt>
                <c:pt idx="5861">
                  <c:v>96.65026855468771</c:v>
                </c:pt>
                <c:pt idx="5862">
                  <c:v>96.331314086914</c:v>
                </c:pt>
                <c:pt idx="5863">
                  <c:v>96.4115142822275</c:v>
                </c:pt>
                <c:pt idx="5864">
                  <c:v>96.34959411621098</c:v>
                </c:pt>
                <c:pt idx="5865">
                  <c:v>96.37074279785135</c:v>
                </c:pt>
                <c:pt idx="5866">
                  <c:v>96.464721679688</c:v>
                </c:pt>
                <c:pt idx="5867">
                  <c:v>96.412612915039</c:v>
                </c:pt>
                <c:pt idx="5868">
                  <c:v>96.430114746094</c:v>
                </c:pt>
                <c:pt idx="5869">
                  <c:v>96.4743652343752</c:v>
                </c:pt>
                <c:pt idx="5870">
                  <c:v>96.47590637206956</c:v>
                </c:pt>
                <c:pt idx="5871">
                  <c:v>96.55354309082</c:v>
                </c:pt>
                <c:pt idx="5872">
                  <c:v>96.517593383789</c:v>
                </c:pt>
                <c:pt idx="5873">
                  <c:v>96.900863647461</c:v>
                </c:pt>
                <c:pt idx="5874">
                  <c:v>96.87199401855459</c:v>
                </c:pt>
                <c:pt idx="5875">
                  <c:v>96.83122253418</c:v>
                </c:pt>
                <c:pt idx="5876">
                  <c:v>96.84231567382798</c:v>
                </c:pt>
                <c:pt idx="5877">
                  <c:v>96.88282775878859</c:v>
                </c:pt>
                <c:pt idx="5878">
                  <c:v>96.85491943359395</c:v>
                </c:pt>
                <c:pt idx="5879">
                  <c:v>96.83734130859359</c:v>
                </c:pt>
                <c:pt idx="5880">
                  <c:v>96.45774841308558</c:v>
                </c:pt>
                <c:pt idx="5881">
                  <c:v>96.476364135742</c:v>
                </c:pt>
                <c:pt idx="5882">
                  <c:v>96.457946777344</c:v>
                </c:pt>
                <c:pt idx="5883">
                  <c:v>96.44357299804728</c:v>
                </c:pt>
                <c:pt idx="5884">
                  <c:v>96.354141235352</c:v>
                </c:pt>
                <c:pt idx="5885">
                  <c:v>96.760589599609</c:v>
                </c:pt>
                <c:pt idx="5886">
                  <c:v>96.56982421875</c:v>
                </c:pt>
                <c:pt idx="5887">
                  <c:v>96.34852600097728</c:v>
                </c:pt>
                <c:pt idx="5888">
                  <c:v>96.38203430175771</c:v>
                </c:pt>
                <c:pt idx="5889">
                  <c:v>96.62612915039098</c:v>
                </c:pt>
                <c:pt idx="5890">
                  <c:v>96.331939697266</c:v>
                </c:pt>
                <c:pt idx="5891">
                  <c:v>96.56520080566395</c:v>
                </c:pt>
                <c:pt idx="5892">
                  <c:v>96.57431030273359</c:v>
                </c:pt>
                <c:pt idx="5893">
                  <c:v>96.3641204833984</c:v>
                </c:pt>
                <c:pt idx="5894">
                  <c:v>96.21488952636728</c:v>
                </c:pt>
                <c:pt idx="5895">
                  <c:v>96.1793060302727</c:v>
                </c:pt>
                <c:pt idx="5896">
                  <c:v>96.12672424316395</c:v>
                </c:pt>
                <c:pt idx="5897">
                  <c:v>96.0801849365227</c:v>
                </c:pt>
                <c:pt idx="5898">
                  <c:v>96.040634155273</c:v>
                </c:pt>
                <c:pt idx="5899">
                  <c:v>95.9992675781252</c:v>
                </c:pt>
                <c:pt idx="5900">
                  <c:v>95.97605895996098</c:v>
                </c:pt>
                <c:pt idx="5901">
                  <c:v>95.9509277343752</c:v>
                </c:pt>
                <c:pt idx="5902">
                  <c:v>95.915725708008</c:v>
                </c:pt>
                <c:pt idx="5903">
                  <c:v>95.9179687500002</c:v>
                </c:pt>
                <c:pt idx="5904">
                  <c:v>95.91290283203058</c:v>
                </c:pt>
                <c:pt idx="5905">
                  <c:v>95.91868591308598</c:v>
                </c:pt>
                <c:pt idx="5906">
                  <c:v>95.8953857421866</c:v>
                </c:pt>
                <c:pt idx="5907">
                  <c:v>95.912353515625</c:v>
                </c:pt>
                <c:pt idx="5908">
                  <c:v>95.88978576660161</c:v>
                </c:pt>
                <c:pt idx="5909">
                  <c:v>95.877960205078</c:v>
                </c:pt>
                <c:pt idx="5910">
                  <c:v>95.826248168945</c:v>
                </c:pt>
                <c:pt idx="5911">
                  <c:v>95.785720825195</c:v>
                </c:pt>
                <c:pt idx="5912">
                  <c:v>95.768783569336</c:v>
                </c:pt>
                <c:pt idx="5913">
                  <c:v>95.75656127929728</c:v>
                </c:pt>
                <c:pt idx="5914">
                  <c:v>95.735626220703</c:v>
                </c:pt>
                <c:pt idx="5915">
                  <c:v>95.68376159667956</c:v>
                </c:pt>
                <c:pt idx="5916">
                  <c:v>95.6718444824216</c:v>
                </c:pt>
                <c:pt idx="5917">
                  <c:v>95.61422729492228</c:v>
                </c:pt>
                <c:pt idx="5918">
                  <c:v>95.556335449219</c:v>
                </c:pt>
                <c:pt idx="5919">
                  <c:v>95.5041656494143</c:v>
                </c:pt>
                <c:pt idx="5920">
                  <c:v>95.712158203125</c:v>
                </c:pt>
                <c:pt idx="5921">
                  <c:v>96.31832885742135</c:v>
                </c:pt>
                <c:pt idx="5922">
                  <c:v>96.83515930175798</c:v>
                </c:pt>
              </c:numCache>
            </c:numRef>
          </c:val>
        </c:ser>
        <c:marker val="1"/>
        <c:axId val="965704296"/>
        <c:axId val="965707176"/>
      </c:lineChart>
      <c:catAx>
        <c:axId val="965704296"/>
        <c:scaling>
          <c:orientation val="minMax"/>
        </c:scaling>
        <c:axPos val="b"/>
        <c:tickLblPos val="nextTo"/>
        <c:txPr>
          <a:bodyPr/>
          <a:lstStyle/>
          <a:p>
            <a:pPr>
              <a:defRPr lang="en-US"/>
            </a:pPr>
            <a:endParaRPr lang="ja-JP"/>
          </a:p>
        </c:txPr>
        <c:crossAx val="965707176"/>
        <c:crosses val="autoZero"/>
        <c:auto val="1"/>
        <c:lblAlgn val="ctr"/>
        <c:lblOffset val="100"/>
      </c:catAx>
      <c:valAx>
        <c:axId val="96570717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ja-JP"/>
          </a:p>
        </c:txPr>
        <c:crossAx val="9657042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6195192706175"/>
          <c:y val="0.0784200705380578"/>
          <c:w val="0.236732283464567"/>
          <c:h val="0.72568282480315"/>
        </c:manualLayout>
      </c:layout>
      <c:txPr>
        <a:bodyPr/>
        <a:lstStyle/>
        <a:p>
          <a:pPr>
            <a:defRPr lang="en-US"/>
          </a:pPr>
          <a:endParaRPr lang="ja-JP"/>
        </a:p>
      </c:txPr>
    </c:legend>
    <c:plotVisOnly val="1"/>
  </c:chart>
  <c:externalData r:id="rId2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5E0C50-5219-BB44-8D53-6FEA61F092DC}" type="datetimeFigureOut">
              <a:rPr lang="ja-JP" altLang="en-US" smtClean="0"/>
              <a:pPr/>
              <a:t>10.12.15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2BFFAE-EE11-AD40-BB01-7FB845C3934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A1B16-EF76-384A-AB72-95C089F51D41}" type="datetimeFigureOut">
              <a:rPr lang="ja-JP" altLang="en-US" smtClean="0"/>
              <a:pPr/>
              <a:t>10.12.15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E6EBC-18F8-F24E-B61A-115DA25EFDE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A1B16-EF76-384A-AB72-95C089F51D41}" type="datetimeFigureOut">
              <a:rPr lang="ja-JP" altLang="en-US" smtClean="0"/>
              <a:pPr/>
              <a:t>10.12.15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E6EBC-18F8-F24E-B61A-115DA25EFDE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A1B16-EF76-384A-AB72-95C089F51D41}" type="datetimeFigureOut">
              <a:rPr lang="ja-JP" altLang="en-US" smtClean="0"/>
              <a:pPr/>
              <a:t>10.12.15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E6EBC-18F8-F24E-B61A-115DA25EFDE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A1B16-EF76-384A-AB72-95C089F51D41}" type="datetimeFigureOut">
              <a:rPr lang="ja-JP" altLang="en-US" smtClean="0"/>
              <a:pPr/>
              <a:t>10.12.15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E6EBC-18F8-F24E-B61A-115DA25EFDE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A1B16-EF76-384A-AB72-95C089F51D41}" type="datetimeFigureOut">
              <a:rPr lang="ja-JP" altLang="en-US" smtClean="0"/>
              <a:pPr/>
              <a:t>10.12.15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E6EBC-18F8-F24E-B61A-115DA25EFDE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A1B16-EF76-384A-AB72-95C089F51D41}" type="datetimeFigureOut">
              <a:rPr lang="ja-JP" altLang="en-US" smtClean="0"/>
              <a:pPr/>
              <a:t>10.12.15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E6EBC-18F8-F24E-B61A-115DA25EFDE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A1B16-EF76-384A-AB72-95C089F51D41}" type="datetimeFigureOut">
              <a:rPr lang="ja-JP" altLang="en-US" smtClean="0"/>
              <a:pPr/>
              <a:t>10.12.15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E6EBC-18F8-F24E-B61A-115DA25EFDE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A1B16-EF76-384A-AB72-95C089F51D41}" type="datetimeFigureOut">
              <a:rPr lang="ja-JP" altLang="en-US" smtClean="0"/>
              <a:pPr/>
              <a:t>10.12.15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E6EBC-18F8-F24E-B61A-115DA25EFDE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A1B16-EF76-384A-AB72-95C089F51D41}" type="datetimeFigureOut">
              <a:rPr lang="ja-JP" altLang="en-US" smtClean="0"/>
              <a:pPr/>
              <a:t>10.12.15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E6EBC-18F8-F24E-B61A-115DA25EFDE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A1B16-EF76-384A-AB72-95C089F51D41}" type="datetimeFigureOut">
              <a:rPr lang="ja-JP" altLang="en-US" smtClean="0"/>
              <a:pPr/>
              <a:t>10.12.15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E6EBC-18F8-F24E-B61A-115DA25EFDE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A1B16-EF76-384A-AB72-95C089F51D41}" type="datetimeFigureOut">
              <a:rPr lang="ja-JP" altLang="en-US" smtClean="0"/>
              <a:pPr/>
              <a:t>10.12.15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E6EBC-18F8-F24E-B61A-115DA25EFDE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8A1B16-EF76-384A-AB72-95C089F51D41}" type="datetimeFigureOut">
              <a:rPr lang="ja-JP" altLang="en-US" smtClean="0"/>
              <a:pPr/>
              <a:t>10.12.15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E6EBC-18F8-F24E-B61A-115DA25EFDE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S1G-summary_12102010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253"/>
            <a:ext cx="9144000" cy="68234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/>
                <a:cs typeface="ＭＳ Ｐゴシック"/>
              </a:rPr>
              <a:t>NML Cooldown</a:t>
            </a:r>
          </a:p>
        </p:txBody>
      </p:sp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t>12/14/2010</a:t>
            </a:r>
          </a:p>
        </p:txBody>
      </p:sp>
      <p:sp>
        <p:nvSpPr>
          <p:cNvPr id="1331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t>CM1 Status / S1 Global Webex</a:t>
            </a:r>
          </a:p>
        </p:txBody>
      </p:sp>
      <p:sp>
        <p:nvSpPr>
          <p:cNvPr id="1331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442A32E-5E01-4527-8375-F0E0BEB7EE28}" type="slidenum">
              <a:rPr lang="en-US" smtClean="0">
                <a:latin typeface="Arial Rounded MT Bold" pitchFamily="34" charset="0"/>
                <a:ea typeface="ＭＳ Ｐゴシック"/>
                <a:cs typeface="ＭＳ Ｐゴシック"/>
              </a:rPr>
              <a:pPr/>
              <a:t>2</a:t>
            </a:fld>
            <a:endParaRPr lang="en-US" smtClean="0">
              <a:latin typeface="Arial Rounded MT Bold" pitchFamily="34" charset="0"/>
              <a:ea typeface="ＭＳ Ｐゴシック"/>
              <a:cs typeface="ＭＳ Ｐゴシック"/>
            </a:endParaRPr>
          </a:p>
        </p:txBody>
      </p:sp>
      <p:graphicFrame>
        <p:nvGraphicFramePr>
          <p:cNvPr id="8" name="Chart 7"/>
          <p:cNvGraphicFramePr/>
          <p:nvPr/>
        </p:nvGraphicFramePr>
        <p:xfrm>
          <a:off x="152400" y="1295400"/>
          <a:ext cx="86868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318" name="TextBox 6"/>
          <p:cNvSpPr txBox="1">
            <a:spLocks noChangeArrowheads="1"/>
          </p:cNvSpPr>
          <p:nvPr/>
        </p:nvSpPr>
        <p:spPr bwMode="auto">
          <a:xfrm>
            <a:off x="6781800" y="5791200"/>
            <a:ext cx="16224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>
                <a:solidFill>
                  <a:schemeClr val="accent1"/>
                </a:solidFill>
              </a:rPr>
              <a:t>Mike McGee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191851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solidFill>
                  <a:srgbClr val="FF0000"/>
                </a:solidFill>
              </a:rPr>
              <a:t>FNAL CM1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MHI-012-2nd-VT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" y="76200"/>
            <a:ext cx="9042400" cy="6705600"/>
          </a:xfrm>
          <a:prstGeom prst="rect">
            <a:avLst/>
          </a:prstGeom>
        </p:spPr>
      </p:pic>
      <p:sp>
        <p:nvSpPr>
          <p:cNvPr id="4" name="星 4 3"/>
          <p:cNvSpPr/>
          <p:nvPr/>
        </p:nvSpPr>
        <p:spPr>
          <a:xfrm>
            <a:off x="6096001" y="2678669"/>
            <a:ext cx="228600" cy="228600"/>
          </a:xfrm>
          <a:prstGeom prst="star4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星 4 4"/>
          <p:cNvSpPr/>
          <p:nvPr/>
        </p:nvSpPr>
        <p:spPr>
          <a:xfrm>
            <a:off x="5600701" y="2526269"/>
            <a:ext cx="228600" cy="228600"/>
          </a:xfrm>
          <a:prstGeom prst="star4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TextBox 5"/>
          <p:cNvSpPr txBox="1"/>
          <p:nvPr/>
        </p:nvSpPr>
        <p:spPr>
          <a:xfrm>
            <a:off x="3352801" y="3179803"/>
            <a:ext cx="1689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ILC specification</a:t>
            </a:r>
            <a:endParaRPr kumimoji="1" lang="ja-JP" altLang="en-US" dirty="0"/>
          </a:p>
        </p:txBody>
      </p:sp>
      <p:cxnSp>
        <p:nvCxnSpPr>
          <p:cNvPr id="8" name="直線矢印コネクタ 7"/>
          <p:cNvCxnSpPr>
            <a:stCxn id="6" idx="0"/>
          </p:cNvCxnSpPr>
          <p:nvPr/>
        </p:nvCxnSpPr>
        <p:spPr>
          <a:xfrm rot="5400000" flipH="1" flipV="1">
            <a:off x="4686709" y="2265810"/>
            <a:ext cx="424934" cy="1403053"/>
          </a:xfrm>
          <a:prstGeom prst="straightConnector1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>
            <a:stCxn id="6" idx="0"/>
          </p:cNvCxnSpPr>
          <p:nvPr/>
        </p:nvCxnSpPr>
        <p:spPr>
          <a:xfrm rot="5400000" flipH="1" flipV="1">
            <a:off x="5010558" y="2094361"/>
            <a:ext cx="272534" cy="1898351"/>
          </a:xfrm>
          <a:prstGeom prst="straightConnector1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7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A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3_ILC-Fermilab">
    <a:majorFont>
      <a:latin typeface=""/>
      <a:ea typeface=""/>
      <a:cs typeface=""/>
    </a:majorFont>
    <a:minorFont>
      <a:latin typeface="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602</TotalTime>
  <Words>20</Words>
  <Application>Microsoft Macintosh PowerPoint</Application>
  <PresentationFormat>画面に合わせる (4:3)</PresentationFormat>
  <Paragraphs>7</Paragraphs>
  <Slides>3</Slides>
  <Notes>1</Notes>
  <HiddenSlides>0</HiddenSlides>
  <MMClips>0</MMClips>
  <ScaleCrop>false</ScaleCrop>
  <HeadingPairs>
    <vt:vector size="4" baseType="variant">
      <vt:variant>
        <vt:lpstr>デザイン テンプレート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テーマ</vt:lpstr>
      <vt:lpstr>スライド 1</vt:lpstr>
      <vt:lpstr>NML Cooldown</vt:lpstr>
      <vt:lpstr>スライド 3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早野 仁司</dc:creator>
  <cp:lastModifiedBy>早野 仁司</cp:lastModifiedBy>
  <cp:revision>76</cp:revision>
  <dcterms:created xsi:type="dcterms:W3CDTF">2010-12-15T13:53:37Z</dcterms:created>
  <dcterms:modified xsi:type="dcterms:W3CDTF">2010-12-15T14:57:03Z</dcterms:modified>
</cp:coreProperties>
</file>