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8" r:id="rId3"/>
    <p:sldId id="260" r:id="rId4"/>
    <p:sldId id="259" r:id="rId5"/>
    <p:sldId id="257" r:id="rId6"/>
    <p:sldId id="256" r:id="rId7"/>
    <p:sldId id="258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3CCE9-97C9-4A68-B892-687CC98AD42D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EB9F0-AEEC-42F8-9910-EBB51DCA7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b="1" dirty="0" smtClean="0"/>
              <a:t>ILC MDI IR Cavern Layout Studies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John Amann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SLAC ILC MDI Group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1/13/11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D park ILD beamline top 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4028" r="25952"/>
          <a:stretch>
            <a:fillRect/>
          </a:stretch>
        </p:blipFill>
        <p:spPr>
          <a:xfrm>
            <a:off x="1676400" y="625199"/>
            <a:ext cx="5638800" cy="6232801"/>
          </a:xfr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62000"/>
          </a:xfrm>
        </p:spPr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Parked - ILD </a:t>
            </a:r>
            <a:r>
              <a:rPr lang="en-US" dirty="0" err="1" smtClean="0"/>
              <a:t>Beamline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D park ILD park is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173" y="1600200"/>
            <a:ext cx="7921653" cy="4525963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Parked - ILD Parked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D park ILD park top 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4990" r="24990"/>
          <a:stretch>
            <a:fillRect/>
          </a:stretch>
        </p:blipFill>
        <p:spPr>
          <a:xfrm>
            <a:off x="1752600" y="939433"/>
            <a:ext cx="5181600" cy="5918567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Parked - ILD Parked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D beamline section2 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1071" y="1752600"/>
            <a:ext cx="9012929" cy="4983163"/>
          </a:xfrm>
        </p:spPr>
      </p:pic>
      <p:pic>
        <p:nvPicPr>
          <p:cNvPr id="5" name="Picture 4" descr="SiD beamline section2 view is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9757" y="914400"/>
            <a:ext cx="2894243" cy="16002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Section View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Section View</a:t>
            </a:r>
            <a:endParaRPr lang="en-US" dirty="0"/>
          </a:p>
        </p:txBody>
      </p:sp>
      <p:pic>
        <p:nvPicPr>
          <p:cNvPr id="4" name="Content Placeholder 3" descr="SiD beamline section 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627" y="1905000"/>
            <a:ext cx="8958373" cy="4953000"/>
          </a:xfrm>
        </p:spPr>
      </p:pic>
      <p:pic>
        <p:nvPicPr>
          <p:cNvPr id="5" name="Picture 4" descr="SiD beamline section view iso.jpg"/>
          <p:cNvPicPr>
            <a:picLocks noChangeAspect="1"/>
          </p:cNvPicPr>
          <p:nvPr/>
        </p:nvPicPr>
        <p:blipFill>
          <a:blip r:embed="rId3" cstate="print"/>
          <a:srcRect l="12500" r="12500"/>
          <a:stretch>
            <a:fillRect/>
          </a:stretch>
        </p:blipFill>
        <p:spPr>
          <a:xfrm>
            <a:off x="6456487" y="685800"/>
            <a:ext cx="2687513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CERN Site IR Cavern</a:t>
            </a:r>
            <a:endParaRPr lang="en-US" dirty="0"/>
          </a:p>
        </p:txBody>
      </p:sp>
      <p:pic>
        <p:nvPicPr>
          <p:cNvPr id="4" name="Content Placeholder 3" descr="IR cavern partial ledges wire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663" r="8394"/>
          <a:stretch>
            <a:fillRect/>
          </a:stretch>
        </p:blipFill>
        <p:spPr>
          <a:xfrm>
            <a:off x="341502" y="990600"/>
            <a:ext cx="8652896" cy="57451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Cutaway Partial Ledges</a:t>
            </a:r>
            <a:endParaRPr lang="en-US" dirty="0"/>
          </a:p>
        </p:txBody>
      </p:sp>
      <p:pic>
        <p:nvPicPr>
          <p:cNvPr id="4" name="Content Placeholder 3" descr="IR cutaway partial led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1723" y="1600200"/>
            <a:ext cx="8120554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Cutaway Full Ledges</a:t>
            </a:r>
            <a:endParaRPr lang="en-US" dirty="0"/>
          </a:p>
        </p:txBody>
      </p:sp>
      <p:pic>
        <p:nvPicPr>
          <p:cNvPr id="4" name="Picture 3" descr="IR cutaway full led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524000"/>
            <a:ext cx="8534400" cy="475661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IR Cutaway Partial Ledges Platforms Only</a:t>
            </a:r>
            <a:endParaRPr lang="en-US" sz="3200" dirty="0"/>
          </a:p>
        </p:txBody>
      </p:sp>
      <p:pic>
        <p:nvPicPr>
          <p:cNvPr id="4" name="Picture 3" descr="IR cutaway platforms only.jpg"/>
          <p:cNvPicPr>
            <a:picLocks noChangeAspect="1"/>
          </p:cNvPicPr>
          <p:nvPr/>
        </p:nvPicPr>
        <p:blipFill>
          <a:blip r:embed="rId2" cstate="print"/>
          <a:srcRect l="25000" r="25000"/>
          <a:stretch>
            <a:fillRect/>
          </a:stretch>
        </p:blipFill>
        <p:spPr>
          <a:xfrm>
            <a:off x="1752600" y="762938"/>
            <a:ext cx="5334000" cy="60950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0128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Assembly Area Dimensions</a:t>
            </a:r>
            <a:endParaRPr lang="en-US" sz="3200" dirty="0"/>
          </a:p>
        </p:txBody>
      </p:sp>
      <p:pic>
        <p:nvPicPr>
          <p:cNvPr id="4" name="Picture 3" descr="IR hall assembly area dimensions.jpg"/>
          <p:cNvPicPr>
            <a:picLocks noChangeAspect="1"/>
          </p:cNvPicPr>
          <p:nvPr/>
        </p:nvPicPr>
        <p:blipFill>
          <a:blip r:embed="rId2" cstate="print"/>
          <a:srcRect l="30000" t="28146" r="26667" b="20861"/>
          <a:stretch>
            <a:fillRect/>
          </a:stretch>
        </p:blipFill>
        <p:spPr>
          <a:xfrm>
            <a:off x="457200" y="914400"/>
            <a:ext cx="8490856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D beamline ILD park is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173" y="1673278"/>
            <a:ext cx="7921653" cy="4379806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Beamline</a:t>
            </a:r>
            <a:r>
              <a:rPr lang="en-US" dirty="0" smtClean="0"/>
              <a:t> - ILD Parked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838200"/>
          </a:xfrm>
        </p:spPr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Beamline</a:t>
            </a:r>
            <a:r>
              <a:rPr lang="en-US" dirty="0" smtClean="0"/>
              <a:t> - ILD Parked</a:t>
            </a:r>
            <a:endParaRPr lang="en-US" dirty="0"/>
          </a:p>
        </p:txBody>
      </p:sp>
      <p:pic>
        <p:nvPicPr>
          <p:cNvPr id="4" name="Content Placeholder 3" descr="SiD beamline ILD park top 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5010" r="24008"/>
          <a:stretch>
            <a:fillRect/>
          </a:stretch>
        </p:blipFill>
        <p:spPr>
          <a:xfrm>
            <a:off x="1828800" y="742799"/>
            <a:ext cx="5638800" cy="611520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D park ILD beamline is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173" y="1673278"/>
            <a:ext cx="7921653" cy="4379806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Parked - ILD </a:t>
            </a:r>
            <a:r>
              <a:rPr lang="en-US" dirty="0" err="1" smtClean="0"/>
              <a:t>Beamline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70</Words>
  <Application>Microsoft Office PowerPoint</Application>
  <PresentationFormat>On-screen Show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ILC MDI IR Cavern Layout Studies</vt:lpstr>
      <vt:lpstr>CERN Site IR Cavern</vt:lpstr>
      <vt:lpstr>IR Cutaway Partial Ledges</vt:lpstr>
      <vt:lpstr>IR Cutaway Full Ledges</vt:lpstr>
      <vt:lpstr>IR Cutaway Partial Ledges Platforms Only</vt:lpstr>
      <vt:lpstr>Assembly Area Dimensions</vt:lpstr>
      <vt:lpstr>SiD Beamline - ILD Parked</vt:lpstr>
      <vt:lpstr>SiD Beamline - ILD Parked</vt:lpstr>
      <vt:lpstr>SiD Parked - ILD Beamline</vt:lpstr>
      <vt:lpstr>SiD Parked - ILD Beamline</vt:lpstr>
      <vt:lpstr>SiD Parked - ILD Parked</vt:lpstr>
      <vt:lpstr>SiD Parked - ILD Parked</vt:lpstr>
      <vt:lpstr>SiD Section View</vt:lpstr>
      <vt:lpstr>SiD Section View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 Cutaway Partial Ledges</dc:title>
  <dc:creator>John Amann</dc:creator>
  <cp:lastModifiedBy>John Amann</cp:lastModifiedBy>
  <cp:revision>8</cp:revision>
  <dcterms:created xsi:type="dcterms:W3CDTF">2011-01-12T19:02:31Z</dcterms:created>
  <dcterms:modified xsi:type="dcterms:W3CDTF">2011-01-13T21:06:24Z</dcterms:modified>
</cp:coreProperties>
</file>