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10.12.14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</a:t>
            </a:r>
            <a:r>
              <a:rPr lang="en-US" altLang="ja-JP" sz="3600" dirty="0" smtClean="0"/>
              <a:t> </a:t>
            </a:r>
            <a:r>
              <a:rPr lang="en-US" altLang="ja-JP" sz="3600" dirty="0" smtClean="0"/>
              <a:t>Dec</a:t>
            </a:r>
            <a:r>
              <a:rPr lang="en-US" altLang="ja-JP" sz="3600" dirty="0" smtClean="0"/>
              <a:t> 14,2010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Cavity Test 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and Schedule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Eiji 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  <a:endParaRPr lang="en-US" altLang="ja-JP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   Heat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load measurement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Norihito</a:t>
            </a:r>
            <a:r>
              <a:rPr lang="en-US" altLang="ja-JP" sz="2400" dirty="0" smtClean="0">
                <a:latin typeface="Helvetica"/>
                <a:cs typeface="Helvetica"/>
              </a:rPr>
              <a:t> </a:t>
            </a:r>
            <a:r>
              <a:rPr lang="en-US" altLang="ja-JP" sz="2400" dirty="0" smtClean="0">
                <a:latin typeface="Helvetica"/>
                <a:cs typeface="Helvetica"/>
              </a:rPr>
              <a:t>Ohuchi</a:t>
            </a:r>
          </a:p>
          <a:p>
            <a:pPr marL="457200" indent="-457200"/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3.   FNAL CM-1 status: Jim </a:t>
            </a:r>
            <a:r>
              <a:rPr lang="en-US" altLang="ja-JP" sz="2400" b="0" i="0" dirty="0" err="1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Kerby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Dec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6412749" cy="5029200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2971800" y="26670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143000" y="3200400"/>
            <a:ext cx="18288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7516" y="4038600"/>
            <a:ext cx="73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Today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Jan201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6544756" cy="5029200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3810000" y="35814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802308" y="5120077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524000" y="4038600"/>
            <a:ext cx="22860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310" y="4876800"/>
            <a:ext cx="170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 meeting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Jan</a:t>
            </a:r>
            <a:r>
              <a:rPr lang="en-US" altLang="ja-JP" dirty="0" smtClean="0">
                <a:solidFill>
                  <a:srgbClr val="FF0000"/>
                </a:solidFill>
              </a:rPr>
              <a:t>. 25, </a:t>
            </a:r>
            <a:r>
              <a:rPr lang="en-US" altLang="ja-JP" dirty="0" smtClean="0">
                <a:solidFill>
                  <a:srgbClr val="FF0000"/>
                </a:solidFill>
              </a:rPr>
              <a:t>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310" y="1905000"/>
            <a:ext cx="26153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Holiday season,</a:t>
            </a:r>
          </a:p>
          <a:p>
            <a:r>
              <a:rPr lang="en-US" altLang="ja-JP" dirty="0" smtClean="0"/>
              <a:t>And</a:t>
            </a:r>
          </a:p>
          <a:p>
            <a:r>
              <a:rPr kumimoji="1" lang="en-US" altLang="ja-JP" dirty="0" smtClean="0"/>
              <a:t>Busy for DRFS installation,</a:t>
            </a:r>
          </a:p>
          <a:p>
            <a:r>
              <a:rPr lang="en-US" altLang="ja-JP" dirty="0" smtClean="0"/>
              <a:t>So the next meeting</a:t>
            </a:r>
          </a:p>
          <a:p>
            <a:r>
              <a:rPr kumimoji="1" lang="en-US" altLang="ja-JP" dirty="0" smtClean="0"/>
              <a:t>Will be a month later.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Feb201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934200" cy="5033108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2819400" y="19812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2819400" y="34290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119</Words>
  <Application>Microsoft Macintosh PowerPoint</Application>
  <PresentationFormat>画面に合わせる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S1-G Webex meeting; Dec 14,2010</vt:lpstr>
      <vt:lpstr>スライド 2</vt:lpstr>
      <vt:lpstr>スライド 3</vt:lpstr>
      <vt:lpstr>スライド 4</vt:lpstr>
      <vt:lpstr>スライド 5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20</cp:revision>
  <dcterms:created xsi:type="dcterms:W3CDTF">2010-12-14T12:58:35Z</dcterms:created>
  <dcterms:modified xsi:type="dcterms:W3CDTF">2010-12-14T13:15:33Z</dcterms:modified>
</cp:coreProperties>
</file>